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47"/>
  </p:notesMasterIdLst>
  <p:sldIdLst>
    <p:sldId id="316" r:id="rId3"/>
    <p:sldId id="376" r:id="rId4"/>
    <p:sldId id="317" r:id="rId5"/>
    <p:sldId id="322" r:id="rId6"/>
    <p:sldId id="259" r:id="rId7"/>
    <p:sldId id="375" r:id="rId8"/>
    <p:sldId id="336" r:id="rId9"/>
    <p:sldId id="377" r:id="rId10"/>
    <p:sldId id="356" r:id="rId11"/>
    <p:sldId id="378" r:id="rId12"/>
    <p:sldId id="354" r:id="rId13"/>
    <p:sldId id="379" r:id="rId14"/>
    <p:sldId id="380" r:id="rId15"/>
    <p:sldId id="358" r:id="rId16"/>
    <p:sldId id="370" r:id="rId17"/>
    <p:sldId id="359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71" r:id="rId32"/>
    <p:sldId id="361" r:id="rId33"/>
    <p:sldId id="381" r:id="rId34"/>
    <p:sldId id="360" r:id="rId35"/>
    <p:sldId id="382" r:id="rId36"/>
    <p:sldId id="384" r:id="rId37"/>
    <p:sldId id="362" r:id="rId38"/>
    <p:sldId id="372" r:id="rId39"/>
    <p:sldId id="385" r:id="rId40"/>
    <p:sldId id="365" r:id="rId41"/>
    <p:sldId id="364" r:id="rId42"/>
    <p:sldId id="386" r:id="rId43"/>
    <p:sldId id="367" r:id="rId44"/>
    <p:sldId id="373" r:id="rId45"/>
    <p:sldId id="374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priola" panose="020B0604020202020204" charset="0"/>
      <p:regular r:id="rId54"/>
    </p:embeddedFont>
    <p:embeddedFont>
      <p:font typeface="Fira Sans Extra Condensed" panose="020B0503050000020004" pitchFamily="34" charset="0"/>
      <p:regular r:id="rId55"/>
      <p:bold r:id="rId56"/>
    </p:embeddedFont>
    <p:embeddedFont>
      <p:font typeface="Nunito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FF7"/>
    <a:srgbClr val="0A0FE6"/>
    <a:srgbClr val="FFAD29"/>
    <a:srgbClr val="FFFF99"/>
    <a:srgbClr val="FCF5E6"/>
    <a:srgbClr val="005DA2"/>
    <a:srgbClr val="B8D1EB"/>
    <a:srgbClr val="003760"/>
    <a:srgbClr val="B2B2B2"/>
    <a:srgbClr val="A5B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239EE8-29F1-4D28-AA70-404A995B6691}">
  <a:tblStyle styleId="{57239EE8-29F1-4D28-AA70-404A995B66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B1537-5B31-408C-8601-027BF71E58C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81D5CF-964A-468C-A80C-948FCF7BBD00}">
      <dgm:prSet phldrT="[Text]" custT="1"/>
      <dgm:spPr>
        <a:solidFill>
          <a:srgbClr val="FDA0BB"/>
        </a:solidFill>
      </dgm:spPr>
      <dgm:t>
        <a:bodyPr/>
        <a:lstStyle/>
        <a:p>
          <a:r>
            <a: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Sinh </a:t>
          </a:r>
          <a:r>
            <a:rPr lang="en-US" sz="3200" b="1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học</a:t>
          </a:r>
          <a:r>
            <a: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phân</a:t>
          </a:r>
          <a:r>
            <a: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tử</a:t>
          </a:r>
          <a:endParaRPr lang="en-US" sz="3200" b="1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44189C-C9A2-4D8D-A0FA-62944A455D38}" type="parTrans" cxnId="{CAA5228A-C891-41AD-8587-B97C58905548}">
      <dgm:prSet/>
      <dgm:spPr/>
      <dgm:t>
        <a:bodyPr/>
        <a:lstStyle/>
        <a:p>
          <a:endParaRPr lang="en-US"/>
        </a:p>
      </dgm:t>
    </dgm:pt>
    <dgm:pt modelId="{B35F0163-846C-4A98-8166-B89653142C41}" type="sibTrans" cxnId="{CAA5228A-C891-41AD-8587-B97C58905548}">
      <dgm:prSet/>
      <dgm:spPr/>
      <dgm:t>
        <a:bodyPr/>
        <a:lstStyle/>
        <a:p>
          <a:endParaRPr lang="en-US"/>
        </a:p>
      </dgm:t>
    </dgm:pt>
    <dgm:pt modelId="{8BE4D845-F169-4FF9-A7E3-7C7D9D6B241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Năng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lượng</a:t>
          </a:r>
          <a:endParaRPr lang="en-US" sz="3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2B1AA1C-0E18-4C6D-B8A3-FCDEB8499F8E}" type="parTrans" cxnId="{9B77C0BD-858E-41E8-8729-1AB938D6B256}">
      <dgm:prSet/>
      <dgm:spPr/>
      <dgm:t>
        <a:bodyPr/>
        <a:lstStyle/>
        <a:p>
          <a:endParaRPr lang="en-US"/>
        </a:p>
      </dgm:t>
    </dgm:pt>
    <dgm:pt modelId="{D9C31F84-464A-4980-A260-07F365788BA8}" type="sibTrans" cxnId="{9B77C0BD-858E-41E8-8729-1AB938D6B256}">
      <dgm:prSet/>
      <dgm:spPr/>
      <dgm:t>
        <a:bodyPr/>
        <a:lstStyle/>
        <a:p>
          <a:endParaRPr lang="en-US"/>
        </a:p>
      </dgm:t>
    </dgm:pt>
    <dgm:pt modelId="{7F9BDB36-6EE0-451E-9E6B-113D718ABDD8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Công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nghệ</a:t>
          </a:r>
          <a:endParaRPr lang="en-US" sz="3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5D60201-708E-4188-8223-6E3E1E4E720D}" type="parTrans" cxnId="{A4387BCE-75E9-4D49-BDF0-460647F95330}">
      <dgm:prSet/>
      <dgm:spPr/>
      <dgm:t>
        <a:bodyPr/>
        <a:lstStyle/>
        <a:p>
          <a:endParaRPr lang="en-US"/>
        </a:p>
      </dgm:t>
    </dgm:pt>
    <dgm:pt modelId="{510CAC5C-79A8-45D4-8308-75C9B91C1C89}" type="sibTrans" cxnId="{A4387BCE-75E9-4D49-BDF0-460647F95330}">
      <dgm:prSet/>
      <dgm:spPr/>
      <dgm:t>
        <a:bodyPr/>
        <a:lstStyle/>
        <a:p>
          <a:endParaRPr lang="en-US"/>
        </a:p>
      </dgm:t>
    </dgm:pt>
    <dgm:pt modelId="{69ABF278-0675-4800-861C-E06FAB123F3E}">
      <dgm:prSet phldrT="[Text]" custT="1"/>
      <dgm:spPr>
        <a:solidFill>
          <a:srgbClr val="8AABF6"/>
        </a:solidFill>
      </dgm:spPr>
      <dgm:t>
        <a:bodyPr/>
        <a:lstStyle/>
        <a:p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Bảo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vệ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môi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trường</a:t>
          </a:r>
          <a:endParaRPr lang="en-US" sz="3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688E04A-A48A-4F37-8761-8A3A435D3895}" type="parTrans" cxnId="{640FC2FC-3F6C-4D85-A049-D9FCB6381EF1}">
      <dgm:prSet/>
      <dgm:spPr/>
      <dgm:t>
        <a:bodyPr/>
        <a:lstStyle/>
        <a:p>
          <a:endParaRPr lang="en-US"/>
        </a:p>
      </dgm:t>
    </dgm:pt>
    <dgm:pt modelId="{7189C98B-3696-417E-BA52-D06EC3C4C95B}" type="sibTrans" cxnId="{640FC2FC-3F6C-4D85-A049-D9FCB6381EF1}">
      <dgm:prSet/>
      <dgm:spPr/>
      <dgm:t>
        <a:bodyPr/>
        <a:lstStyle/>
        <a:p>
          <a:endParaRPr lang="en-US"/>
        </a:p>
      </dgm:t>
    </dgm:pt>
    <dgm:pt modelId="{3706E4A8-8C9F-408D-97BF-501705D2A6A1}">
      <dgm:prSet phldrT="[Text]" custT="1"/>
      <dgm:spPr>
        <a:solidFill>
          <a:srgbClr val="78E95D"/>
        </a:solidFill>
      </dgm:spPr>
      <dgm:t>
        <a:bodyPr/>
        <a:lstStyle/>
        <a:p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Nông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,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lâm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nghiệp</a:t>
          </a:r>
          <a:endParaRPr lang="en-US" sz="3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427D346-8A95-4344-BF5D-6D251C0FE876}" type="parTrans" cxnId="{F257A8CE-DF26-4EB4-8963-55EA9AB61922}">
      <dgm:prSet/>
      <dgm:spPr/>
      <dgm:t>
        <a:bodyPr/>
        <a:lstStyle/>
        <a:p>
          <a:endParaRPr lang="en-US"/>
        </a:p>
      </dgm:t>
    </dgm:pt>
    <dgm:pt modelId="{250FB811-B4E8-4ACC-8136-FE7994D189F0}" type="sibTrans" cxnId="{F257A8CE-DF26-4EB4-8963-55EA9AB61922}">
      <dgm:prSet/>
      <dgm:spPr/>
      <dgm:t>
        <a:bodyPr/>
        <a:lstStyle/>
        <a:p>
          <a:endParaRPr lang="en-US"/>
        </a:p>
      </dgm:t>
    </dgm:pt>
    <dgm:pt modelId="{251F5480-70A9-4C03-8E35-8D41BB110F7A}">
      <dgm:prSet phldrT="[Text]" custT="1"/>
      <dgm:spPr/>
      <dgm:t>
        <a:bodyPr/>
        <a:lstStyle/>
        <a:p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Y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học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,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dược</a:t>
          </a:r>
          <a:r>
            <a:rPr 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dirty="0" err="1">
              <a:solidFill>
                <a:schemeClr val="tx1">
                  <a:lumMod val="95000"/>
                  <a:lumOff val="5000"/>
                </a:schemeClr>
              </a:solidFill>
            </a:rPr>
            <a:t>học</a:t>
          </a:r>
          <a:endParaRPr lang="en-US" sz="3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D223A6F-22C6-4221-88D7-0ED3C7DDFE26}" type="parTrans" cxnId="{60E703A1-8E5C-4786-8B3F-FC3A1B9EBA9B}">
      <dgm:prSet/>
      <dgm:spPr/>
      <dgm:t>
        <a:bodyPr/>
        <a:lstStyle/>
        <a:p>
          <a:endParaRPr lang="en-US"/>
        </a:p>
      </dgm:t>
    </dgm:pt>
    <dgm:pt modelId="{991124C1-FC48-4195-A953-0975934C5E10}" type="sibTrans" cxnId="{60E703A1-8E5C-4786-8B3F-FC3A1B9EBA9B}">
      <dgm:prSet/>
      <dgm:spPr/>
      <dgm:t>
        <a:bodyPr/>
        <a:lstStyle/>
        <a:p>
          <a:endParaRPr lang="en-US"/>
        </a:p>
      </dgm:t>
    </dgm:pt>
    <dgm:pt modelId="{F8F59C81-CD80-47B2-95CB-536113BDFFC0}">
      <dgm:prSet phldrT="[Text]" phldr="1" custT="1"/>
      <dgm:spPr>
        <a:noFill/>
        <a:ln>
          <a:noFill/>
        </a:ln>
      </dgm:spPr>
      <dgm:t>
        <a:bodyPr/>
        <a:lstStyle/>
        <a:p>
          <a:endParaRPr lang="en-US" sz="2800" dirty="0"/>
        </a:p>
      </dgm:t>
    </dgm:pt>
    <dgm:pt modelId="{93C506F4-B0CA-49AB-8CE6-F70B3A47696A}" type="sibTrans" cxnId="{DE3DBB83-E6D9-427D-880E-F3A9F29D4487}">
      <dgm:prSet/>
      <dgm:spPr/>
      <dgm:t>
        <a:bodyPr/>
        <a:lstStyle/>
        <a:p>
          <a:endParaRPr lang="en-US"/>
        </a:p>
      </dgm:t>
    </dgm:pt>
    <dgm:pt modelId="{7D25A488-9A69-4FF2-BDCE-CD8F15D0FFD8}" type="parTrans" cxnId="{DE3DBB83-E6D9-427D-880E-F3A9F29D4487}">
      <dgm:prSet/>
      <dgm:spPr/>
      <dgm:t>
        <a:bodyPr/>
        <a:lstStyle/>
        <a:p>
          <a:endParaRPr lang="en-US"/>
        </a:p>
      </dgm:t>
    </dgm:pt>
    <dgm:pt modelId="{39AA7F6E-76B1-4D5C-AF71-3AF120C0CDFF}" type="pres">
      <dgm:prSet presAssocID="{F9EB1537-5B31-408C-8601-027BF71E58C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7316637-E7B1-4FE2-BCF7-3B23D5F8A303}" type="pres">
      <dgm:prSet presAssocID="{D981D5CF-964A-468C-A80C-948FCF7BBD00}" presName="Parent" presStyleLbl="node0" presStyleIdx="0" presStyleCnt="1" custScaleX="110720" custScaleY="107175">
        <dgm:presLayoutVars>
          <dgm:chMax val="6"/>
          <dgm:chPref val="6"/>
        </dgm:presLayoutVars>
      </dgm:prSet>
      <dgm:spPr/>
    </dgm:pt>
    <dgm:pt modelId="{A9304849-3DD5-4CD9-82DE-045BFB6379A1}" type="pres">
      <dgm:prSet presAssocID="{F8F59C81-CD80-47B2-95CB-536113BDFFC0}" presName="Accent1" presStyleCnt="0"/>
      <dgm:spPr/>
    </dgm:pt>
    <dgm:pt modelId="{B581F3B6-3454-470D-A1B9-A7196FF175CD}" type="pres">
      <dgm:prSet presAssocID="{F8F59C81-CD80-47B2-95CB-536113BDFFC0}" presName="Accent" presStyleLbl="bgShp" presStyleIdx="0" presStyleCnt="6"/>
      <dgm:spPr/>
    </dgm:pt>
    <dgm:pt modelId="{7DF23038-059A-4ECA-901A-0614A20F79AE}" type="pres">
      <dgm:prSet presAssocID="{F8F59C81-CD80-47B2-95CB-536113BDFFC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0D37EF6-0B9A-4ED4-A291-68786212F281}" type="pres">
      <dgm:prSet presAssocID="{8BE4D845-F169-4FF9-A7E3-7C7D9D6B2416}" presName="Accent2" presStyleCnt="0"/>
      <dgm:spPr/>
    </dgm:pt>
    <dgm:pt modelId="{042DFB7A-9BBB-43C4-81ED-63C5B8BC5C13}" type="pres">
      <dgm:prSet presAssocID="{8BE4D845-F169-4FF9-A7E3-7C7D9D6B2416}" presName="Accent" presStyleLbl="bgShp" presStyleIdx="1" presStyleCnt="6"/>
      <dgm:spPr>
        <a:noFill/>
      </dgm:spPr>
    </dgm:pt>
    <dgm:pt modelId="{4E1EA10F-D933-40F7-9A3F-0D49791B9D35}" type="pres">
      <dgm:prSet presAssocID="{8BE4D845-F169-4FF9-A7E3-7C7D9D6B2416}" presName="Child2" presStyleLbl="node1" presStyleIdx="1" presStyleCnt="6" custScaleX="112254" custScaleY="109959" custLinFactNeighborX="3361" custLinFactNeighborY="0">
        <dgm:presLayoutVars>
          <dgm:chMax val="0"/>
          <dgm:chPref val="0"/>
          <dgm:bulletEnabled val="1"/>
        </dgm:presLayoutVars>
      </dgm:prSet>
      <dgm:spPr/>
    </dgm:pt>
    <dgm:pt modelId="{DBB48B94-F8BA-4351-9C92-64697C5626D5}" type="pres">
      <dgm:prSet presAssocID="{7F9BDB36-6EE0-451E-9E6B-113D718ABDD8}" presName="Accent3" presStyleCnt="0"/>
      <dgm:spPr/>
    </dgm:pt>
    <dgm:pt modelId="{669C2238-1636-4F64-A95D-E3C4128931ED}" type="pres">
      <dgm:prSet presAssocID="{7F9BDB36-6EE0-451E-9E6B-113D718ABDD8}" presName="Accent" presStyleLbl="bgShp" presStyleIdx="2" presStyleCnt="6"/>
      <dgm:spPr>
        <a:noFill/>
      </dgm:spPr>
    </dgm:pt>
    <dgm:pt modelId="{D0295EE0-59D9-4444-826C-5937534806F5}" type="pres">
      <dgm:prSet presAssocID="{7F9BDB36-6EE0-451E-9E6B-113D718ABDD8}" presName="Child3" presStyleLbl="node1" presStyleIdx="2" presStyleCnt="6" custScaleX="113546" custLinFactNeighborX="8065" custLinFactNeighborY="-5435">
        <dgm:presLayoutVars>
          <dgm:chMax val="0"/>
          <dgm:chPref val="0"/>
          <dgm:bulletEnabled val="1"/>
        </dgm:presLayoutVars>
      </dgm:prSet>
      <dgm:spPr/>
    </dgm:pt>
    <dgm:pt modelId="{FE3F2555-4CBA-4C9D-A3D6-D38CD71260DC}" type="pres">
      <dgm:prSet presAssocID="{69ABF278-0675-4800-861C-E06FAB123F3E}" presName="Accent4" presStyleCnt="0"/>
      <dgm:spPr/>
    </dgm:pt>
    <dgm:pt modelId="{0B50B2EF-680F-4A02-BB1E-013AB1932120}" type="pres">
      <dgm:prSet presAssocID="{69ABF278-0675-4800-861C-E06FAB123F3E}" presName="Accent" presStyleLbl="bgShp" presStyleIdx="3" presStyleCnt="6"/>
      <dgm:spPr>
        <a:noFill/>
      </dgm:spPr>
    </dgm:pt>
    <dgm:pt modelId="{FD3C65FC-0BA2-421A-9FED-B769848A8886}" type="pres">
      <dgm:prSet presAssocID="{69ABF278-0675-4800-861C-E06FAB123F3E}" presName="Child4" presStyleLbl="node1" presStyleIdx="3" presStyleCnt="6" custScaleX="115778">
        <dgm:presLayoutVars>
          <dgm:chMax val="0"/>
          <dgm:chPref val="0"/>
          <dgm:bulletEnabled val="1"/>
        </dgm:presLayoutVars>
      </dgm:prSet>
      <dgm:spPr/>
    </dgm:pt>
    <dgm:pt modelId="{A8DAC33B-07F2-4626-B810-06E9BE171576}" type="pres">
      <dgm:prSet presAssocID="{3706E4A8-8C9F-408D-97BF-501705D2A6A1}" presName="Accent5" presStyleCnt="0"/>
      <dgm:spPr/>
    </dgm:pt>
    <dgm:pt modelId="{03684D72-8FD6-4D39-9D43-FE9DCA8CBBA4}" type="pres">
      <dgm:prSet presAssocID="{3706E4A8-8C9F-408D-97BF-501705D2A6A1}" presName="Accent" presStyleLbl="bgShp" presStyleIdx="4" presStyleCnt="6" custLinFactNeighborX="5073"/>
      <dgm:spPr>
        <a:noFill/>
      </dgm:spPr>
    </dgm:pt>
    <dgm:pt modelId="{81D879AC-A822-4724-9127-49874B28A99A}" type="pres">
      <dgm:prSet presAssocID="{3706E4A8-8C9F-408D-97BF-501705D2A6A1}" presName="Child5" presStyleLbl="node1" presStyleIdx="4" presStyleCnt="6" custScaleX="108969" custLinFactNeighborX="-1345" custLinFactNeighborY="2331">
        <dgm:presLayoutVars>
          <dgm:chMax val="0"/>
          <dgm:chPref val="0"/>
          <dgm:bulletEnabled val="1"/>
        </dgm:presLayoutVars>
      </dgm:prSet>
      <dgm:spPr/>
    </dgm:pt>
    <dgm:pt modelId="{0D5361A9-D8B5-4336-A4C9-D0FC0A39259F}" type="pres">
      <dgm:prSet presAssocID="{251F5480-70A9-4C03-8E35-8D41BB110F7A}" presName="Accent6" presStyleCnt="0"/>
      <dgm:spPr/>
    </dgm:pt>
    <dgm:pt modelId="{0276859D-FFB3-46AB-AB42-ACD00B520716}" type="pres">
      <dgm:prSet presAssocID="{251F5480-70A9-4C03-8E35-8D41BB110F7A}" presName="Accent" presStyleLbl="bgShp" presStyleIdx="5" presStyleCnt="6" custAng="3769659"/>
      <dgm:spPr>
        <a:noFill/>
      </dgm:spPr>
    </dgm:pt>
    <dgm:pt modelId="{3CF5B702-664D-4E51-95C9-544F9C2E879A}" type="pres">
      <dgm:prSet presAssocID="{251F5480-70A9-4C03-8E35-8D41BB110F7A}" presName="Child6" presStyleLbl="node1" presStyleIdx="5" presStyleCnt="6" custScaleX="103438" custScaleY="109683">
        <dgm:presLayoutVars>
          <dgm:chMax val="0"/>
          <dgm:chPref val="0"/>
          <dgm:bulletEnabled val="1"/>
        </dgm:presLayoutVars>
      </dgm:prSet>
      <dgm:spPr/>
    </dgm:pt>
  </dgm:ptLst>
  <dgm:cxnLst>
    <dgm:cxn modelId="{29602C0D-6D45-4E4C-8879-832E10BD73A0}" type="presOf" srcId="{7F9BDB36-6EE0-451E-9E6B-113D718ABDD8}" destId="{D0295EE0-59D9-4444-826C-5937534806F5}" srcOrd="0" destOrd="0" presId="urn:microsoft.com/office/officeart/2011/layout/HexagonRadial"/>
    <dgm:cxn modelId="{3BE20D2D-29BE-4FD2-A49F-3CC84A91C62F}" type="presOf" srcId="{F9EB1537-5B31-408C-8601-027BF71E58C0}" destId="{39AA7F6E-76B1-4D5C-AF71-3AF120C0CDFF}" srcOrd="0" destOrd="0" presId="urn:microsoft.com/office/officeart/2011/layout/HexagonRadial"/>
    <dgm:cxn modelId="{C332B536-F5FB-451B-8380-0A64B9EAC59C}" type="presOf" srcId="{8BE4D845-F169-4FF9-A7E3-7C7D9D6B2416}" destId="{4E1EA10F-D933-40F7-9A3F-0D49791B9D35}" srcOrd="0" destOrd="0" presId="urn:microsoft.com/office/officeart/2011/layout/HexagonRadial"/>
    <dgm:cxn modelId="{CE7AAA4C-E790-47FF-A3CB-60D195910E89}" type="presOf" srcId="{D981D5CF-964A-468C-A80C-948FCF7BBD00}" destId="{17316637-E7B1-4FE2-BCF7-3B23D5F8A303}" srcOrd="0" destOrd="0" presId="urn:microsoft.com/office/officeart/2011/layout/HexagonRadial"/>
    <dgm:cxn modelId="{0B71D250-7F21-4277-AEB2-497A1C33C92E}" type="presOf" srcId="{251F5480-70A9-4C03-8E35-8D41BB110F7A}" destId="{3CF5B702-664D-4E51-95C9-544F9C2E879A}" srcOrd="0" destOrd="0" presId="urn:microsoft.com/office/officeart/2011/layout/HexagonRadial"/>
    <dgm:cxn modelId="{DE3DBB83-E6D9-427D-880E-F3A9F29D4487}" srcId="{D981D5CF-964A-468C-A80C-948FCF7BBD00}" destId="{F8F59C81-CD80-47B2-95CB-536113BDFFC0}" srcOrd="0" destOrd="0" parTransId="{7D25A488-9A69-4FF2-BDCE-CD8F15D0FFD8}" sibTransId="{93C506F4-B0CA-49AB-8CE6-F70B3A47696A}"/>
    <dgm:cxn modelId="{CAA5228A-C891-41AD-8587-B97C58905548}" srcId="{F9EB1537-5B31-408C-8601-027BF71E58C0}" destId="{D981D5CF-964A-468C-A80C-948FCF7BBD00}" srcOrd="0" destOrd="0" parTransId="{8F44189C-C9A2-4D8D-A0FA-62944A455D38}" sibTransId="{B35F0163-846C-4A98-8166-B89653142C41}"/>
    <dgm:cxn modelId="{691F8B99-9C9C-4627-A3B0-7C7021280AF0}" type="presOf" srcId="{69ABF278-0675-4800-861C-E06FAB123F3E}" destId="{FD3C65FC-0BA2-421A-9FED-B769848A8886}" srcOrd="0" destOrd="0" presId="urn:microsoft.com/office/officeart/2011/layout/HexagonRadial"/>
    <dgm:cxn modelId="{60E703A1-8E5C-4786-8B3F-FC3A1B9EBA9B}" srcId="{D981D5CF-964A-468C-A80C-948FCF7BBD00}" destId="{251F5480-70A9-4C03-8E35-8D41BB110F7A}" srcOrd="5" destOrd="0" parTransId="{1D223A6F-22C6-4221-88D7-0ED3C7DDFE26}" sibTransId="{991124C1-FC48-4195-A953-0975934C5E10}"/>
    <dgm:cxn modelId="{403365A2-AE8F-4E78-89CD-7973233ABD58}" type="presOf" srcId="{F8F59C81-CD80-47B2-95CB-536113BDFFC0}" destId="{7DF23038-059A-4ECA-901A-0614A20F79AE}" srcOrd="0" destOrd="0" presId="urn:microsoft.com/office/officeart/2011/layout/HexagonRadial"/>
    <dgm:cxn modelId="{9B77C0BD-858E-41E8-8729-1AB938D6B256}" srcId="{D981D5CF-964A-468C-A80C-948FCF7BBD00}" destId="{8BE4D845-F169-4FF9-A7E3-7C7D9D6B2416}" srcOrd="1" destOrd="0" parTransId="{52B1AA1C-0E18-4C6D-B8A3-FCDEB8499F8E}" sibTransId="{D9C31F84-464A-4980-A260-07F365788BA8}"/>
    <dgm:cxn modelId="{A4387BCE-75E9-4D49-BDF0-460647F95330}" srcId="{D981D5CF-964A-468C-A80C-948FCF7BBD00}" destId="{7F9BDB36-6EE0-451E-9E6B-113D718ABDD8}" srcOrd="2" destOrd="0" parTransId="{45D60201-708E-4188-8223-6E3E1E4E720D}" sibTransId="{510CAC5C-79A8-45D4-8308-75C9B91C1C89}"/>
    <dgm:cxn modelId="{F257A8CE-DF26-4EB4-8963-55EA9AB61922}" srcId="{D981D5CF-964A-468C-A80C-948FCF7BBD00}" destId="{3706E4A8-8C9F-408D-97BF-501705D2A6A1}" srcOrd="4" destOrd="0" parTransId="{F427D346-8A95-4344-BF5D-6D251C0FE876}" sibTransId="{250FB811-B4E8-4ACC-8136-FE7994D189F0}"/>
    <dgm:cxn modelId="{D592FAE4-4346-45C5-98F5-85AA928567C4}" type="presOf" srcId="{3706E4A8-8C9F-408D-97BF-501705D2A6A1}" destId="{81D879AC-A822-4724-9127-49874B28A99A}" srcOrd="0" destOrd="0" presId="urn:microsoft.com/office/officeart/2011/layout/HexagonRadial"/>
    <dgm:cxn modelId="{640FC2FC-3F6C-4D85-A049-D9FCB6381EF1}" srcId="{D981D5CF-964A-468C-A80C-948FCF7BBD00}" destId="{69ABF278-0675-4800-861C-E06FAB123F3E}" srcOrd="3" destOrd="0" parTransId="{3688E04A-A48A-4F37-8761-8A3A435D3895}" sibTransId="{7189C98B-3696-417E-BA52-D06EC3C4C95B}"/>
    <dgm:cxn modelId="{5AADD21E-1C9D-4234-BF15-A55BA004AA60}" type="presParOf" srcId="{39AA7F6E-76B1-4D5C-AF71-3AF120C0CDFF}" destId="{17316637-E7B1-4FE2-BCF7-3B23D5F8A303}" srcOrd="0" destOrd="0" presId="urn:microsoft.com/office/officeart/2011/layout/HexagonRadial"/>
    <dgm:cxn modelId="{FE1FF61F-A369-4AB6-AB48-F6A0BEBD1EEC}" type="presParOf" srcId="{39AA7F6E-76B1-4D5C-AF71-3AF120C0CDFF}" destId="{A9304849-3DD5-4CD9-82DE-045BFB6379A1}" srcOrd="1" destOrd="0" presId="urn:microsoft.com/office/officeart/2011/layout/HexagonRadial"/>
    <dgm:cxn modelId="{B29546EB-C12F-481C-B00C-0D27F52473FB}" type="presParOf" srcId="{A9304849-3DD5-4CD9-82DE-045BFB6379A1}" destId="{B581F3B6-3454-470D-A1B9-A7196FF175CD}" srcOrd="0" destOrd="0" presId="urn:microsoft.com/office/officeart/2011/layout/HexagonRadial"/>
    <dgm:cxn modelId="{A472450D-29CF-4113-A048-4B0BB93CBF31}" type="presParOf" srcId="{39AA7F6E-76B1-4D5C-AF71-3AF120C0CDFF}" destId="{7DF23038-059A-4ECA-901A-0614A20F79AE}" srcOrd="2" destOrd="0" presId="urn:microsoft.com/office/officeart/2011/layout/HexagonRadial"/>
    <dgm:cxn modelId="{8E81203E-B009-40A0-A183-D27218E41E47}" type="presParOf" srcId="{39AA7F6E-76B1-4D5C-AF71-3AF120C0CDFF}" destId="{50D37EF6-0B9A-4ED4-A291-68786212F281}" srcOrd="3" destOrd="0" presId="urn:microsoft.com/office/officeart/2011/layout/HexagonRadial"/>
    <dgm:cxn modelId="{895A57D3-BA9C-4C59-9867-F558E03FD2BB}" type="presParOf" srcId="{50D37EF6-0B9A-4ED4-A291-68786212F281}" destId="{042DFB7A-9BBB-43C4-81ED-63C5B8BC5C13}" srcOrd="0" destOrd="0" presId="urn:microsoft.com/office/officeart/2011/layout/HexagonRadial"/>
    <dgm:cxn modelId="{E78789B9-455C-48B5-809C-F88C3C2574E9}" type="presParOf" srcId="{39AA7F6E-76B1-4D5C-AF71-3AF120C0CDFF}" destId="{4E1EA10F-D933-40F7-9A3F-0D49791B9D35}" srcOrd="4" destOrd="0" presId="urn:microsoft.com/office/officeart/2011/layout/HexagonRadial"/>
    <dgm:cxn modelId="{38B8D675-3F3C-407D-83E9-21C68492A116}" type="presParOf" srcId="{39AA7F6E-76B1-4D5C-AF71-3AF120C0CDFF}" destId="{DBB48B94-F8BA-4351-9C92-64697C5626D5}" srcOrd="5" destOrd="0" presId="urn:microsoft.com/office/officeart/2011/layout/HexagonRadial"/>
    <dgm:cxn modelId="{CAE56A8C-E0EB-40A7-8DB5-6B7B1C91E60C}" type="presParOf" srcId="{DBB48B94-F8BA-4351-9C92-64697C5626D5}" destId="{669C2238-1636-4F64-A95D-E3C4128931ED}" srcOrd="0" destOrd="0" presId="urn:microsoft.com/office/officeart/2011/layout/HexagonRadial"/>
    <dgm:cxn modelId="{C8DC01A2-4D67-48D8-AE28-C211520C5536}" type="presParOf" srcId="{39AA7F6E-76B1-4D5C-AF71-3AF120C0CDFF}" destId="{D0295EE0-59D9-4444-826C-5937534806F5}" srcOrd="6" destOrd="0" presId="urn:microsoft.com/office/officeart/2011/layout/HexagonRadial"/>
    <dgm:cxn modelId="{4CB00A9E-09AB-4D3E-983C-FF9AA356E443}" type="presParOf" srcId="{39AA7F6E-76B1-4D5C-AF71-3AF120C0CDFF}" destId="{FE3F2555-4CBA-4C9D-A3D6-D38CD71260DC}" srcOrd="7" destOrd="0" presId="urn:microsoft.com/office/officeart/2011/layout/HexagonRadial"/>
    <dgm:cxn modelId="{C5810CC6-BA82-4A15-9604-2931AB06245F}" type="presParOf" srcId="{FE3F2555-4CBA-4C9D-A3D6-D38CD71260DC}" destId="{0B50B2EF-680F-4A02-BB1E-013AB1932120}" srcOrd="0" destOrd="0" presId="urn:microsoft.com/office/officeart/2011/layout/HexagonRadial"/>
    <dgm:cxn modelId="{7031E3DE-1F05-4D3E-8B45-A80EEA8CD23A}" type="presParOf" srcId="{39AA7F6E-76B1-4D5C-AF71-3AF120C0CDFF}" destId="{FD3C65FC-0BA2-421A-9FED-B769848A8886}" srcOrd="8" destOrd="0" presId="urn:microsoft.com/office/officeart/2011/layout/HexagonRadial"/>
    <dgm:cxn modelId="{1A543EC9-4EC5-4044-97A7-20942E248C99}" type="presParOf" srcId="{39AA7F6E-76B1-4D5C-AF71-3AF120C0CDFF}" destId="{A8DAC33B-07F2-4626-B810-06E9BE171576}" srcOrd="9" destOrd="0" presId="urn:microsoft.com/office/officeart/2011/layout/HexagonRadial"/>
    <dgm:cxn modelId="{F833FBF5-4545-4C19-A7E2-570412D53EE0}" type="presParOf" srcId="{A8DAC33B-07F2-4626-B810-06E9BE171576}" destId="{03684D72-8FD6-4D39-9D43-FE9DCA8CBBA4}" srcOrd="0" destOrd="0" presId="urn:microsoft.com/office/officeart/2011/layout/HexagonRadial"/>
    <dgm:cxn modelId="{893B9091-1942-4239-831B-28BF0784CD0F}" type="presParOf" srcId="{39AA7F6E-76B1-4D5C-AF71-3AF120C0CDFF}" destId="{81D879AC-A822-4724-9127-49874B28A99A}" srcOrd="10" destOrd="0" presId="urn:microsoft.com/office/officeart/2011/layout/HexagonRadial"/>
    <dgm:cxn modelId="{4B0DB279-A806-4FD8-A8AD-96752FF0E927}" type="presParOf" srcId="{39AA7F6E-76B1-4D5C-AF71-3AF120C0CDFF}" destId="{0D5361A9-D8B5-4336-A4C9-D0FC0A39259F}" srcOrd="11" destOrd="0" presId="urn:microsoft.com/office/officeart/2011/layout/HexagonRadial"/>
    <dgm:cxn modelId="{EFB25874-55AA-4C13-BC17-2A3433A0072D}" type="presParOf" srcId="{0D5361A9-D8B5-4336-A4C9-D0FC0A39259F}" destId="{0276859D-FFB3-46AB-AB42-ACD00B520716}" srcOrd="0" destOrd="0" presId="urn:microsoft.com/office/officeart/2011/layout/HexagonRadial"/>
    <dgm:cxn modelId="{3E31017B-6A32-490D-922F-581DA569F32C}" type="presParOf" srcId="{39AA7F6E-76B1-4D5C-AF71-3AF120C0CDFF}" destId="{3CF5B702-664D-4E51-95C9-544F9C2E879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914170-A00C-489C-978F-AB0F3C7D46E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136DEB-C744-48CE-AB50-EB0F9284DEB0}">
      <dgm:prSet phldrT="[Text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n-US" sz="2400" dirty="0">
              <a:solidFill>
                <a:srgbClr val="F8FFF7"/>
              </a:solidFill>
            </a:rPr>
            <a:t> NGUYÊN TẮC ỨNG DỤNG SHPT</a:t>
          </a:r>
        </a:p>
      </dgm:t>
    </dgm:pt>
    <dgm:pt modelId="{C15A04F2-1AB8-4B11-B6B6-8E9040FF5627}" type="parTrans" cxnId="{89DF013C-7DDC-49FA-A477-1BF0BC32EF16}">
      <dgm:prSet/>
      <dgm:spPr/>
      <dgm:t>
        <a:bodyPr/>
        <a:lstStyle/>
        <a:p>
          <a:endParaRPr lang="en-US"/>
        </a:p>
      </dgm:t>
    </dgm:pt>
    <dgm:pt modelId="{C83AC374-5FB7-4060-BD2B-F1D766E5CAEB}" type="sibTrans" cxnId="{89DF013C-7DDC-49FA-A477-1BF0BC32EF16}">
      <dgm:prSet/>
      <dgm:spPr/>
      <dgm:t>
        <a:bodyPr/>
        <a:lstStyle/>
        <a:p>
          <a:endParaRPr lang="en-US"/>
        </a:p>
      </dgm:t>
    </dgm:pt>
    <dgm:pt modelId="{658F901E-7A47-4A1A-AC4B-09AD4AD73A00}">
      <dgm:prSet phldrT="[Text]" custT="1"/>
      <dgm:spPr>
        <a:solidFill>
          <a:srgbClr val="FFFF99">
            <a:alpha val="90000"/>
          </a:srgbClr>
        </a:solidFill>
      </dgm:spPr>
      <dgm:t>
        <a:bodyPr/>
        <a:lstStyle/>
        <a:p>
          <a:pPr algn="ctr"/>
          <a:r>
            <a:rPr lang="en-US" sz="1800" dirty="0"/>
            <a:t>ỨNG DỤNG CÁC KĨ THUẬT SHPT ĐỂ TẠO RA CÁC SẢN PHẨM SINH HỌC</a:t>
          </a:r>
        </a:p>
      </dgm:t>
    </dgm:pt>
    <dgm:pt modelId="{02E3190A-4834-458D-8A7D-2C7103FB8B0D}" type="parTrans" cxnId="{7ABC824F-9308-4576-B260-647027007718}">
      <dgm:prSet/>
      <dgm:spPr/>
      <dgm:t>
        <a:bodyPr/>
        <a:lstStyle/>
        <a:p>
          <a:endParaRPr lang="en-US"/>
        </a:p>
      </dgm:t>
    </dgm:pt>
    <dgm:pt modelId="{6A3ADB29-3700-41EA-AA11-36EFD1A6F916}" type="sibTrans" cxnId="{7ABC824F-9308-4576-B260-647027007718}">
      <dgm:prSet/>
      <dgm:spPr/>
      <dgm:t>
        <a:bodyPr/>
        <a:lstStyle/>
        <a:p>
          <a:endParaRPr lang="en-US"/>
        </a:p>
      </dgm:t>
    </dgm:pt>
    <dgm:pt modelId="{2B6DC295-0A37-45FA-87BD-7ABCB53CCB36}">
      <dgm:prSet phldrT="[Text]" custT="1"/>
      <dgm:spPr>
        <a:solidFill>
          <a:srgbClr val="FCF5E6">
            <a:alpha val="90000"/>
          </a:srgbClr>
        </a:solidFill>
      </dgm:spPr>
      <dgm:t>
        <a:bodyPr/>
        <a:lstStyle/>
        <a:p>
          <a:r>
            <a:rPr lang="en-US" sz="2400" dirty="0"/>
            <a:t>An </a:t>
          </a:r>
          <a:r>
            <a:rPr lang="en-US" sz="2400" dirty="0" err="1"/>
            <a:t>toàn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bảo</a:t>
          </a:r>
          <a:r>
            <a:rPr lang="en-US" sz="2400" dirty="0"/>
            <a:t> </a:t>
          </a:r>
          <a:r>
            <a:rPr lang="en-US" sz="2400" dirty="0" err="1"/>
            <a:t>mật</a:t>
          </a:r>
          <a:r>
            <a:rPr lang="en-US" sz="2400" dirty="0"/>
            <a:t> </a:t>
          </a:r>
          <a:r>
            <a:rPr lang="en-US" sz="2400" dirty="0" err="1"/>
            <a:t>thông</a:t>
          </a:r>
          <a:r>
            <a:rPr lang="en-US" sz="2400" dirty="0"/>
            <a:t> tin</a:t>
          </a:r>
        </a:p>
      </dgm:t>
    </dgm:pt>
    <dgm:pt modelId="{749E758A-5F5F-4CEA-947D-619A3EFA97EA}" type="parTrans" cxnId="{32AACFD0-1CCC-4F6B-ACCC-A144F55DEB2E}">
      <dgm:prSet/>
      <dgm:spPr/>
      <dgm:t>
        <a:bodyPr/>
        <a:lstStyle/>
        <a:p>
          <a:endParaRPr lang="en-US"/>
        </a:p>
      </dgm:t>
    </dgm:pt>
    <dgm:pt modelId="{19861EFC-0CF0-45E1-AD30-3B8E5D9D95DB}" type="sibTrans" cxnId="{32AACFD0-1CCC-4F6B-ACCC-A144F55DEB2E}">
      <dgm:prSet/>
      <dgm:spPr/>
      <dgm:t>
        <a:bodyPr/>
        <a:lstStyle/>
        <a:p>
          <a:endParaRPr lang="en-US"/>
        </a:p>
      </dgm:t>
    </dgm:pt>
    <dgm:pt modelId="{64FFF8FE-238E-4FB1-B491-5E0EBEE98D07}">
      <dgm:prSet phldrT="[Text]" custT="1"/>
      <dgm:spPr>
        <a:solidFill>
          <a:srgbClr val="FCF5E6">
            <a:alpha val="90000"/>
          </a:srgbClr>
        </a:solidFill>
      </dgm:spPr>
      <dgm:t>
        <a:bodyPr/>
        <a:lstStyle/>
        <a:p>
          <a:r>
            <a:rPr lang="en-US" sz="2400" dirty="0"/>
            <a:t>An </a:t>
          </a:r>
          <a:r>
            <a:rPr lang="en-US" sz="2400" dirty="0" err="1"/>
            <a:t>toàn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an </a:t>
          </a:r>
          <a:r>
            <a:rPr lang="en-US" sz="2400" dirty="0" err="1"/>
            <a:t>ninh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nghiên</a:t>
          </a:r>
          <a:r>
            <a:rPr lang="en-US" sz="2400" dirty="0"/>
            <a:t> </a:t>
          </a:r>
          <a:r>
            <a:rPr lang="en-US" sz="2400" dirty="0" err="1"/>
            <a:t>cứu</a:t>
          </a:r>
          <a:r>
            <a:rPr lang="en-US" sz="2400" dirty="0"/>
            <a:t>  SHPT</a:t>
          </a:r>
        </a:p>
      </dgm:t>
    </dgm:pt>
    <dgm:pt modelId="{792AD751-B99A-4E4F-B938-3457325F37AC}" type="parTrans" cxnId="{343D931D-672A-4B80-9B02-DDC94D0102EA}">
      <dgm:prSet/>
      <dgm:spPr/>
      <dgm:t>
        <a:bodyPr/>
        <a:lstStyle/>
        <a:p>
          <a:endParaRPr lang="en-US"/>
        </a:p>
      </dgm:t>
    </dgm:pt>
    <dgm:pt modelId="{A1952E66-BE6B-4E1F-BBF5-C71A3E953668}" type="sibTrans" cxnId="{343D931D-672A-4B80-9B02-DDC94D0102EA}">
      <dgm:prSet/>
      <dgm:spPr/>
      <dgm:t>
        <a:bodyPr/>
        <a:lstStyle/>
        <a:p>
          <a:endParaRPr lang="en-US"/>
        </a:p>
      </dgm:t>
    </dgm:pt>
    <dgm:pt modelId="{F8F67DDD-6A4A-4C07-96F5-41E44AF4EE7A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1800" dirty="0"/>
            <a:t>NGUYÊN TẮC VỀ ĐẠO ĐỨC SINH HỌC</a:t>
          </a:r>
        </a:p>
      </dgm:t>
    </dgm:pt>
    <dgm:pt modelId="{B662B5D4-3AE9-456A-A9E4-9C20FAE4C3D2}" type="parTrans" cxnId="{8F39DD7B-433D-4FF0-8ECB-0CA66ACFE9B2}">
      <dgm:prSet/>
      <dgm:spPr/>
      <dgm:t>
        <a:bodyPr/>
        <a:lstStyle/>
        <a:p>
          <a:endParaRPr lang="en-US"/>
        </a:p>
      </dgm:t>
    </dgm:pt>
    <dgm:pt modelId="{F8C5CEF8-C9A0-4DED-846A-CDBAD814BDFB}" type="sibTrans" cxnId="{8F39DD7B-433D-4FF0-8ECB-0CA66ACFE9B2}">
      <dgm:prSet/>
      <dgm:spPr/>
      <dgm:t>
        <a:bodyPr/>
        <a:lstStyle/>
        <a:p>
          <a:endParaRPr lang="en-US"/>
        </a:p>
      </dgm:t>
    </dgm:pt>
    <dgm:pt modelId="{344C2AE1-7F54-4FDF-964B-A08036E5E647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1800" dirty="0"/>
            <a:t>NGUYÊN TẮC VỀ AN TOÀN SINH HỌC</a:t>
          </a:r>
        </a:p>
      </dgm:t>
    </dgm:pt>
    <dgm:pt modelId="{3FCF02C1-71F5-4B34-9DFB-B612B4F5D459}" type="parTrans" cxnId="{BF56428C-08A7-4609-B1EE-C27C3B0C8804}">
      <dgm:prSet/>
      <dgm:spPr/>
      <dgm:t>
        <a:bodyPr/>
        <a:lstStyle/>
        <a:p>
          <a:endParaRPr lang="en-US"/>
        </a:p>
      </dgm:t>
    </dgm:pt>
    <dgm:pt modelId="{31F62D68-C079-4454-ACAF-4A0914A6D313}" type="sibTrans" cxnId="{BF56428C-08A7-4609-B1EE-C27C3B0C8804}">
      <dgm:prSet/>
      <dgm:spPr/>
      <dgm:t>
        <a:bodyPr/>
        <a:lstStyle/>
        <a:p>
          <a:endParaRPr lang="en-US"/>
        </a:p>
      </dgm:t>
    </dgm:pt>
    <dgm:pt modelId="{1D105225-79D2-4995-951D-82817BE97A9D}">
      <dgm:prSet phldrT="[Text]" custT="1"/>
      <dgm:spPr>
        <a:solidFill>
          <a:srgbClr val="FCF5E6">
            <a:alpha val="90000"/>
          </a:srgbClr>
        </a:solidFill>
      </dgm:spPr>
      <dgm:t>
        <a:bodyPr/>
        <a:lstStyle/>
        <a:p>
          <a:pPr algn="ctr"/>
          <a:r>
            <a:rPr lang="en-US" sz="2400" dirty="0"/>
            <a:t>An </a:t>
          </a:r>
          <a:r>
            <a:rPr lang="en-US" sz="2400" dirty="0" err="1"/>
            <a:t>toàn</a:t>
          </a:r>
          <a:r>
            <a:rPr lang="en-US" sz="2400" dirty="0"/>
            <a:t> </a:t>
          </a:r>
          <a:r>
            <a:rPr lang="en-US" sz="2400" dirty="0" err="1"/>
            <a:t>cho</a:t>
          </a:r>
          <a:r>
            <a:rPr lang="en-US" sz="2400" dirty="0"/>
            <a:t> </a:t>
          </a:r>
          <a:r>
            <a:rPr lang="en-US" sz="2400" dirty="0" err="1"/>
            <a:t>sức</a:t>
          </a:r>
          <a:r>
            <a:rPr lang="en-US" sz="2400" dirty="0"/>
            <a:t> </a:t>
          </a:r>
          <a:r>
            <a:rPr lang="en-US" sz="2400" dirty="0" err="1"/>
            <a:t>khoẻ</a:t>
          </a:r>
          <a:r>
            <a:rPr lang="en-US" sz="2400" dirty="0"/>
            <a:t> con </a:t>
          </a:r>
          <a:r>
            <a:rPr lang="en-US" sz="2400" dirty="0" err="1"/>
            <a:t>người</a:t>
          </a:r>
          <a:endParaRPr lang="en-US" sz="2400" dirty="0"/>
        </a:p>
      </dgm:t>
    </dgm:pt>
    <dgm:pt modelId="{8E4CDFD1-A00E-49FC-AB23-6886030D4A44}" type="parTrans" cxnId="{FFF726B6-328B-4ECF-8EA8-4DCFA1D0A2D5}">
      <dgm:prSet/>
      <dgm:spPr/>
      <dgm:t>
        <a:bodyPr/>
        <a:lstStyle/>
        <a:p>
          <a:endParaRPr lang="en-US"/>
        </a:p>
      </dgm:t>
    </dgm:pt>
    <dgm:pt modelId="{74F7D393-D4E0-413F-9F9D-159A39552EF1}" type="sibTrans" cxnId="{FFF726B6-328B-4ECF-8EA8-4DCFA1D0A2D5}">
      <dgm:prSet/>
      <dgm:spPr/>
      <dgm:t>
        <a:bodyPr/>
        <a:lstStyle/>
        <a:p>
          <a:endParaRPr lang="en-US"/>
        </a:p>
      </dgm:t>
    </dgm:pt>
    <dgm:pt modelId="{AFB2C4E1-F33F-4990-893C-A9E559C950CB}" type="pres">
      <dgm:prSet presAssocID="{A4914170-A00C-489C-978F-AB0F3C7D46E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F0E693-842D-4609-9A1B-8168E5308E0C}" type="pres">
      <dgm:prSet presAssocID="{CF136DEB-C744-48CE-AB50-EB0F9284DEB0}" presName="hierRoot1" presStyleCnt="0"/>
      <dgm:spPr/>
    </dgm:pt>
    <dgm:pt modelId="{0D4C403E-0B56-4FE8-9057-90F916700CAC}" type="pres">
      <dgm:prSet presAssocID="{CF136DEB-C744-48CE-AB50-EB0F9284DEB0}" presName="composite" presStyleCnt="0"/>
      <dgm:spPr/>
    </dgm:pt>
    <dgm:pt modelId="{83A2F9B4-DA36-4558-BA6C-100A820FFE86}" type="pres">
      <dgm:prSet presAssocID="{CF136DEB-C744-48CE-AB50-EB0F9284DEB0}" presName="background" presStyleLbl="node0" presStyleIdx="0" presStyleCnt="1"/>
      <dgm:spPr>
        <a:solidFill>
          <a:schemeClr val="bg2"/>
        </a:solidFill>
      </dgm:spPr>
    </dgm:pt>
    <dgm:pt modelId="{63BD6212-2AC4-48D3-9F72-91FEAA4E0F66}" type="pres">
      <dgm:prSet presAssocID="{CF136DEB-C744-48CE-AB50-EB0F9284DEB0}" presName="text" presStyleLbl="fgAcc0" presStyleIdx="0" presStyleCnt="1" custScaleX="298291" custLinFactNeighborX="-5556" custLinFactNeighborY="-6913">
        <dgm:presLayoutVars>
          <dgm:chPref val="3"/>
        </dgm:presLayoutVars>
      </dgm:prSet>
      <dgm:spPr/>
    </dgm:pt>
    <dgm:pt modelId="{AF005883-8B9D-4ABD-B94E-6E3FF9439EEA}" type="pres">
      <dgm:prSet presAssocID="{CF136DEB-C744-48CE-AB50-EB0F9284DEB0}" presName="hierChild2" presStyleCnt="0"/>
      <dgm:spPr/>
    </dgm:pt>
    <dgm:pt modelId="{5732D2F6-1D55-4C32-A0AC-A6C661C51B3A}" type="pres">
      <dgm:prSet presAssocID="{02E3190A-4834-458D-8A7D-2C7103FB8B0D}" presName="Name10" presStyleLbl="parChTrans1D2" presStyleIdx="0" presStyleCnt="3"/>
      <dgm:spPr/>
    </dgm:pt>
    <dgm:pt modelId="{1F3174CB-AAD0-4A27-8AA5-EB408205E034}" type="pres">
      <dgm:prSet presAssocID="{658F901E-7A47-4A1A-AC4B-09AD4AD73A00}" presName="hierRoot2" presStyleCnt="0"/>
      <dgm:spPr/>
    </dgm:pt>
    <dgm:pt modelId="{72DC88F2-4BB5-456E-A2FD-E69449A694BF}" type="pres">
      <dgm:prSet presAssocID="{658F901E-7A47-4A1A-AC4B-09AD4AD73A00}" presName="composite2" presStyleCnt="0"/>
      <dgm:spPr/>
    </dgm:pt>
    <dgm:pt modelId="{CBCE1DE3-B141-413A-8DA1-5E54C9AC4D71}" type="pres">
      <dgm:prSet presAssocID="{658F901E-7A47-4A1A-AC4B-09AD4AD73A00}" presName="background2" presStyleLbl="node2" presStyleIdx="0" presStyleCnt="3"/>
      <dgm:spPr/>
    </dgm:pt>
    <dgm:pt modelId="{7BFEDE7E-52C8-46EB-ABE9-F9F577539B39}" type="pres">
      <dgm:prSet presAssocID="{658F901E-7A47-4A1A-AC4B-09AD4AD73A00}" presName="text2" presStyleLbl="fgAcc2" presStyleIdx="0" presStyleCnt="3" custScaleX="138995" custScaleY="122819">
        <dgm:presLayoutVars>
          <dgm:chPref val="3"/>
        </dgm:presLayoutVars>
      </dgm:prSet>
      <dgm:spPr/>
    </dgm:pt>
    <dgm:pt modelId="{4BB41C0D-25F7-4773-A65B-6DA0FB42302A}" type="pres">
      <dgm:prSet presAssocID="{658F901E-7A47-4A1A-AC4B-09AD4AD73A00}" presName="hierChild3" presStyleCnt="0"/>
      <dgm:spPr/>
    </dgm:pt>
    <dgm:pt modelId="{05C9B6DB-F5BB-4B4D-849B-415EE818D994}" type="pres">
      <dgm:prSet presAssocID="{3FCF02C1-71F5-4B34-9DFB-B612B4F5D459}" presName="Name10" presStyleLbl="parChTrans1D2" presStyleIdx="1" presStyleCnt="3"/>
      <dgm:spPr/>
    </dgm:pt>
    <dgm:pt modelId="{2B4315B5-405D-4AD3-8D5D-BA9E8F980104}" type="pres">
      <dgm:prSet presAssocID="{344C2AE1-7F54-4FDF-964B-A08036E5E647}" presName="hierRoot2" presStyleCnt="0"/>
      <dgm:spPr/>
    </dgm:pt>
    <dgm:pt modelId="{831953DB-F82D-423C-9984-5E94ABB5A0C6}" type="pres">
      <dgm:prSet presAssocID="{344C2AE1-7F54-4FDF-964B-A08036E5E647}" presName="composite2" presStyleCnt="0"/>
      <dgm:spPr/>
    </dgm:pt>
    <dgm:pt modelId="{9A8C1648-653C-458A-99CD-D9227C34BC5D}" type="pres">
      <dgm:prSet presAssocID="{344C2AE1-7F54-4FDF-964B-A08036E5E647}" presName="background2" presStyleLbl="node2" presStyleIdx="1" presStyleCnt="3"/>
      <dgm:spPr/>
    </dgm:pt>
    <dgm:pt modelId="{80C7C89A-BF43-4EE0-AA30-A8F1BBD6EA7D}" type="pres">
      <dgm:prSet presAssocID="{344C2AE1-7F54-4FDF-964B-A08036E5E647}" presName="text2" presStyleLbl="fgAcc2" presStyleIdx="1" presStyleCnt="3" custScaleX="140726" custScaleY="111249">
        <dgm:presLayoutVars>
          <dgm:chPref val="3"/>
        </dgm:presLayoutVars>
      </dgm:prSet>
      <dgm:spPr/>
    </dgm:pt>
    <dgm:pt modelId="{3B613CB1-754F-4113-81A1-4AF924639C46}" type="pres">
      <dgm:prSet presAssocID="{344C2AE1-7F54-4FDF-964B-A08036E5E647}" presName="hierChild3" presStyleCnt="0"/>
      <dgm:spPr/>
    </dgm:pt>
    <dgm:pt modelId="{DCCA63FD-8F74-4866-8D25-5CC270377B4B}" type="pres">
      <dgm:prSet presAssocID="{749E758A-5F5F-4CEA-947D-619A3EFA97EA}" presName="Name17" presStyleLbl="parChTrans1D3" presStyleIdx="0" presStyleCnt="3"/>
      <dgm:spPr/>
    </dgm:pt>
    <dgm:pt modelId="{DB0A92E0-790E-44F9-8AF6-27C28A6E3AF4}" type="pres">
      <dgm:prSet presAssocID="{2B6DC295-0A37-45FA-87BD-7ABCB53CCB36}" presName="hierRoot3" presStyleCnt="0"/>
      <dgm:spPr/>
    </dgm:pt>
    <dgm:pt modelId="{2779886D-02EE-45F2-995D-87B54629FEB7}" type="pres">
      <dgm:prSet presAssocID="{2B6DC295-0A37-45FA-87BD-7ABCB53CCB36}" presName="composite3" presStyleCnt="0"/>
      <dgm:spPr/>
    </dgm:pt>
    <dgm:pt modelId="{A2B32D70-C25D-48C1-A5C0-CDE395297089}" type="pres">
      <dgm:prSet presAssocID="{2B6DC295-0A37-45FA-87BD-7ABCB53CCB36}" presName="background3" presStyleLbl="node3" presStyleIdx="0" presStyleCnt="3"/>
      <dgm:spPr/>
    </dgm:pt>
    <dgm:pt modelId="{6E3D7437-9FAD-4451-B1A6-1A2CB3F1B07C}" type="pres">
      <dgm:prSet presAssocID="{2B6DC295-0A37-45FA-87BD-7ABCB53CCB36}" presName="text3" presStyleLbl="fgAcc3" presStyleIdx="0" presStyleCnt="3" custScaleX="131329" custScaleY="137919">
        <dgm:presLayoutVars>
          <dgm:chPref val="3"/>
        </dgm:presLayoutVars>
      </dgm:prSet>
      <dgm:spPr/>
    </dgm:pt>
    <dgm:pt modelId="{F47AC9B3-9A07-4A34-AE23-0000321E1CF9}" type="pres">
      <dgm:prSet presAssocID="{2B6DC295-0A37-45FA-87BD-7ABCB53CCB36}" presName="hierChild4" presStyleCnt="0"/>
      <dgm:spPr/>
    </dgm:pt>
    <dgm:pt modelId="{B4FC3760-857B-4289-8B33-A14EAEF66E8B}" type="pres">
      <dgm:prSet presAssocID="{8E4CDFD1-A00E-49FC-AB23-6886030D4A44}" presName="Name17" presStyleLbl="parChTrans1D3" presStyleIdx="1" presStyleCnt="3"/>
      <dgm:spPr/>
    </dgm:pt>
    <dgm:pt modelId="{5AE76839-CE06-4AF2-86DA-71EDF1BC1BEB}" type="pres">
      <dgm:prSet presAssocID="{1D105225-79D2-4995-951D-82817BE97A9D}" presName="hierRoot3" presStyleCnt="0"/>
      <dgm:spPr/>
    </dgm:pt>
    <dgm:pt modelId="{0B783A41-A5BB-4116-AFF1-7C7D2D5B7B6D}" type="pres">
      <dgm:prSet presAssocID="{1D105225-79D2-4995-951D-82817BE97A9D}" presName="composite3" presStyleCnt="0"/>
      <dgm:spPr/>
    </dgm:pt>
    <dgm:pt modelId="{DF6AA072-E958-4930-8EC7-D99D6F9E9A97}" type="pres">
      <dgm:prSet presAssocID="{1D105225-79D2-4995-951D-82817BE97A9D}" presName="background3" presStyleLbl="node3" presStyleIdx="1" presStyleCnt="3"/>
      <dgm:spPr/>
    </dgm:pt>
    <dgm:pt modelId="{6371A36E-9F72-486C-8492-A7A096C0B3DA}" type="pres">
      <dgm:prSet presAssocID="{1D105225-79D2-4995-951D-82817BE97A9D}" presName="text3" presStyleLbl="fgAcc3" presStyleIdx="1" presStyleCnt="3" custScaleX="130592" custScaleY="144623">
        <dgm:presLayoutVars>
          <dgm:chPref val="3"/>
        </dgm:presLayoutVars>
      </dgm:prSet>
      <dgm:spPr/>
    </dgm:pt>
    <dgm:pt modelId="{94FD145D-0D3F-4E06-A443-6BDD80056AF5}" type="pres">
      <dgm:prSet presAssocID="{1D105225-79D2-4995-951D-82817BE97A9D}" presName="hierChild4" presStyleCnt="0"/>
      <dgm:spPr/>
    </dgm:pt>
    <dgm:pt modelId="{B681F307-C463-46A5-847A-8F21BDCBCC4A}" type="pres">
      <dgm:prSet presAssocID="{792AD751-B99A-4E4F-B938-3457325F37AC}" presName="Name17" presStyleLbl="parChTrans1D3" presStyleIdx="2" presStyleCnt="3"/>
      <dgm:spPr/>
    </dgm:pt>
    <dgm:pt modelId="{054CC6BF-D7C9-457B-B044-9F67880E0859}" type="pres">
      <dgm:prSet presAssocID="{64FFF8FE-238E-4FB1-B491-5E0EBEE98D07}" presName="hierRoot3" presStyleCnt="0"/>
      <dgm:spPr/>
    </dgm:pt>
    <dgm:pt modelId="{E284FEE7-E891-4963-A5B1-2A80251C5F86}" type="pres">
      <dgm:prSet presAssocID="{64FFF8FE-238E-4FB1-B491-5E0EBEE98D07}" presName="composite3" presStyleCnt="0"/>
      <dgm:spPr/>
    </dgm:pt>
    <dgm:pt modelId="{61D38D5E-30FD-4103-B872-BDC3E7DD3782}" type="pres">
      <dgm:prSet presAssocID="{64FFF8FE-238E-4FB1-B491-5E0EBEE98D07}" presName="background3" presStyleLbl="node3" presStyleIdx="2" presStyleCnt="3"/>
      <dgm:spPr/>
    </dgm:pt>
    <dgm:pt modelId="{7218811E-5790-4FF0-BF06-B94F39A18A3A}" type="pres">
      <dgm:prSet presAssocID="{64FFF8FE-238E-4FB1-B491-5E0EBEE98D07}" presName="text3" presStyleLbl="fgAcc3" presStyleIdx="2" presStyleCnt="3" custScaleX="132152" custScaleY="136892">
        <dgm:presLayoutVars>
          <dgm:chPref val="3"/>
        </dgm:presLayoutVars>
      </dgm:prSet>
      <dgm:spPr/>
    </dgm:pt>
    <dgm:pt modelId="{6F1EF0D6-693B-4015-8BAD-9DCA77DE8606}" type="pres">
      <dgm:prSet presAssocID="{64FFF8FE-238E-4FB1-B491-5E0EBEE98D07}" presName="hierChild4" presStyleCnt="0"/>
      <dgm:spPr/>
    </dgm:pt>
    <dgm:pt modelId="{63F55A26-B3A5-4E15-ADD0-20B0E5FC2DA0}" type="pres">
      <dgm:prSet presAssocID="{B662B5D4-3AE9-456A-A9E4-9C20FAE4C3D2}" presName="Name10" presStyleLbl="parChTrans1D2" presStyleIdx="2" presStyleCnt="3"/>
      <dgm:spPr/>
    </dgm:pt>
    <dgm:pt modelId="{828790FF-CAB1-469D-A68B-BC7EB8320838}" type="pres">
      <dgm:prSet presAssocID="{F8F67DDD-6A4A-4C07-96F5-41E44AF4EE7A}" presName="hierRoot2" presStyleCnt="0"/>
      <dgm:spPr/>
    </dgm:pt>
    <dgm:pt modelId="{4B79128C-8745-481E-8B41-1707FB044CEB}" type="pres">
      <dgm:prSet presAssocID="{F8F67DDD-6A4A-4C07-96F5-41E44AF4EE7A}" presName="composite2" presStyleCnt="0"/>
      <dgm:spPr/>
    </dgm:pt>
    <dgm:pt modelId="{AC430E9C-9952-4965-8690-41B98963FA87}" type="pres">
      <dgm:prSet presAssocID="{F8F67DDD-6A4A-4C07-96F5-41E44AF4EE7A}" presName="background2" presStyleLbl="node2" presStyleIdx="2" presStyleCnt="3"/>
      <dgm:spPr/>
    </dgm:pt>
    <dgm:pt modelId="{00ED8AB7-6AA1-4E0B-B6AC-3B81932914C5}" type="pres">
      <dgm:prSet presAssocID="{F8F67DDD-6A4A-4C07-96F5-41E44AF4EE7A}" presName="text2" presStyleLbl="fgAcc2" presStyleIdx="2" presStyleCnt="3" custScaleX="146714" custScaleY="118698">
        <dgm:presLayoutVars>
          <dgm:chPref val="3"/>
        </dgm:presLayoutVars>
      </dgm:prSet>
      <dgm:spPr/>
    </dgm:pt>
    <dgm:pt modelId="{27F65900-F221-411B-9D09-E1CDEACFF2CE}" type="pres">
      <dgm:prSet presAssocID="{F8F67DDD-6A4A-4C07-96F5-41E44AF4EE7A}" presName="hierChild3" presStyleCnt="0"/>
      <dgm:spPr/>
    </dgm:pt>
  </dgm:ptLst>
  <dgm:cxnLst>
    <dgm:cxn modelId="{563E1717-17E2-43CE-9A59-CB22300D4DC6}" type="presOf" srcId="{658F901E-7A47-4A1A-AC4B-09AD4AD73A00}" destId="{7BFEDE7E-52C8-46EB-ABE9-F9F577539B39}" srcOrd="0" destOrd="0" presId="urn:microsoft.com/office/officeart/2005/8/layout/hierarchy1"/>
    <dgm:cxn modelId="{56FD3D19-8ABF-430F-8496-4E8BE5C25DB1}" type="presOf" srcId="{B662B5D4-3AE9-456A-A9E4-9C20FAE4C3D2}" destId="{63F55A26-B3A5-4E15-ADD0-20B0E5FC2DA0}" srcOrd="0" destOrd="0" presId="urn:microsoft.com/office/officeart/2005/8/layout/hierarchy1"/>
    <dgm:cxn modelId="{343D931D-672A-4B80-9B02-DDC94D0102EA}" srcId="{344C2AE1-7F54-4FDF-964B-A08036E5E647}" destId="{64FFF8FE-238E-4FB1-B491-5E0EBEE98D07}" srcOrd="2" destOrd="0" parTransId="{792AD751-B99A-4E4F-B938-3457325F37AC}" sibTransId="{A1952E66-BE6B-4E1F-BBF5-C71A3E953668}"/>
    <dgm:cxn modelId="{34BE0E32-EBE6-4D35-BD98-11F5BE63321F}" type="presOf" srcId="{F8F67DDD-6A4A-4C07-96F5-41E44AF4EE7A}" destId="{00ED8AB7-6AA1-4E0B-B6AC-3B81932914C5}" srcOrd="0" destOrd="0" presId="urn:microsoft.com/office/officeart/2005/8/layout/hierarchy1"/>
    <dgm:cxn modelId="{F14E5135-1EE1-4612-9D7F-DEA91CF4453E}" type="presOf" srcId="{A4914170-A00C-489C-978F-AB0F3C7D46EA}" destId="{AFB2C4E1-F33F-4990-893C-A9E559C950CB}" srcOrd="0" destOrd="0" presId="urn:microsoft.com/office/officeart/2005/8/layout/hierarchy1"/>
    <dgm:cxn modelId="{89DF013C-7DDC-49FA-A477-1BF0BC32EF16}" srcId="{A4914170-A00C-489C-978F-AB0F3C7D46EA}" destId="{CF136DEB-C744-48CE-AB50-EB0F9284DEB0}" srcOrd="0" destOrd="0" parTransId="{C15A04F2-1AB8-4B11-B6B6-8E9040FF5627}" sibTransId="{C83AC374-5FB7-4060-BD2B-F1D766E5CAEB}"/>
    <dgm:cxn modelId="{F91C1D3F-F04F-4955-8028-2181ED39BFBF}" type="presOf" srcId="{64FFF8FE-238E-4FB1-B491-5E0EBEE98D07}" destId="{7218811E-5790-4FF0-BF06-B94F39A18A3A}" srcOrd="0" destOrd="0" presId="urn:microsoft.com/office/officeart/2005/8/layout/hierarchy1"/>
    <dgm:cxn modelId="{8296F74E-7C41-44DA-8BC5-C01D557AF253}" type="presOf" srcId="{749E758A-5F5F-4CEA-947D-619A3EFA97EA}" destId="{DCCA63FD-8F74-4866-8D25-5CC270377B4B}" srcOrd="0" destOrd="0" presId="urn:microsoft.com/office/officeart/2005/8/layout/hierarchy1"/>
    <dgm:cxn modelId="{7ABC824F-9308-4576-B260-647027007718}" srcId="{CF136DEB-C744-48CE-AB50-EB0F9284DEB0}" destId="{658F901E-7A47-4A1A-AC4B-09AD4AD73A00}" srcOrd="0" destOrd="0" parTransId="{02E3190A-4834-458D-8A7D-2C7103FB8B0D}" sibTransId="{6A3ADB29-3700-41EA-AA11-36EFD1A6F916}"/>
    <dgm:cxn modelId="{CA79874F-51DE-4CA6-A298-D9A2296A9B84}" type="presOf" srcId="{CF136DEB-C744-48CE-AB50-EB0F9284DEB0}" destId="{63BD6212-2AC4-48D3-9F72-91FEAA4E0F66}" srcOrd="0" destOrd="0" presId="urn:microsoft.com/office/officeart/2005/8/layout/hierarchy1"/>
    <dgm:cxn modelId="{B1999370-E93D-4191-B635-6DA940780814}" type="presOf" srcId="{2B6DC295-0A37-45FA-87BD-7ABCB53CCB36}" destId="{6E3D7437-9FAD-4451-B1A6-1A2CB3F1B07C}" srcOrd="0" destOrd="0" presId="urn:microsoft.com/office/officeart/2005/8/layout/hierarchy1"/>
    <dgm:cxn modelId="{28616058-6BFC-432E-A85C-44C6574220C8}" type="presOf" srcId="{1D105225-79D2-4995-951D-82817BE97A9D}" destId="{6371A36E-9F72-486C-8492-A7A096C0B3DA}" srcOrd="0" destOrd="0" presId="urn:microsoft.com/office/officeart/2005/8/layout/hierarchy1"/>
    <dgm:cxn modelId="{25897758-6350-4AFB-9426-00D9DAA413A8}" type="presOf" srcId="{02E3190A-4834-458D-8A7D-2C7103FB8B0D}" destId="{5732D2F6-1D55-4C32-A0AC-A6C661C51B3A}" srcOrd="0" destOrd="0" presId="urn:microsoft.com/office/officeart/2005/8/layout/hierarchy1"/>
    <dgm:cxn modelId="{8F39DD7B-433D-4FF0-8ECB-0CA66ACFE9B2}" srcId="{CF136DEB-C744-48CE-AB50-EB0F9284DEB0}" destId="{F8F67DDD-6A4A-4C07-96F5-41E44AF4EE7A}" srcOrd="2" destOrd="0" parTransId="{B662B5D4-3AE9-456A-A9E4-9C20FAE4C3D2}" sibTransId="{F8C5CEF8-C9A0-4DED-846A-CDBAD814BDFB}"/>
    <dgm:cxn modelId="{BF56428C-08A7-4609-B1EE-C27C3B0C8804}" srcId="{CF136DEB-C744-48CE-AB50-EB0F9284DEB0}" destId="{344C2AE1-7F54-4FDF-964B-A08036E5E647}" srcOrd="1" destOrd="0" parTransId="{3FCF02C1-71F5-4B34-9DFB-B612B4F5D459}" sibTransId="{31F62D68-C079-4454-ACAF-4A0914A6D313}"/>
    <dgm:cxn modelId="{38F0EEAE-4465-4B8F-9D05-D2B3A9CF2EC8}" type="presOf" srcId="{8E4CDFD1-A00E-49FC-AB23-6886030D4A44}" destId="{B4FC3760-857B-4289-8B33-A14EAEF66E8B}" srcOrd="0" destOrd="0" presId="urn:microsoft.com/office/officeart/2005/8/layout/hierarchy1"/>
    <dgm:cxn modelId="{FFF726B6-328B-4ECF-8EA8-4DCFA1D0A2D5}" srcId="{344C2AE1-7F54-4FDF-964B-A08036E5E647}" destId="{1D105225-79D2-4995-951D-82817BE97A9D}" srcOrd="1" destOrd="0" parTransId="{8E4CDFD1-A00E-49FC-AB23-6886030D4A44}" sibTransId="{74F7D393-D4E0-413F-9F9D-159A39552EF1}"/>
    <dgm:cxn modelId="{1C8A75C0-E326-4C81-A508-FBCB94590293}" type="presOf" srcId="{344C2AE1-7F54-4FDF-964B-A08036E5E647}" destId="{80C7C89A-BF43-4EE0-AA30-A8F1BBD6EA7D}" srcOrd="0" destOrd="0" presId="urn:microsoft.com/office/officeart/2005/8/layout/hierarchy1"/>
    <dgm:cxn modelId="{32AACFD0-1CCC-4F6B-ACCC-A144F55DEB2E}" srcId="{344C2AE1-7F54-4FDF-964B-A08036E5E647}" destId="{2B6DC295-0A37-45FA-87BD-7ABCB53CCB36}" srcOrd="0" destOrd="0" parTransId="{749E758A-5F5F-4CEA-947D-619A3EFA97EA}" sibTransId="{19861EFC-0CF0-45E1-AD30-3B8E5D9D95DB}"/>
    <dgm:cxn modelId="{35C8B6D5-9FE2-43C8-A523-BC7C03241534}" type="presOf" srcId="{792AD751-B99A-4E4F-B938-3457325F37AC}" destId="{B681F307-C463-46A5-847A-8F21BDCBCC4A}" srcOrd="0" destOrd="0" presId="urn:microsoft.com/office/officeart/2005/8/layout/hierarchy1"/>
    <dgm:cxn modelId="{8E16ECD9-AFE6-4773-8C9D-E3317A75210E}" type="presOf" srcId="{3FCF02C1-71F5-4B34-9DFB-B612B4F5D459}" destId="{05C9B6DB-F5BB-4B4D-849B-415EE818D994}" srcOrd="0" destOrd="0" presId="urn:microsoft.com/office/officeart/2005/8/layout/hierarchy1"/>
    <dgm:cxn modelId="{84822A63-A1B6-4998-A2AA-D015061762C4}" type="presParOf" srcId="{AFB2C4E1-F33F-4990-893C-A9E559C950CB}" destId="{C2F0E693-842D-4609-9A1B-8168E5308E0C}" srcOrd="0" destOrd="0" presId="urn:microsoft.com/office/officeart/2005/8/layout/hierarchy1"/>
    <dgm:cxn modelId="{823923C9-24E2-4706-9283-455E5E1E5A38}" type="presParOf" srcId="{C2F0E693-842D-4609-9A1B-8168E5308E0C}" destId="{0D4C403E-0B56-4FE8-9057-90F916700CAC}" srcOrd="0" destOrd="0" presId="urn:microsoft.com/office/officeart/2005/8/layout/hierarchy1"/>
    <dgm:cxn modelId="{BA15A776-8E17-4B05-99D0-544BC450A8D6}" type="presParOf" srcId="{0D4C403E-0B56-4FE8-9057-90F916700CAC}" destId="{83A2F9B4-DA36-4558-BA6C-100A820FFE86}" srcOrd="0" destOrd="0" presId="urn:microsoft.com/office/officeart/2005/8/layout/hierarchy1"/>
    <dgm:cxn modelId="{6AAB1444-D40A-443E-AC73-6E6AC1904E4B}" type="presParOf" srcId="{0D4C403E-0B56-4FE8-9057-90F916700CAC}" destId="{63BD6212-2AC4-48D3-9F72-91FEAA4E0F66}" srcOrd="1" destOrd="0" presId="urn:microsoft.com/office/officeart/2005/8/layout/hierarchy1"/>
    <dgm:cxn modelId="{04DA76E4-6679-4B03-99AA-6469717AC5F3}" type="presParOf" srcId="{C2F0E693-842D-4609-9A1B-8168E5308E0C}" destId="{AF005883-8B9D-4ABD-B94E-6E3FF9439EEA}" srcOrd="1" destOrd="0" presId="urn:microsoft.com/office/officeart/2005/8/layout/hierarchy1"/>
    <dgm:cxn modelId="{77365ADC-9889-4EA4-A244-C3526BEFF797}" type="presParOf" srcId="{AF005883-8B9D-4ABD-B94E-6E3FF9439EEA}" destId="{5732D2F6-1D55-4C32-A0AC-A6C661C51B3A}" srcOrd="0" destOrd="0" presId="urn:microsoft.com/office/officeart/2005/8/layout/hierarchy1"/>
    <dgm:cxn modelId="{93C96670-AF5E-47AE-A1C8-0CB2CDFC5E60}" type="presParOf" srcId="{AF005883-8B9D-4ABD-B94E-6E3FF9439EEA}" destId="{1F3174CB-AAD0-4A27-8AA5-EB408205E034}" srcOrd="1" destOrd="0" presId="urn:microsoft.com/office/officeart/2005/8/layout/hierarchy1"/>
    <dgm:cxn modelId="{D1F0F2E3-C4DD-4970-8B63-F545CE580BD7}" type="presParOf" srcId="{1F3174CB-AAD0-4A27-8AA5-EB408205E034}" destId="{72DC88F2-4BB5-456E-A2FD-E69449A694BF}" srcOrd="0" destOrd="0" presId="urn:microsoft.com/office/officeart/2005/8/layout/hierarchy1"/>
    <dgm:cxn modelId="{DB4D15CE-07C4-4759-90B4-E4E1B2389400}" type="presParOf" srcId="{72DC88F2-4BB5-456E-A2FD-E69449A694BF}" destId="{CBCE1DE3-B141-413A-8DA1-5E54C9AC4D71}" srcOrd="0" destOrd="0" presId="urn:microsoft.com/office/officeart/2005/8/layout/hierarchy1"/>
    <dgm:cxn modelId="{C520BB05-8330-4C48-AA63-5265FEB168EF}" type="presParOf" srcId="{72DC88F2-4BB5-456E-A2FD-E69449A694BF}" destId="{7BFEDE7E-52C8-46EB-ABE9-F9F577539B39}" srcOrd="1" destOrd="0" presId="urn:microsoft.com/office/officeart/2005/8/layout/hierarchy1"/>
    <dgm:cxn modelId="{8C4B909E-ED78-445C-8A86-E0074DA726AD}" type="presParOf" srcId="{1F3174CB-AAD0-4A27-8AA5-EB408205E034}" destId="{4BB41C0D-25F7-4773-A65B-6DA0FB42302A}" srcOrd="1" destOrd="0" presId="urn:microsoft.com/office/officeart/2005/8/layout/hierarchy1"/>
    <dgm:cxn modelId="{D2676BFB-4357-4CBA-802E-6AF8FE7D3848}" type="presParOf" srcId="{AF005883-8B9D-4ABD-B94E-6E3FF9439EEA}" destId="{05C9B6DB-F5BB-4B4D-849B-415EE818D994}" srcOrd="2" destOrd="0" presId="urn:microsoft.com/office/officeart/2005/8/layout/hierarchy1"/>
    <dgm:cxn modelId="{D3EF425B-C655-4A9D-AE75-A17403F9D889}" type="presParOf" srcId="{AF005883-8B9D-4ABD-B94E-6E3FF9439EEA}" destId="{2B4315B5-405D-4AD3-8D5D-BA9E8F980104}" srcOrd="3" destOrd="0" presId="urn:microsoft.com/office/officeart/2005/8/layout/hierarchy1"/>
    <dgm:cxn modelId="{C108F5A6-D125-4488-8B72-37A135FDE5CB}" type="presParOf" srcId="{2B4315B5-405D-4AD3-8D5D-BA9E8F980104}" destId="{831953DB-F82D-423C-9984-5E94ABB5A0C6}" srcOrd="0" destOrd="0" presId="urn:microsoft.com/office/officeart/2005/8/layout/hierarchy1"/>
    <dgm:cxn modelId="{01781BE3-9E52-41B1-BAEA-6EF35FEE0203}" type="presParOf" srcId="{831953DB-F82D-423C-9984-5E94ABB5A0C6}" destId="{9A8C1648-653C-458A-99CD-D9227C34BC5D}" srcOrd="0" destOrd="0" presId="urn:microsoft.com/office/officeart/2005/8/layout/hierarchy1"/>
    <dgm:cxn modelId="{236962C5-4B41-4E5F-9F27-5B9F9BE5DAEE}" type="presParOf" srcId="{831953DB-F82D-423C-9984-5E94ABB5A0C6}" destId="{80C7C89A-BF43-4EE0-AA30-A8F1BBD6EA7D}" srcOrd="1" destOrd="0" presId="urn:microsoft.com/office/officeart/2005/8/layout/hierarchy1"/>
    <dgm:cxn modelId="{4B5E37AE-9E6B-4523-9EE3-ED365368A5AB}" type="presParOf" srcId="{2B4315B5-405D-4AD3-8D5D-BA9E8F980104}" destId="{3B613CB1-754F-4113-81A1-4AF924639C46}" srcOrd="1" destOrd="0" presId="urn:microsoft.com/office/officeart/2005/8/layout/hierarchy1"/>
    <dgm:cxn modelId="{C9339EAC-C82A-481B-8C4B-F6508D50CA92}" type="presParOf" srcId="{3B613CB1-754F-4113-81A1-4AF924639C46}" destId="{DCCA63FD-8F74-4866-8D25-5CC270377B4B}" srcOrd="0" destOrd="0" presId="urn:microsoft.com/office/officeart/2005/8/layout/hierarchy1"/>
    <dgm:cxn modelId="{687CD052-AC6F-4920-8A26-8ABC8DD39050}" type="presParOf" srcId="{3B613CB1-754F-4113-81A1-4AF924639C46}" destId="{DB0A92E0-790E-44F9-8AF6-27C28A6E3AF4}" srcOrd="1" destOrd="0" presId="urn:microsoft.com/office/officeart/2005/8/layout/hierarchy1"/>
    <dgm:cxn modelId="{3FE87FBD-2F28-4D73-B776-2A9D10ED1964}" type="presParOf" srcId="{DB0A92E0-790E-44F9-8AF6-27C28A6E3AF4}" destId="{2779886D-02EE-45F2-995D-87B54629FEB7}" srcOrd="0" destOrd="0" presId="urn:microsoft.com/office/officeart/2005/8/layout/hierarchy1"/>
    <dgm:cxn modelId="{B6820FDE-DF67-463B-AEA0-EF22FBE6C3B4}" type="presParOf" srcId="{2779886D-02EE-45F2-995D-87B54629FEB7}" destId="{A2B32D70-C25D-48C1-A5C0-CDE395297089}" srcOrd="0" destOrd="0" presId="urn:microsoft.com/office/officeart/2005/8/layout/hierarchy1"/>
    <dgm:cxn modelId="{DEE002DF-C58E-4BF0-86AE-910FDE54BB22}" type="presParOf" srcId="{2779886D-02EE-45F2-995D-87B54629FEB7}" destId="{6E3D7437-9FAD-4451-B1A6-1A2CB3F1B07C}" srcOrd="1" destOrd="0" presId="urn:microsoft.com/office/officeart/2005/8/layout/hierarchy1"/>
    <dgm:cxn modelId="{96F0682B-06C6-4693-86E3-0C3AD1A8EB3C}" type="presParOf" srcId="{DB0A92E0-790E-44F9-8AF6-27C28A6E3AF4}" destId="{F47AC9B3-9A07-4A34-AE23-0000321E1CF9}" srcOrd="1" destOrd="0" presId="urn:microsoft.com/office/officeart/2005/8/layout/hierarchy1"/>
    <dgm:cxn modelId="{EEC124CD-3573-4EB4-A5C2-1A32080B6CC6}" type="presParOf" srcId="{3B613CB1-754F-4113-81A1-4AF924639C46}" destId="{B4FC3760-857B-4289-8B33-A14EAEF66E8B}" srcOrd="2" destOrd="0" presId="urn:microsoft.com/office/officeart/2005/8/layout/hierarchy1"/>
    <dgm:cxn modelId="{7397F8B2-AA3A-4BF8-A01B-89A491CE3B3E}" type="presParOf" srcId="{3B613CB1-754F-4113-81A1-4AF924639C46}" destId="{5AE76839-CE06-4AF2-86DA-71EDF1BC1BEB}" srcOrd="3" destOrd="0" presId="urn:microsoft.com/office/officeart/2005/8/layout/hierarchy1"/>
    <dgm:cxn modelId="{9AC8D453-21B9-4249-8458-1C4A147B1571}" type="presParOf" srcId="{5AE76839-CE06-4AF2-86DA-71EDF1BC1BEB}" destId="{0B783A41-A5BB-4116-AFF1-7C7D2D5B7B6D}" srcOrd="0" destOrd="0" presId="urn:microsoft.com/office/officeart/2005/8/layout/hierarchy1"/>
    <dgm:cxn modelId="{52622583-13A4-4791-8C4B-FA018A115DAB}" type="presParOf" srcId="{0B783A41-A5BB-4116-AFF1-7C7D2D5B7B6D}" destId="{DF6AA072-E958-4930-8EC7-D99D6F9E9A97}" srcOrd="0" destOrd="0" presId="urn:microsoft.com/office/officeart/2005/8/layout/hierarchy1"/>
    <dgm:cxn modelId="{A5D2A639-4C19-4524-B850-EA3776FC492D}" type="presParOf" srcId="{0B783A41-A5BB-4116-AFF1-7C7D2D5B7B6D}" destId="{6371A36E-9F72-486C-8492-A7A096C0B3DA}" srcOrd="1" destOrd="0" presId="urn:microsoft.com/office/officeart/2005/8/layout/hierarchy1"/>
    <dgm:cxn modelId="{7A872FFB-B65E-41E2-8486-D3B5DA77FA38}" type="presParOf" srcId="{5AE76839-CE06-4AF2-86DA-71EDF1BC1BEB}" destId="{94FD145D-0D3F-4E06-A443-6BDD80056AF5}" srcOrd="1" destOrd="0" presId="urn:microsoft.com/office/officeart/2005/8/layout/hierarchy1"/>
    <dgm:cxn modelId="{35857389-1DFD-42ED-B1FC-0F21421E7A36}" type="presParOf" srcId="{3B613CB1-754F-4113-81A1-4AF924639C46}" destId="{B681F307-C463-46A5-847A-8F21BDCBCC4A}" srcOrd="4" destOrd="0" presId="urn:microsoft.com/office/officeart/2005/8/layout/hierarchy1"/>
    <dgm:cxn modelId="{4AB13F90-C273-4189-93CF-C88A06EBA241}" type="presParOf" srcId="{3B613CB1-754F-4113-81A1-4AF924639C46}" destId="{054CC6BF-D7C9-457B-B044-9F67880E0859}" srcOrd="5" destOrd="0" presId="urn:microsoft.com/office/officeart/2005/8/layout/hierarchy1"/>
    <dgm:cxn modelId="{6C276EC3-32C2-456B-B57F-34E04C909D63}" type="presParOf" srcId="{054CC6BF-D7C9-457B-B044-9F67880E0859}" destId="{E284FEE7-E891-4963-A5B1-2A80251C5F86}" srcOrd="0" destOrd="0" presId="urn:microsoft.com/office/officeart/2005/8/layout/hierarchy1"/>
    <dgm:cxn modelId="{B5A7682F-BEA8-4064-A981-74C5737CE7A4}" type="presParOf" srcId="{E284FEE7-E891-4963-A5B1-2A80251C5F86}" destId="{61D38D5E-30FD-4103-B872-BDC3E7DD3782}" srcOrd="0" destOrd="0" presId="urn:microsoft.com/office/officeart/2005/8/layout/hierarchy1"/>
    <dgm:cxn modelId="{14B3A2ED-86EA-4EF8-892F-946828B05A1C}" type="presParOf" srcId="{E284FEE7-E891-4963-A5B1-2A80251C5F86}" destId="{7218811E-5790-4FF0-BF06-B94F39A18A3A}" srcOrd="1" destOrd="0" presId="urn:microsoft.com/office/officeart/2005/8/layout/hierarchy1"/>
    <dgm:cxn modelId="{508D41DA-EA00-4118-A8EE-60A266F10FC7}" type="presParOf" srcId="{054CC6BF-D7C9-457B-B044-9F67880E0859}" destId="{6F1EF0D6-693B-4015-8BAD-9DCA77DE8606}" srcOrd="1" destOrd="0" presId="urn:microsoft.com/office/officeart/2005/8/layout/hierarchy1"/>
    <dgm:cxn modelId="{32865797-C90A-4CCF-B95D-C83C39B729DD}" type="presParOf" srcId="{AF005883-8B9D-4ABD-B94E-6E3FF9439EEA}" destId="{63F55A26-B3A5-4E15-ADD0-20B0E5FC2DA0}" srcOrd="4" destOrd="0" presId="urn:microsoft.com/office/officeart/2005/8/layout/hierarchy1"/>
    <dgm:cxn modelId="{08F989BA-E439-4516-9DEE-17D0E7D73AA9}" type="presParOf" srcId="{AF005883-8B9D-4ABD-B94E-6E3FF9439EEA}" destId="{828790FF-CAB1-469D-A68B-BC7EB8320838}" srcOrd="5" destOrd="0" presId="urn:microsoft.com/office/officeart/2005/8/layout/hierarchy1"/>
    <dgm:cxn modelId="{591C8863-4D89-4933-A370-1D4C5307E0DD}" type="presParOf" srcId="{828790FF-CAB1-469D-A68B-BC7EB8320838}" destId="{4B79128C-8745-481E-8B41-1707FB044CEB}" srcOrd="0" destOrd="0" presId="urn:microsoft.com/office/officeart/2005/8/layout/hierarchy1"/>
    <dgm:cxn modelId="{EC478434-0ABC-4EC6-82F2-C6B72434D025}" type="presParOf" srcId="{4B79128C-8745-481E-8B41-1707FB044CEB}" destId="{AC430E9C-9952-4965-8690-41B98963FA87}" srcOrd="0" destOrd="0" presId="urn:microsoft.com/office/officeart/2005/8/layout/hierarchy1"/>
    <dgm:cxn modelId="{175C3D32-4011-4774-A8B0-CDC9B0FAD588}" type="presParOf" srcId="{4B79128C-8745-481E-8B41-1707FB044CEB}" destId="{00ED8AB7-6AA1-4E0B-B6AC-3B81932914C5}" srcOrd="1" destOrd="0" presId="urn:microsoft.com/office/officeart/2005/8/layout/hierarchy1"/>
    <dgm:cxn modelId="{0052FF96-073E-4C38-8156-D0EADF88C621}" type="presParOf" srcId="{828790FF-CAB1-469D-A68B-BC7EB8320838}" destId="{27F65900-F221-411B-9D09-E1CDEACFF2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16637-E7B1-4FE2-BCF7-3B23D5F8A303}">
      <dsp:nvSpPr>
        <dsp:cNvPr id="0" name=""/>
        <dsp:cNvSpPr/>
      </dsp:nvSpPr>
      <dsp:spPr>
        <a:xfrm>
          <a:off x="3074445" y="1548920"/>
          <a:ext cx="2269306" cy="1900189"/>
        </a:xfrm>
        <a:prstGeom prst="hexagon">
          <a:avLst>
            <a:gd name="adj" fmla="val 28570"/>
            <a:gd name="vf" fmla="val 115470"/>
          </a:avLst>
        </a:prstGeom>
        <a:solidFill>
          <a:srgbClr val="FDA0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Sinh </a:t>
          </a:r>
          <a:r>
            <a:rPr lang="en-US" sz="3200" b="1" kern="1200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học</a:t>
          </a:r>
          <a:r>
            <a:rPr 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kern="1200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phân</a:t>
          </a:r>
          <a:r>
            <a:rPr 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kern="1200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tử</a:t>
          </a:r>
          <a:endParaRPr lang="en-US" sz="3200" b="1" kern="1200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44515" y="1858796"/>
        <a:ext cx="1529166" cy="1280437"/>
      </dsp:txXfrm>
    </dsp:sp>
    <dsp:sp modelId="{042DFB7A-9BBB-43C4-81ED-63C5B8BC5C13}">
      <dsp:nvSpPr>
        <dsp:cNvPr id="0" name=""/>
        <dsp:cNvSpPr/>
      </dsp:nvSpPr>
      <dsp:spPr>
        <a:xfrm>
          <a:off x="4467741" y="764275"/>
          <a:ext cx="773304" cy="666304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23038-059A-4ECA-901A-0614A20F79AE}">
      <dsp:nvSpPr>
        <dsp:cNvPr id="0" name=""/>
        <dsp:cNvSpPr/>
      </dsp:nvSpPr>
      <dsp:spPr>
        <a:xfrm>
          <a:off x="3373100" y="0"/>
          <a:ext cx="1679624" cy="1453072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3651450" y="240805"/>
        <a:ext cx="1122924" cy="971462"/>
      </dsp:txXfrm>
    </dsp:sp>
    <dsp:sp modelId="{669C2238-1636-4F64-A95D-E3C4128931ED}">
      <dsp:nvSpPr>
        <dsp:cNvPr id="0" name=""/>
        <dsp:cNvSpPr/>
      </dsp:nvSpPr>
      <dsp:spPr>
        <a:xfrm>
          <a:off x="5370247" y="2009908"/>
          <a:ext cx="773304" cy="666304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EA10F-D933-40F7-9A3F-0D49791B9D35}">
      <dsp:nvSpPr>
        <dsp:cNvPr id="0" name=""/>
        <dsp:cNvSpPr/>
      </dsp:nvSpPr>
      <dsp:spPr>
        <a:xfrm>
          <a:off x="4867053" y="821381"/>
          <a:ext cx="1885445" cy="15977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Năng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lượng</a:t>
          </a:r>
          <a:endParaRPr lang="en-US" sz="3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76336" y="1083477"/>
        <a:ext cx="1266879" cy="1073592"/>
      </dsp:txXfrm>
    </dsp:sp>
    <dsp:sp modelId="{0B50B2EF-680F-4A02-BB1E-013AB1932120}">
      <dsp:nvSpPr>
        <dsp:cNvPr id="0" name=""/>
        <dsp:cNvSpPr/>
      </dsp:nvSpPr>
      <dsp:spPr>
        <a:xfrm>
          <a:off x="4743308" y="3415995"/>
          <a:ext cx="773304" cy="666304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95EE0-59D9-4444-826C-5937534806F5}">
      <dsp:nvSpPr>
        <dsp:cNvPr id="0" name=""/>
        <dsp:cNvSpPr/>
      </dsp:nvSpPr>
      <dsp:spPr>
        <a:xfrm>
          <a:off x="4935212" y="2571745"/>
          <a:ext cx="1907146" cy="1453072"/>
        </a:xfrm>
        <a:prstGeom prst="hexagon">
          <a:avLst>
            <a:gd name="adj" fmla="val 28570"/>
            <a:gd name="vf" fmla="val 11547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Công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nghệ</a:t>
          </a:r>
          <a:endParaRPr lang="en-US" sz="3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232522" y="2798268"/>
        <a:ext cx="1312526" cy="1000026"/>
      </dsp:txXfrm>
    </dsp:sp>
    <dsp:sp modelId="{03684D72-8FD6-4D39-9D43-FE9DCA8CBBA4}">
      <dsp:nvSpPr>
        <dsp:cNvPr id="0" name=""/>
        <dsp:cNvSpPr/>
      </dsp:nvSpPr>
      <dsp:spPr>
        <a:xfrm>
          <a:off x="3227347" y="3561952"/>
          <a:ext cx="773304" cy="666304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65FC-0BA2-421A-9FED-B769848A8886}">
      <dsp:nvSpPr>
        <dsp:cNvPr id="0" name=""/>
        <dsp:cNvSpPr/>
      </dsp:nvSpPr>
      <dsp:spPr>
        <a:xfrm>
          <a:off x="3240595" y="3545457"/>
          <a:ext cx="1944635" cy="1453072"/>
        </a:xfrm>
        <a:prstGeom prst="hexagon">
          <a:avLst>
            <a:gd name="adj" fmla="val 28570"/>
            <a:gd name="vf" fmla="val 115470"/>
          </a:avLst>
        </a:prstGeom>
        <a:solidFill>
          <a:srgbClr val="8AAB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Bảo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vệ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môi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trường</a:t>
          </a:r>
          <a:endParaRPr lang="en-US" sz="3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541029" y="3769947"/>
        <a:ext cx="1343767" cy="1004092"/>
      </dsp:txXfrm>
    </dsp:sp>
    <dsp:sp modelId="{0276859D-FFB3-46AB-AB42-ACD00B520716}">
      <dsp:nvSpPr>
        <dsp:cNvPr id="0" name=""/>
        <dsp:cNvSpPr/>
      </dsp:nvSpPr>
      <dsp:spPr>
        <a:xfrm rot="3769659">
          <a:off x="2270832" y="2316818"/>
          <a:ext cx="773304" cy="666304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879AC-A822-4724-9127-49874B28A99A}">
      <dsp:nvSpPr>
        <dsp:cNvPr id="0" name=""/>
        <dsp:cNvSpPr/>
      </dsp:nvSpPr>
      <dsp:spPr>
        <a:xfrm>
          <a:off x="1727624" y="2685591"/>
          <a:ext cx="1830270" cy="1453072"/>
        </a:xfrm>
        <a:prstGeom prst="hexagon">
          <a:avLst>
            <a:gd name="adj" fmla="val 28570"/>
            <a:gd name="vf" fmla="val 115470"/>
          </a:avLst>
        </a:prstGeom>
        <a:solidFill>
          <a:srgbClr val="78E9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Nông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,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lâm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nghiệp</a:t>
          </a:r>
          <a:endParaRPr lang="en-US" sz="3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018527" y="2916542"/>
        <a:ext cx="1248464" cy="991170"/>
      </dsp:txXfrm>
    </dsp:sp>
    <dsp:sp modelId="{3CF5B702-664D-4E51-95C9-544F9C2E879A}">
      <dsp:nvSpPr>
        <dsp:cNvPr id="0" name=""/>
        <dsp:cNvSpPr/>
      </dsp:nvSpPr>
      <dsp:spPr>
        <a:xfrm>
          <a:off x="1796665" y="821387"/>
          <a:ext cx="1737370" cy="159377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Y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học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,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dược</a:t>
          </a:r>
          <a:r>
            <a:rPr 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32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học</a:t>
          </a:r>
          <a:endParaRPr lang="en-US" sz="3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096726" y="1096647"/>
        <a:ext cx="1137248" cy="1043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55A26-B3A5-4E15-ADD0-20B0E5FC2DA0}">
      <dsp:nvSpPr>
        <dsp:cNvPr id="0" name=""/>
        <dsp:cNvSpPr/>
      </dsp:nvSpPr>
      <dsp:spPr>
        <a:xfrm>
          <a:off x="3468648" y="904493"/>
          <a:ext cx="2528798" cy="504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91"/>
              </a:lnTo>
              <a:lnTo>
                <a:pt x="2528798" y="365191"/>
              </a:lnTo>
              <a:lnTo>
                <a:pt x="2528798" y="504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1F307-C463-46A5-847A-8F21BDCBCC4A}">
      <dsp:nvSpPr>
        <dsp:cNvPr id="0" name=""/>
        <dsp:cNvSpPr/>
      </dsp:nvSpPr>
      <dsp:spPr>
        <a:xfrm>
          <a:off x="3494239" y="2475067"/>
          <a:ext cx="2310732" cy="438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972"/>
              </a:lnTo>
              <a:lnTo>
                <a:pt x="2310732" y="298972"/>
              </a:lnTo>
              <a:lnTo>
                <a:pt x="2310732" y="4387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FC3760-857B-4289-8B33-A14EAEF66E8B}">
      <dsp:nvSpPr>
        <dsp:cNvPr id="0" name=""/>
        <dsp:cNvSpPr/>
      </dsp:nvSpPr>
      <dsp:spPr>
        <a:xfrm>
          <a:off x="3442312" y="2475067"/>
          <a:ext cx="91440" cy="438716"/>
        </a:xfrm>
        <a:custGeom>
          <a:avLst/>
          <a:gdLst/>
          <a:ahLst/>
          <a:cxnLst/>
          <a:rect l="0" t="0" r="0" b="0"/>
          <a:pathLst>
            <a:path>
              <a:moveTo>
                <a:pt x="51927" y="0"/>
              </a:moveTo>
              <a:lnTo>
                <a:pt x="51927" y="298972"/>
              </a:lnTo>
              <a:lnTo>
                <a:pt x="45720" y="298972"/>
              </a:lnTo>
              <a:lnTo>
                <a:pt x="45720" y="4387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A63FD-8F74-4866-8D25-5CC270377B4B}">
      <dsp:nvSpPr>
        <dsp:cNvPr id="0" name=""/>
        <dsp:cNvSpPr/>
      </dsp:nvSpPr>
      <dsp:spPr>
        <a:xfrm>
          <a:off x="1177299" y="2475067"/>
          <a:ext cx="2316940" cy="438716"/>
        </a:xfrm>
        <a:custGeom>
          <a:avLst/>
          <a:gdLst/>
          <a:ahLst/>
          <a:cxnLst/>
          <a:rect l="0" t="0" r="0" b="0"/>
          <a:pathLst>
            <a:path>
              <a:moveTo>
                <a:pt x="2316940" y="0"/>
              </a:moveTo>
              <a:lnTo>
                <a:pt x="2316940" y="298972"/>
              </a:lnTo>
              <a:lnTo>
                <a:pt x="0" y="298972"/>
              </a:lnTo>
              <a:lnTo>
                <a:pt x="0" y="4387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9B6DB-F5BB-4B4D-849B-415EE818D994}">
      <dsp:nvSpPr>
        <dsp:cNvPr id="0" name=""/>
        <dsp:cNvSpPr/>
      </dsp:nvSpPr>
      <dsp:spPr>
        <a:xfrm>
          <a:off x="3422928" y="904493"/>
          <a:ext cx="91440" cy="504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191"/>
              </a:lnTo>
              <a:lnTo>
                <a:pt x="71311" y="365191"/>
              </a:lnTo>
              <a:lnTo>
                <a:pt x="71311" y="504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2D2F6-1D55-4C32-A0AC-A6C661C51B3A}">
      <dsp:nvSpPr>
        <dsp:cNvPr id="0" name=""/>
        <dsp:cNvSpPr/>
      </dsp:nvSpPr>
      <dsp:spPr>
        <a:xfrm>
          <a:off x="1049251" y="904493"/>
          <a:ext cx="2419396" cy="504935"/>
        </a:xfrm>
        <a:custGeom>
          <a:avLst/>
          <a:gdLst/>
          <a:ahLst/>
          <a:cxnLst/>
          <a:rect l="0" t="0" r="0" b="0"/>
          <a:pathLst>
            <a:path>
              <a:moveTo>
                <a:pt x="2419396" y="0"/>
              </a:moveTo>
              <a:lnTo>
                <a:pt x="2419396" y="365191"/>
              </a:lnTo>
              <a:lnTo>
                <a:pt x="0" y="365191"/>
              </a:lnTo>
              <a:lnTo>
                <a:pt x="0" y="504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2F9B4-DA36-4558-BA6C-100A820FFE86}">
      <dsp:nvSpPr>
        <dsp:cNvPr id="0" name=""/>
        <dsp:cNvSpPr/>
      </dsp:nvSpPr>
      <dsp:spPr>
        <a:xfrm>
          <a:off x="1218816" y="-53392"/>
          <a:ext cx="4499664" cy="95788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D6212-2AC4-48D3-9F72-91FEAA4E0F66}">
      <dsp:nvSpPr>
        <dsp:cNvPr id="0" name=""/>
        <dsp:cNvSpPr/>
      </dsp:nvSpPr>
      <dsp:spPr>
        <a:xfrm>
          <a:off x="1386425" y="105836"/>
          <a:ext cx="4499664" cy="957885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8FFF7"/>
              </a:solidFill>
            </a:rPr>
            <a:t> NGUYÊN TẮC ỨNG DỤNG SHPT</a:t>
          </a:r>
        </a:p>
      </dsp:txBody>
      <dsp:txXfrm>
        <a:off x="1414480" y="133891"/>
        <a:ext cx="4443554" cy="901775"/>
      </dsp:txXfrm>
    </dsp:sp>
    <dsp:sp modelId="{CBCE1DE3-B141-413A-8DA1-5E54C9AC4D71}">
      <dsp:nvSpPr>
        <dsp:cNvPr id="0" name=""/>
        <dsp:cNvSpPr/>
      </dsp:nvSpPr>
      <dsp:spPr>
        <a:xfrm>
          <a:off x="895" y="1409428"/>
          <a:ext cx="2096713" cy="1176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EDE7E-52C8-46EB-ABE9-F9F577539B39}">
      <dsp:nvSpPr>
        <dsp:cNvPr id="0" name=""/>
        <dsp:cNvSpPr/>
      </dsp:nvSpPr>
      <dsp:spPr>
        <a:xfrm>
          <a:off x="168504" y="1568657"/>
          <a:ext cx="2096713" cy="1176465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ỨNG DỤNG CÁC KĨ THUẬT SHPT ĐỂ TẠO RA CÁC SẢN PHẨM SINH HỌC</a:t>
          </a:r>
        </a:p>
      </dsp:txBody>
      <dsp:txXfrm>
        <a:off x="202961" y="1603114"/>
        <a:ext cx="2027799" cy="1107551"/>
      </dsp:txXfrm>
    </dsp:sp>
    <dsp:sp modelId="{9A8C1648-653C-458A-99CD-D9227C34BC5D}">
      <dsp:nvSpPr>
        <dsp:cNvPr id="0" name=""/>
        <dsp:cNvSpPr/>
      </dsp:nvSpPr>
      <dsp:spPr>
        <a:xfrm>
          <a:off x="2432826" y="1409428"/>
          <a:ext cx="2122825" cy="1065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7C89A-BF43-4EE0-AA30-A8F1BBD6EA7D}">
      <dsp:nvSpPr>
        <dsp:cNvPr id="0" name=""/>
        <dsp:cNvSpPr/>
      </dsp:nvSpPr>
      <dsp:spPr>
        <a:xfrm>
          <a:off x="2600435" y="1568657"/>
          <a:ext cx="2122825" cy="1065638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NGUYÊN TẮC VỀ AN TOÀN SINH HỌC</a:t>
          </a:r>
        </a:p>
      </dsp:txBody>
      <dsp:txXfrm>
        <a:off x="2631646" y="1599868"/>
        <a:ext cx="2060403" cy="1003216"/>
      </dsp:txXfrm>
    </dsp:sp>
    <dsp:sp modelId="{A2B32D70-C25D-48C1-A5C0-CDE395297089}">
      <dsp:nvSpPr>
        <dsp:cNvPr id="0" name=""/>
        <dsp:cNvSpPr/>
      </dsp:nvSpPr>
      <dsp:spPr>
        <a:xfrm>
          <a:off x="186762" y="2913783"/>
          <a:ext cx="1981073" cy="1321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D7437-9FAD-4451-B1A6-1A2CB3F1B07C}">
      <dsp:nvSpPr>
        <dsp:cNvPr id="0" name=""/>
        <dsp:cNvSpPr/>
      </dsp:nvSpPr>
      <dsp:spPr>
        <a:xfrm>
          <a:off x="354371" y="3073012"/>
          <a:ext cx="1981073" cy="1321106"/>
        </a:xfrm>
        <a:prstGeom prst="roundRect">
          <a:avLst>
            <a:gd name="adj" fmla="val 10000"/>
          </a:avLst>
        </a:prstGeom>
        <a:solidFill>
          <a:srgbClr val="FCF5E6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 </a:t>
          </a:r>
          <a:r>
            <a:rPr lang="en-US" sz="2400" kern="1200" dirty="0" err="1"/>
            <a:t>toàn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bảo</a:t>
          </a:r>
          <a:r>
            <a:rPr lang="en-US" sz="2400" kern="1200" dirty="0"/>
            <a:t> </a:t>
          </a:r>
          <a:r>
            <a:rPr lang="en-US" sz="2400" kern="1200" dirty="0" err="1"/>
            <a:t>mật</a:t>
          </a:r>
          <a:r>
            <a:rPr lang="en-US" sz="2400" kern="1200" dirty="0"/>
            <a:t> </a:t>
          </a:r>
          <a:r>
            <a:rPr lang="en-US" sz="2400" kern="1200" dirty="0" err="1"/>
            <a:t>thông</a:t>
          </a:r>
          <a:r>
            <a:rPr lang="en-US" sz="2400" kern="1200" dirty="0"/>
            <a:t> tin</a:t>
          </a:r>
        </a:p>
      </dsp:txBody>
      <dsp:txXfrm>
        <a:off x="393065" y="3111706"/>
        <a:ext cx="1903685" cy="1243718"/>
      </dsp:txXfrm>
    </dsp:sp>
    <dsp:sp modelId="{DF6AA072-E958-4930-8EC7-D99D6F9E9A97}">
      <dsp:nvSpPr>
        <dsp:cNvPr id="0" name=""/>
        <dsp:cNvSpPr/>
      </dsp:nvSpPr>
      <dsp:spPr>
        <a:xfrm>
          <a:off x="2503054" y="2913783"/>
          <a:ext cx="1969956" cy="1385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1A36E-9F72-486C-8492-A7A096C0B3DA}">
      <dsp:nvSpPr>
        <dsp:cNvPr id="0" name=""/>
        <dsp:cNvSpPr/>
      </dsp:nvSpPr>
      <dsp:spPr>
        <a:xfrm>
          <a:off x="2670663" y="3073012"/>
          <a:ext cx="1969956" cy="1385323"/>
        </a:xfrm>
        <a:prstGeom prst="roundRect">
          <a:avLst>
            <a:gd name="adj" fmla="val 10000"/>
          </a:avLst>
        </a:prstGeom>
        <a:solidFill>
          <a:srgbClr val="FCF5E6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 </a:t>
          </a:r>
          <a:r>
            <a:rPr lang="en-US" sz="2400" kern="1200" dirty="0" err="1"/>
            <a:t>toàn</a:t>
          </a:r>
          <a:r>
            <a:rPr lang="en-US" sz="2400" kern="1200" dirty="0"/>
            <a:t> </a:t>
          </a:r>
          <a:r>
            <a:rPr lang="en-US" sz="2400" kern="1200" dirty="0" err="1"/>
            <a:t>cho</a:t>
          </a:r>
          <a:r>
            <a:rPr lang="en-US" sz="2400" kern="1200" dirty="0"/>
            <a:t> </a:t>
          </a:r>
          <a:r>
            <a:rPr lang="en-US" sz="2400" kern="1200" dirty="0" err="1"/>
            <a:t>sức</a:t>
          </a:r>
          <a:r>
            <a:rPr lang="en-US" sz="2400" kern="1200" dirty="0"/>
            <a:t> </a:t>
          </a:r>
          <a:r>
            <a:rPr lang="en-US" sz="2400" kern="1200" dirty="0" err="1"/>
            <a:t>khoẻ</a:t>
          </a:r>
          <a:r>
            <a:rPr lang="en-US" sz="2400" kern="1200" dirty="0"/>
            <a:t> con </a:t>
          </a:r>
          <a:r>
            <a:rPr lang="en-US" sz="2400" kern="1200" dirty="0" err="1"/>
            <a:t>người</a:t>
          </a:r>
          <a:endParaRPr lang="en-US" sz="2400" kern="1200" dirty="0"/>
        </a:p>
      </dsp:txBody>
      <dsp:txXfrm>
        <a:off x="2711238" y="3113587"/>
        <a:ext cx="1888806" cy="1304173"/>
      </dsp:txXfrm>
    </dsp:sp>
    <dsp:sp modelId="{61D38D5E-30FD-4103-B872-BDC3E7DD3782}">
      <dsp:nvSpPr>
        <dsp:cNvPr id="0" name=""/>
        <dsp:cNvSpPr/>
      </dsp:nvSpPr>
      <dsp:spPr>
        <a:xfrm>
          <a:off x="4808228" y="2913783"/>
          <a:ext cx="1993488" cy="131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8811E-5790-4FF0-BF06-B94F39A18A3A}">
      <dsp:nvSpPr>
        <dsp:cNvPr id="0" name=""/>
        <dsp:cNvSpPr/>
      </dsp:nvSpPr>
      <dsp:spPr>
        <a:xfrm>
          <a:off x="4975837" y="3073012"/>
          <a:ext cx="1993488" cy="1311268"/>
        </a:xfrm>
        <a:prstGeom prst="roundRect">
          <a:avLst>
            <a:gd name="adj" fmla="val 10000"/>
          </a:avLst>
        </a:prstGeom>
        <a:solidFill>
          <a:srgbClr val="FCF5E6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 </a:t>
          </a:r>
          <a:r>
            <a:rPr lang="en-US" sz="2400" kern="1200" dirty="0" err="1"/>
            <a:t>toàn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an </a:t>
          </a:r>
          <a:r>
            <a:rPr lang="en-US" sz="2400" kern="1200" dirty="0" err="1"/>
            <a:t>ninh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nghiên</a:t>
          </a:r>
          <a:r>
            <a:rPr lang="en-US" sz="2400" kern="1200" dirty="0"/>
            <a:t> </a:t>
          </a:r>
          <a:r>
            <a:rPr lang="en-US" sz="2400" kern="1200" dirty="0" err="1"/>
            <a:t>cứu</a:t>
          </a:r>
          <a:r>
            <a:rPr lang="en-US" sz="2400" kern="1200" dirty="0"/>
            <a:t>  SHPT</a:t>
          </a:r>
        </a:p>
      </dsp:txBody>
      <dsp:txXfrm>
        <a:off x="5014243" y="3111418"/>
        <a:ext cx="1916676" cy="1234456"/>
      </dsp:txXfrm>
    </dsp:sp>
    <dsp:sp modelId="{AC430E9C-9952-4965-8690-41B98963FA87}">
      <dsp:nvSpPr>
        <dsp:cNvPr id="0" name=""/>
        <dsp:cNvSpPr/>
      </dsp:nvSpPr>
      <dsp:spPr>
        <a:xfrm>
          <a:off x="4890870" y="1409428"/>
          <a:ext cx="2213153" cy="11369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D8AB7-6AA1-4E0B-B6AC-3B81932914C5}">
      <dsp:nvSpPr>
        <dsp:cNvPr id="0" name=""/>
        <dsp:cNvSpPr/>
      </dsp:nvSpPr>
      <dsp:spPr>
        <a:xfrm>
          <a:off x="5058479" y="1568657"/>
          <a:ext cx="2213153" cy="1136991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NGUYÊN TẮC VỀ ĐẠO ĐỨC SINH HỌC</a:t>
          </a:r>
        </a:p>
      </dsp:txBody>
      <dsp:txXfrm>
        <a:off x="5091780" y="1601958"/>
        <a:ext cx="2146551" cy="1070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502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472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CC06EA-3CC5-4E1B-B4B1-E4CC25B4BC6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672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8077C97-5335-4107-A010-38E4B058270A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762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6B02EC-97C0-4E19-AA45-E904FCC1D11E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501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My First Template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723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B9F4BA-21B3-473B-87F5-FAD6A56C8DC8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847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B9F4BA-21B3-473B-87F5-FAD6A56C8DC8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683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CC06EA-3CC5-4E1B-B4B1-E4CC25B4BC6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112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500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93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22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24D6F74-634D-4233-BDBC-8BE3983B5CC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58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CC06EA-3CC5-4E1B-B4B1-E4CC25B4BC6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754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24D6F74-634D-4233-BDBC-8BE3983B5CC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05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551B0E2-9189-46E1-8B03-5C5E40CF76D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072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My First Template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21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title" hasCustomPrompt="1"/>
          </p:nvPr>
        </p:nvSpPr>
        <p:spPr>
          <a:xfrm>
            <a:off x="1823701" y="842775"/>
            <a:ext cx="23007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" name="Google Shape;87;p3"/>
          <p:cNvSpPr txBox="1">
            <a:spLocks noGrp="1"/>
          </p:cNvSpPr>
          <p:nvPr>
            <p:ph type="subTitle" idx="1"/>
          </p:nvPr>
        </p:nvSpPr>
        <p:spPr>
          <a:xfrm rot="458">
            <a:off x="720001" y="4031775"/>
            <a:ext cx="4508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/>
          </p:nvPr>
        </p:nvSpPr>
        <p:spPr>
          <a:xfrm>
            <a:off x="720001" y="3064950"/>
            <a:ext cx="4508100" cy="10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9" name="Google Shape;89;p3"/>
          <p:cNvGrpSpPr/>
          <p:nvPr/>
        </p:nvGrpSpPr>
        <p:grpSpPr>
          <a:xfrm>
            <a:off x="-26" y="-34405"/>
            <a:ext cx="9144029" cy="5671313"/>
            <a:chOff x="-26" y="-34405"/>
            <a:chExt cx="9144029" cy="5671313"/>
          </a:xfrm>
        </p:grpSpPr>
        <p:sp>
          <p:nvSpPr>
            <p:cNvPr id="90" name="Google Shape;90;p3"/>
            <p:cNvSpPr/>
            <p:nvPr/>
          </p:nvSpPr>
          <p:spPr>
            <a:xfrm rot="5400000">
              <a:off x="-779507" y="779483"/>
              <a:ext cx="2363062" cy="80409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45314" y="4166582"/>
              <a:ext cx="713400" cy="948100"/>
              <a:chOff x="438175" y="2779500"/>
              <a:chExt cx="377900" cy="502225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438175" y="2779500"/>
                <a:ext cx="377900" cy="502200"/>
              </a:xfrm>
              <a:custGeom>
                <a:avLst/>
                <a:gdLst/>
                <a:ahLst/>
                <a:cxnLst/>
                <a:rect l="l" t="t" r="r" b="b"/>
                <a:pathLst>
                  <a:path w="15116" h="20088" extrusionOk="0">
                    <a:moveTo>
                      <a:pt x="6470" y="0"/>
                    </a:moveTo>
                    <a:cubicBezTo>
                      <a:pt x="6459" y="0"/>
                      <a:pt x="6447" y="1"/>
                      <a:pt x="6435" y="3"/>
                    </a:cubicBezTo>
                    <a:cubicBezTo>
                      <a:pt x="6335" y="17"/>
                      <a:pt x="6254" y="88"/>
                      <a:pt x="6185" y="160"/>
                    </a:cubicBezTo>
                    <a:cubicBezTo>
                      <a:pt x="5626" y="754"/>
                      <a:pt x="5518" y="1635"/>
                      <a:pt x="5520" y="2449"/>
                    </a:cubicBezTo>
                    <a:cubicBezTo>
                      <a:pt x="5525" y="3412"/>
                      <a:pt x="5643" y="4374"/>
                      <a:pt x="5875" y="5308"/>
                    </a:cubicBezTo>
                    <a:cubicBezTo>
                      <a:pt x="4826" y="3614"/>
                      <a:pt x="4019" y="1814"/>
                      <a:pt x="2492" y="464"/>
                    </a:cubicBezTo>
                    <a:cubicBezTo>
                      <a:pt x="2241" y="242"/>
                      <a:pt x="1918" y="27"/>
                      <a:pt x="1601" y="27"/>
                    </a:cubicBezTo>
                    <a:cubicBezTo>
                      <a:pt x="1513" y="27"/>
                      <a:pt x="1426" y="43"/>
                      <a:pt x="1341" y="81"/>
                    </a:cubicBezTo>
                    <a:cubicBezTo>
                      <a:pt x="1101" y="188"/>
                      <a:pt x="950" y="445"/>
                      <a:pt x="913" y="709"/>
                    </a:cubicBezTo>
                    <a:cubicBezTo>
                      <a:pt x="876" y="972"/>
                      <a:pt x="930" y="1239"/>
                      <a:pt x="1001" y="1494"/>
                    </a:cubicBezTo>
                    <a:cubicBezTo>
                      <a:pt x="1581" y="3590"/>
                      <a:pt x="3100" y="5272"/>
                      <a:pt x="4571" y="6872"/>
                    </a:cubicBezTo>
                    <a:cubicBezTo>
                      <a:pt x="3730" y="6039"/>
                      <a:pt x="2679" y="5418"/>
                      <a:pt x="1542" y="5082"/>
                    </a:cubicBezTo>
                    <a:cubicBezTo>
                      <a:pt x="1351" y="5026"/>
                      <a:pt x="1141" y="4982"/>
                      <a:pt x="941" y="4982"/>
                    </a:cubicBezTo>
                    <a:cubicBezTo>
                      <a:pt x="723" y="4982"/>
                      <a:pt x="517" y="5034"/>
                      <a:pt x="358" y="5179"/>
                    </a:cubicBezTo>
                    <a:cubicBezTo>
                      <a:pt x="1" y="5508"/>
                      <a:pt x="103" y="6096"/>
                      <a:pt x="302" y="6537"/>
                    </a:cubicBezTo>
                    <a:cubicBezTo>
                      <a:pt x="721" y="7469"/>
                      <a:pt x="1434" y="8244"/>
                      <a:pt x="2239" y="8871"/>
                    </a:cubicBezTo>
                    <a:cubicBezTo>
                      <a:pt x="3042" y="9499"/>
                      <a:pt x="3941" y="9993"/>
                      <a:pt x="4836" y="10483"/>
                    </a:cubicBezTo>
                    <a:cubicBezTo>
                      <a:pt x="4066" y="10221"/>
                      <a:pt x="3279" y="9952"/>
                      <a:pt x="2462" y="9891"/>
                    </a:cubicBezTo>
                    <a:cubicBezTo>
                      <a:pt x="2260" y="9876"/>
                      <a:pt x="1993" y="9842"/>
                      <a:pt x="1728" y="9842"/>
                    </a:cubicBezTo>
                    <a:cubicBezTo>
                      <a:pt x="1348" y="9842"/>
                      <a:pt x="971" y="9913"/>
                      <a:pt x="794" y="10213"/>
                    </a:cubicBezTo>
                    <a:cubicBezTo>
                      <a:pt x="299" y="11052"/>
                      <a:pt x="1618" y="12163"/>
                      <a:pt x="2211" y="12545"/>
                    </a:cubicBezTo>
                    <a:cubicBezTo>
                      <a:pt x="2857" y="12960"/>
                      <a:pt x="3565" y="13269"/>
                      <a:pt x="4207" y="13670"/>
                    </a:cubicBezTo>
                    <a:cubicBezTo>
                      <a:pt x="4606" y="13919"/>
                      <a:pt x="5046" y="14117"/>
                      <a:pt x="5460" y="14340"/>
                    </a:cubicBezTo>
                    <a:cubicBezTo>
                      <a:pt x="5690" y="14463"/>
                      <a:pt x="6428" y="14702"/>
                      <a:pt x="6547" y="14920"/>
                    </a:cubicBezTo>
                    <a:cubicBezTo>
                      <a:pt x="6235" y="14856"/>
                      <a:pt x="5917" y="14790"/>
                      <a:pt x="5601" y="14790"/>
                    </a:cubicBezTo>
                    <a:cubicBezTo>
                      <a:pt x="5501" y="14790"/>
                      <a:pt x="5401" y="14797"/>
                      <a:pt x="5302" y="14812"/>
                    </a:cubicBezTo>
                    <a:cubicBezTo>
                      <a:pt x="4620" y="14918"/>
                      <a:pt x="4684" y="15569"/>
                      <a:pt x="4966" y="16055"/>
                    </a:cubicBezTo>
                    <a:cubicBezTo>
                      <a:pt x="5235" y="16519"/>
                      <a:pt x="5837" y="16778"/>
                      <a:pt x="6302" y="16992"/>
                    </a:cubicBezTo>
                    <a:cubicBezTo>
                      <a:pt x="8507" y="18008"/>
                      <a:pt x="10754" y="18951"/>
                      <a:pt x="12942" y="20029"/>
                    </a:cubicBezTo>
                    <a:cubicBezTo>
                      <a:pt x="12983" y="20049"/>
                      <a:pt x="13022" y="20067"/>
                      <a:pt x="13061" y="20087"/>
                    </a:cubicBezTo>
                    <a:cubicBezTo>
                      <a:pt x="13063" y="20086"/>
                      <a:pt x="13071" y="20061"/>
                      <a:pt x="13084" y="20018"/>
                    </a:cubicBezTo>
                    <a:cubicBezTo>
                      <a:pt x="13207" y="19634"/>
                      <a:pt x="13756" y="17716"/>
                      <a:pt x="13799" y="17517"/>
                    </a:cubicBezTo>
                    <a:cubicBezTo>
                      <a:pt x="13999" y="16620"/>
                      <a:pt x="14140" y="15708"/>
                      <a:pt x="14224" y="14792"/>
                    </a:cubicBezTo>
                    <a:cubicBezTo>
                      <a:pt x="14321" y="13717"/>
                      <a:pt x="15115" y="10608"/>
                      <a:pt x="13613" y="10178"/>
                    </a:cubicBezTo>
                    <a:cubicBezTo>
                      <a:pt x="13530" y="10154"/>
                      <a:pt x="13447" y="10143"/>
                      <a:pt x="13364" y="10143"/>
                    </a:cubicBezTo>
                    <a:cubicBezTo>
                      <a:pt x="12957" y="10143"/>
                      <a:pt x="12557" y="10411"/>
                      <a:pt x="12327" y="10760"/>
                    </a:cubicBezTo>
                    <a:cubicBezTo>
                      <a:pt x="12049" y="11181"/>
                      <a:pt x="11967" y="11698"/>
                      <a:pt x="11889" y="12195"/>
                    </a:cubicBezTo>
                    <a:cubicBezTo>
                      <a:pt x="11958" y="11750"/>
                      <a:pt x="11767" y="11126"/>
                      <a:pt x="11731" y="10672"/>
                    </a:cubicBezTo>
                    <a:cubicBezTo>
                      <a:pt x="11684" y="10103"/>
                      <a:pt x="11648" y="9535"/>
                      <a:pt x="11605" y="8965"/>
                    </a:cubicBezTo>
                    <a:cubicBezTo>
                      <a:pt x="11521" y="7869"/>
                      <a:pt x="11420" y="6770"/>
                      <a:pt x="11178" y="5695"/>
                    </a:cubicBezTo>
                    <a:cubicBezTo>
                      <a:pt x="11058" y="5163"/>
                      <a:pt x="10904" y="4127"/>
                      <a:pt x="10479" y="3556"/>
                    </a:cubicBezTo>
                    <a:cubicBezTo>
                      <a:pt x="10341" y="3374"/>
                      <a:pt x="10177" y="3239"/>
                      <a:pt x="9976" y="3187"/>
                    </a:cubicBezTo>
                    <a:cubicBezTo>
                      <a:pt x="9908" y="3169"/>
                      <a:pt x="9843" y="3160"/>
                      <a:pt x="9781" y="3160"/>
                    </a:cubicBezTo>
                    <a:cubicBezTo>
                      <a:pt x="9163" y="3160"/>
                      <a:pt x="8863" y="4018"/>
                      <a:pt x="8705" y="4523"/>
                    </a:cubicBezTo>
                    <a:cubicBezTo>
                      <a:pt x="8488" y="5223"/>
                      <a:pt x="8507" y="5844"/>
                      <a:pt x="8543" y="6507"/>
                    </a:cubicBezTo>
                    <a:cubicBezTo>
                      <a:pt x="8469" y="5328"/>
                      <a:pt x="8300" y="4157"/>
                      <a:pt x="8042" y="3006"/>
                    </a:cubicBezTo>
                    <a:cubicBezTo>
                      <a:pt x="7818" y="2005"/>
                      <a:pt x="7507" y="980"/>
                      <a:pt x="6822" y="212"/>
                    </a:cubicBezTo>
                    <a:cubicBezTo>
                      <a:pt x="6728" y="107"/>
                      <a:pt x="6608" y="0"/>
                      <a:pt x="64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72100" y="2824875"/>
                <a:ext cx="295950" cy="456850"/>
              </a:xfrm>
              <a:custGeom>
                <a:avLst/>
                <a:gdLst/>
                <a:ahLst/>
                <a:cxnLst/>
                <a:rect l="l" t="t" r="r" b="b"/>
                <a:pathLst>
                  <a:path w="11838" h="18274" extrusionOk="0">
                    <a:moveTo>
                      <a:pt x="5347" y="1"/>
                    </a:moveTo>
                    <a:cubicBezTo>
                      <a:pt x="5315" y="1"/>
                      <a:pt x="5288" y="24"/>
                      <a:pt x="5282" y="56"/>
                    </a:cubicBezTo>
                    <a:cubicBezTo>
                      <a:pt x="4842" y="2850"/>
                      <a:pt x="6118" y="7254"/>
                      <a:pt x="6659" y="8942"/>
                    </a:cubicBezTo>
                    <a:cubicBezTo>
                      <a:pt x="6514" y="8677"/>
                      <a:pt x="6371" y="8415"/>
                      <a:pt x="6231" y="8152"/>
                    </a:cubicBezTo>
                    <a:cubicBezTo>
                      <a:pt x="4900" y="5666"/>
                      <a:pt x="3256" y="2777"/>
                      <a:pt x="1128" y="168"/>
                    </a:cubicBezTo>
                    <a:cubicBezTo>
                      <a:pt x="1114" y="152"/>
                      <a:pt x="1095" y="144"/>
                      <a:pt x="1075" y="144"/>
                    </a:cubicBezTo>
                    <a:cubicBezTo>
                      <a:pt x="1061" y="144"/>
                      <a:pt x="1046" y="148"/>
                      <a:pt x="1034" y="158"/>
                    </a:cubicBezTo>
                    <a:cubicBezTo>
                      <a:pt x="1006" y="182"/>
                      <a:pt x="1000" y="226"/>
                      <a:pt x="1025" y="252"/>
                    </a:cubicBezTo>
                    <a:cubicBezTo>
                      <a:pt x="3146" y="2853"/>
                      <a:pt x="4786" y="5737"/>
                      <a:pt x="6113" y="8214"/>
                    </a:cubicBezTo>
                    <a:cubicBezTo>
                      <a:pt x="6302" y="8564"/>
                      <a:pt x="6491" y="8912"/>
                      <a:pt x="6685" y="9259"/>
                    </a:cubicBezTo>
                    <a:cubicBezTo>
                      <a:pt x="4714" y="7394"/>
                      <a:pt x="2503" y="5806"/>
                      <a:pt x="107" y="4530"/>
                    </a:cubicBezTo>
                    <a:cubicBezTo>
                      <a:pt x="97" y="4524"/>
                      <a:pt x="87" y="4522"/>
                      <a:pt x="76" y="4522"/>
                    </a:cubicBezTo>
                    <a:cubicBezTo>
                      <a:pt x="52" y="4522"/>
                      <a:pt x="29" y="4535"/>
                      <a:pt x="16" y="4559"/>
                    </a:cubicBezTo>
                    <a:cubicBezTo>
                      <a:pt x="0" y="4590"/>
                      <a:pt x="12" y="4630"/>
                      <a:pt x="43" y="4648"/>
                    </a:cubicBezTo>
                    <a:cubicBezTo>
                      <a:pt x="2557" y="5984"/>
                      <a:pt x="4866" y="7670"/>
                      <a:pt x="6905" y="9653"/>
                    </a:cubicBezTo>
                    <a:cubicBezTo>
                      <a:pt x="7269" y="10301"/>
                      <a:pt x="7636" y="10940"/>
                      <a:pt x="7998" y="11569"/>
                    </a:cubicBezTo>
                    <a:cubicBezTo>
                      <a:pt x="7209" y="10956"/>
                      <a:pt x="6215" y="10605"/>
                      <a:pt x="5177" y="10280"/>
                    </a:cubicBezTo>
                    <a:cubicBezTo>
                      <a:pt x="3929" y="9889"/>
                      <a:pt x="2701" y="9527"/>
                      <a:pt x="1426" y="9411"/>
                    </a:cubicBezTo>
                    <a:cubicBezTo>
                      <a:pt x="1423" y="9411"/>
                      <a:pt x="1421" y="9411"/>
                      <a:pt x="1418" y="9411"/>
                    </a:cubicBezTo>
                    <a:cubicBezTo>
                      <a:pt x="1385" y="9411"/>
                      <a:pt x="1358" y="9437"/>
                      <a:pt x="1354" y="9470"/>
                    </a:cubicBezTo>
                    <a:cubicBezTo>
                      <a:pt x="1351" y="9507"/>
                      <a:pt x="1377" y="9541"/>
                      <a:pt x="1413" y="9543"/>
                    </a:cubicBezTo>
                    <a:cubicBezTo>
                      <a:pt x="2677" y="9657"/>
                      <a:pt x="3894" y="10015"/>
                      <a:pt x="5138" y="10406"/>
                    </a:cubicBezTo>
                    <a:cubicBezTo>
                      <a:pt x="6290" y="10769"/>
                      <a:pt x="7390" y="11158"/>
                      <a:pt x="8199" y="11913"/>
                    </a:cubicBezTo>
                    <a:cubicBezTo>
                      <a:pt x="8994" y="13286"/>
                      <a:pt x="9806" y="14704"/>
                      <a:pt x="10545" y="16143"/>
                    </a:cubicBezTo>
                    <a:cubicBezTo>
                      <a:pt x="8861" y="15002"/>
                      <a:pt x="6921" y="14214"/>
                      <a:pt x="4921" y="13860"/>
                    </a:cubicBezTo>
                    <a:cubicBezTo>
                      <a:pt x="4916" y="13859"/>
                      <a:pt x="4912" y="13858"/>
                      <a:pt x="4908" y="13858"/>
                    </a:cubicBezTo>
                    <a:cubicBezTo>
                      <a:pt x="4876" y="13858"/>
                      <a:pt x="4849" y="13883"/>
                      <a:pt x="4842" y="13915"/>
                    </a:cubicBezTo>
                    <a:cubicBezTo>
                      <a:pt x="4835" y="13951"/>
                      <a:pt x="4858" y="13987"/>
                      <a:pt x="4897" y="13993"/>
                    </a:cubicBezTo>
                    <a:cubicBezTo>
                      <a:pt x="6946" y="14355"/>
                      <a:pt x="8931" y="15174"/>
                      <a:pt x="10637" y="16364"/>
                    </a:cubicBezTo>
                    <a:cubicBezTo>
                      <a:pt x="10645" y="16370"/>
                      <a:pt x="10653" y="16374"/>
                      <a:pt x="10663" y="16374"/>
                    </a:cubicBezTo>
                    <a:cubicBezTo>
                      <a:pt x="10973" y="16984"/>
                      <a:pt x="11283" y="17599"/>
                      <a:pt x="11583" y="18216"/>
                    </a:cubicBezTo>
                    <a:cubicBezTo>
                      <a:pt x="11625" y="18236"/>
                      <a:pt x="11662" y="18253"/>
                      <a:pt x="11703" y="18273"/>
                    </a:cubicBezTo>
                    <a:cubicBezTo>
                      <a:pt x="11704" y="18272"/>
                      <a:pt x="11713" y="18249"/>
                      <a:pt x="11726" y="18205"/>
                    </a:cubicBezTo>
                    <a:cubicBezTo>
                      <a:pt x="11407" y="17550"/>
                      <a:pt x="11080" y="16895"/>
                      <a:pt x="10749" y="16247"/>
                    </a:cubicBezTo>
                    <a:cubicBezTo>
                      <a:pt x="10967" y="14126"/>
                      <a:pt x="11332" y="11999"/>
                      <a:pt x="11832" y="9929"/>
                    </a:cubicBezTo>
                    <a:cubicBezTo>
                      <a:pt x="11837" y="9892"/>
                      <a:pt x="11819" y="9857"/>
                      <a:pt x="11782" y="9848"/>
                    </a:cubicBezTo>
                    <a:cubicBezTo>
                      <a:pt x="11777" y="9847"/>
                      <a:pt x="11771" y="9846"/>
                      <a:pt x="11766" y="9846"/>
                    </a:cubicBezTo>
                    <a:cubicBezTo>
                      <a:pt x="11735" y="9846"/>
                      <a:pt x="11709" y="9867"/>
                      <a:pt x="11701" y="9897"/>
                    </a:cubicBezTo>
                    <a:cubicBezTo>
                      <a:pt x="11216" y="11910"/>
                      <a:pt x="10860" y="13971"/>
                      <a:pt x="10639" y="16030"/>
                    </a:cubicBezTo>
                    <a:cubicBezTo>
                      <a:pt x="9935" y="14662"/>
                      <a:pt x="9164" y="13314"/>
                      <a:pt x="8408" y="12004"/>
                    </a:cubicBezTo>
                    <a:cubicBezTo>
                      <a:pt x="8415" y="11991"/>
                      <a:pt x="8419" y="11978"/>
                      <a:pt x="8419" y="11963"/>
                    </a:cubicBezTo>
                    <a:cubicBezTo>
                      <a:pt x="8354" y="9329"/>
                      <a:pt x="8288" y="6604"/>
                      <a:pt x="9055" y="4036"/>
                    </a:cubicBezTo>
                    <a:cubicBezTo>
                      <a:pt x="9067" y="4001"/>
                      <a:pt x="9046" y="3964"/>
                      <a:pt x="9010" y="3953"/>
                    </a:cubicBezTo>
                    <a:cubicBezTo>
                      <a:pt x="9003" y="3951"/>
                      <a:pt x="8996" y="3950"/>
                      <a:pt x="8989" y="3950"/>
                    </a:cubicBezTo>
                    <a:cubicBezTo>
                      <a:pt x="8961" y="3950"/>
                      <a:pt x="8935" y="3969"/>
                      <a:pt x="8926" y="3998"/>
                    </a:cubicBezTo>
                    <a:cubicBezTo>
                      <a:pt x="8169" y="6532"/>
                      <a:pt x="8215" y="9201"/>
                      <a:pt x="8279" y="11790"/>
                    </a:cubicBezTo>
                    <a:cubicBezTo>
                      <a:pt x="8259" y="11752"/>
                      <a:pt x="8237" y="11717"/>
                      <a:pt x="8217" y="11681"/>
                    </a:cubicBezTo>
                    <a:cubicBezTo>
                      <a:pt x="7816" y="10989"/>
                      <a:pt x="7410" y="10284"/>
                      <a:pt x="7012" y="9573"/>
                    </a:cubicBezTo>
                    <a:cubicBezTo>
                      <a:pt x="6911" y="9291"/>
                      <a:pt x="4880" y="3471"/>
                      <a:pt x="5414" y="78"/>
                    </a:cubicBezTo>
                    <a:cubicBezTo>
                      <a:pt x="5421" y="42"/>
                      <a:pt x="5397" y="6"/>
                      <a:pt x="5358" y="1"/>
                    </a:cubicBezTo>
                    <a:cubicBezTo>
                      <a:pt x="5354" y="1"/>
                      <a:pt x="5351" y="1"/>
                      <a:pt x="5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" name="Google Shape;94;p3"/>
            <p:cNvSpPr/>
            <p:nvPr/>
          </p:nvSpPr>
          <p:spPr>
            <a:xfrm>
              <a:off x="307232" y="3698824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84517" y="152655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3"/>
            <p:cNvGrpSpPr/>
            <p:nvPr/>
          </p:nvGrpSpPr>
          <p:grpSpPr>
            <a:xfrm>
              <a:off x="7379075" y="-30596"/>
              <a:ext cx="1764928" cy="5667503"/>
              <a:chOff x="7379075" y="-30596"/>
              <a:chExt cx="1764928" cy="5667503"/>
            </a:xfrm>
          </p:grpSpPr>
          <p:sp>
            <p:nvSpPr>
              <p:cNvPr id="97" name="Google Shape;97;p3"/>
              <p:cNvSpPr/>
              <p:nvPr/>
            </p:nvSpPr>
            <p:spPr>
              <a:xfrm rot="5400000">
                <a:off x="7267783" y="3267371"/>
                <a:ext cx="2937313" cy="815127"/>
              </a:xfrm>
              <a:custGeom>
                <a:avLst/>
                <a:gdLst/>
                <a:ahLst/>
                <a:cxnLst/>
                <a:rect l="l" t="t" r="r" b="b"/>
                <a:pathLst>
                  <a:path w="86031" h="23876" extrusionOk="0">
                    <a:moveTo>
                      <a:pt x="763" y="1"/>
                    </a:moveTo>
                    <a:cubicBezTo>
                      <a:pt x="0" y="4481"/>
                      <a:pt x="1517" y="9326"/>
                      <a:pt x="4785" y="12504"/>
                    </a:cubicBezTo>
                    <a:cubicBezTo>
                      <a:pt x="7881" y="15513"/>
                      <a:pt x="12173" y="16841"/>
                      <a:pt x="16536" y="16841"/>
                    </a:cubicBezTo>
                    <a:cubicBezTo>
                      <a:pt x="18933" y="16841"/>
                      <a:pt x="21353" y="16439"/>
                      <a:pt x="23607" y="15696"/>
                    </a:cubicBezTo>
                    <a:cubicBezTo>
                      <a:pt x="27714" y="14341"/>
                      <a:pt x="31452" y="12009"/>
                      <a:pt x="35563" y="10670"/>
                    </a:cubicBezTo>
                    <a:cubicBezTo>
                      <a:pt x="38192" y="9814"/>
                      <a:pt x="40957" y="9390"/>
                      <a:pt x="43721" y="9390"/>
                    </a:cubicBezTo>
                    <a:cubicBezTo>
                      <a:pt x="47426" y="9390"/>
                      <a:pt x="51131" y="10152"/>
                      <a:pt x="54515" y="11659"/>
                    </a:cubicBezTo>
                    <a:cubicBezTo>
                      <a:pt x="59368" y="13823"/>
                      <a:pt x="63446" y="17384"/>
                      <a:pt x="67993" y="20134"/>
                    </a:cubicBezTo>
                    <a:cubicBezTo>
                      <a:pt x="71458" y="22233"/>
                      <a:pt x="75473" y="23875"/>
                      <a:pt x="79444" y="23875"/>
                    </a:cubicBezTo>
                    <a:cubicBezTo>
                      <a:pt x="80684" y="23875"/>
                      <a:pt x="81920" y="23715"/>
                      <a:pt x="83134" y="23358"/>
                    </a:cubicBezTo>
                    <a:cubicBezTo>
                      <a:pt x="84165" y="23054"/>
                      <a:pt x="85177" y="22594"/>
                      <a:pt x="86031" y="21948"/>
                    </a:cubicBezTo>
                    <a:lnTo>
                      <a:pt x="860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379075" y="4684843"/>
                <a:ext cx="590976" cy="952065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20173" extrusionOk="0">
                    <a:moveTo>
                      <a:pt x="11487" y="413"/>
                    </a:moveTo>
                    <a:lnTo>
                      <a:pt x="11487" y="413"/>
                    </a:lnTo>
                    <a:cubicBezTo>
                      <a:pt x="11452" y="699"/>
                      <a:pt x="11442" y="986"/>
                      <a:pt x="11432" y="1267"/>
                    </a:cubicBezTo>
                    <a:cubicBezTo>
                      <a:pt x="11423" y="1535"/>
                      <a:pt x="11413" y="1811"/>
                      <a:pt x="11381" y="2079"/>
                    </a:cubicBezTo>
                    <a:cubicBezTo>
                      <a:pt x="11256" y="3175"/>
                      <a:pt x="10921" y="3980"/>
                      <a:pt x="10321" y="4612"/>
                    </a:cubicBezTo>
                    <a:cubicBezTo>
                      <a:pt x="10244" y="4692"/>
                      <a:pt x="10168" y="4770"/>
                      <a:pt x="10088" y="4848"/>
                    </a:cubicBezTo>
                    <a:cubicBezTo>
                      <a:pt x="10075" y="4861"/>
                      <a:pt x="10061" y="4876"/>
                      <a:pt x="10048" y="4890"/>
                    </a:cubicBezTo>
                    <a:cubicBezTo>
                      <a:pt x="10353" y="4381"/>
                      <a:pt x="10588" y="3877"/>
                      <a:pt x="10740" y="3386"/>
                    </a:cubicBezTo>
                    <a:cubicBezTo>
                      <a:pt x="10815" y="3141"/>
                      <a:pt x="10837" y="2888"/>
                      <a:pt x="10858" y="2642"/>
                    </a:cubicBezTo>
                    <a:cubicBezTo>
                      <a:pt x="10892" y="2263"/>
                      <a:pt x="10922" y="1902"/>
                      <a:pt x="11135" y="1578"/>
                    </a:cubicBezTo>
                    <a:cubicBezTo>
                      <a:pt x="11159" y="1543"/>
                      <a:pt x="11148" y="1497"/>
                      <a:pt x="11113" y="1475"/>
                    </a:cubicBezTo>
                    <a:cubicBezTo>
                      <a:pt x="11101" y="1467"/>
                      <a:pt x="11087" y="1463"/>
                      <a:pt x="11073" y="1463"/>
                    </a:cubicBezTo>
                    <a:cubicBezTo>
                      <a:pt x="11049" y="1463"/>
                      <a:pt x="11024" y="1475"/>
                      <a:pt x="11010" y="1497"/>
                    </a:cubicBezTo>
                    <a:cubicBezTo>
                      <a:pt x="10777" y="1852"/>
                      <a:pt x="10742" y="2248"/>
                      <a:pt x="10708" y="2629"/>
                    </a:cubicBezTo>
                    <a:cubicBezTo>
                      <a:pt x="10689" y="2868"/>
                      <a:pt x="10666" y="3114"/>
                      <a:pt x="10596" y="3343"/>
                    </a:cubicBezTo>
                    <a:cubicBezTo>
                      <a:pt x="10441" y="3838"/>
                      <a:pt x="10201" y="4347"/>
                      <a:pt x="9888" y="4861"/>
                    </a:cubicBezTo>
                    <a:cubicBezTo>
                      <a:pt x="9993" y="4528"/>
                      <a:pt x="10100" y="4185"/>
                      <a:pt x="10143" y="3815"/>
                    </a:cubicBezTo>
                    <a:cubicBezTo>
                      <a:pt x="10169" y="3609"/>
                      <a:pt x="10172" y="3398"/>
                      <a:pt x="10176" y="3192"/>
                    </a:cubicBezTo>
                    <a:cubicBezTo>
                      <a:pt x="10179" y="2950"/>
                      <a:pt x="10185" y="2700"/>
                      <a:pt x="10226" y="2460"/>
                    </a:cubicBezTo>
                    <a:cubicBezTo>
                      <a:pt x="10265" y="2221"/>
                      <a:pt x="10336" y="2005"/>
                      <a:pt x="10440" y="1801"/>
                    </a:cubicBezTo>
                    <a:cubicBezTo>
                      <a:pt x="10589" y="1511"/>
                      <a:pt x="10784" y="1219"/>
                      <a:pt x="11038" y="906"/>
                    </a:cubicBezTo>
                    <a:cubicBezTo>
                      <a:pt x="11142" y="776"/>
                      <a:pt x="11261" y="643"/>
                      <a:pt x="11398" y="494"/>
                    </a:cubicBezTo>
                    <a:cubicBezTo>
                      <a:pt x="11416" y="475"/>
                      <a:pt x="11449" y="447"/>
                      <a:pt x="11485" y="414"/>
                    </a:cubicBezTo>
                    <a:cubicBezTo>
                      <a:pt x="11486" y="414"/>
                      <a:pt x="11486" y="413"/>
                      <a:pt x="11487" y="413"/>
                    </a:cubicBezTo>
                    <a:close/>
                    <a:moveTo>
                      <a:pt x="12089" y="5419"/>
                    </a:moveTo>
                    <a:lnTo>
                      <a:pt x="12089" y="5419"/>
                    </a:lnTo>
                    <a:cubicBezTo>
                      <a:pt x="12015" y="5516"/>
                      <a:pt x="11943" y="5615"/>
                      <a:pt x="11870" y="5714"/>
                    </a:cubicBezTo>
                    <a:cubicBezTo>
                      <a:pt x="11669" y="5986"/>
                      <a:pt x="11479" y="6247"/>
                      <a:pt x="11232" y="6455"/>
                    </a:cubicBezTo>
                    <a:cubicBezTo>
                      <a:pt x="10741" y="6868"/>
                      <a:pt x="10175" y="6968"/>
                      <a:pt x="9576" y="7072"/>
                    </a:cubicBezTo>
                    <a:cubicBezTo>
                      <a:pt x="9263" y="7127"/>
                      <a:pt x="8939" y="7185"/>
                      <a:pt x="8626" y="7289"/>
                    </a:cubicBezTo>
                    <a:cubicBezTo>
                      <a:pt x="8607" y="7295"/>
                      <a:pt x="8585" y="7302"/>
                      <a:pt x="8562" y="7308"/>
                    </a:cubicBezTo>
                    <a:cubicBezTo>
                      <a:pt x="8765" y="7173"/>
                      <a:pt x="8998" y="7076"/>
                      <a:pt x="9228" y="6982"/>
                    </a:cubicBezTo>
                    <a:lnTo>
                      <a:pt x="9306" y="6949"/>
                    </a:lnTo>
                    <a:cubicBezTo>
                      <a:pt x="9948" y="6681"/>
                      <a:pt x="10576" y="6367"/>
                      <a:pt x="11174" y="6011"/>
                    </a:cubicBezTo>
                    <a:cubicBezTo>
                      <a:pt x="11210" y="5989"/>
                      <a:pt x="11220" y="5943"/>
                      <a:pt x="11198" y="5906"/>
                    </a:cubicBezTo>
                    <a:cubicBezTo>
                      <a:pt x="11184" y="5883"/>
                      <a:pt x="11161" y="5870"/>
                      <a:pt x="11136" y="5870"/>
                    </a:cubicBezTo>
                    <a:cubicBezTo>
                      <a:pt x="11122" y="5870"/>
                      <a:pt x="11108" y="5874"/>
                      <a:pt x="11096" y="5882"/>
                    </a:cubicBezTo>
                    <a:cubicBezTo>
                      <a:pt x="10504" y="6235"/>
                      <a:pt x="9883" y="6548"/>
                      <a:pt x="9246" y="6811"/>
                    </a:cubicBezTo>
                    <a:lnTo>
                      <a:pt x="9169" y="6844"/>
                    </a:lnTo>
                    <a:cubicBezTo>
                      <a:pt x="8991" y="6918"/>
                      <a:pt x="8810" y="6992"/>
                      <a:pt x="8642" y="7085"/>
                    </a:cubicBezTo>
                    <a:cubicBezTo>
                      <a:pt x="8720" y="6989"/>
                      <a:pt x="8792" y="6894"/>
                      <a:pt x="8861" y="6800"/>
                    </a:cubicBezTo>
                    <a:cubicBezTo>
                      <a:pt x="8920" y="6737"/>
                      <a:pt x="8976" y="6677"/>
                      <a:pt x="9039" y="6616"/>
                    </a:cubicBezTo>
                    <a:cubicBezTo>
                      <a:pt x="9332" y="6325"/>
                      <a:pt x="9583" y="6086"/>
                      <a:pt x="9872" y="5892"/>
                    </a:cubicBezTo>
                    <a:cubicBezTo>
                      <a:pt x="10105" y="5736"/>
                      <a:pt x="10339" y="5628"/>
                      <a:pt x="10585" y="5565"/>
                    </a:cubicBezTo>
                    <a:cubicBezTo>
                      <a:pt x="10838" y="5500"/>
                      <a:pt x="11083" y="5497"/>
                      <a:pt x="11342" y="5492"/>
                    </a:cubicBezTo>
                    <a:cubicBezTo>
                      <a:pt x="11453" y="5491"/>
                      <a:pt x="11566" y="5490"/>
                      <a:pt x="11682" y="5481"/>
                    </a:cubicBezTo>
                    <a:cubicBezTo>
                      <a:pt x="11721" y="5479"/>
                      <a:pt x="11905" y="5458"/>
                      <a:pt x="12089" y="5419"/>
                    </a:cubicBezTo>
                    <a:close/>
                    <a:moveTo>
                      <a:pt x="8015" y="3097"/>
                    </a:moveTo>
                    <a:cubicBezTo>
                      <a:pt x="8047" y="3399"/>
                      <a:pt x="8115" y="3694"/>
                      <a:pt x="8180" y="3984"/>
                    </a:cubicBezTo>
                    <a:cubicBezTo>
                      <a:pt x="8245" y="4266"/>
                      <a:pt x="8310" y="4557"/>
                      <a:pt x="8341" y="4847"/>
                    </a:cubicBezTo>
                    <a:cubicBezTo>
                      <a:pt x="8391" y="5326"/>
                      <a:pt x="8351" y="5840"/>
                      <a:pt x="8215" y="6416"/>
                    </a:cubicBezTo>
                    <a:cubicBezTo>
                      <a:pt x="8135" y="6752"/>
                      <a:pt x="8004" y="7082"/>
                      <a:pt x="7866" y="7402"/>
                    </a:cubicBezTo>
                    <a:cubicBezTo>
                      <a:pt x="7970" y="6724"/>
                      <a:pt x="7979" y="6155"/>
                      <a:pt x="7898" y="5576"/>
                    </a:cubicBezTo>
                    <a:cubicBezTo>
                      <a:pt x="7824" y="5048"/>
                      <a:pt x="7773" y="4537"/>
                      <a:pt x="7990" y="4101"/>
                    </a:cubicBezTo>
                    <a:cubicBezTo>
                      <a:pt x="8008" y="4065"/>
                      <a:pt x="7993" y="4020"/>
                      <a:pt x="7956" y="4001"/>
                    </a:cubicBezTo>
                    <a:cubicBezTo>
                      <a:pt x="7945" y="3996"/>
                      <a:pt x="7935" y="3994"/>
                      <a:pt x="7924" y="3994"/>
                    </a:cubicBezTo>
                    <a:cubicBezTo>
                      <a:pt x="7896" y="3994"/>
                      <a:pt x="7869" y="4009"/>
                      <a:pt x="7856" y="4036"/>
                    </a:cubicBezTo>
                    <a:cubicBezTo>
                      <a:pt x="7621" y="4509"/>
                      <a:pt x="7675" y="5067"/>
                      <a:pt x="7752" y="5598"/>
                    </a:cubicBezTo>
                    <a:cubicBezTo>
                      <a:pt x="7820" y="6084"/>
                      <a:pt x="7823" y="6568"/>
                      <a:pt x="7755" y="7118"/>
                    </a:cubicBezTo>
                    <a:cubicBezTo>
                      <a:pt x="7711" y="6975"/>
                      <a:pt x="7660" y="6833"/>
                      <a:pt x="7608" y="6688"/>
                    </a:cubicBezTo>
                    <a:cubicBezTo>
                      <a:pt x="7571" y="6584"/>
                      <a:pt x="7530" y="6475"/>
                      <a:pt x="7494" y="6362"/>
                    </a:cubicBezTo>
                    <a:cubicBezTo>
                      <a:pt x="7325" y="5849"/>
                      <a:pt x="7274" y="5313"/>
                      <a:pt x="7348" y="4816"/>
                    </a:cubicBezTo>
                    <a:cubicBezTo>
                      <a:pt x="7439" y="4205"/>
                      <a:pt x="7724" y="3625"/>
                      <a:pt x="8015" y="3097"/>
                    </a:cubicBezTo>
                    <a:close/>
                    <a:moveTo>
                      <a:pt x="4920" y="5161"/>
                    </a:moveTo>
                    <a:lnTo>
                      <a:pt x="5479" y="6441"/>
                    </a:lnTo>
                    <a:cubicBezTo>
                      <a:pt x="5645" y="6820"/>
                      <a:pt x="5818" y="7214"/>
                      <a:pt x="5922" y="7620"/>
                    </a:cubicBezTo>
                    <a:cubicBezTo>
                      <a:pt x="6074" y="8214"/>
                      <a:pt x="6082" y="8845"/>
                      <a:pt x="5948" y="9450"/>
                    </a:cubicBezTo>
                    <a:lnTo>
                      <a:pt x="5930" y="9524"/>
                    </a:lnTo>
                    <a:cubicBezTo>
                      <a:pt x="5920" y="9575"/>
                      <a:pt x="5906" y="9646"/>
                      <a:pt x="5887" y="9704"/>
                    </a:cubicBezTo>
                    <a:cubicBezTo>
                      <a:pt x="5854" y="9537"/>
                      <a:pt x="5825" y="9371"/>
                      <a:pt x="5797" y="9206"/>
                    </a:cubicBezTo>
                    <a:cubicBezTo>
                      <a:pt x="5747" y="8894"/>
                      <a:pt x="5696" y="8570"/>
                      <a:pt x="5593" y="8257"/>
                    </a:cubicBezTo>
                    <a:lnTo>
                      <a:pt x="5529" y="8066"/>
                    </a:lnTo>
                    <a:cubicBezTo>
                      <a:pt x="5388" y="7651"/>
                      <a:pt x="5243" y="7222"/>
                      <a:pt x="5279" y="6784"/>
                    </a:cubicBezTo>
                    <a:cubicBezTo>
                      <a:pt x="5283" y="6743"/>
                      <a:pt x="5253" y="6707"/>
                      <a:pt x="5211" y="6703"/>
                    </a:cubicBezTo>
                    <a:cubicBezTo>
                      <a:pt x="5209" y="6703"/>
                      <a:pt x="5207" y="6702"/>
                      <a:pt x="5205" y="6702"/>
                    </a:cubicBezTo>
                    <a:cubicBezTo>
                      <a:pt x="5166" y="6702"/>
                      <a:pt x="5133" y="6732"/>
                      <a:pt x="5130" y="6772"/>
                    </a:cubicBezTo>
                    <a:cubicBezTo>
                      <a:pt x="5091" y="7240"/>
                      <a:pt x="5241" y="7684"/>
                      <a:pt x="5386" y="8113"/>
                    </a:cubicBezTo>
                    <a:lnTo>
                      <a:pt x="5450" y="8302"/>
                    </a:lnTo>
                    <a:cubicBezTo>
                      <a:pt x="5550" y="8605"/>
                      <a:pt x="5600" y="8922"/>
                      <a:pt x="5648" y="9227"/>
                    </a:cubicBezTo>
                    <a:cubicBezTo>
                      <a:pt x="5677" y="9405"/>
                      <a:pt x="5709" y="9586"/>
                      <a:pt x="5748" y="9767"/>
                    </a:cubicBezTo>
                    <a:cubicBezTo>
                      <a:pt x="5731" y="9753"/>
                      <a:pt x="5712" y="9735"/>
                      <a:pt x="5689" y="9712"/>
                    </a:cubicBezTo>
                    <a:cubicBezTo>
                      <a:pt x="5479" y="9504"/>
                      <a:pt x="5321" y="9243"/>
                      <a:pt x="5184" y="8991"/>
                    </a:cubicBezTo>
                    <a:cubicBezTo>
                      <a:pt x="5000" y="8660"/>
                      <a:pt x="4778" y="8217"/>
                      <a:pt x="4699" y="7743"/>
                    </a:cubicBezTo>
                    <a:cubicBezTo>
                      <a:pt x="4639" y="7382"/>
                      <a:pt x="4657" y="7014"/>
                      <a:pt x="4706" y="6572"/>
                    </a:cubicBezTo>
                    <a:cubicBezTo>
                      <a:pt x="4756" y="6102"/>
                      <a:pt x="4829" y="5628"/>
                      <a:pt x="4920" y="5161"/>
                    </a:cubicBezTo>
                    <a:close/>
                    <a:moveTo>
                      <a:pt x="10381" y="9045"/>
                    </a:moveTo>
                    <a:cubicBezTo>
                      <a:pt x="10136" y="9418"/>
                      <a:pt x="9677" y="9641"/>
                      <a:pt x="9221" y="9838"/>
                    </a:cubicBezTo>
                    <a:cubicBezTo>
                      <a:pt x="8563" y="10122"/>
                      <a:pt x="7919" y="10373"/>
                      <a:pt x="7283" y="10373"/>
                    </a:cubicBezTo>
                    <a:cubicBezTo>
                      <a:pt x="7129" y="10373"/>
                      <a:pt x="6976" y="10358"/>
                      <a:pt x="6824" y="10326"/>
                    </a:cubicBezTo>
                    <a:cubicBezTo>
                      <a:pt x="6596" y="10278"/>
                      <a:pt x="6371" y="10210"/>
                      <a:pt x="6152" y="10145"/>
                    </a:cubicBezTo>
                    <a:cubicBezTo>
                      <a:pt x="6088" y="10126"/>
                      <a:pt x="6027" y="10106"/>
                      <a:pt x="5964" y="10089"/>
                    </a:cubicBezTo>
                    <a:cubicBezTo>
                      <a:pt x="6181" y="9947"/>
                      <a:pt x="6456" y="9918"/>
                      <a:pt x="6702" y="9906"/>
                    </a:cubicBezTo>
                    <a:cubicBezTo>
                      <a:pt x="6900" y="9895"/>
                      <a:pt x="7103" y="9892"/>
                      <a:pt x="7304" y="9887"/>
                    </a:cubicBezTo>
                    <a:cubicBezTo>
                      <a:pt x="7988" y="9874"/>
                      <a:pt x="8694" y="9860"/>
                      <a:pt x="9332" y="9591"/>
                    </a:cubicBezTo>
                    <a:cubicBezTo>
                      <a:pt x="9370" y="9575"/>
                      <a:pt x="9389" y="9531"/>
                      <a:pt x="9373" y="9494"/>
                    </a:cubicBezTo>
                    <a:cubicBezTo>
                      <a:pt x="9360" y="9464"/>
                      <a:pt x="9333" y="9447"/>
                      <a:pt x="9304" y="9447"/>
                    </a:cubicBezTo>
                    <a:cubicBezTo>
                      <a:pt x="9294" y="9447"/>
                      <a:pt x="9284" y="9449"/>
                      <a:pt x="9275" y="9453"/>
                    </a:cubicBezTo>
                    <a:cubicBezTo>
                      <a:pt x="8661" y="9714"/>
                      <a:pt x="7970" y="9727"/>
                      <a:pt x="7300" y="9740"/>
                    </a:cubicBezTo>
                    <a:cubicBezTo>
                      <a:pt x="7097" y="9743"/>
                      <a:pt x="6893" y="9747"/>
                      <a:pt x="6693" y="9757"/>
                    </a:cubicBezTo>
                    <a:cubicBezTo>
                      <a:pt x="6527" y="9766"/>
                      <a:pt x="6358" y="9785"/>
                      <a:pt x="6198" y="9827"/>
                    </a:cubicBezTo>
                    <a:cubicBezTo>
                      <a:pt x="6291" y="9734"/>
                      <a:pt x="6385" y="9649"/>
                      <a:pt x="6494" y="9581"/>
                    </a:cubicBezTo>
                    <a:cubicBezTo>
                      <a:pt x="6908" y="9317"/>
                      <a:pt x="7439" y="9172"/>
                      <a:pt x="8114" y="9139"/>
                    </a:cubicBezTo>
                    <a:cubicBezTo>
                      <a:pt x="8313" y="9129"/>
                      <a:pt x="8516" y="9127"/>
                      <a:pt x="8716" y="9127"/>
                    </a:cubicBezTo>
                    <a:cubicBezTo>
                      <a:pt x="8783" y="9127"/>
                      <a:pt x="8849" y="9127"/>
                      <a:pt x="8916" y="9127"/>
                    </a:cubicBezTo>
                    <a:cubicBezTo>
                      <a:pt x="9008" y="9128"/>
                      <a:pt x="9102" y="9129"/>
                      <a:pt x="9196" y="9129"/>
                    </a:cubicBezTo>
                    <a:cubicBezTo>
                      <a:pt x="9589" y="9129"/>
                      <a:pt x="9989" y="9116"/>
                      <a:pt x="10381" y="9045"/>
                    </a:cubicBezTo>
                    <a:close/>
                    <a:moveTo>
                      <a:pt x="3187" y="7948"/>
                    </a:moveTo>
                    <a:cubicBezTo>
                      <a:pt x="3407" y="8131"/>
                      <a:pt x="3523" y="8434"/>
                      <a:pt x="3622" y="8734"/>
                    </a:cubicBezTo>
                    <a:cubicBezTo>
                      <a:pt x="3813" y="9300"/>
                      <a:pt x="4002" y="9906"/>
                      <a:pt x="4059" y="10533"/>
                    </a:cubicBezTo>
                    <a:cubicBezTo>
                      <a:pt x="4114" y="11169"/>
                      <a:pt x="3936" y="11759"/>
                      <a:pt x="3747" y="12383"/>
                    </a:cubicBezTo>
                    <a:cubicBezTo>
                      <a:pt x="3743" y="12398"/>
                      <a:pt x="3737" y="12411"/>
                      <a:pt x="3734" y="12425"/>
                    </a:cubicBezTo>
                    <a:cubicBezTo>
                      <a:pt x="3562" y="11496"/>
                      <a:pt x="3459" y="10550"/>
                      <a:pt x="3438" y="9607"/>
                    </a:cubicBezTo>
                    <a:cubicBezTo>
                      <a:pt x="3438" y="9567"/>
                      <a:pt x="3404" y="9534"/>
                      <a:pt x="3364" y="9534"/>
                    </a:cubicBezTo>
                    <a:cubicBezTo>
                      <a:pt x="3363" y="9534"/>
                      <a:pt x="3362" y="9534"/>
                      <a:pt x="3361" y="9534"/>
                    </a:cubicBezTo>
                    <a:cubicBezTo>
                      <a:pt x="3319" y="9537"/>
                      <a:pt x="3287" y="9569"/>
                      <a:pt x="3289" y="9611"/>
                    </a:cubicBezTo>
                    <a:cubicBezTo>
                      <a:pt x="3310" y="10558"/>
                      <a:pt x="3414" y="11506"/>
                      <a:pt x="3585" y="12437"/>
                    </a:cubicBezTo>
                    <a:cubicBezTo>
                      <a:pt x="3105" y="11787"/>
                      <a:pt x="2694" y="11137"/>
                      <a:pt x="2647" y="10270"/>
                    </a:cubicBezTo>
                    <a:cubicBezTo>
                      <a:pt x="2608" y="9573"/>
                      <a:pt x="2786" y="8813"/>
                      <a:pt x="3187" y="7948"/>
                    </a:cubicBezTo>
                    <a:close/>
                    <a:moveTo>
                      <a:pt x="7380" y="11380"/>
                    </a:moveTo>
                    <a:cubicBezTo>
                      <a:pt x="7929" y="11380"/>
                      <a:pt x="8471" y="11440"/>
                      <a:pt x="8975" y="11509"/>
                    </a:cubicBezTo>
                    <a:cubicBezTo>
                      <a:pt x="8923" y="11557"/>
                      <a:pt x="8858" y="11616"/>
                      <a:pt x="8778" y="11693"/>
                    </a:cubicBezTo>
                    <a:cubicBezTo>
                      <a:pt x="8716" y="11752"/>
                      <a:pt x="8651" y="11811"/>
                      <a:pt x="8629" y="11827"/>
                    </a:cubicBezTo>
                    <a:cubicBezTo>
                      <a:pt x="8441" y="11965"/>
                      <a:pt x="8239" y="12091"/>
                      <a:pt x="8032" y="12201"/>
                    </a:cubicBezTo>
                    <a:cubicBezTo>
                      <a:pt x="7607" y="12427"/>
                      <a:pt x="7151" y="12595"/>
                      <a:pt x="6675" y="12700"/>
                    </a:cubicBezTo>
                    <a:cubicBezTo>
                      <a:pt x="6299" y="12782"/>
                      <a:pt x="5919" y="12824"/>
                      <a:pt x="5541" y="12824"/>
                    </a:cubicBezTo>
                    <a:cubicBezTo>
                      <a:pt x="5439" y="12824"/>
                      <a:pt x="5336" y="12821"/>
                      <a:pt x="5234" y="12815"/>
                    </a:cubicBezTo>
                    <a:cubicBezTo>
                      <a:pt x="5118" y="12807"/>
                      <a:pt x="5010" y="12797"/>
                      <a:pt x="4906" y="12787"/>
                    </a:cubicBezTo>
                    <a:cubicBezTo>
                      <a:pt x="4744" y="12772"/>
                      <a:pt x="4586" y="12758"/>
                      <a:pt x="4426" y="12758"/>
                    </a:cubicBezTo>
                    <a:cubicBezTo>
                      <a:pt x="4361" y="12758"/>
                      <a:pt x="4295" y="12760"/>
                      <a:pt x="4228" y="12765"/>
                    </a:cubicBezTo>
                    <a:cubicBezTo>
                      <a:pt x="5143" y="12356"/>
                      <a:pt x="6145" y="12117"/>
                      <a:pt x="7145" y="12078"/>
                    </a:cubicBezTo>
                    <a:cubicBezTo>
                      <a:pt x="7187" y="12076"/>
                      <a:pt x="7219" y="12042"/>
                      <a:pt x="7217" y="12000"/>
                    </a:cubicBezTo>
                    <a:cubicBezTo>
                      <a:pt x="7216" y="11958"/>
                      <a:pt x="7183" y="11927"/>
                      <a:pt x="7142" y="11927"/>
                    </a:cubicBezTo>
                    <a:cubicBezTo>
                      <a:pt x="7141" y="11927"/>
                      <a:pt x="7140" y="11927"/>
                      <a:pt x="7139" y="11927"/>
                    </a:cubicBezTo>
                    <a:cubicBezTo>
                      <a:pt x="6151" y="11968"/>
                      <a:pt x="5159" y="12196"/>
                      <a:pt x="4248" y="12592"/>
                    </a:cubicBezTo>
                    <a:cubicBezTo>
                      <a:pt x="4480" y="12346"/>
                      <a:pt x="4722" y="12102"/>
                      <a:pt x="5004" y="11940"/>
                    </a:cubicBezTo>
                    <a:cubicBezTo>
                      <a:pt x="5415" y="11703"/>
                      <a:pt x="5886" y="11541"/>
                      <a:pt x="6398" y="11455"/>
                    </a:cubicBezTo>
                    <a:cubicBezTo>
                      <a:pt x="6723" y="11402"/>
                      <a:pt x="7053" y="11380"/>
                      <a:pt x="7380" y="11380"/>
                    </a:cubicBezTo>
                    <a:close/>
                    <a:moveTo>
                      <a:pt x="2791" y="12098"/>
                    </a:moveTo>
                    <a:cubicBezTo>
                      <a:pt x="2881" y="12098"/>
                      <a:pt x="2970" y="12109"/>
                      <a:pt x="3057" y="12134"/>
                    </a:cubicBezTo>
                    <a:cubicBezTo>
                      <a:pt x="3092" y="12143"/>
                      <a:pt x="3105" y="12153"/>
                      <a:pt x="3106" y="12156"/>
                    </a:cubicBezTo>
                    <a:cubicBezTo>
                      <a:pt x="3119" y="12194"/>
                      <a:pt x="3150" y="12217"/>
                      <a:pt x="3187" y="12224"/>
                    </a:cubicBezTo>
                    <a:cubicBezTo>
                      <a:pt x="3273" y="12348"/>
                      <a:pt x="3364" y="12471"/>
                      <a:pt x="3455" y="12597"/>
                    </a:cubicBezTo>
                    <a:cubicBezTo>
                      <a:pt x="3267" y="12574"/>
                      <a:pt x="3079" y="12562"/>
                      <a:pt x="2890" y="12562"/>
                    </a:cubicBezTo>
                    <a:cubicBezTo>
                      <a:pt x="2416" y="12562"/>
                      <a:pt x="1943" y="12637"/>
                      <a:pt x="1492" y="12787"/>
                    </a:cubicBezTo>
                    <a:cubicBezTo>
                      <a:pt x="1453" y="12800"/>
                      <a:pt x="1433" y="12844"/>
                      <a:pt x="1446" y="12881"/>
                    </a:cubicBezTo>
                    <a:cubicBezTo>
                      <a:pt x="1453" y="12903"/>
                      <a:pt x="1469" y="12919"/>
                      <a:pt x="1489" y="12926"/>
                    </a:cubicBezTo>
                    <a:cubicBezTo>
                      <a:pt x="1498" y="12930"/>
                      <a:pt x="1506" y="12932"/>
                      <a:pt x="1516" y="12932"/>
                    </a:cubicBezTo>
                    <a:cubicBezTo>
                      <a:pt x="1524" y="12932"/>
                      <a:pt x="1532" y="12930"/>
                      <a:pt x="1541" y="12927"/>
                    </a:cubicBezTo>
                    <a:cubicBezTo>
                      <a:pt x="1981" y="12782"/>
                      <a:pt x="2441" y="12709"/>
                      <a:pt x="2902" y="12709"/>
                    </a:cubicBezTo>
                    <a:cubicBezTo>
                      <a:pt x="3110" y="12709"/>
                      <a:pt x="3319" y="12724"/>
                      <a:pt x="3526" y="12754"/>
                    </a:cubicBezTo>
                    <a:cubicBezTo>
                      <a:pt x="3289" y="12956"/>
                      <a:pt x="3045" y="13159"/>
                      <a:pt x="2759" y="13273"/>
                    </a:cubicBezTo>
                    <a:cubicBezTo>
                      <a:pt x="2548" y="13357"/>
                      <a:pt x="2300" y="13397"/>
                      <a:pt x="1987" y="13397"/>
                    </a:cubicBezTo>
                    <a:cubicBezTo>
                      <a:pt x="1951" y="13397"/>
                      <a:pt x="1915" y="13396"/>
                      <a:pt x="1877" y="13395"/>
                    </a:cubicBezTo>
                    <a:cubicBezTo>
                      <a:pt x="1366" y="13381"/>
                      <a:pt x="852" y="13282"/>
                      <a:pt x="353" y="13178"/>
                    </a:cubicBezTo>
                    <a:cubicBezTo>
                      <a:pt x="891" y="12789"/>
                      <a:pt x="1479" y="12477"/>
                      <a:pt x="2106" y="12249"/>
                    </a:cubicBezTo>
                    <a:cubicBezTo>
                      <a:pt x="2320" y="12170"/>
                      <a:pt x="2558" y="12098"/>
                      <a:pt x="2791" y="12098"/>
                    </a:cubicBezTo>
                    <a:close/>
                    <a:moveTo>
                      <a:pt x="3219" y="14442"/>
                    </a:moveTo>
                    <a:cubicBezTo>
                      <a:pt x="3653" y="14484"/>
                      <a:pt x="4083" y="14599"/>
                      <a:pt x="4558" y="14809"/>
                    </a:cubicBezTo>
                    <a:cubicBezTo>
                      <a:pt x="5043" y="15024"/>
                      <a:pt x="5466" y="15352"/>
                      <a:pt x="5784" y="15758"/>
                    </a:cubicBezTo>
                    <a:cubicBezTo>
                      <a:pt x="5929" y="15944"/>
                      <a:pt x="6239" y="16406"/>
                      <a:pt x="6148" y="16865"/>
                    </a:cubicBezTo>
                    <a:cubicBezTo>
                      <a:pt x="5875" y="16739"/>
                      <a:pt x="5060" y="16308"/>
                      <a:pt x="4950" y="16240"/>
                    </a:cubicBezTo>
                    <a:cubicBezTo>
                      <a:pt x="4523" y="15970"/>
                      <a:pt x="4119" y="15658"/>
                      <a:pt x="3752" y="15316"/>
                    </a:cubicBezTo>
                    <a:cubicBezTo>
                      <a:pt x="3506" y="15087"/>
                      <a:pt x="3317" y="14828"/>
                      <a:pt x="3164" y="14582"/>
                    </a:cubicBezTo>
                    <a:lnTo>
                      <a:pt x="3164" y="14582"/>
                    </a:lnTo>
                    <a:cubicBezTo>
                      <a:pt x="3813" y="14835"/>
                      <a:pt x="4355" y="15310"/>
                      <a:pt x="4880" y="15774"/>
                    </a:cubicBezTo>
                    <a:cubicBezTo>
                      <a:pt x="5162" y="16024"/>
                      <a:pt x="5453" y="16280"/>
                      <a:pt x="5761" y="16505"/>
                    </a:cubicBezTo>
                    <a:cubicBezTo>
                      <a:pt x="5767" y="16509"/>
                      <a:pt x="5771" y="16512"/>
                      <a:pt x="5777" y="16515"/>
                    </a:cubicBezTo>
                    <a:cubicBezTo>
                      <a:pt x="5786" y="16518"/>
                      <a:pt x="5795" y="16520"/>
                      <a:pt x="5805" y="16520"/>
                    </a:cubicBezTo>
                    <a:cubicBezTo>
                      <a:pt x="5828" y="16520"/>
                      <a:pt x="5852" y="16509"/>
                      <a:pt x="5865" y="16489"/>
                    </a:cubicBezTo>
                    <a:cubicBezTo>
                      <a:pt x="5890" y="16457"/>
                      <a:pt x="5883" y="16409"/>
                      <a:pt x="5849" y="16384"/>
                    </a:cubicBezTo>
                    <a:cubicBezTo>
                      <a:pt x="5547" y="16164"/>
                      <a:pt x="5257" y="15910"/>
                      <a:pt x="4979" y="15662"/>
                    </a:cubicBezTo>
                    <a:cubicBezTo>
                      <a:pt x="4445" y="15190"/>
                      <a:pt x="3892" y="14705"/>
                      <a:pt x="3219" y="14442"/>
                    </a:cubicBezTo>
                    <a:close/>
                    <a:moveTo>
                      <a:pt x="11630" y="1"/>
                    </a:moveTo>
                    <a:cubicBezTo>
                      <a:pt x="11584" y="1"/>
                      <a:pt x="11543" y="33"/>
                      <a:pt x="11533" y="78"/>
                    </a:cubicBezTo>
                    <a:cubicBezTo>
                      <a:pt x="11518" y="116"/>
                      <a:pt x="11403" y="216"/>
                      <a:pt x="11348" y="265"/>
                    </a:cubicBezTo>
                    <a:cubicBezTo>
                      <a:pt x="11304" y="303"/>
                      <a:pt x="11265" y="336"/>
                      <a:pt x="11243" y="359"/>
                    </a:cubicBezTo>
                    <a:cubicBezTo>
                      <a:pt x="11104" y="510"/>
                      <a:pt x="10983" y="649"/>
                      <a:pt x="10877" y="780"/>
                    </a:cubicBezTo>
                    <a:cubicBezTo>
                      <a:pt x="10617" y="1103"/>
                      <a:pt x="10414" y="1407"/>
                      <a:pt x="10257" y="1708"/>
                    </a:cubicBezTo>
                    <a:cubicBezTo>
                      <a:pt x="10143" y="1931"/>
                      <a:pt x="10066" y="2167"/>
                      <a:pt x="10023" y="2425"/>
                    </a:cubicBezTo>
                    <a:cubicBezTo>
                      <a:pt x="9978" y="2678"/>
                      <a:pt x="9975" y="2937"/>
                      <a:pt x="9972" y="3188"/>
                    </a:cubicBezTo>
                    <a:cubicBezTo>
                      <a:pt x="9968" y="3386"/>
                      <a:pt x="9965" y="3593"/>
                      <a:pt x="9940" y="3790"/>
                    </a:cubicBezTo>
                    <a:cubicBezTo>
                      <a:pt x="9896" y="4162"/>
                      <a:pt x="9788" y="4498"/>
                      <a:pt x="9677" y="4854"/>
                    </a:cubicBezTo>
                    <a:cubicBezTo>
                      <a:pt x="9625" y="5019"/>
                      <a:pt x="9574" y="5188"/>
                      <a:pt x="9526" y="5362"/>
                    </a:cubicBezTo>
                    <a:cubicBezTo>
                      <a:pt x="9438" y="5505"/>
                      <a:pt x="9351" y="5646"/>
                      <a:pt x="9270" y="5786"/>
                    </a:cubicBezTo>
                    <a:cubicBezTo>
                      <a:pt x="9091" y="6083"/>
                      <a:pt x="8917" y="6370"/>
                      <a:pt x="8713" y="6656"/>
                    </a:cubicBezTo>
                    <a:cubicBezTo>
                      <a:pt x="8506" y="6869"/>
                      <a:pt x="8305" y="7091"/>
                      <a:pt x="8115" y="7318"/>
                    </a:cubicBezTo>
                    <a:cubicBezTo>
                      <a:pt x="8231" y="7040"/>
                      <a:pt x="8338" y="6753"/>
                      <a:pt x="8409" y="6459"/>
                    </a:cubicBezTo>
                    <a:cubicBezTo>
                      <a:pt x="8549" y="5862"/>
                      <a:pt x="8591" y="5326"/>
                      <a:pt x="8539" y="4824"/>
                    </a:cubicBezTo>
                    <a:cubicBezTo>
                      <a:pt x="8506" y="4522"/>
                      <a:pt x="8439" y="4224"/>
                      <a:pt x="8373" y="3936"/>
                    </a:cubicBezTo>
                    <a:cubicBezTo>
                      <a:pt x="8283" y="3547"/>
                      <a:pt x="8192" y="3144"/>
                      <a:pt x="8193" y="2743"/>
                    </a:cubicBezTo>
                    <a:cubicBezTo>
                      <a:pt x="8193" y="2698"/>
                      <a:pt x="8163" y="2656"/>
                      <a:pt x="8119" y="2646"/>
                    </a:cubicBezTo>
                    <a:cubicBezTo>
                      <a:pt x="8111" y="2644"/>
                      <a:pt x="8102" y="2643"/>
                      <a:pt x="8093" y="2643"/>
                    </a:cubicBezTo>
                    <a:cubicBezTo>
                      <a:pt x="8058" y="2643"/>
                      <a:pt x="8024" y="2661"/>
                      <a:pt x="8006" y="2693"/>
                    </a:cubicBezTo>
                    <a:cubicBezTo>
                      <a:pt x="7658" y="3314"/>
                      <a:pt x="7261" y="4016"/>
                      <a:pt x="7147" y="4782"/>
                    </a:cubicBezTo>
                    <a:cubicBezTo>
                      <a:pt x="7067" y="5310"/>
                      <a:pt x="7122" y="5877"/>
                      <a:pt x="7301" y="6420"/>
                    </a:cubicBezTo>
                    <a:cubicBezTo>
                      <a:pt x="7339" y="6535"/>
                      <a:pt x="7378" y="6648"/>
                      <a:pt x="7419" y="6756"/>
                    </a:cubicBezTo>
                    <a:cubicBezTo>
                      <a:pt x="7549" y="7111"/>
                      <a:pt x="7671" y="7447"/>
                      <a:pt x="7660" y="7845"/>
                    </a:cubicBezTo>
                    <a:cubicBezTo>
                      <a:pt x="7145" y="8392"/>
                      <a:pt x="6631" y="8954"/>
                      <a:pt x="6129" y="9536"/>
                    </a:cubicBezTo>
                    <a:lnTo>
                      <a:pt x="6138" y="9489"/>
                    </a:lnTo>
                    <a:cubicBezTo>
                      <a:pt x="6281" y="8855"/>
                      <a:pt x="6271" y="8189"/>
                      <a:pt x="6110" y="7567"/>
                    </a:cubicBezTo>
                    <a:cubicBezTo>
                      <a:pt x="6001" y="7144"/>
                      <a:pt x="5826" y="6745"/>
                      <a:pt x="5655" y="6355"/>
                    </a:cubicBezTo>
                    <a:lnTo>
                      <a:pt x="4971" y="4790"/>
                    </a:lnTo>
                    <a:cubicBezTo>
                      <a:pt x="4953" y="4754"/>
                      <a:pt x="4919" y="4730"/>
                      <a:pt x="4879" y="4730"/>
                    </a:cubicBezTo>
                    <a:cubicBezTo>
                      <a:pt x="4876" y="4730"/>
                      <a:pt x="4873" y="4731"/>
                      <a:pt x="4869" y="4731"/>
                    </a:cubicBezTo>
                    <a:cubicBezTo>
                      <a:pt x="4826" y="4734"/>
                      <a:pt x="4791" y="4767"/>
                      <a:pt x="4783" y="4809"/>
                    </a:cubicBezTo>
                    <a:cubicBezTo>
                      <a:pt x="4659" y="5381"/>
                      <a:pt x="4565" y="5964"/>
                      <a:pt x="4502" y="6548"/>
                    </a:cubicBezTo>
                    <a:cubicBezTo>
                      <a:pt x="4452" y="7005"/>
                      <a:pt x="4432" y="7387"/>
                      <a:pt x="4496" y="7772"/>
                    </a:cubicBezTo>
                    <a:cubicBezTo>
                      <a:pt x="4580" y="8276"/>
                      <a:pt x="4811" y="8739"/>
                      <a:pt x="5003" y="9084"/>
                    </a:cubicBezTo>
                    <a:cubicBezTo>
                      <a:pt x="5147" y="9347"/>
                      <a:pt x="5314" y="9623"/>
                      <a:pt x="5544" y="9851"/>
                    </a:cubicBezTo>
                    <a:cubicBezTo>
                      <a:pt x="5595" y="9902"/>
                      <a:pt x="5663" y="9964"/>
                      <a:pt x="5738" y="9995"/>
                    </a:cubicBezTo>
                    <a:cubicBezTo>
                      <a:pt x="5104" y="10753"/>
                      <a:pt x="4497" y="11544"/>
                      <a:pt x="3953" y="12367"/>
                    </a:cubicBezTo>
                    <a:cubicBezTo>
                      <a:pt x="4133" y="11774"/>
                      <a:pt x="4309" y="11160"/>
                      <a:pt x="4251" y="10510"/>
                    </a:cubicBezTo>
                    <a:cubicBezTo>
                      <a:pt x="4193" y="9861"/>
                      <a:pt x="4001" y="9243"/>
                      <a:pt x="3805" y="8664"/>
                    </a:cubicBezTo>
                    <a:cubicBezTo>
                      <a:pt x="3679" y="8292"/>
                      <a:pt x="3530" y="7911"/>
                      <a:pt x="3193" y="7707"/>
                    </a:cubicBezTo>
                    <a:cubicBezTo>
                      <a:pt x="3178" y="7698"/>
                      <a:pt x="3160" y="7693"/>
                      <a:pt x="3142" y="7693"/>
                    </a:cubicBezTo>
                    <a:cubicBezTo>
                      <a:pt x="3133" y="7693"/>
                      <a:pt x="3123" y="7695"/>
                      <a:pt x="3113" y="7697"/>
                    </a:cubicBezTo>
                    <a:cubicBezTo>
                      <a:pt x="3086" y="7704"/>
                      <a:pt x="3064" y="7723"/>
                      <a:pt x="3053" y="7749"/>
                    </a:cubicBezTo>
                    <a:cubicBezTo>
                      <a:pt x="2599" y="8690"/>
                      <a:pt x="2401" y="9517"/>
                      <a:pt x="2440" y="10275"/>
                    </a:cubicBezTo>
                    <a:cubicBezTo>
                      <a:pt x="2475" y="10911"/>
                      <a:pt x="2688" y="11429"/>
                      <a:pt x="2980" y="11910"/>
                    </a:cubicBezTo>
                    <a:cubicBezTo>
                      <a:pt x="2916" y="11899"/>
                      <a:pt x="2851" y="11895"/>
                      <a:pt x="2787" y="11895"/>
                    </a:cubicBezTo>
                    <a:cubicBezTo>
                      <a:pt x="2523" y="11895"/>
                      <a:pt x="2262" y="11974"/>
                      <a:pt x="2029" y="12057"/>
                    </a:cubicBezTo>
                    <a:cubicBezTo>
                      <a:pt x="1317" y="12318"/>
                      <a:pt x="649" y="12684"/>
                      <a:pt x="46" y="13145"/>
                    </a:cubicBezTo>
                    <a:cubicBezTo>
                      <a:pt x="15" y="13169"/>
                      <a:pt x="1" y="13208"/>
                      <a:pt x="10" y="13246"/>
                    </a:cubicBezTo>
                    <a:cubicBezTo>
                      <a:pt x="17" y="13279"/>
                      <a:pt x="39" y="13304"/>
                      <a:pt x="70" y="13317"/>
                    </a:cubicBezTo>
                    <a:lnTo>
                      <a:pt x="86" y="13323"/>
                    </a:lnTo>
                    <a:cubicBezTo>
                      <a:pt x="664" y="13446"/>
                      <a:pt x="1259" y="13572"/>
                      <a:pt x="1863" y="13589"/>
                    </a:cubicBezTo>
                    <a:cubicBezTo>
                      <a:pt x="1900" y="13590"/>
                      <a:pt x="1936" y="13590"/>
                      <a:pt x="1972" y="13590"/>
                    </a:cubicBezTo>
                    <a:cubicBezTo>
                      <a:pt x="2315" y="13590"/>
                      <a:pt x="2586" y="13546"/>
                      <a:pt x="2824" y="13453"/>
                    </a:cubicBezTo>
                    <a:cubicBezTo>
                      <a:pt x="3105" y="13343"/>
                      <a:pt x="3346" y="13152"/>
                      <a:pt x="3564" y="12969"/>
                    </a:cubicBezTo>
                    <a:lnTo>
                      <a:pt x="3564" y="12969"/>
                    </a:lnTo>
                    <a:cubicBezTo>
                      <a:pt x="2259" y="15096"/>
                      <a:pt x="1381" y="17447"/>
                      <a:pt x="1420" y="20076"/>
                    </a:cubicBezTo>
                    <a:cubicBezTo>
                      <a:pt x="1420" y="20118"/>
                      <a:pt x="1446" y="20151"/>
                      <a:pt x="1482" y="20166"/>
                    </a:cubicBezTo>
                    <a:cubicBezTo>
                      <a:pt x="1493" y="20171"/>
                      <a:pt x="1506" y="20173"/>
                      <a:pt x="1521" y="20173"/>
                    </a:cubicBezTo>
                    <a:cubicBezTo>
                      <a:pt x="1576" y="20173"/>
                      <a:pt x="1621" y="20128"/>
                      <a:pt x="1619" y="20072"/>
                    </a:cubicBezTo>
                    <a:cubicBezTo>
                      <a:pt x="1588" y="18085"/>
                      <a:pt x="2094" y="16257"/>
                      <a:pt x="2916" y="14563"/>
                    </a:cubicBezTo>
                    <a:cubicBezTo>
                      <a:pt x="3090" y="14853"/>
                      <a:pt x="3303" y="15170"/>
                      <a:pt x="3607" y="15454"/>
                    </a:cubicBezTo>
                    <a:cubicBezTo>
                      <a:pt x="3983" y="15805"/>
                      <a:pt x="4396" y="16124"/>
                      <a:pt x="4835" y="16400"/>
                    </a:cubicBezTo>
                    <a:cubicBezTo>
                      <a:pt x="4843" y="16406"/>
                      <a:pt x="5673" y="16877"/>
                      <a:pt x="6058" y="17034"/>
                    </a:cubicBezTo>
                    <a:cubicBezTo>
                      <a:pt x="6138" y="17067"/>
                      <a:pt x="6199" y="17087"/>
                      <a:pt x="6230" y="17087"/>
                    </a:cubicBezTo>
                    <a:cubicBezTo>
                      <a:pt x="6234" y="17087"/>
                      <a:pt x="6238" y="17086"/>
                      <a:pt x="6242" y="17085"/>
                    </a:cubicBezTo>
                    <a:cubicBezTo>
                      <a:pt x="6271" y="17074"/>
                      <a:pt x="6295" y="17050"/>
                      <a:pt x="6304" y="17021"/>
                    </a:cubicBezTo>
                    <a:cubicBezTo>
                      <a:pt x="6488" y="16460"/>
                      <a:pt x="6151" y="15908"/>
                      <a:pt x="5933" y="15630"/>
                    </a:cubicBezTo>
                    <a:cubicBezTo>
                      <a:pt x="5595" y="15197"/>
                      <a:pt x="5144" y="14848"/>
                      <a:pt x="4631" y="14620"/>
                    </a:cubicBezTo>
                    <a:cubicBezTo>
                      <a:pt x="4085" y="14379"/>
                      <a:pt x="3590" y="14255"/>
                      <a:pt x="3084" y="14226"/>
                    </a:cubicBezTo>
                    <a:cubicBezTo>
                      <a:pt x="3289" y="13828"/>
                      <a:pt x="3511" y="13434"/>
                      <a:pt x="3747" y="13051"/>
                    </a:cubicBezTo>
                    <a:cubicBezTo>
                      <a:pt x="3753" y="13052"/>
                      <a:pt x="3759" y="13052"/>
                      <a:pt x="3765" y="13052"/>
                    </a:cubicBezTo>
                    <a:cubicBezTo>
                      <a:pt x="3774" y="13052"/>
                      <a:pt x="3782" y="13051"/>
                      <a:pt x="3791" y="13048"/>
                    </a:cubicBezTo>
                    <a:cubicBezTo>
                      <a:pt x="4010" y="12972"/>
                      <a:pt x="4208" y="12949"/>
                      <a:pt x="4404" y="12949"/>
                    </a:cubicBezTo>
                    <a:cubicBezTo>
                      <a:pt x="4559" y="12949"/>
                      <a:pt x="4714" y="12963"/>
                      <a:pt x="4878" y="12978"/>
                    </a:cubicBezTo>
                    <a:cubicBezTo>
                      <a:pt x="4985" y="12990"/>
                      <a:pt x="5097" y="12998"/>
                      <a:pt x="5212" y="13006"/>
                    </a:cubicBezTo>
                    <a:cubicBezTo>
                      <a:pt x="5321" y="13012"/>
                      <a:pt x="5430" y="13016"/>
                      <a:pt x="5539" y="13016"/>
                    </a:cubicBezTo>
                    <a:cubicBezTo>
                      <a:pt x="5929" y="13016"/>
                      <a:pt x="6321" y="12973"/>
                      <a:pt x="6709" y="12887"/>
                    </a:cubicBezTo>
                    <a:cubicBezTo>
                      <a:pt x="7203" y="12778"/>
                      <a:pt x="7675" y="12605"/>
                      <a:pt x="8116" y="12369"/>
                    </a:cubicBezTo>
                    <a:cubicBezTo>
                      <a:pt x="8332" y="12253"/>
                      <a:pt x="8542" y="12123"/>
                      <a:pt x="8737" y="11982"/>
                    </a:cubicBezTo>
                    <a:cubicBezTo>
                      <a:pt x="8768" y="11960"/>
                      <a:pt x="8819" y="11913"/>
                      <a:pt x="8905" y="11830"/>
                    </a:cubicBezTo>
                    <a:cubicBezTo>
                      <a:pt x="8997" y="11745"/>
                      <a:pt x="9183" y="11570"/>
                      <a:pt x="9241" y="11536"/>
                    </a:cubicBezTo>
                    <a:cubicBezTo>
                      <a:pt x="9285" y="11531"/>
                      <a:pt x="9321" y="11497"/>
                      <a:pt x="9328" y="11451"/>
                    </a:cubicBezTo>
                    <a:cubicBezTo>
                      <a:pt x="9335" y="11397"/>
                      <a:pt x="9296" y="11347"/>
                      <a:pt x="9243" y="11339"/>
                    </a:cubicBezTo>
                    <a:cubicBezTo>
                      <a:pt x="8664" y="11255"/>
                      <a:pt x="8025" y="11173"/>
                      <a:pt x="7375" y="11173"/>
                    </a:cubicBezTo>
                    <a:cubicBezTo>
                      <a:pt x="7036" y="11173"/>
                      <a:pt x="6694" y="11195"/>
                      <a:pt x="6356" y="11251"/>
                    </a:cubicBezTo>
                    <a:cubicBezTo>
                      <a:pt x="5819" y="11339"/>
                      <a:pt x="5327" y="11509"/>
                      <a:pt x="4894" y="11759"/>
                    </a:cubicBezTo>
                    <a:cubicBezTo>
                      <a:pt x="4641" y="11905"/>
                      <a:pt x="4423" y="12105"/>
                      <a:pt x="4219" y="12317"/>
                    </a:cubicBezTo>
                    <a:cubicBezTo>
                      <a:pt x="4703" y="11600"/>
                      <a:pt x="5231" y="10911"/>
                      <a:pt x="5783" y="10242"/>
                    </a:cubicBezTo>
                    <a:cubicBezTo>
                      <a:pt x="5884" y="10271"/>
                      <a:pt x="5984" y="10300"/>
                      <a:pt x="6082" y="10329"/>
                    </a:cubicBezTo>
                    <a:cubicBezTo>
                      <a:pt x="6305" y="10397"/>
                      <a:pt x="6537" y="10465"/>
                      <a:pt x="6770" y="10514"/>
                    </a:cubicBezTo>
                    <a:cubicBezTo>
                      <a:pt x="6939" y="10550"/>
                      <a:pt x="7107" y="10566"/>
                      <a:pt x="7274" y="10566"/>
                    </a:cubicBezTo>
                    <a:cubicBezTo>
                      <a:pt x="7946" y="10566"/>
                      <a:pt x="8611" y="10307"/>
                      <a:pt x="9289" y="10015"/>
                    </a:cubicBezTo>
                    <a:cubicBezTo>
                      <a:pt x="9852" y="9772"/>
                      <a:pt x="10421" y="9489"/>
                      <a:pt x="10650" y="8935"/>
                    </a:cubicBezTo>
                    <a:cubicBezTo>
                      <a:pt x="10664" y="8900"/>
                      <a:pt x="10657" y="8860"/>
                      <a:pt x="10634" y="8831"/>
                    </a:cubicBezTo>
                    <a:cubicBezTo>
                      <a:pt x="10616" y="8808"/>
                      <a:pt x="10587" y="8796"/>
                      <a:pt x="10558" y="8796"/>
                    </a:cubicBezTo>
                    <a:cubicBezTo>
                      <a:pt x="10550" y="8796"/>
                      <a:pt x="10542" y="8797"/>
                      <a:pt x="10534" y="8799"/>
                    </a:cubicBezTo>
                    <a:cubicBezTo>
                      <a:pt x="10075" y="8911"/>
                      <a:pt x="9588" y="8922"/>
                      <a:pt x="9112" y="8922"/>
                    </a:cubicBezTo>
                    <a:cubicBezTo>
                      <a:pt x="9043" y="8922"/>
                      <a:pt x="8974" y="8922"/>
                      <a:pt x="8905" y="8922"/>
                    </a:cubicBezTo>
                    <a:cubicBezTo>
                      <a:pt x="8809" y="8921"/>
                      <a:pt x="8710" y="8921"/>
                      <a:pt x="8611" y="8921"/>
                    </a:cubicBezTo>
                    <a:cubicBezTo>
                      <a:pt x="8439" y="8921"/>
                      <a:pt x="8264" y="8923"/>
                      <a:pt x="8093" y="8932"/>
                    </a:cubicBezTo>
                    <a:cubicBezTo>
                      <a:pt x="7501" y="8964"/>
                      <a:pt x="7016" y="9075"/>
                      <a:pt x="6614" y="9275"/>
                    </a:cubicBezTo>
                    <a:cubicBezTo>
                      <a:pt x="7002" y="8835"/>
                      <a:pt x="7398" y="8404"/>
                      <a:pt x="7795" y="7984"/>
                    </a:cubicBezTo>
                    <a:cubicBezTo>
                      <a:pt x="7818" y="7974"/>
                      <a:pt x="7838" y="7958"/>
                      <a:pt x="7847" y="7932"/>
                    </a:cubicBezTo>
                    <a:cubicBezTo>
                      <a:pt x="7849" y="7930"/>
                      <a:pt x="7849" y="7926"/>
                      <a:pt x="7852" y="7924"/>
                    </a:cubicBezTo>
                    <a:cubicBezTo>
                      <a:pt x="7938" y="7832"/>
                      <a:pt x="8022" y="7742"/>
                      <a:pt x="8109" y="7651"/>
                    </a:cubicBezTo>
                    <a:cubicBezTo>
                      <a:pt x="8206" y="7597"/>
                      <a:pt x="8403" y="7545"/>
                      <a:pt x="8519" y="7516"/>
                    </a:cubicBezTo>
                    <a:cubicBezTo>
                      <a:pt x="8584" y="7499"/>
                      <a:pt x="8640" y="7483"/>
                      <a:pt x="8680" y="7470"/>
                    </a:cubicBezTo>
                    <a:cubicBezTo>
                      <a:pt x="8981" y="7369"/>
                      <a:pt x="9295" y="7315"/>
                      <a:pt x="9600" y="7260"/>
                    </a:cubicBezTo>
                    <a:cubicBezTo>
                      <a:pt x="10200" y="7156"/>
                      <a:pt x="10816" y="7047"/>
                      <a:pt x="11350" y="6598"/>
                    </a:cubicBezTo>
                    <a:cubicBezTo>
                      <a:pt x="11617" y="6375"/>
                      <a:pt x="11822" y="6093"/>
                      <a:pt x="12022" y="5822"/>
                    </a:cubicBezTo>
                    <a:cubicBezTo>
                      <a:pt x="12163" y="5628"/>
                      <a:pt x="12310" y="5429"/>
                      <a:pt x="12477" y="5255"/>
                    </a:cubicBezTo>
                    <a:lnTo>
                      <a:pt x="12480" y="5252"/>
                    </a:lnTo>
                    <a:cubicBezTo>
                      <a:pt x="12522" y="5222"/>
                      <a:pt x="12520" y="5159"/>
                      <a:pt x="12480" y="5123"/>
                    </a:cubicBezTo>
                    <a:cubicBezTo>
                      <a:pt x="12461" y="5105"/>
                      <a:pt x="12436" y="5096"/>
                      <a:pt x="12412" y="5096"/>
                    </a:cubicBezTo>
                    <a:cubicBezTo>
                      <a:pt x="12385" y="5096"/>
                      <a:pt x="12359" y="5107"/>
                      <a:pt x="12339" y="5128"/>
                    </a:cubicBezTo>
                    <a:cubicBezTo>
                      <a:pt x="12278" y="5186"/>
                      <a:pt x="11859" y="5272"/>
                      <a:pt x="11670" y="5282"/>
                    </a:cubicBezTo>
                    <a:cubicBezTo>
                      <a:pt x="11559" y="5290"/>
                      <a:pt x="11449" y="5290"/>
                      <a:pt x="11340" y="5291"/>
                    </a:cubicBezTo>
                    <a:cubicBezTo>
                      <a:pt x="11081" y="5296"/>
                      <a:pt x="10813" y="5298"/>
                      <a:pt x="10537" y="5371"/>
                    </a:cubicBezTo>
                    <a:cubicBezTo>
                      <a:pt x="10269" y="5440"/>
                      <a:pt x="10016" y="5556"/>
                      <a:pt x="9762" y="5725"/>
                    </a:cubicBezTo>
                    <a:cubicBezTo>
                      <a:pt x="9618" y="5822"/>
                      <a:pt x="9483" y="5928"/>
                      <a:pt x="9351" y="6047"/>
                    </a:cubicBezTo>
                    <a:cubicBezTo>
                      <a:pt x="9382" y="5996"/>
                      <a:pt x="9412" y="5943"/>
                      <a:pt x="9444" y="5892"/>
                    </a:cubicBezTo>
                    <a:cubicBezTo>
                      <a:pt x="9474" y="5840"/>
                      <a:pt x="9508" y="5786"/>
                      <a:pt x="9541" y="5731"/>
                    </a:cubicBezTo>
                    <a:cubicBezTo>
                      <a:pt x="9549" y="5733"/>
                      <a:pt x="9557" y="5734"/>
                      <a:pt x="9565" y="5734"/>
                    </a:cubicBezTo>
                    <a:cubicBezTo>
                      <a:pt x="9600" y="5734"/>
                      <a:pt x="9633" y="5715"/>
                      <a:pt x="9651" y="5682"/>
                    </a:cubicBezTo>
                    <a:cubicBezTo>
                      <a:pt x="9791" y="5421"/>
                      <a:pt x="10003" y="5214"/>
                      <a:pt x="10226" y="4994"/>
                    </a:cubicBezTo>
                    <a:cubicBezTo>
                      <a:pt x="10305" y="4915"/>
                      <a:pt x="10386" y="4835"/>
                      <a:pt x="10462" y="4754"/>
                    </a:cubicBezTo>
                    <a:cubicBezTo>
                      <a:pt x="11091" y="4087"/>
                      <a:pt x="11445" y="3246"/>
                      <a:pt x="11575" y="2105"/>
                    </a:cubicBezTo>
                    <a:cubicBezTo>
                      <a:pt x="11605" y="1828"/>
                      <a:pt x="11617" y="1548"/>
                      <a:pt x="11626" y="1277"/>
                    </a:cubicBezTo>
                    <a:cubicBezTo>
                      <a:pt x="11640" y="895"/>
                      <a:pt x="11653" y="500"/>
                      <a:pt x="11728" y="122"/>
                    </a:cubicBezTo>
                    <a:cubicBezTo>
                      <a:pt x="11740" y="68"/>
                      <a:pt x="11705" y="15"/>
                      <a:pt x="11652" y="3"/>
                    </a:cubicBezTo>
                    <a:cubicBezTo>
                      <a:pt x="11644" y="1"/>
                      <a:pt x="11637" y="1"/>
                      <a:pt x="116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9" name="Google Shape;99;p3"/>
              <p:cNvGrpSpPr/>
              <p:nvPr/>
            </p:nvGrpSpPr>
            <p:grpSpPr>
              <a:xfrm>
                <a:off x="8630987" y="1295690"/>
                <a:ext cx="210920" cy="196006"/>
                <a:chOff x="2294687" y="652640"/>
                <a:chExt cx="210920" cy="196006"/>
              </a:xfrm>
            </p:grpSpPr>
            <p:sp>
              <p:nvSpPr>
                <p:cNvPr id="100" name="Google Shape;100;p3"/>
                <p:cNvSpPr/>
                <p:nvPr/>
              </p:nvSpPr>
              <p:spPr>
                <a:xfrm>
                  <a:off x="2358638" y="652640"/>
                  <a:ext cx="50876" cy="50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76" extrusionOk="0">
                      <a:moveTo>
                        <a:pt x="536" y="0"/>
                      </a:moveTo>
                      <a:cubicBezTo>
                        <a:pt x="239" y="2"/>
                        <a:pt x="0" y="245"/>
                        <a:pt x="2" y="540"/>
                      </a:cubicBezTo>
                      <a:cubicBezTo>
                        <a:pt x="2" y="678"/>
                        <a:pt x="54" y="808"/>
                        <a:pt x="148" y="906"/>
                      </a:cubicBezTo>
                      <a:lnTo>
                        <a:pt x="161" y="919"/>
                      </a:lnTo>
                      <a:cubicBezTo>
                        <a:pt x="262" y="1021"/>
                        <a:pt x="398" y="1076"/>
                        <a:pt x="540" y="1076"/>
                      </a:cubicBezTo>
                      <a:cubicBezTo>
                        <a:pt x="683" y="1076"/>
                        <a:pt x="819" y="1018"/>
                        <a:pt x="921" y="917"/>
                      </a:cubicBezTo>
                      <a:cubicBezTo>
                        <a:pt x="1021" y="815"/>
                        <a:pt x="1077" y="679"/>
                        <a:pt x="1074" y="536"/>
                      </a:cubicBezTo>
                      <a:cubicBezTo>
                        <a:pt x="1074" y="392"/>
                        <a:pt x="1019" y="261"/>
                        <a:pt x="915" y="157"/>
                      </a:cubicBezTo>
                      <a:cubicBezTo>
                        <a:pt x="814" y="55"/>
                        <a:pt x="679" y="0"/>
                        <a:pt x="5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2454731" y="797818"/>
                  <a:ext cx="50876" cy="5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77" extrusionOk="0">
                      <a:moveTo>
                        <a:pt x="537" y="0"/>
                      </a:moveTo>
                      <a:cubicBezTo>
                        <a:pt x="240" y="2"/>
                        <a:pt x="1" y="245"/>
                        <a:pt x="1" y="540"/>
                      </a:cubicBezTo>
                      <a:cubicBezTo>
                        <a:pt x="1" y="678"/>
                        <a:pt x="54" y="808"/>
                        <a:pt x="149" y="907"/>
                      </a:cubicBezTo>
                      <a:lnTo>
                        <a:pt x="160" y="920"/>
                      </a:lnTo>
                      <a:cubicBezTo>
                        <a:pt x="261" y="1021"/>
                        <a:pt x="398" y="1076"/>
                        <a:pt x="541" y="1076"/>
                      </a:cubicBezTo>
                      <a:cubicBezTo>
                        <a:pt x="684" y="1076"/>
                        <a:pt x="819" y="1018"/>
                        <a:pt x="920" y="915"/>
                      </a:cubicBezTo>
                      <a:cubicBezTo>
                        <a:pt x="1021" y="815"/>
                        <a:pt x="1078" y="679"/>
                        <a:pt x="1077" y="536"/>
                      </a:cubicBezTo>
                      <a:cubicBezTo>
                        <a:pt x="1077" y="393"/>
                        <a:pt x="1020" y="260"/>
                        <a:pt x="917" y="155"/>
                      </a:cubicBezTo>
                      <a:cubicBezTo>
                        <a:pt x="816" y="55"/>
                        <a:pt x="680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2294687" y="772473"/>
                  <a:ext cx="50735" cy="50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075" extrusionOk="0">
                      <a:moveTo>
                        <a:pt x="536" y="0"/>
                      </a:moveTo>
                      <a:cubicBezTo>
                        <a:pt x="239" y="2"/>
                        <a:pt x="0" y="245"/>
                        <a:pt x="0" y="539"/>
                      </a:cubicBezTo>
                      <a:cubicBezTo>
                        <a:pt x="0" y="676"/>
                        <a:pt x="52" y="807"/>
                        <a:pt x="146" y="907"/>
                      </a:cubicBezTo>
                      <a:lnTo>
                        <a:pt x="158" y="920"/>
                      </a:lnTo>
                      <a:cubicBezTo>
                        <a:pt x="259" y="1021"/>
                        <a:pt x="395" y="1074"/>
                        <a:pt x="539" y="1074"/>
                      </a:cubicBezTo>
                      <a:cubicBezTo>
                        <a:pt x="682" y="1074"/>
                        <a:pt x="818" y="1017"/>
                        <a:pt x="918" y="915"/>
                      </a:cubicBezTo>
                      <a:cubicBezTo>
                        <a:pt x="1019" y="814"/>
                        <a:pt x="1074" y="679"/>
                        <a:pt x="1074" y="536"/>
                      </a:cubicBezTo>
                      <a:cubicBezTo>
                        <a:pt x="1073" y="391"/>
                        <a:pt x="1016" y="261"/>
                        <a:pt x="915" y="155"/>
                      </a:cubicBezTo>
                      <a:cubicBezTo>
                        <a:pt x="814" y="54"/>
                        <a:pt x="678" y="0"/>
                        <a:pt x="5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103;p3"/>
              <p:cNvGrpSpPr/>
              <p:nvPr/>
            </p:nvGrpSpPr>
            <p:grpSpPr>
              <a:xfrm>
                <a:off x="8149348" y="3994349"/>
                <a:ext cx="785089" cy="1218292"/>
                <a:chOff x="1238225" y="2907350"/>
                <a:chExt cx="415875" cy="645350"/>
              </a:xfrm>
            </p:grpSpPr>
            <p:sp>
              <p:nvSpPr>
                <p:cNvPr id="104" name="Google Shape;104;p3"/>
                <p:cNvSpPr/>
                <p:nvPr/>
              </p:nvSpPr>
              <p:spPr>
                <a:xfrm>
                  <a:off x="1353625" y="2907350"/>
                  <a:ext cx="69250" cy="17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" h="7017" extrusionOk="0">
                      <a:moveTo>
                        <a:pt x="345" y="0"/>
                      </a:moveTo>
                      <a:lnTo>
                        <a:pt x="345" y="0"/>
                      </a:lnTo>
                      <a:cubicBezTo>
                        <a:pt x="1" y="1173"/>
                        <a:pt x="96" y="2454"/>
                        <a:pt x="523" y="3600"/>
                      </a:cubicBezTo>
                      <a:cubicBezTo>
                        <a:pt x="769" y="4262"/>
                        <a:pt x="1124" y="4882"/>
                        <a:pt x="1550" y="5443"/>
                      </a:cubicBezTo>
                      <a:cubicBezTo>
                        <a:pt x="1762" y="5728"/>
                        <a:pt x="2022" y="5972"/>
                        <a:pt x="2242" y="6250"/>
                      </a:cubicBezTo>
                      <a:cubicBezTo>
                        <a:pt x="2433" y="6486"/>
                        <a:pt x="2538" y="6769"/>
                        <a:pt x="2725" y="7017"/>
                      </a:cubicBezTo>
                      <a:cubicBezTo>
                        <a:pt x="2731" y="6087"/>
                        <a:pt x="2770" y="5268"/>
                        <a:pt x="2609" y="4344"/>
                      </a:cubicBezTo>
                      <a:cubicBezTo>
                        <a:pt x="2250" y="2741"/>
                        <a:pt x="1289" y="1346"/>
                        <a:pt x="3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1430525" y="3005700"/>
                  <a:ext cx="44725" cy="16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6416" extrusionOk="0">
                      <a:moveTo>
                        <a:pt x="1450" y="1"/>
                      </a:moveTo>
                      <a:cubicBezTo>
                        <a:pt x="1479" y="117"/>
                        <a:pt x="699" y="1101"/>
                        <a:pt x="606" y="1292"/>
                      </a:cubicBezTo>
                      <a:cubicBezTo>
                        <a:pt x="367" y="1797"/>
                        <a:pt x="199" y="2337"/>
                        <a:pt x="105" y="2889"/>
                      </a:cubicBezTo>
                      <a:cubicBezTo>
                        <a:pt x="1" y="3510"/>
                        <a:pt x="15" y="4141"/>
                        <a:pt x="85" y="4765"/>
                      </a:cubicBezTo>
                      <a:cubicBezTo>
                        <a:pt x="154" y="5367"/>
                        <a:pt x="392" y="5849"/>
                        <a:pt x="599" y="6415"/>
                      </a:cubicBezTo>
                      <a:cubicBezTo>
                        <a:pt x="561" y="5621"/>
                        <a:pt x="887" y="4863"/>
                        <a:pt x="1169" y="4121"/>
                      </a:cubicBezTo>
                      <a:cubicBezTo>
                        <a:pt x="1181" y="4090"/>
                        <a:pt x="1192" y="4057"/>
                        <a:pt x="1204" y="4027"/>
                      </a:cubicBezTo>
                      <a:cubicBezTo>
                        <a:pt x="1687" y="2714"/>
                        <a:pt x="1789" y="1360"/>
                        <a:pt x="14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1332125" y="3036325"/>
                  <a:ext cx="11795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535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31" y="1557"/>
                        <a:pt x="1421" y="3019"/>
                        <a:pt x="2882" y="3705"/>
                      </a:cubicBezTo>
                      <a:cubicBezTo>
                        <a:pt x="3704" y="4090"/>
                        <a:pt x="4302" y="4510"/>
                        <a:pt x="4717" y="5358"/>
                      </a:cubicBezTo>
                      <a:cubicBezTo>
                        <a:pt x="4284" y="4178"/>
                        <a:pt x="3482" y="3019"/>
                        <a:pt x="2531" y="2188"/>
                      </a:cubicBezTo>
                      <a:cubicBezTo>
                        <a:pt x="1689" y="1450"/>
                        <a:pt x="612" y="94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1362975" y="3123300"/>
                  <a:ext cx="135375" cy="1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5" h="6396" extrusionOk="0">
                      <a:moveTo>
                        <a:pt x="0" y="0"/>
                      </a:moveTo>
                      <a:cubicBezTo>
                        <a:pt x="36" y="378"/>
                        <a:pt x="284" y="828"/>
                        <a:pt x="429" y="1180"/>
                      </a:cubicBezTo>
                      <a:cubicBezTo>
                        <a:pt x="601" y="1595"/>
                        <a:pt x="688" y="2059"/>
                        <a:pt x="960" y="2429"/>
                      </a:cubicBezTo>
                      <a:cubicBezTo>
                        <a:pt x="1265" y="2848"/>
                        <a:pt x="1758" y="3078"/>
                        <a:pt x="2211" y="3325"/>
                      </a:cubicBezTo>
                      <a:cubicBezTo>
                        <a:pt x="3397" y="3977"/>
                        <a:pt x="4641" y="4795"/>
                        <a:pt x="5264" y="6052"/>
                      </a:cubicBezTo>
                      <a:lnTo>
                        <a:pt x="5264" y="6052"/>
                      </a:lnTo>
                      <a:cubicBezTo>
                        <a:pt x="4136" y="3573"/>
                        <a:pt x="2240" y="1538"/>
                        <a:pt x="0" y="0"/>
                      </a:cubicBezTo>
                      <a:close/>
                      <a:moveTo>
                        <a:pt x="5264" y="6052"/>
                      </a:moveTo>
                      <a:cubicBezTo>
                        <a:pt x="5316" y="6165"/>
                        <a:pt x="5366" y="6280"/>
                        <a:pt x="5414" y="6396"/>
                      </a:cubicBezTo>
                      <a:cubicBezTo>
                        <a:pt x="5369" y="6278"/>
                        <a:pt x="5319" y="6163"/>
                        <a:pt x="5264" y="605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1449650" y="32199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1489900" y="3131150"/>
                  <a:ext cx="40075" cy="16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" h="6551" extrusionOk="0">
                      <a:moveTo>
                        <a:pt x="915" y="0"/>
                      </a:moveTo>
                      <a:cubicBezTo>
                        <a:pt x="915" y="1"/>
                        <a:pt x="915" y="1"/>
                        <a:pt x="915" y="1"/>
                      </a:cubicBezTo>
                      <a:lnTo>
                        <a:pt x="915" y="1"/>
                      </a:lnTo>
                      <a:cubicBezTo>
                        <a:pt x="915" y="1"/>
                        <a:pt x="915" y="1"/>
                        <a:pt x="915" y="0"/>
                      </a:cubicBezTo>
                      <a:close/>
                      <a:moveTo>
                        <a:pt x="915" y="1"/>
                      </a:moveTo>
                      <a:lnTo>
                        <a:pt x="915" y="1"/>
                      </a:lnTo>
                      <a:cubicBezTo>
                        <a:pt x="1013" y="200"/>
                        <a:pt x="479" y="1295"/>
                        <a:pt x="408" y="1542"/>
                      </a:cubicBezTo>
                      <a:cubicBezTo>
                        <a:pt x="264" y="2043"/>
                        <a:pt x="142" y="2547"/>
                        <a:pt x="98" y="3064"/>
                      </a:cubicBezTo>
                      <a:cubicBezTo>
                        <a:pt x="0" y="4240"/>
                        <a:pt x="110" y="5422"/>
                        <a:pt x="463" y="6551"/>
                      </a:cubicBezTo>
                      <a:cubicBezTo>
                        <a:pt x="421" y="6392"/>
                        <a:pt x="714" y="5904"/>
                        <a:pt x="777" y="5742"/>
                      </a:cubicBezTo>
                      <a:cubicBezTo>
                        <a:pt x="880" y="5478"/>
                        <a:pt x="1010" y="5210"/>
                        <a:pt x="1067" y="4931"/>
                      </a:cubicBezTo>
                      <a:cubicBezTo>
                        <a:pt x="1165" y="4450"/>
                        <a:pt x="1293" y="3971"/>
                        <a:pt x="1384" y="3486"/>
                      </a:cubicBezTo>
                      <a:cubicBezTo>
                        <a:pt x="1603" y="2315"/>
                        <a:pt x="1451" y="1069"/>
                        <a:pt x="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1302300" y="3147175"/>
                  <a:ext cx="90650" cy="1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6" h="478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02" y="755"/>
                        <a:pt x="237" y="1552"/>
                        <a:pt x="516" y="2282"/>
                      </a:cubicBezTo>
                      <a:cubicBezTo>
                        <a:pt x="758" y="2912"/>
                        <a:pt x="1187" y="3465"/>
                        <a:pt x="1725" y="3873"/>
                      </a:cubicBezTo>
                      <a:cubicBezTo>
                        <a:pt x="1997" y="4077"/>
                        <a:pt x="2220" y="4142"/>
                        <a:pt x="2531" y="4235"/>
                      </a:cubicBezTo>
                      <a:cubicBezTo>
                        <a:pt x="2929" y="4352"/>
                        <a:pt x="3265" y="4585"/>
                        <a:pt x="3626" y="4779"/>
                      </a:cubicBezTo>
                      <a:cubicBezTo>
                        <a:pt x="2641" y="3045"/>
                        <a:pt x="1087" y="166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1413575" y="3064425"/>
                  <a:ext cx="127775" cy="48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1" h="19531" extrusionOk="0">
                      <a:moveTo>
                        <a:pt x="147" y="1"/>
                      </a:moveTo>
                      <a:cubicBezTo>
                        <a:pt x="78" y="1"/>
                        <a:pt x="0" y="67"/>
                        <a:pt x="23" y="158"/>
                      </a:cubicBezTo>
                      <a:cubicBezTo>
                        <a:pt x="346" y="1459"/>
                        <a:pt x="672" y="2769"/>
                        <a:pt x="1230" y="3992"/>
                      </a:cubicBezTo>
                      <a:cubicBezTo>
                        <a:pt x="1519" y="4619"/>
                        <a:pt x="1865" y="5219"/>
                        <a:pt x="2166" y="5840"/>
                      </a:cubicBezTo>
                      <a:cubicBezTo>
                        <a:pt x="2454" y="6435"/>
                        <a:pt x="2697" y="7053"/>
                        <a:pt x="2913" y="7678"/>
                      </a:cubicBezTo>
                      <a:cubicBezTo>
                        <a:pt x="3354" y="8961"/>
                        <a:pt x="3770" y="10278"/>
                        <a:pt x="3851" y="11639"/>
                      </a:cubicBezTo>
                      <a:cubicBezTo>
                        <a:pt x="3930" y="12968"/>
                        <a:pt x="3796" y="14295"/>
                        <a:pt x="3842" y="15624"/>
                      </a:cubicBezTo>
                      <a:cubicBezTo>
                        <a:pt x="3887" y="16966"/>
                        <a:pt x="4118" y="18340"/>
                        <a:pt x="4865" y="19482"/>
                      </a:cubicBezTo>
                      <a:cubicBezTo>
                        <a:pt x="4888" y="19517"/>
                        <a:pt x="4919" y="19531"/>
                        <a:pt x="4950" y="19531"/>
                      </a:cubicBezTo>
                      <a:cubicBezTo>
                        <a:pt x="5030" y="19531"/>
                        <a:pt x="5111" y="19436"/>
                        <a:pt x="5052" y="19346"/>
                      </a:cubicBezTo>
                      <a:cubicBezTo>
                        <a:pt x="3626" y="17167"/>
                        <a:pt x="4179" y="14408"/>
                        <a:pt x="4097" y="11965"/>
                      </a:cubicBezTo>
                      <a:cubicBezTo>
                        <a:pt x="4072" y="11283"/>
                        <a:pt x="4000" y="10604"/>
                        <a:pt x="3835" y="9942"/>
                      </a:cubicBezTo>
                      <a:cubicBezTo>
                        <a:pt x="3671" y="9292"/>
                        <a:pt x="3474" y="8648"/>
                        <a:pt x="3267" y="8011"/>
                      </a:cubicBezTo>
                      <a:cubicBezTo>
                        <a:pt x="3063" y="7381"/>
                        <a:pt x="2834" y="6759"/>
                        <a:pt x="2565" y="6155"/>
                      </a:cubicBezTo>
                      <a:cubicBezTo>
                        <a:pt x="2292" y="5541"/>
                        <a:pt x="1962" y="4957"/>
                        <a:pt x="1660" y="4356"/>
                      </a:cubicBezTo>
                      <a:cubicBezTo>
                        <a:pt x="980" y="3001"/>
                        <a:pt x="602" y="1540"/>
                        <a:pt x="239" y="77"/>
                      </a:cubicBezTo>
                      <a:cubicBezTo>
                        <a:pt x="225" y="23"/>
                        <a:pt x="18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1510125" y="3119175"/>
                  <a:ext cx="101400" cy="2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10379" extrusionOk="0">
                      <a:moveTo>
                        <a:pt x="3925" y="1"/>
                      </a:moveTo>
                      <a:cubicBezTo>
                        <a:pt x="3875" y="1"/>
                        <a:pt x="3824" y="28"/>
                        <a:pt x="3810" y="90"/>
                      </a:cubicBezTo>
                      <a:cubicBezTo>
                        <a:pt x="3467" y="1536"/>
                        <a:pt x="3305" y="3014"/>
                        <a:pt x="2993" y="4466"/>
                      </a:cubicBezTo>
                      <a:cubicBezTo>
                        <a:pt x="2687" y="5885"/>
                        <a:pt x="2238" y="7331"/>
                        <a:pt x="1358" y="8505"/>
                      </a:cubicBezTo>
                      <a:cubicBezTo>
                        <a:pt x="925" y="9083"/>
                        <a:pt x="433" y="9611"/>
                        <a:pt x="52" y="10223"/>
                      </a:cubicBezTo>
                      <a:cubicBezTo>
                        <a:pt x="1" y="10308"/>
                        <a:pt x="78" y="10379"/>
                        <a:pt x="158" y="10379"/>
                      </a:cubicBezTo>
                      <a:cubicBezTo>
                        <a:pt x="197" y="10379"/>
                        <a:pt x="237" y="10361"/>
                        <a:pt x="262" y="10320"/>
                      </a:cubicBezTo>
                      <a:cubicBezTo>
                        <a:pt x="604" y="9770"/>
                        <a:pt x="1045" y="9290"/>
                        <a:pt x="1439" y="8779"/>
                      </a:cubicBezTo>
                      <a:cubicBezTo>
                        <a:pt x="1645" y="8512"/>
                        <a:pt x="1837" y="8237"/>
                        <a:pt x="2008" y="7948"/>
                      </a:cubicBezTo>
                      <a:cubicBezTo>
                        <a:pt x="2195" y="7631"/>
                        <a:pt x="2343" y="7290"/>
                        <a:pt x="2482" y="6952"/>
                      </a:cubicBezTo>
                      <a:cubicBezTo>
                        <a:pt x="3058" y="5561"/>
                        <a:pt x="3323" y="4075"/>
                        <a:pt x="3569" y="2599"/>
                      </a:cubicBezTo>
                      <a:cubicBezTo>
                        <a:pt x="3706" y="1774"/>
                        <a:pt x="3844" y="947"/>
                        <a:pt x="4036" y="130"/>
                      </a:cubicBezTo>
                      <a:cubicBezTo>
                        <a:pt x="4056" y="48"/>
                        <a:pt x="3991" y="1"/>
                        <a:pt x="39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1361375" y="3232250"/>
                  <a:ext cx="153300" cy="1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2" h="7972" extrusionOk="0">
                      <a:moveTo>
                        <a:pt x="150" y="1"/>
                      </a:moveTo>
                      <a:cubicBezTo>
                        <a:pt x="74" y="1"/>
                        <a:pt x="1" y="64"/>
                        <a:pt x="45" y="149"/>
                      </a:cubicBezTo>
                      <a:cubicBezTo>
                        <a:pt x="332" y="684"/>
                        <a:pt x="692" y="1172"/>
                        <a:pt x="1124" y="1599"/>
                      </a:cubicBezTo>
                      <a:cubicBezTo>
                        <a:pt x="1594" y="2064"/>
                        <a:pt x="2156" y="2411"/>
                        <a:pt x="2668" y="2827"/>
                      </a:cubicBezTo>
                      <a:cubicBezTo>
                        <a:pt x="3177" y="3242"/>
                        <a:pt x="3628" y="3721"/>
                        <a:pt x="4060" y="4214"/>
                      </a:cubicBezTo>
                      <a:cubicBezTo>
                        <a:pt x="4491" y="4702"/>
                        <a:pt x="4963" y="5191"/>
                        <a:pt x="5267" y="5773"/>
                      </a:cubicBezTo>
                      <a:cubicBezTo>
                        <a:pt x="5607" y="6427"/>
                        <a:pt x="5749" y="7160"/>
                        <a:pt x="5887" y="7878"/>
                      </a:cubicBezTo>
                      <a:cubicBezTo>
                        <a:pt x="5900" y="7941"/>
                        <a:pt x="5955" y="7971"/>
                        <a:pt x="6008" y="7971"/>
                      </a:cubicBezTo>
                      <a:cubicBezTo>
                        <a:pt x="6071" y="7971"/>
                        <a:pt x="6131" y="7929"/>
                        <a:pt x="6115" y="7850"/>
                      </a:cubicBezTo>
                      <a:cubicBezTo>
                        <a:pt x="5995" y="7216"/>
                        <a:pt x="5869" y="6572"/>
                        <a:pt x="5616" y="5974"/>
                      </a:cubicBezTo>
                      <a:cubicBezTo>
                        <a:pt x="5358" y="5363"/>
                        <a:pt x="4938" y="4868"/>
                        <a:pt x="4507" y="4373"/>
                      </a:cubicBezTo>
                      <a:cubicBezTo>
                        <a:pt x="4080" y="3881"/>
                        <a:pt x="3647" y="3390"/>
                        <a:pt x="3166" y="2950"/>
                      </a:cubicBezTo>
                      <a:cubicBezTo>
                        <a:pt x="2666" y="2492"/>
                        <a:pt x="2088" y="2138"/>
                        <a:pt x="1574" y="1698"/>
                      </a:cubicBezTo>
                      <a:cubicBezTo>
                        <a:pt x="1040" y="1240"/>
                        <a:pt x="593" y="684"/>
                        <a:pt x="260" y="66"/>
                      </a:cubicBezTo>
                      <a:cubicBezTo>
                        <a:pt x="235" y="20"/>
                        <a:pt x="192" y="1"/>
                        <a:pt x="1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1352800" y="3288800"/>
                  <a:ext cx="112975" cy="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9" h="1959" extrusionOk="0">
                      <a:moveTo>
                        <a:pt x="0" y="0"/>
                      </a:moveTo>
                      <a:cubicBezTo>
                        <a:pt x="255" y="290"/>
                        <a:pt x="513" y="579"/>
                        <a:pt x="768" y="872"/>
                      </a:cubicBezTo>
                      <a:cubicBezTo>
                        <a:pt x="1083" y="1229"/>
                        <a:pt x="1425" y="1603"/>
                        <a:pt x="1884" y="1733"/>
                      </a:cubicBezTo>
                      <a:cubicBezTo>
                        <a:pt x="2066" y="1784"/>
                        <a:pt x="2254" y="1793"/>
                        <a:pt x="2442" y="1793"/>
                      </a:cubicBezTo>
                      <a:cubicBezTo>
                        <a:pt x="2459" y="1793"/>
                        <a:pt x="2475" y="1793"/>
                        <a:pt x="2492" y="1792"/>
                      </a:cubicBezTo>
                      <a:cubicBezTo>
                        <a:pt x="2807" y="1788"/>
                        <a:pt x="3132" y="1698"/>
                        <a:pt x="3436" y="1697"/>
                      </a:cubicBezTo>
                      <a:cubicBezTo>
                        <a:pt x="3438" y="1697"/>
                        <a:pt x="3441" y="1697"/>
                        <a:pt x="3444" y="1697"/>
                      </a:cubicBezTo>
                      <a:cubicBezTo>
                        <a:pt x="3791" y="1697"/>
                        <a:pt x="4185" y="1871"/>
                        <a:pt x="4518" y="1959"/>
                      </a:cubicBezTo>
                      <a:lnTo>
                        <a:pt x="4518" y="1959"/>
                      </a:lnTo>
                      <a:cubicBezTo>
                        <a:pt x="4187" y="1871"/>
                        <a:pt x="3889" y="1202"/>
                        <a:pt x="3618" y="990"/>
                      </a:cubicBezTo>
                      <a:cubicBezTo>
                        <a:pt x="3379" y="804"/>
                        <a:pt x="3069" y="746"/>
                        <a:pt x="2789" y="642"/>
                      </a:cubicBezTo>
                      <a:cubicBezTo>
                        <a:pt x="1884" y="296"/>
                        <a:pt x="969" y="57"/>
                        <a:pt x="0" y="0"/>
                      </a:cubicBezTo>
                      <a:close/>
                      <a:moveTo>
                        <a:pt x="4518" y="1959"/>
                      </a:moveTo>
                      <a:lnTo>
                        <a:pt x="4518" y="1959"/>
                      </a:lnTo>
                      <a:cubicBezTo>
                        <a:pt x="4518" y="1959"/>
                        <a:pt x="4518" y="1959"/>
                        <a:pt x="4518" y="1959"/>
                      </a:cubicBezTo>
                      <a:cubicBezTo>
                        <a:pt x="4518" y="1959"/>
                        <a:pt x="4518" y="1959"/>
                        <a:pt x="4518" y="195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1429200" y="3238125"/>
                  <a:ext cx="56950" cy="1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488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" y="50"/>
                        <a:pt x="6" y="506"/>
                        <a:pt x="13" y="601"/>
                      </a:cubicBezTo>
                      <a:cubicBezTo>
                        <a:pt x="32" y="843"/>
                        <a:pt x="54" y="1067"/>
                        <a:pt x="135" y="1296"/>
                      </a:cubicBezTo>
                      <a:cubicBezTo>
                        <a:pt x="304" y="1770"/>
                        <a:pt x="634" y="2171"/>
                        <a:pt x="927" y="2570"/>
                      </a:cubicBezTo>
                      <a:cubicBezTo>
                        <a:pt x="1455" y="3291"/>
                        <a:pt x="1908" y="4067"/>
                        <a:pt x="2272" y="4883"/>
                      </a:cubicBezTo>
                      <a:cubicBezTo>
                        <a:pt x="2104" y="4506"/>
                        <a:pt x="2277" y="3850"/>
                        <a:pt x="2207" y="3436"/>
                      </a:cubicBezTo>
                      <a:cubicBezTo>
                        <a:pt x="2127" y="2958"/>
                        <a:pt x="1824" y="2479"/>
                        <a:pt x="1577" y="2066"/>
                      </a:cubicBezTo>
                      <a:cubicBezTo>
                        <a:pt x="1129" y="1324"/>
                        <a:pt x="601" y="62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1583225" y="3032350"/>
                  <a:ext cx="40125" cy="14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5609" extrusionOk="0">
                      <a:moveTo>
                        <a:pt x="1473" y="0"/>
                      </a:moveTo>
                      <a:lnTo>
                        <a:pt x="1473" y="0"/>
                      </a:lnTo>
                      <a:cubicBezTo>
                        <a:pt x="1121" y="461"/>
                        <a:pt x="765" y="928"/>
                        <a:pt x="556" y="1470"/>
                      </a:cubicBezTo>
                      <a:cubicBezTo>
                        <a:pt x="1" y="2907"/>
                        <a:pt x="656" y="4185"/>
                        <a:pt x="758" y="5608"/>
                      </a:cubicBezTo>
                      <a:cubicBezTo>
                        <a:pt x="917" y="4669"/>
                        <a:pt x="1302" y="3816"/>
                        <a:pt x="1473" y="2883"/>
                      </a:cubicBezTo>
                      <a:cubicBezTo>
                        <a:pt x="1561" y="2396"/>
                        <a:pt x="1604" y="1901"/>
                        <a:pt x="1603" y="1404"/>
                      </a:cubicBezTo>
                      <a:cubicBezTo>
                        <a:pt x="1603" y="1180"/>
                        <a:pt x="1370" y="135"/>
                        <a:pt x="14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1544650" y="3105625"/>
                  <a:ext cx="42325" cy="14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" h="5747" extrusionOk="0">
                      <a:moveTo>
                        <a:pt x="355" y="1"/>
                      </a:moveTo>
                      <a:cubicBezTo>
                        <a:pt x="422" y="189"/>
                        <a:pt x="257" y="421"/>
                        <a:pt x="203" y="583"/>
                      </a:cubicBezTo>
                      <a:cubicBezTo>
                        <a:pt x="125" y="826"/>
                        <a:pt x="92" y="1079"/>
                        <a:pt x="65" y="1337"/>
                      </a:cubicBezTo>
                      <a:cubicBezTo>
                        <a:pt x="5" y="1910"/>
                        <a:pt x="0" y="2491"/>
                        <a:pt x="105" y="3061"/>
                      </a:cubicBezTo>
                      <a:cubicBezTo>
                        <a:pt x="194" y="3566"/>
                        <a:pt x="372" y="4200"/>
                        <a:pt x="731" y="4584"/>
                      </a:cubicBezTo>
                      <a:cubicBezTo>
                        <a:pt x="1099" y="4978"/>
                        <a:pt x="1383" y="5215"/>
                        <a:pt x="1610" y="5746"/>
                      </a:cubicBezTo>
                      <a:cubicBezTo>
                        <a:pt x="1693" y="3776"/>
                        <a:pt x="1019" y="1860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1568250" y="3184175"/>
                  <a:ext cx="85850" cy="11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" h="4510" extrusionOk="0">
                      <a:moveTo>
                        <a:pt x="3434" y="0"/>
                      </a:moveTo>
                      <a:lnTo>
                        <a:pt x="3434" y="0"/>
                      </a:lnTo>
                      <a:cubicBezTo>
                        <a:pt x="2979" y="178"/>
                        <a:pt x="2618" y="527"/>
                        <a:pt x="2269" y="870"/>
                      </a:cubicBezTo>
                      <a:cubicBezTo>
                        <a:pt x="1210" y="1910"/>
                        <a:pt x="432" y="3089"/>
                        <a:pt x="0" y="4510"/>
                      </a:cubicBezTo>
                      <a:cubicBezTo>
                        <a:pt x="16" y="4459"/>
                        <a:pt x="282" y="4352"/>
                        <a:pt x="335" y="4320"/>
                      </a:cubicBezTo>
                      <a:cubicBezTo>
                        <a:pt x="453" y="4245"/>
                        <a:pt x="575" y="4169"/>
                        <a:pt x="689" y="4088"/>
                      </a:cubicBezTo>
                      <a:cubicBezTo>
                        <a:pt x="863" y="3964"/>
                        <a:pt x="961" y="3796"/>
                        <a:pt x="1116" y="3654"/>
                      </a:cubicBezTo>
                      <a:cubicBezTo>
                        <a:pt x="1477" y="3320"/>
                        <a:pt x="1821" y="2984"/>
                        <a:pt x="2125" y="2597"/>
                      </a:cubicBezTo>
                      <a:cubicBezTo>
                        <a:pt x="2726" y="1828"/>
                        <a:pt x="3179" y="943"/>
                        <a:pt x="34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1238225" y="3280175"/>
                  <a:ext cx="27025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" h="1074" extrusionOk="0">
                      <a:moveTo>
                        <a:pt x="534" y="1"/>
                      </a:moveTo>
                      <a:cubicBezTo>
                        <a:pt x="395" y="1"/>
                        <a:pt x="267" y="55"/>
                        <a:pt x="162" y="154"/>
                      </a:cubicBezTo>
                      <a:cubicBezTo>
                        <a:pt x="61" y="255"/>
                        <a:pt x="3" y="389"/>
                        <a:pt x="2" y="532"/>
                      </a:cubicBezTo>
                      <a:cubicBezTo>
                        <a:pt x="0" y="829"/>
                        <a:pt x="239" y="1072"/>
                        <a:pt x="536" y="1073"/>
                      </a:cubicBezTo>
                      <a:cubicBezTo>
                        <a:pt x="538" y="1073"/>
                        <a:pt x="540" y="1073"/>
                        <a:pt x="541" y="1073"/>
                      </a:cubicBezTo>
                      <a:cubicBezTo>
                        <a:pt x="677" y="1073"/>
                        <a:pt x="805" y="1023"/>
                        <a:pt x="905" y="930"/>
                      </a:cubicBezTo>
                      <a:cubicBezTo>
                        <a:pt x="908" y="927"/>
                        <a:pt x="914" y="923"/>
                        <a:pt x="918" y="917"/>
                      </a:cubicBezTo>
                      <a:cubicBezTo>
                        <a:pt x="1019" y="816"/>
                        <a:pt x="1077" y="683"/>
                        <a:pt x="1079" y="539"/>
                      </a:cubicBezTo>
                      <a:cubicBezTo>
                        <a:pt x="1080" y="396"/>
                        <a:pt x="1024" y="261"/>
                        <a:pt x="922" y="157"/>
                      </a:cubicBezTo>
                      <a:cubicBezTo>
                        <a:pt x="822" y="59"/>
                        <a:pt x="688" y="2"/>
                        <a:pt x="544" y="1"/>
                      </a:cubicBezTo>
                      <a:cubicBezTo>
                        <a:pt x="541" y="1"/>
                        <a:pt x="537" y="1"/>
                        <a:pt x="5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1281975" y="3243200"/>
                  <a:ext cx="27025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" h="1074" extrusionOk="0">
                      <a:moveTo>
                        <a:pt x="539" y="0"/>
                      </a:moveTo>
                      <a:cubicBezTo>
                        <a:pt x="398" y="0"/>
                        <a:pt x="265" y="55"/>
                        <a:pt x="162" y="155"/>
                      </a:cubicBezTo>
                      <a:cubicBezTo>
                        <a:pt x="61" y="256"/>
                        <a:pt x="3" y="390"/>
                        <a:pt x="2" y="533"/>
                      </a:cubicBezTo>
                      <a:cubicBezTo>
                        <a:pt x="0" y="830"/>
                        <a:pt x="239" y="1071"/>
                        <a:pt x="536" y="1073"/>
                      </a:cubicBezTo>
                      <a:cubicBezTo>
                        <a:pt x="540" y="1073"/>
                        <a:pt x="543" y="1073"/>
                        <a:pt x="547" y="1073"/>
                      </a:cubicBezTo>
                      <a:cubicBezTo>
                        <a:pt x="681" y="1073"/>
                        <a:pt x="807" y="1023"/>
                        <a:pt x="905" y="931"/>
                      </a:cubicBezTo>
                      <a:cubicBezTo>
                        <a:pt x="908" y="927"/>
                        <a:pt x="914" y="924"/>
                        <a:pt x="917" y="918"/>
                      </a:cubicBezTo>
                      <a:cubicBezTo>
                        <a:pt x="1018" y="817"/>
                        <a:pt x="1076" y="683"/>
                        <a:pt x="1079" y="540"/>
                      </a:cubicBezTo>
                      <a:cubicBezTo>
                        <a:pt x="1080" y="397"/>
                        <a:pt x="1024" y="261"/>
                        <a:pt x="922" y="158"/>
                      </a:cubicBezTo>
                      <a:cubicBezTo>
                        <a:pt x="823" y="58"/>
                        <a:pt x="688" y="3"/>
                        <a:pt x="545" y="0"/>
                      </a:cubicBezTo>
                      <a:cubicBezTo>
                        <a:pt x="543" y="0"/>
                        <a:pt x="541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1290700" y="3298675"/>
                  <a:ext cx="26975" cy="2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" h="1075" extrusionOk="0">
                      <a:moveTo>
                        <a:pt x="545" y="0"/>
                      </a:moveTo>
                      <a:cubicBezTo>
                        <a:pt x="398" y="0"/>
                        <a:pt x="268" y="57"/>
                        <a:pt x="161" y="155"/>
                      </a:cubicBezTo>
                      <a:cubicBezTo>
                        <a:pt x="60" y="257"/>
                        <a:pt x="2" y="391"/>
                        <a:pt x="2" y="533"/>
                      </a:cubicBezTo>
                      <a:cubicBezTo>
                        <a:pt x="0" y="830"/>
                        <a:pt x="239" y="1073"/>
                        <a:pt x="536" y="1075"/>
                      </a:cubicBezTo>
                      <a:cubicBezTo>
                        <a:pt x="538" y="1075"/>
                        <a:pt x="540" y="1075"/>
                        <a:pt x="542" y="1075"/>
                      </a:cubicBezTo>
                      <a:cubicBezTo>
                        <a:pt x="677" y="1075"/>
                        <a:pt x="805" y="1024"/>
                        <a:pt x="905" y="931"/>
                      </a:cubicBezTo>
                      <a:cubicBezTo>
                        <a:pt x="908" y="928"/>
                        <a:pt x="914" y="925"/>
                        <a:pt x="917" y="920"/>
                      </a:cubicBezTo>
                      <a:cubicBezTo>
                        <a:pt x="1018" y="818"/>
                        <a:pt x="1076" y="684"/>
                        <a:pt x="1076" y="542"/>
                      </a:cubicBezTo>
                      <a:cubicBezTo>
                        <a:pt x="1079" y="399"/>
                        <a:pt x="1022" y="262"/>
                        <a:pt x="922" y="160"/>
                      </a:cubicBezTo>
                      <a:cubicBezTo>
                        <a:pt x="821" y="58"/>
                        <a:pt x="688" y="0"/>
                        <a:pt x="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" name="Google Shape;122;p3"/>
              <p:cNvSpPr/>
              <p:nvPr/>
            </p:nvSpPr>
            <p:spPr>
              <a:xfrm>
                <a:off x="7891996" y="267694"/>
                <a:ext cx="187175" cy="272315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5770" extrusionOk="0">
                    <a:moveTo>
                      <a:pt x="200" y="0"/>
                    </a:moveTo>
                    <a:cubicBezTo>
                      <a:pt x="193" y="0"/>
                      <a:pt x="186" y="2"/>
                      <a:pt x="180" y="6"/>
                    </a:cubicBezTo>
                    <a:cubicBezTo>
                      <a:pt x="90" y="62"/>
                      <a:pt x="285" y="265"/>
                      <a:pt x="314" y="305"/>
                    </a:cubicBezTo>
                    <a:cubicBezTo>
                      <a:pt x="420" y="457"/>
                      <a:pt x="528" y="609"/>
                      <a:pt x="634" y="763"/>
                    </a:cubicBezTo>
                    <a:cubicBezTo>
                      <a:pt x="770" y="961"/>
                      <a:pt x="818" y="1229"/>
                      <a:pt x="782" y="1465"/>
                    </a:cubicBezTo>
                    <a:cubicBezTo>
                      <a:pt x="753" y="1653"/>
                      <a:pt x="673" y="1828"/>
                      <a:pt x="589" y="2012"/>
                    </a:cubicBezTo>
                    <a:cubicBezTo>
                      <a:pt x="556" y="2084"/>
                      <a:pt x="524" y="2157"/>
                      <a:pt x="492" y="2232"/>
                    </a:cubicBezTo>
                    <a:cubicBezTo>
                      <a:pt x="463" y="2236"/>
                      <a:pt x="433" y="2244"/>
                      <a:pt x="404" y="2255"/>
                    </a:cubicBezTo>
                    <a:cubicBezTo>
                      <a:pt x="194" y="2341"/>
                      <a:pt x="91" y="2581"/>
                      <a:pt x="177" y="2791"/>
                    </a:cubicBezTo>
                    <a:cubicBezTo>
                      <a:pt x="241" y="2951"/>
                      <a:pt x="396" y="3048"/>
                      <a:pt x="559" y="3048"/>
                    </a:cubicBezTo>
                    <a:cubicBezTo>
                      <a:pt x="610" y="3048"/>
                      <a:pt x="662" y="3039"/>
                      <a:pt x="712" y="3018"/>
                    </a:cubicBezTo>
                    <a:cubicBezTo>
                      <a:pt x="922" y="2934"/>
                      <a:pt x="1025" y="2692"/>
                      <a:pt x="940" y="2482"/>
                    </a:cubicBezTo>
                    <a:cubicBezTo>
                      <a:pt x="887" y="2352"/>
                      <a:pt x="775" y="2264"/>
                      <a:pt x="647" y="2235"/>
                    </a:cubicBezTo>
                    <a:cubicBezTo>
                      <a:pt x="670" y="2181"/>
                      <a:pt x="693" y="2126"/>
                      <a:pt x="720" y="2073"/>
                    </a:cubicBezTo>
                    <a:cubicBezTo>
                      <a:pt x="803" y="1887"/>
                      <a:pt x="893" y="1696"/>
                      <a:pt x="924" y="1486"/>
                    </a:cubicBezTo>
                    <a:cubicBezTo>
                      <a:pt x="932" y="1431"/>
                      <a:pt x="934" y="1378"/>
                      <a:pt x="934" y="1323"/>
                    </a:cubicBezTo>
                    <a:cubicBezTo>
                      <a:pt x="1110" y="1720"/>
                      <a:pt x="1223" y="2135"/>
                      <a:pt x="1330" y="2540"/>
                    </a:cubicBezTo>
                    <a:cubicBezTo>
                      <a:pt x="1329" y="2552"/>
                      <a:pt x="1329" y="2561"/>
                      <a:pt x="1330" y="2572"/>
                    </a:cubicBezTo>
                    <a:cubicBezTo>
                      <a:pt x="1381" y="2760"/>
                      <a:pt x="1307" y="2953"/>
                      <a:pt x="1236" y="3083"/>
                    </a:cubicBezTo>
                    <a:cubicBezTo>
                      <a:pt x="1180" y="3185"/>
                      <a:pt x="1113" y="3279"/>
                      <a:pt x="1041" y="3377"/>
                    </a:cubicBezTo>
                    <a:cubicBezTo>
                      <a:pt x="996" y="3438"/>
                      <a:pt x="951" y="3500"/>
                      <a:pt x="909" y="3565"/>
                    </a:cubicBezTo>
                    <a:cubicBezTo>
                      <a:pt x="705" y="3877"/>
                      <a:pt x="579" y="4238"/>
                      <a:pt x="543" y="4609"/>
                    </a:cubicBezTo>
                    <a:cubicBezTo>
                      <a:pt x="517" y="4604"/>
                      <a:pt x="491" y="4601"/>
                      <a:pt x="465" y="4601"/>
                    </a:cubicBezTo>
                    <a:cubicBezTo>
                      <a:pt x="415" y="4601"/>
                      <a:pt x="364" y="4611"/>
                      <a:pt x="314" y="4631"/>
                    </a:cubicBezTo>
                    <a:cubicBezTo>
                      <a:pt x="104" y="4716"/>
                      <a:pt x="0" y="4956"/>
                      <a:pt x="85" y="5166"/>
                    </a:cubicBezTo>
                    <a:cubicBezTo>
                      <a:pt x="153" y="5330"/>
                      <a:pt x="308" y="5428"/>
                      <a:pt x="471" y="5428"/>
                    </a:cubicBezTo>
                    <a:cubicBezTo>
                      <a:pt x="523" y="5428"/>
                      <a:pt x="575" y="5419"/>
                      <a:pt x="625" y="5398"/>
                    </a:cubicBezTo>
                    <a:cubicBezTo>
                      <a:pt x="835" y="5314"/>
                      <a:pt x="938" y="5072"/>
                      <a:pt x="853" y="4862"/>
                    </a:cubicBezTo>
                    <a:cubicBezTo>
                      <a:pt x="818" y="4778"/>
                      <a:pt x="759" y="4713"/>
                      <a:pt x="688" y="4667"/>
                    </a:cubicBezTo>
                    <a:cubicBezTo>
                      <a:pt x="709" y="4385"/>
                      <a:pt x="788" y="4107"/>
                      <a:pt x="916" y="3853"/>
                    </a:cubicBezTo>
                    <a:cubicBezTo>
                      <a:pt x="1173" y="4021"/>
                      <a:pt x="1351" y="4260"/>
                      <a:pt x="1508" y="4644"/>
                    </a:cubicBezTo>
                    <a:cubicBezTo>
                      <a:pt x="1511" y="4652"/>
                      <a:pt x="1513" y="4658"/>
                      <a:pt x="1516" y="4663"/>
                    </a:cubicBezTo>
                    <a:cubicBezTo>
                      <a:pt x="1503" y="4666"/>
                      <a:pt x="1488" y="4667"/>
                      <a:pt x="1475" y="4673"/>
                    </a:cubicBezTo>
                    <a:cubicBezTo>
                      <a:pt x="1265" y="4758"/>
                      <a:pt x="1162" y="4998"/>
                      <a:pt x="1248" y="5208"/>
                    </a:cubicBezTo>
                    <a:cubicBezTo>
                      <a:pt x="1312" y="5368"/>
                      <a:pt x="1467" y="5466"/>
                      <a:pt x="1630" y="5466"/>
                    </a:cubicBezTo>
                    <a:cubicBezTo>
                      <a:pt x="1681" y="5466"/>
                      <a:pt x="1733" y="5456"/>
                      <a:pt x="1784" y="5436"/>
                    </a:cubicBezTo>
                    <a:cubicBezTo>
                      <a:pt x="1993" y="5352"/>
                      <a:pt x="2096" y="5110"/>
                      <a:pt x="2011" y="4900"/>
                    </a:cubicBezTo>
                    <a:cubicBezTo>
                      <a:pt x="1950" y="4751"/>
                      <a:pt x="1810" y="4657"/>
                      <a:pt x="1658" y="4645"/>
                    </a:cubicBezTo>
                    <a:cubicBezTo>
                      <a:pt x="1655" y="4622"/>
                      <a:pt x="1646" y="4600"/>
                      <a:pt x="1640" y="4587"/>
                    </a:cubicBezTo>
                    <a:cubicBezTo>
                      <a:pt x="1526" y="4309"/>
                      <a:pt x="1346" y="3961"/>
                      <a:pt x="983" y="3725"/>
                    </a:cubicBezTo>
                    <a:cubicBezTo>
                      <a:pt x="999" y="3700"/>
                      <a:pt x="1013" y="3672"/>
                      <a:pt x="1031" y="3646"/>
                    </a:cubicBezTo>
                    <a:cubicBezTo>
                      <a:pt x="1070" y="3586"/>
                      <a:pt x="1115" y="3526"/>
                      <a:pt x="1158" y="3465"/>
                    </a:cubicBezTo>
                    <a:cubicBezTo>
                      <a:pt x="1231" y="3368"/>
                      <a:pt x="1303" y="3267"/>
                      <a:pt x="1365" y="3157"/>
                    </a:cubicBezTo>
                    <a:cubicBezTo>
                      <a:pt x="1394" y="3104"/>
                      <a:pt x="1423" y="3041"/>
                      <a:pt x="1446" y="2973"/>
                    </a:cubicBezTo>
                    <a:cubicBezTo>
                      <a:pt x="1474" y="3073"/>
                      <a:pt x="1503" y="3174"/>
                      <a:pt x="1533" y="3274"/>
                    </a:cubicBezTo>
                    <a:cubicBezTo>
                      <a:pt x="1533" y="3284"/>
                      <a:pt x="1537" y="3297"/>
                      <a:pt x="1545" y="3306"/>
                    </a:cubicBezTo>
                    <a:cubicBezTo>
                      <a:pt x="1620" y="3548"/>
                      <a:pt x="1707" y="3785"/>
                      <a:pt x="1817" y="4018"/>
                    </a:cubicBezTo>
                    <a:cubicBezTo>
                      <a:pt x="1982" y="4362"/>
                      <a:pt x="2266" y="4809"/>
                      <a:pt x="2719" y="5133"/>
                    </a:cubicBezTo>
                    <a:cubicBezTo>
                      <a:pt x="2646" y="5242"/>
                      <a:pt x="2628" y="5382"/>
                      <a:pt x="2681" y="5512"/>
                    </a:cubicBezTo>
                    <a:cubicBezTo>
                      <a:pt x="2745" y="5672"/>
                      <a:pt x="2900" y="5770"/>
                      <a:pt x="3063" y="5770"/>
                    </a:cubicBezTo>
                    <a:cubicBezTo>
                      <a:pt x="3114" y="5770"/>
                      <a:pt x="3166" y="5760"/>
                      <a:pt x="3217" y="5740"/>
                    </a:cubicBezTo>
                    <a:cubicBezTo>
                      <a:pt x="3427" y="5656"/>
                      <a:pt x="3529" y="5414"/>
                      <a:pt x="3444" y="5205"/>
                    </a:cubicBezTo>
                    <a:cubicBezTo>
                      <a:pt x="3379" y="5045"/>
                      <a:pt x="3224" y="4947"/>
                      <a:pt x="3061" y="4947"/>
                    </a:cubicBezTo>
                    <a:cubicBezTo>
                      <a:pt x="3010" y="4947"/>
                      <a:pt x="2958" y="4956"/>
                      <a:pt x="2908" y="4977"/>
                    </a:cubicBezTo>
                    <a:cubicBezTo>
                      <a:pt x="2876" y="4990"/>
                      <a:pt x="2848" y="5007"/>
                      <a:pt x="2820" y="5027"/>
                    </a:cubicBezTo>
                    <a:cubicBezTo>
                      <a:pt x="2381" y="4721"/>
                      <a:pt x="2106" y="4288"/>
                      <a:pt x="1947" y="3955"/>
                    </a:cubicBezTo>
                    <a:cubicBezTo>
                      <a:pt x="1870" y="3790"/>
                      <a:pt x="1802" y="3622"/>
                      <a:pt x="1744" y="3451"/>
                    </a:cubicBezTo>
                    <a:lnTo>
                      <a:pt x="1744" y="3451"/>
                    </a:lnTo>
                    <a:cubicBezTo>
                      <a:pt x="1921" y="3552"/>
                      <a:pt x="2116" y="3616"/>
                      <a:pt x="2306" y="3677"/>
                    </a:cubicBezTo>
                    <a:cubicBezTo>
                      <a:pt x="2399" y="3709"/>
                      <a:pt x="2490" y="3738"/>
                      <a:pt x="2581" y="3771"/>
                    </a:cubicBezTo>
                    <a:cubicBezTo>
                      <a:pt x="2775" y="3846"/>
                      <a:pt x="2958" y="3942"/>
                      <a:pt x="3130" y="4056"/>
                    </a:cubicBezTo>
                    <a:cubicBezTo>
                      <a:pt x="3081" y="4157"/>
                      <a:pt x="3072" y="4276"/>
                      <a:pt x="3117" y="4389"/>
                    </a:cubicBezTo>
                    <a:cubicBezTo>
                      <a:pt x="3182" y="4549"/>
                      <a:pt x="3336" y="4646"/>
                      <a:pt x="3499" y="4646"/>
                    </a:cubicBezTo>
                    <a:cubicBezTo>
                      <a:pt x="3550" y="4646"/>
                      <a:pt x="3602" y="4637"/>
                      <a:pt x="3652" y="4616"/>
                    </a:cubicBezTo>
                    <a:cubicBezTo>
                      <a:pt x="3862" y="4531"/>
                      <a:pt x="3965" y="4291"/>
                      <a:pt x="3880" y="4081"/>
                    </a:cubicBezTo>
                    <a:cubicBezTo>
                      <a:pt x="3816" y="3921"/>
                      <a:pt x="3661" y="3823"/>
                      <a:pt x="3498" y="3823"/>
                    </a:cubicBezTo>
                    <a:cubicBezTo>
                      <a:pt x="3446" y="3823"/>
                      <a:pt x="3394" y="3833"/>
                      <a:pt x="3344" y="3853"/>
                    </a:cubicBezTo>
                    <a:cubicBezTo>
                      <a:pt x="3293" y="3872"/>
                      <a:pt x="3250" y="3904"/>
                      <a:pt x="3212" y="3940"/>
                    </a:cubicBezTo>
                    <a:cubicBezTo>
                      <a:pt x="3031" y="3819"/>
                      <a:pt x="2837" y="3716"/>
                      <a:pt x="2632" y="3638"/>
                    </a:cubicBezTo>
                    <a:cubicBezTo>
                      <a:pt x="2539" y="3603"/>
                      <a:pt x="2444" y="3573"/>
                      <a:pt x="2350" y="3541"/>
                    </a:cubicBezTo>
                    <a:cubicBezTo>
                      <a:pt x="2099" y="3458"/>
                      <a:pt x="1863" y="3381"/>
                      <a:pt x="1671" y="3227"/>
                    </a:cubicBezTo>
                    <a:cubicBezTo>
                      <a:pt x="1604" y="3009"/>
                      <a:pt x="1546" y="2791"/>
                      <a:pt x="1490" y="2575"/>
                    </a:cubicBezTo>
                    <a:cubicBezTo>
                      <a:pt x="1429" y="2341"/>
                      <a:pt x="1365" y="2103"/>
                      <a:pt x="1291" y="1866"/>
                    </a:cubicBezTo>
                    <a:lnTo>
                      <a:pt x="1291" y="1866"/>
                    </a:lnTo>
                    <a:cubicBezTo>
                      <a:pt x="1561" y="2042"/>
                      <a:pt x="2009" y="2281"/>
                      <a:pt x="2548" y="2371"/>
                    </a:cubicBezTo>
                    <a:cubicBezTo>
                      <a:pt x="2551" y="2416"/>
                      <a:pt x="2559" y="2462"/>
                      <a:pt x="2575" y="2506"/>
                    </a:cubicBezTo>
                    <a:cubicBezTo>
                      <a:pt x="2640" y="2665"/>
                      <a:pt x="2795" y="2763"/>
                      <a:pt x="2958" y="2763"/>
                    </a:cubicBezTo>
                    <a:cubicBezTo>
                      <a:pt x="3009" y="2763"/>
                      <a:pt x="3061" y="2753"/>
                      <a:pt x="3111" y="2733"/>
                    </a:cubicBezTo>
                    <a:cubicBezTo>
                      <a:pt x="3321" y="2648"/>
                      <a:pt x="3424" y="2407"/>
                      <a:pt x="3340" y="2197"/>
                    </a:cubicBezTo>
                    <a:cubicBezTo>
                      <a:pt x="3275" y="2038"/>
                      <a:pt x="3120" y="1940"/>
                      <a:pt x="2957" y="1940"/>
                    </a:cubicBezTo>
                    <a:cubicBezTo>
                      <a:pt x="2906" y="1940"/>
                      <a:pt x="2854" y="1950"/>
                      <a:pt x="2804" y="1970"/>
                    </a:cubicBezTo>
                    <a:cubicBezTo>
                      <a:pt x="2685" y="2016"/>
                      <a:pt x="2604" y="2112"/>
                      <a:pt x="2568" y="2225"/>
                    </a:cubicBezTo>
                    <a:cubicBezTo>
                      <a:pt x="1931" y="2116"/>
                      <a:pt x="1426" y="1793"/>
                      <a:pt x="1216" y="1638"/>
                    </a:cubicBezTo>
                    <a:cubicBezTo>
                      <a:pt x="1151" y="1452"/>
                      <a:pt x="1076" y="1268"/>
                      <a:pt x="984" y="1088"/>
                    </a:cubicBezTo>
                    <a:cubicBezTo>
                      <a:pt x="882" y="881"/>
                      <a:pt x="767" y="683"/>
                      <a:pt x="643" y="489"/>
                    </a:cubicBezTo>
                    <a:cubicBezTo>
                      <a:pt x="585" y="401"/>
                      <a:pt x="527" y="307"/>
                      <a:pt x="459" y="227"/>
                    </a:cubicBezTo>
                    <a:cubicBezTo>
                      <a:pt x="389" y="149"/>
                      <a:pt x="339" y="69"/>
                      <a:pt x="245" y="16"/>
                    </a:cubicBezTo>
                    <a:cubicBezTo>
                      <a:pt x="231" y="8"/>
                      <a:pt x="215" y="0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3" name="Google Shape;123;p3"/>
              <p:cNvGrpSpPr/>
              <p:nvPr/>
            </p:nvGrpSpPr>
            <p:grpSpPr>
              <a:xfrm>
                <a:off x="8237595" y="-30596"/>
                <a:ext cx="812604" cy="1251942"/>
                <a:chOff x="1411275" y="1061050"/>
                <a:chExt cx="430450" cy="663175"/>
              </a:xfrm>
            </p:grpSpPr>
            <p:sp>
              <p:nvSpPr>
                <p:cNvPr id="124" name="Google Shape;124;p3"/>
                <p:cNvSpPr/>
                <p:nvPr/>
              </p:nvSpPr>
              <p:spPr>
                <a:xfrm>
                  <a:off x="1653500" y="1111300"/>
                  <a:ext cx="188225" cy="5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9" h="21602" extrusionOk="0">
                      <a:moveTo>
                        <a:pt x="335" y="0"/>
                      </a:moveTo>
                      <a:cubicBezTo>
                        <a:pt x="839" y="2131"/>
                        <a:pt x="1696" y="4863"/>
                        <a:pt x="935" y="6998"/>
                      </a:cubicBezTo>
                      <a:cubicBezTo>
                        <a:pt x="1" y="9614"/>
                        <a:pt x="1414" y="12267"/>
                        <a:pt x="2931" y="14323"/>
                      </a:cubicBezTo>
                      <a:cubicBezTo>
                        <a:pt x="4426" y="16351"/>
                        <a:pt x="3112" y="19189"/>
                        <a:pt x="4606" y="21156"/>
                      </a:cubicBezTo>
                      <a:cubicBezTo>
                        <a:pt x="4738" y="21330"/>
                        <a:pt x="4901" y="21492"/>
                        <a:pt x="5107" y="21563"/>
                      </a:cubicBezTo>
                      <a:cubicBezTo>
                        <a:pt x="5189" y="21590"/>
                        <a:pt x="5275" y="21602"/>
                        <a:pt x="5361" y="21602"/>
                      </a:cubicBezTo>
                      <a:cubicBezTo>
                        <a:pt x="5490" y="21602"/>
                        <a:pt x="5620" y="21576"/>
                        <a:pt x="5742" y="21537"/>
                      </a:cubicBezTo>
                      <a:cubicBezTo>
                        <a:pt x="6475" y="21304"/>
                        <a:pt x="7009" y="20628"/>
                        <a:pt x="7216" y="19885"/>
                      </a:cubicBezTo>
                      <a:cubicBezTo>
                        <a:pt x="7529" y="18776"/>
                        <a:pt x="7423" y="17783"/>
                        <a:pt x="7110" y="16839"/>
                      </a:cubicBezTo>
                      <a:cubicBezTo>
                        <a:pt x="6741" y="15722"/>
                        <a:pt x="6149" y="15260"/>
                        <a:pt x="5487" y="14397"/>
                      </a:cubicBezTo>
                      <a:cubicBezTo>
                        <a:pt x="4748" y="13430"/>
                        <a:pt x="4354" y="12068"/>
                        <a:pt x="4234" y="10875"/>
                      </a:cubicBezTo>
                      <a:cubicBezTo>
                        <a:pt x="4099" y="9565"/>
                        <a:pt x="4296" y="8236"/>
                        <a:pt x="4129" y="6927"/>
                      </a:cubicBezTo>
                      <a:cubicBezTo>
                        <a:pt x="3792" y="4278"/>
                        <a:pt x="2030" y="2063"/>
                        <a:pt x="33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3"/>
                <p:cNvSpPr/>
                <p:nvPr/>
              </p:nvSpPr>
              <p:spPr>
                <a:xfrm>
                  <a:off x="1674275" y="1164875"/>
                  <a:ext cx="122250" cy="4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0" h="17592" extrusionOk="0">
                      <a:moveTo>
                        <a:pt x="120" y="1"/>
                      </a:moveTo>
                      <a:cubicBezTo>
                        <a:pt x="105" y="1"/>
                        <a:pt x="90" y="4"/>
                        <a:pt x="76" y="10"/>
                      </a:cubicBezTo>
                      <a:cubicBezTo>
                        <a:pt x="24" y="36"/>
                        <a:pt x="1" y="97"/>
                        <a:pt x="25" y="150"/>
                      </a:cubicBezTo>
                      <a:cubicBezTo>
                        <a:pt x="604" y="1388"/>
                        <a:pt x="1202" y="2666"/>
                        <a:pt x="1437" y="4031"/>
                      </a:cubicBezTo>
                      <a:cubicBezTo>
                        <a:pt x="1574" y="4829"/>
                        <a:pt x="1587" y="5660"/>
                        <a:pt x="1598" y="6465"/>
                      </a:cubicBezTo>
                      <a:cubicBezTo>
                        <a:pt x="1615" y="7506"/>
                        <a:pt x="1629" y="8580"/>
                        <a:pt x="1915" y="9603"/>
                      </a:cubicBezTo>
                      <a:cubicBezTo>
                        <a:pt x="2182" y="10563"/>
                        <a:pt x="2682" y="11445"/>
                        <a:pt x="3165" y="12299"/>
                      </a:cubicBezTo>
                      <a:cubicBezTo>
                        <a:pt x="3649" y="13151"/>
                        <a:pt x="4148" y="14035"/>
                        <a:pt x="4406" y="14984"/>
                      </a:cubicBezTo>
                      <a:cubicBezTo>
                        <a:pt x="4607" y="15722"/>
                        <a:pt x="4678" y="16539"/>
                        <a:pt x="4623" y="17481"/>
                      </a:cubicBezTo>
                      <a:cubicBezTo>
                        <a:pt x="4620" y="17539"/>
                        <a:pt x="4664" y="17588"/>
                        <a:pt x="4722" y="17591"/>
                      </a:cubicBezTo>
                      <a:lnTo>
                        <a:pt x="4727" y="17591"/>
                      </a:lnTo>
                      <a:cubicBezTo>
                        <a:pt x="4781" y="17591"/>
                        <a:pt x="4829" y="17548"/>
                        <a:pt x="4833" y="17494"/>
                      </a:cubicBezTo>
                      <a:cubicBezTo>
                        <a:pt x="4889" y="16530"/>
                        <a:pt x="4816" y="15691"/>
                        <a:pt x="4609" y="14931"/>
                      </a:cubicBezTo>
                      <a:cubicBezTo>
                        <a:pt x="4344" y="13955"/>
                        <a:pt x="3837" y="13060"/>
                        <a:pt x="3348" y="12196"/>
                      </a:cubicBezTo>
                      <a:cubicBezTo>
                        <a:pt x="2870" y="11355"/>
                        <a:pt x="2378" y="10482"/>
                        <a:pt x="2116" y="9547"/>
                      </a:cubicBezTo>
                      <a:cubicBezTo>
                        <a:pt x="1839" y="8551"/>
                        <a:pt x="1822" y="7490"/>
                        <a:pt x="1807" y="6460"/>
                      </a:cubicBezTo>
                      <a:cubicBezTo>
                        <a:pt x="1796" y="5648"/>
                        <a:pt x="1783" y="4809"/>
                        <a:pt x="1644" y="3995"/>
                      </a:cubicBezTo>
                      <a:cubicBezTo>
                        <a:pt x="1405" y="2601"/>
                        <a:pt x="800" y="1310"/>
                        <a:pt x="215" y="60"/>
                      </a:cubicBezTo>
                      <a:cubicBezTo>
                        <a:pt x="197" y="22"/>
                        <a:pt x="159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497350" y="1061050"/>
                  <a:ext cx="242125" cy="66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5" h="26527" extrusionOk="0">
                      <a:moveTo>
                        <a:pt x="5928" y="1"/>
                      </a:moveTo>
                      <a:cubicBezTo>
                        <a:pt x="6558" y="3844"/>
                        <a:pt x="6662" y="8025"/>
                        <a:pt x="4676" y="11376"/>
                      </a:cubicBezTo>
                      <a:cubicBezTo>
                        <a:pt x="3945" y="12607"/>
                        <a:pt x="2962" y="13671"/>
                        <a:pt x="2217" y="14893"/>
                      </a:cubicBezTo>
                      <a:cubicBezTo>
                        <a:pt x="1128" y="16676"/>
                        <a:pt x="594" y="18730"/>
                        <a:pt x="348" y="20792"/>
                      </a:cubicBezTo>
                      <a:cubicBezTo>
                        <a:pt x="220" y="21853"/>
                        <a:pt x="0" y="23250"/>
                        <a:pt x="255" y="24437"/>
                      </a:cubicBezTo>
                      <a:cubicBezTo>
                        <a:pt x="406" y="25135"/>
                        <a:pt x="718" y="25759"/>
                        <a:pt x="1313" y="26203"/>
                      </a:cubicBezTo>
                      <a:cubicBezTo>
                        <a:pt x="1610" y="26426"/>
                        <a:pt x="1970" y="26527"/>
                        <a:pt x="2338" y="26527"/>
                      </a:cubicBezTo>
                      <a:cubicBezTo>
                        <a:pt x="2841" y="26527"/>
                        <a:pt x="3359" y="26338"/>
                        <a:pt x="3751" y="26015"/>
                      </a:cubicBezTo>
                      <a:cubicBezTo>
                        <a:pt x="4430" y="25456"/>
                        <a:pt x="4780" y="24586"/>
                        <a:pt x="4937" y="23720"/>
                      </a:cubicBezTo>
                      <a:cubicBezTo>
                        <a:pt x="5092" y="22856"/>
                        <a:pt x="5080" y="21969"/>
                        <a:pt x="5171" y="21096"/>
                      </a:cubicBezTo>
                      <a:cubicBezTo>
                        <a:pt x="5417" y="18780"/>
                        <a:pt x="6545" y="16958"/>
                        <a:pt x="7596" y="14951"/>
                      </a:cubicBezTo>
                      <a:cubicBezTo>
                        <a:pt x="8686" y="12866"/>
                        <a:pt x="9685" y="9471"/>
                        <a:pt x="8808" y="7158"/>
                      </a:cubicBezTo>
                      <a:cubicBezTo>
                        <a:pt x="8381" y="6033"/>
                        <a:pt x="8019" y="4901"/>
                        <a:pt x="7621" y="3757"/>
                      </a:cubicBezTo>
                      <a:cubicBezTo>
                        <a:pt x="7385" y="3084"/>
                        <a:pt x="7121" y="2423"/>
                        <a:pt x="6826" y="1773"/>
                      </a:cubicBezTo>
                      <a:cubicBezTo>
                        <a:pt x="6590" y="1256"/>
                        <a:pt x="6018" y="548"/>
                        <a:pt x="59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1411275" y="1075600"/>
                  <a:ext cx="257050" cy="4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2" h="17414" extrusionOk="0">
                      <a:moveTo>
                        <a:pt x="9797" y="1"/>
                      </a:moveTo>
                      <a:lnTo>
                        <a:pt x="9797" y="1"/>
                      </a:lnTo>
                      <a:cubicBezTo>
                        <a:pt x="9948" y="939"/>
                        <a:pt x="9273" y="2472"/>
                        <a:pt x="8959" y="3346"/>
                      </a:cubicBezTo>
                      <a:cubicBezTo>
                        <a:pt x="8568" y="4431"/>
                        <a:pt x="8372" y="5257"/>
                        <a:pt x="7471" y="6035"/>
                      </a:cubicBezTo>
                      <a:cubicBezTo>
                        <a:pt x="6527" y="6850"/>
                        <a:pt x="5411" y="7439"/>
                        <a:pt x="4416" y="8192"/>
                      </a:cubicBezTo>
                      <a:cubicBezTo>
                        <a:pt x="3038" y="9235"/>
                        <a:pt x="1902" y="10596"/>
                        <a:pt x="1121" y="12138"/>
                      </a:cubicBezTo>
                      <a:cubicBezTo>
                        <a:pt x="384" y="13597"/>
                        <a:pt x="1" y="15456"/>
                        <a:pt x="926" y="16802"/>
                      </a:cubicBezTo>
                      <a:cubicBezTo>
                        <a:pt x="1121" y="17086"/>
                        <a:pt x="1395" y="17348"/>
                        <a:pt x="1735" y="17403"/>
                      </a:cubicBezTo>
                      <a:cubicBezTo>
                        <a:pt x="1779" y="17410"/>
                        <a:pt x="1823" y="17414"/>
                        <a:pt x="1867" y="17414"/>
                      </a:cubicBezTo>
                      <a:cubicBezTo>
                        <a:pt x="2227" y="17414"/>
                        <a:pt x="2573" y="17179"/>
                        <a:pt x="2790" y="16882"/>
                      </a:cubicBezTo>
                      <a:cubicBezTo>
                        <a:pt x="3032" y="16549"/>
                        <a:pt x="3149" y="16141"/>
                        <a:pt x="3283" y="15751"/>
                      </a:cubicBezTo>
                      <a:cubicBezTo>
                        <a:pt x="3844" y="14086"/>
                        <a:pt x="4756" y="12540"/>
                        <a:pt x="5940" y="11243"/>
                      </a:cubicBezTo>
                      <a:cubicBezTo>
                        <a:pt x="6660" y="10454"/>
                        <a:pt x="7478" y="9756"/>
                        <a:pt x="8150" y="8928"/>
                      </a:cubicBezTo>
                      <a:cubicBezTo>
                        <a:pt x="10105" y="6517"/>
                        <a:pt x="10282" y="2968"/>
                        <a:pt x="97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1540450" y="1085550"/>
                  <a:ext cx="159075" cy="6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3" h="24426" extrusionOk="0">
                      <a:moveTo>
                        <a:pt x="4471" y="1"/>
                      </a:moveTo>
                      <a:cubicBezTo>
                        <a:pt x="4455" y="1"/>
                        <a:pt x="4438" y="5"/>
                        <a:pt x="4423" y="12"/>
                      </a:cubicBezTo>
                      <a:cubicBezTo>
                        <a:pt x="4371" y="40"/>
                        <a:pt x="4351" y="104"/>
                        <a:pt x="4378" y="154"/>
                      </a:cubicBezTo>
                      <a:cubicBezTo>
                        <a:pt x="4837" y="1037"/>
                        <a:pt x="5051" y="1967"/>
                        <a:pt x="5212" y="2840"/>
                      </a:cubicBezTo>
                      <a:cubicBezTo>
                        <a:pt x="5290" y="3258"/>
                        <a:pt x="5400" y="3674"/>
                        <a:pt x="5504" y="4077"/>
                      </a:cubicBezTo>
                      <a:cubicBezTo>
                        <a:pt x="5627" y="4548"/>
                        <a:pt x="5756" y="5036"/>
                        <a:pt x="5833" y="5525"/>
                      </a:cubicBezTo>
                      <a:cubicBezTo>
                        <a:pt x="6147" y="7536"/>
                        <a:pt x="5949" y="9379"/>
                        <a:pt x="5254" y="10855"/>
                      </a:cubicBezTo>
                      <a:cubicBezTo>
                        <a:pt x="4967" y="11463"/>
                        <a:pt x="4559" y="12006"/>
                        <a:pt x="4162" y="12532"/>
                      </a:cubicBezTo>
                      <a:cubicBezTo>
                        <a:pt x="3821" y="12986"/>
                        <a:pt x="3467" y="13454"/>
                        <a:pt x="3191" y="13968"/>
                      </a:cubicBezTo>
                      <a:cubicBezTo>
                        <a:pt x="2670" y="14935"/>
                        <a:pt x="2312" y="16081"/>
                        <a:pt x="2157" y="17289"/>
                      </a:cubicBezTo>
                      <a:cubicBezTo>
                        <a:pt x="2114" y="17629"/>
                        <a:pt x="2079" y="17975"/>
                        <a:pt x="2047" y="18309"/>
                      </a:cubicBezTo>
                      <a:cubicBezTo>
                        <a:pt x="1981" y="18994"/>
                        <a:pt x="1911" y="19699"/>
                        <a:pt x="1753" y="20376"/>
                      </a:cubicBezTo>
                      <a:cubicBezTo>
                        <a:pt x="1438" y="21739"/>
                        <a:pt x="1012" y="23152"/>
                        <a:pt x="38" y="24250"/>
                      </a:cubicBezTo>
                      <a:cubicBezTo>
                        <a:pt x="0" y="24294"/>
                        <a:pt x="3" y="24360"/>
                        <a:pt x="47" y="24398"/>
                      </a:cubicBezTo>
                      <a:cubicBezTo>
                        <a:pt x="67" y="24417"/>
                        <a:pt x="92" y="24425"/>
                        <a:pt x="116" y="24425"/>
                      </a:cubicBezTo>
                      <a:cubicBezTo>
                        <a:pt x="144" y="24425"/>
                        <a:pt x="173" y="24415"/>
                        <a:pt x="196" y="24389"/>
                      </a:cubicBezTo>
                      <a:cubicBezTo>
                        <a:pt x="1200" y="23257"/>
                        <a:pt x="1636" y="21814"/>
                        <a:pt x="1958" y="20424"/>
                      </a:cubicBezTo>
                      <a:cubicBezTo>
                        <a:pt x="2118" y="19735"/>
                        <a:pt x="2188" y="19023"/>
                        <a:pt x="2254" y="18331"/>
                      </a:cubicBezTo>
                      <a:cubicBezTo>
                        <a:pt x="2288" y="17998"/>
                        <a:pt x="2322" y="17655"/>
                        <a:pt x="2366" y="17318"/>
                      </a:cubicBezTo>
                      <a:cubicBezTo>
                        <a:pt x="2518" y="16136"/>
                        <a:pt x="2867" y="15013"/>
                        <a:pt x="3375" y="14068"/>
                      </a:cubicBezTo>
                      <a:cubicBezTo>
                        <a:pt x="3643" y="13568"/>
                        <a:pt x="3993" y="13105"/>
                        <a:pt x="4330" y="12658"/>
                      </a:cubicBezTo>
                      <a:cubicBezTo>
                        <a:pt x="4733" y="12125"/>
                        <a:pt x="5148" y="11572"/>
                        <a:pt x="5444" y="10945"/>
                      </a:cubicBezTo>
                      <a:cubicBezTo>
                        <a:pt x="6157" y="9429"/>
                        <a:pt x="6363" y="7545"/>
                        <a:pt x="6041" y="5492"/>
                      </a:cubicBezTo>
                      <a:cubicBezTo>
                        <a:pt x="5963" y="4991"/>
                        <a:pt x="5833" y="4499"/>
                        <a:pt x="5708" y="4022"/>
                      </a:cubicBezTo>
                      <a:cubicBezTo>
                        <a:pt x="5603" y="3624"/>
                        <a:pt x="5494" y="3212"/>
                        <a:pt x="5419" y="2802"/>
                      </a:cubicBezTo>
                      <a:cubicBezTo>
                        <a:pt x="5254" y="1913"/>
                        <a:pt x="5035" y="965"/>
                        <a:pt x="4565" y="59"/>
                      </a:cubicBezTo>
                      <a:cubicBezTo>
                        <a:pt x="4546" y="21"/>
                        <a:pt x="4509" y="1"/>
                        <a:pt x="44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1447175" y="1085875"/>
                  <a:ext cx="218800" cy="3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2" h="15553" extrusionOk="0">
                      <a:moveTo>
                        <a:pt x="8301" y="0"/>
                      </a:moveTo>
                      <a:cubicBezTo>
                        <a:pt x="8295" y="0"/>
                        <a:pt x="8288" y="1"/>
                        <a:pt x="8281" y="2"/>
                      </a:cubicBezTo>
                      <a:cubicBezTo>
                        <a:pt x="8225" y="11"/>
                        <a:pt x="8187" y="68"/>
                        <a:pt x="8197" y="123"/>
                      </a:cubicBezTo>
                      <a:cubicBezTo>
                        <a:pt x="8538" y="1960"/>
                        <a:pt x="8299" y="3734"/>
                        <a:pt x="7526" y="5123"/>
                      </a:cubicBezTo>
                      <a:cubicBezTo>
                        <a:pt x="6826" y="6381"/>
                        <a:pt x="5694" y="7339"/>
                        <a:pt x="4600" y="8266"/>
                      </a:cubicBezTo>
                      <a:cubicBezTo>
                        <a:pt x="3946" y="8820"/>
                        <a:pt x="3270" y="9392"/>
                        <a:pt x="2682" y="10029"/>
                      </a:cubicBezTo>
                      <a:cubicBezTo>
                        <a:pt x="1325" y="11498"/>
                        <a:pt x="377" y="13416"/>
                        <a:pt x="10" y="15430"/>
                      </a:cubicBezTo>
                      <a:cubicBezTo>
                        <a:pt x="1" y="15486"/>
                        <a:pt x="38" y="15540"/>
                        <a:pt x="95" y="15551"/>
                      </a:cubicBezTo>
                      <a:cubicBezTo>
                        <a:pt x="99" y="15553"/>
                        <a:pt x="106" y="15553"/>
                        <a:pt x="112" y="15553"/>
                      </a:cubicBezTo>
                      <a:cubicBezTo>
                        <a:pt x="162" y="15553"/>
                        <a:pt x="206" y="15517"/>
                        <a:pt x="214" y="15468"/>
                      </a:cubicBezTo>
                      <a:cubicBezTo>
                        <a:pt x="574" y="13494"/>
                        <a:pt x="1503" y="11612"/>
                        <a:pt x="2834" y="10172"/>
                      </a:cubicBezTo>
                      <a:cubicBezTo>
                        <a:pt x="3413" y="9544"/>
                        <a:pt x="4085" y="8975"/>
                        <a:pt x="4733" y="8425"/>
                      </a:cubicBezTo>
                      <a:cubicBezTo>
                        <a:pt x="5841" y="7485"/>
                        <a:pt x="6989" y="6514"/>
                        <a:pt x="7707" y="5224"/>
                      </a:cubicBezTo>
                      <a:cubicBezTo>
                        <a:pt x="8503" y="3795"/>
                        <a:pt x="8752" y="1968"/>
                        <a:pt x="8401" y="85"/>
                      </a:cubicBezTo>
                      <a:cubicBezTo>
                        <a:pt x="8394" y="35"/>
                        <a:pt x="8349" y="0"/>
                        <a:pt x="83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0" name="Google Shape;130;p3"/>
            <p:cNvGrpSpPr/>
            <p:nvPr/>
          </p:nvGrpSpPr>
          <p:grpSpPr>
            <a:xfrm>
              <a:off x="127429" y="-34405"/>
              <a:ext cx="632838" cy="1148821"/>
              <a:chOff x="1981825" y="1045200"/>
              <a:chExt cx="335225" cy="60855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5"/>
          <p:cNvGrpSpPr/>
          <p:nvPr/>
        </p:nvGrpSpPr>
        <p:grpSpPr>
          <a:xfrm>
            <a:off x="-306654" y="-115930"/>
            <a:ext cx="9497598" cy="5581928"/>
            <a:chOff x="-306654" y="-115930"/>
            <a:chExt cx="9497598" cy="5581928"/>
          </a:xfrm>
        </p:grpSpPr>
        <p:sp>
          <p:nvSpPr>
            <p:cNvPr id="1638" name="Google Shape;1638;p35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0" name="Google Shape;1640;p35"/>
            <p:cNvGrpSpPr/>
            <p:nvPr/>
          </p:nvGrpSpPr>
          <p:grpSpPr>
            <a:xfrm rot="-10196315">
              <a:off x="2203416" y="4620417"/>
              <a:ext cx="210916" cy="196002"/>
              <a:chOff x="2294687" y="652640"/>
              <a:chExt cx="210920" cy="196006"/>
            </a:xfrm>
          </p:grpSpPr>
          <p:sp>
            <p:nvSpPr>
              <p:cNvPr id="1641" name="Google Shape;1641;p35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4" name="Google Shape;1644;p35"/>
            <p:cNvSpPr/>
            <p:nvPr/>
          </p:nvSpPr>
          <p:spPr>
            <a:xfrm>
              <a:off x="1415144" y="3714120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 rot="-10196156">
              <a:off x="7990652" y="299504"/>
              <a:ext cx="187180" cy="272322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6" name="Google Shape;1646;p35"/>
            <p:cNvGrpSpPr/>
            <p:nvPr/>
          </p:nvGrpSpPr>
          <p:grpSpPr>
            <a:xfrm rot="-10196156">
              <a:off x="446484" y="3977506"/>
              <a:ext cx="812624" cy="1251974"/>
              <a:chOff x="1411275" y="1061050"/>
              <a:chExt cx="430450" cy="663175"/>
            </a:xfrm>
          </p:grpSpPr>
          <p:sp>
            <p:nvSpPr>
              <p:cNvPr id="1647" name="Google Shape;1647;p35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3" name="Google Shape;1653;p35"/>
            <p:cNvSpPr/>
            <p:nvPr/>
          </p:nvSpPr>
          <p:spPr>
            <a:xfrm>
              <a:off x="476183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4" name="Google Shape;1654;p35"/>
            <p:cNvGrpSpPr/>
            <p:nvPr/>
          </p:nvGrpSpPr>
          <p:grpSpPr>
            <a:xfrm rot="-7672435">
              <a:off x="45955" y="3049903"/>
              <a:ext cx="664240" cy="1218277"/>
              <a:chOff x="2229225" y="1230375"/>
              <a:chExt cx="351850" cy="645325"/>
            </a:xfrm>
          </p:grpSpPr>
          <p:sp>
            <p:nvSpPr>
              <p:cNvPr id="1655" name="Google Shape;1655;p35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0" name="Google Shape;1670;p35"/>
            <p:cNvGrpSpPr/>
            <p:nvPr/>
          </p:nvGrpSpPr>
          <p:grpSpPr>
            <a:xfrm rot="-775569">
              <a:off x="1118283" y="-76717"/>
              <a:ext cx="460680" cy="971812"/>
              <a:chOff x="1118425" y="996600"/>
              <a:chExt cx="244025" cy="514775"/>
            </a:xfrm>
          </p:grpSpPr>
          <p:sp>
            <p:nvSpPr>
              <p:cNvPr id="1671" name="Google Shape;1671;p35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5"/>
            <p:cNvGrpSpPr/>
            <p:nvPr/>
          </p:nvGrpSpPr>
          <p:grpSpPr>
            <a:xfrm rot="-10196156">
              <a:off x="1412497" y="4270692"/>
              <a:ext cx="632854" cy="1148850"/>
              <a:chOff x="1981825" y="1045200"/>
              <a:chExt cx="335225" cy="608550"/>
            </a:xfrm>
          </p:grpSpPr>
          <p:sp>
            <p:nvSpPr>
              <p:cNvPr id="1674" name="Google Shape;1674;p35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6" name="Google Shape;1676;p35"/>
            <p:cNvGrpSpPr/>
            <p:nvPr/>
          </p:nvGrpSpPr>
          <p:grpSpPr>
            <a:xfrm rot="1584049">
              <a:off x="8375315" y="15249"/>
              <a:ext cx="614333" cy="1049515"/>
              <a:chOff x="916650" y="1440625"/>
              <a:chExt cx="325425" cy="555950"/>
            </a:xfrm>
          </p:grpSpPr>
          <p:sp>
            <p:nvSpPr>
              <p:cNvPr id="1677" name="Google Shape;1677;p35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9" name="Google Shape;1679;p35"/>
            <p:cNvSpPr/>
            <p:nvPr/>
          </p:nvSpPr>
          <p:spPr>
            <a:xfrm rot="-10196156">
              <a:off x="1696421" y="625137"/>
              <a:ext cx="215875" cy="185953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3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1" name="Google Shape;1681;p36"/>
          <p:cNvGrpSpPr/>
          <p:nvPr/>
        </p:nvGrpSpPr>
        <p:grpSpPr>
          <a:xfrm>
            <a:off x="-67555" y="-459321"/>
            <a:ext cx="9219828" cy="6464384"/>
            <a:chOff x="-67555" y="-459321"/>
            <a:chExt cx="9219828" cy="6464384"/>
          </a:xfrm>
        </p:grpSpPr>
        <p:sp>
          <p:nvSpPr>
            <p:cNvPr id="1682" name="Google Shape;1682;p36"/>
            <p:cNvSpPr/>
            <p:nvPr/>
          </p:nvSpPr>
          <p:spPr>
            <a:xfrm rot="5400000">
              <a:off x="6577411" y="2576893"/>
              <a:ext cx="4511035" cy="622149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6"/>
            <p:cNvSpPr/>
            <p:nvPr/>
          </p:nvSpPr>
          <p:spPr>
            <a:xfrm rot="5400000">
              <a:off x="-1547586" y="1524605"/>
              <a:ext cx="4060315" cy="1011104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4" name="Google Shape;1684;p36"/>
            <p:cNvGrpSpPr/>
            <p:nvPr/>
          </p:nvGrpSpPr>
          <p:grpSpPr>
            <a:xfrm rot="10800000" flipH="1">
              <a:off x="-67555" y="4266480"/>
              <a:ext cx="689708" cy="914498"/>
              <a:chOff x="2564125" y="1136725"/>
              <a:chExt cx="365350" cy="484425"/>
            </a:xfrm>
          </p:grpSpPr>
          <p:sp>
            <p:nvSpPr>
              <p:cNvPr id="1685" name="Google Shape;1685;p36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6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6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6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6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6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6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6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6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6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6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6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6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6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6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0" name="Google Shape;1700;p36"/>
            <p:cNvGrpSpPr/>
            <p:nvPr/>
          </p:nvGrpSpPr>
          <p:grpSpPr>
            <a:xfrm>
              <a:off x="1651612" y="4751490"/>
              <a:ext cx="210920" cy="196006"/>
              <a:chOff x="2294687" y="652640"/>
              <a:chExt cx="210920" cy="196006"/>
            </a:xfrm>
          </p:grpSpPr>
          <p:sp>
            <p:nvSpPr>
              <p:cNvPr id="1701" name="Google Shape;1701;p36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6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6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4" name="Google Shape;1704;p36"/>
            <p:cNvSpPr/>
            <p:nvPr/>
          </p:nvSpPr>
          <p:spPr>
            <a:xfrm rot="10800000" flipH="1">
              <a:off x="8772371" y="4315357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36"/>
            <p:cNvGrpSpPr/>
            <p:nvPr/>
          </p:nvGrpSpPr>
          <p:grpSpPr>
            <a:xfrm>
              <a:off x="8339670" y="-459321"/>
              <a:ext cx="812604" cy="1251942"/>
              <a:chOff x="1411275" y="1061050"/>
              <a:chExt cx="430450" cy="663175"/>
            </a:xfrm>
          </p:grpSpPr>
          <p:sp>
            <p:nvSpPr>
              <p:cNvPr id="1706" name="Google Shape;1706;p36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6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6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6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6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6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2" name="Google Shape;1712;p36"/>
            <p:cNvGrpSpPr/>
            <p:nvPr/>
          </p:nvGrpSpPr>
          <p:grpSpPr>
            <a:xfrm rot="10800000" flipH="1">
              <a:off x="767621" y="4673928"/>
              <a:ext cx="664222" cy="1218245"/>
              <a:chOff x="2229225" y="1230375"/>
              <a:chExt cx="351850" cy="645325"/>
            </a:xfrm>
          </p:grpSpPr>
          <p:sp>
            <p:nvSpPr>
              <p:cNvPr id="1713" name="Google Shape;1713;p36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6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6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6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6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6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6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6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6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6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6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6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6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8" name="Google Shape;1728;p36"/>
            <p:cNvGrpSpPr/>
            <p:nvPr/>
          </p:nvGrpSpPr>
          <p:grpSpPr>
            <a:xfrm rot="10800000" flipH="1">
              <a:off x="8223957" y="4673928"/>
              <a:ext cx="735581" cy="1331135"/>
              <a:chOff x="3073150" y="952325"/>
              <a:chExt cx="389650" cy="705125"/>
            </a:xfrm>
          </p:grpSpPr>
          <p:sp>
            <p:nvSpPr>
              <p:cNvPr id="1729" name="Google Shape;1729;p36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6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1" name="Google Shape;1731;p36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1732" name="Google Shape;1732;p36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6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36"/>
            <p:cNvGrpSpPr/>
            <p:nvPr/>
          </p:nvGrpSpPr>
          <p:grpSpPr>
            <a:xfrm rot="10800000" flipH="1">
              <a:off x="7481929" y="4708638"/>
              <a:ext cx="632838" cy="1148821"/>
              <a:chOff x="1981825" y="1045200"/>
              <a:chExt cx="335225" cy="608550"/>
            </a:xfrm>
          </p:grpSpPr>
          <p:sp>
            <p:nvSpPr>
              <p:cNvPr id="1735" name="Google Shape;1735;p36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6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7" name="Google Shape;1737;p36"/>
            <p:cNvGrpSpPr/>
            <p:nvPr/>
          </p:nvGrpSpPr>
          <p:grpSpPr>
            <a:xfrm>
              <a:off x="-36471" y="250766"/>
              <a:ext cx="614337" cy="1049522"/>
              <a:chOff x="916650" y="1440625"/>
              <a:chExt cx="325425" cy="555950"/>
            </a:xfrm>
          </p:grpSpPr>
          <p:sp>
            <p:nvSpPr>
              <p:cNvPr id="1738" name="Google Shape;1738;p36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6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0" name="Google Shape;1740;p36"/>
            <p:cNvSpPr/>
            <p:nvPr/>
          </p:nvSpPr>
          <p:spPr>
            <a:xfrm rot="10800000" flipH="1">
              <a:off x="7760134" y="11850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6"/>
            <p:cNvSpPr/>
            <p:nvPr/>
          </p:nvSpPr>
          <p:spPr>
            <a:xfrm>
              <a:off x="1215971" y="20176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8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4"/>
          <p:cNvGrpSpPr/>
          <p:nvPr/>
        </p:nvGrpSpPr>
        <p:grpSpPr>
          <a:xfrm>
            <a:off x="0" y="-608830"/>
            <a:ext cx="9144001" cy="5982958"/>
            <a:chOff x="0" y="-608830"/>
            <a:chExt cx="9144001" cy="5982958"/>
          </a:xfrm>
        </p:grpSpPr>
        <p:sp>
          <p:nvSpPr>
            <p:cNvPr id="135" name="Google Shape;135;p4"/>
            <p:cNvSpPr/>
            <p:nvPr/>
          </p:nvSpPr>
          <p:spPr>
            <a:xfrm rot="-5400000">
              <a:off x="-1015613" y="1015744"/>
              <a:ext cx="2811493" cy="78026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5400000">
              <a:off x="6359644" y="2359095"/>
              <a:ext cx="4358976" cy="1209737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flipH="1">
              <a:off x="7696444" y="4330505"/>
              <a:ext cx="472375" cy="104362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4"/>
            <p:cNvGrpSpPr/>
            <p:nvPr/>
          </p:nvGrpSpPr>
          <p:grpSpPr>
            <a:xfrm flipH="1">
              <a:off x="8374050" y="4283776"/>
              <a:ext cx="694946" cy="977031"/>
              <a:chOff x="2087075" y="2900650"/>
              <a:chExt cx="368125" cy="517550"/>
            </a:xfrm>
          </p:grpSpPr>
          <p:sp>
            <p:nvSpPr>
              <p:cNvPr id="139" name="Google Shape;139;p4"/>
              <p:cNvSpPr/>
              <p:nvPr/>
            </p:nvSpPr>
            <p:spPr>
              <a:xfrm>
                <a:off x="2143575" y="2900650"/>
                <a:ext cx="198300" cy="3642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4570" extrusionOk="0">
                    <a:moveTo>
                      <a:pt x="1258" y="0"/>
                    </a:moveTo>
                    <a:cubicBezTo>
                      <a:pt x="1392" y="258"/>
                      <a:pt x="1098" y="1205"/>
                      <a:pt x="1057" y="1506"/>
                    </a:cubicBezTo>
                    <a:cubicBezTo>
                      <a:pt x="976" y="2120"/>
                      <a:pt x="892" y="2733"/>
                      <a:pt x="811" y="3346"/>
                    </a:cubicBezTo>
                    <a:cubicBezTo>
                      <a:pt x="668" y="4405"/>
                      <a:pt x="458" y="5433"/>
                      <a:pt x="275" y="6470"/>
                    </a:cubicBezTo>
                    <a:cubicBezTo>
                      <a:pt x="0" y="8038"/>
                      <a:pt x="718" y="9681"/>
                      <a:pt x="1736" y="10897"/>
                    </a:cubicBezTo>
                    <a:cubicBezTo>
                      <a:pt x="1918" y="11115"/>
                      <a:pt x="2112" y="11319"/>
                      <a:pt x="2314" y="11506"/>
                    </a:cubicBezTo>
                    <a:cubicBezTo>
                      <a:pt x="3822" y="12938"/>
                      <a:pt x="5789" y="13767"/>
                      <a:pt x="7709" y="14569"/>
                    </a:cubicBezTo>
                    <a:cubicBezTo>
                      <a:pt x="7650" y="11936"/>
                      <a:pt x="7932" y="8373"/>
                      <a:pt x="6589" y="6056"/>
                    </a:cubicBezTo>
                    <a:cubicBezTo>
                      <a:pt x="5209" y="3674"/>
                      <a:pt x="2525" y="2421"/>
                      <a:pt x="1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88675" y="2962150"/>
                <a:ext cx="252300" cy="4560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18242" extrusionOk="0">
                    <a:moveTo>
                      <a:pt x="111" y="0"/>
                    </a:moveTo>
                    <a:cubicBezTo>
                      <a:pt x="59" y="0"/>
                      <a:pt x="0" y="58"/>
                      <a:pt x="25" y="124"/>
                    </a:cubicBezTo>
                    <a:cubicBezTo>
                      <a:pt x="297" y="851"/>
                      <a:pt x="517" y="1594"/>
                      <a:pt x="701" y="2346"/>
                    </a:cubicBezTo>
                    <a:cubicBezTo>
                      <a:pt x="882" y="3078"/>
                      <a:pt x="1002" y="3829"/>
                      <a:pt x="1205" y="4554"/>
                    </a:cubicBezTo>
                    <a:cubicBezTo>
                      <a:pt x="1387" y="5210"/>
                      <a:pt x="1684" y="5825"/>
                      <a:pt x="2021" y="6413"/>
                    </a:cubicBezTo>
                    <a:cubicBezTo>
                      <a:pt x="2257" y="6823"/>
                      <a:pt x="2509" y="7221"/>
                      <a:pt x="2752" y="7623"/>
                    </a:cubicBezTo>
                    <a:cubicBezTo>
                      <a:pt x="2874" y="7824"/>
                      <a:pt x="2998" y="8026"/>
                      <a:pt x="3136" y="8217"/>
                    </a:cubicBezTo>
                    <a:cubicBezTo>
                      <a:pt x="4625" y="10322"/>
                      <a:pt x="6468" y="12153"/>
                      <a:pt x="7940" y="14271"/>
                    </a:cubicBezTo>
                    <a:cubicBezTo>
                      <a:pt x="8779" y="15474"/>
                      <a:pt x="9486" y="16772"/>
                      <a:pt x="9911" y="18181"/>
                    </a:cubicBezTo>
                    <a:cubicBezTo>
                      <a:pt x="9924" y="18223"/>
                      <a:pt x="9960" y="18242"/>
                      <a:pt x="9996" y="18242"/>
                    </a:cubicBezTo>
                    <a:cubicBezTo>
                      <a:pt x="10045" y="18242"/>
                      <a:pt x="10092" y="18206"/>
                      <a:pt x="10074" y="18146"/>
                    </a:cubicBezTo>
                    <a:cubicBezTo>
                      <a:pt x="9314" y="15631"/>
                      <a:pt x="7693" y="13543"/>
                      <a:pt x="6030" y="11559"/>
                    </a:cubicBezTo>
                    <a:cubicBezTo>
                      <a:pt x="5188" y="10555"/>
                      <a:pt x="4330" y="9563"/>
                      <a:pt x="3551" y="8509"/>
                    </a:cubicBezTo>
                    <a:cubicBezTo>
                      <a:pt x="3288" y="8154"/>
                      <a:pt x="3046" y="7782"/>
                      <a:pt x="2816" y="7406"/>
                    </a:cubicBezTo>
                    <a:cubicBezTo>
                      <a:pt x="2332" y="6616"/>
                      <a:pt x="1818" y="5818"/>
                      <a:pt x="1500" y="4936"/>
                    </a:cubicBezTo>
                    <a:cubicBezTo>
                      <a:pt x="1358" y="4543"/>
                      <a:pt x="1274" y="4134"/>
                      <a:pt x="1186" y="3725"/>
                    </a:cubicBezTo>
                    <a:cubicBezTo>
                      <a:pt x="1097" y="3312"/>
                      <a:pt x="1006" y="2899"/>
                      <a:pt x="906" y="2488"/>
                    </a:cubicBezTo>
                    <a:cubicBezTo>
                      <a:pt x="708" y="1662"/>
                      <a:pt x="471" y="844"/>
                      <a:pt x="171" y="45"/>
                    </a:cubicBezTo>
                    <a:cubicBezTo>
                      <a:pt x="159" y="13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2248400" y="3121800"/>
                <a:ext cx="79675" cy="1147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4588" extrusionOk="0">
                    <a:moveTo>
                      <a:pt x="2250" y="1"/>
                    </a:moveTo>
                    <a:cubicBezTo>
                      <a:pt x="2203" y="1"/>
                      <a:pt x="2150" y="39"/>
                      <a:pt x="2155" y="99"/>
                    </a:cubicBezTo>
                    <a:cubicBezTo>
                      <a:pt x="2285" y="1539"/>
                      <a:pt x="2553" y="2964"/>
                      <a:pt x="2959" y="4352"/>
                    </a:cubicBezTo>
                    <a:lnTo>
                      <a:pt x="2959" y="4352"/>
                    </a:lnTo>
                    <a:cubicBezTo>
                      <a:pt x="2019" y="3927"/>
                      <a:pt x="1079" y="3500"/>
                      <a:pt x="137" y="3076"/>
                    </a:cubicBezTo>
                    <a:cubicBezTo>
                      <a:pt x="125" y="3070"/>
                      <a:pt x="113" y="3067"/>
                      <a:pt x="103" y="3067"/>
                    </a:cubicBezTo>
                    <a:cubicBezTo>
                      <a:pt x="28" y="3067"/>
                      <a:pt x="0" y="3194"/>
                      <a:pt x="84" y="3233"/>
                    </a:cubicBezTo>
                    <a:cubicBezTo>
                      <a:pt x="1077" y="3682"/>
                      <a:pt x="2070" y="4132"/>
                      <a:pt x="3064" y="4581"/>
                    </a:cubicBezTo>
                    <a:cubicBezTo>
                      <a:pt x="3073" y="4585"/>
                      <a:pt x="3082" y="4587"/>
                      <a:pt x="3091" y="4587"/>
                    </a:cubicBezTo>
                    <a:cubicBezTo>
                      <a:pt x="3139" y="4587"/>
                      <a:pt x="3186" y="4533"/>
                      <a:pt x="3173" y="4486"/>
                    </a:cubicBezTo>
                    <a:cubicBezTo>
                      <a:pt x="2739" y="3045"/>
                      <a:pt x="2451" y="1563"/>
                      <a:pt x="2319" y="65"/>
                    </a:cubicBezTo>
                    <a:cubicBezTo>
                      <a:pt x="2315" y="20"/>
                      <a:pt x="2284" y="1"/>
                      <a:pt x="225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2202925" y="3055775"/>
                <a:ext cx="77200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4831" extrusionOk="0">
                    <a:moveTo>
                      <a:pt x="2469" y="0"/>
                    </a:moveTo>
                    <a:cubicBezTo>
                      <a:pt x="2430" y="0"/>
                      <a:pt x="2390" y="25"/>
                      <a:pt x="2388" y="77"/>
                    </a:cubicBezTo>
                    <a:cubicBezTo>
                      <a:pt x="2309" y="1605"/>
                      <a:pt x="2472" y="3141"/>
                      <a:pt x="2869" y="4618"/>
                    </a:cubicBezTo>
                    <a:lnTo>
                      <a:pt x="2869" y="4618"/>
                    </a:lnTo>
                    <a:cubicBezTo>
                      <a:pt x="1881" y="4256"/>
                      <a:pt x="963" y="3721"/>
                      <a:pt x="158" y="3041"/>
                    </a:cubicBezTo>
                    <a:cubicBezTo>
                      <a:pt x="142" y="3027"/>
                      <a:pt x="125" y="3021"/>
                      <a:pt x="110" y="3021"/>
                    </a:cubicBezTo>
                    <a:cubicBezTo>
                      <a:pt x="46" y="3021"/>
                      <a:pt x="0" y="3123"/>
                      <a:pt x="66" y="3179"/>
                    </a:cubicBezTo>
                    <a:cubicBezTo>
                      <a:pt x="921" y="3903"/>
                      <a:pt x="1906" y="4462"/>
                      <a:pt x="2965" y="4826"/>
                    </a:cubicBezTo>
                    <a:cubicBezTo>
                      <a:pt x="2974" y="4829"/>
                      <a:pt x="2982" y="4831"/>
                      <a:pt x="2991" y="4831"/>
                    </a:cubicBezTo>
                    <a:cubicBezTo>
                      <a:pt x="3041" y="4831"/>
                      <a:pt x="3087" y="4784"/>
                      <a:pt x="3074" y="4731"/>
                    </a:cubicBezTo>
                    <a:cubicBezTo>
                      <a:pt x="2650" y="3222"/>
                      <a:pt x="2473" y="1652"/>
                      <a:pt x="2554" y="85"/>
                    </a:cubicBezTo>
                    <a:cubicBezTo>
                      <a:pt x="2557" y="30"/>
                      <a:pt x="2513" y="0"/>
                      <a:pt x="2469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2173200" y="2999650"/>
                <a:ext cx="68425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950" extrusionOk="0">
                    <a:moveTo>
                      <a:pt x="2631" y="1"/>
                    </a:moveTo>
                    <a:cubicBezTo>
                      <a:pt x="2601" y="1"/>
                      <a:pt x="2573" y="18"/>
                      <a:pt x="2565" y="58"/>
                    </a:cubicBezTo>
                    <a:cubicBezTo>
                      <a:pt x="2328" y="1272"/>
                      <a:pt x="2203" y="2505"/>
                      <a:pt x="2201" y="3744"/>
                    </a:cubicBezTo>
                    <a:lnTo>
                      <a:pt x="2201" y="3744"/>
                    </a:lnTo>
                    <a:cubicBezTo>
                      <a:pt x="1775" y="3586"/>
                      <a:pt x="1322" y="3430"/>
                      <a:pt x="993" y="3109"/>
                    </a:cubicBezTo>
                    <a:cubicBezTo>
                      <a:pt x="605" y="2731"/>
                      <a:pt x="327" y="2248"/>
                      <a:pt x="182" y="1727"/>
                    </a:cubicBezTo>
                    <a:cubicBezTo>
                      <a:pt x="169" y="1682"/>
                      <a:pt x="133" y="1663"/>
                      <a:pt x="97" y="1663"/>
                    </a:cubicBezTo>
                    <a:cubicBezTo>
                      <a:pt x="48" y="1663"/>
                      <a:pt x="0" y="1700"/>
                      <a:pt x="17" y="1761"/>
                    </a:cubicBezTo>
                    <a:cubicBezTo>
                      <a:pt x="169" y="2309"/>
                      <a:pt x="458" y="2822"/>
                      <a:pt x="867" y="3221"/>
                    </a:cubicBezTo>
                    <a:cubicBezTo>
                      <a:pt x="1249" y="3593"/>
                      <a:pt x="1771" y="3761"/>
                      <a:pt x="2259" y="3944"/>
                    </a:cubicBezTo>
                    <a:cubicBezTo>
                      <a:pt x="2269" y="3948"/>
                      <a:pt x="2279" y="3950"/>
                      <a:pt x="2288" y="3950"/>
                    </a:cubicBezTo>
                    <a:cubicBezTo>
                      <a:pt x="2330" y="3950"/>
                      <a:pt x="2368" y="3916"/>
                      <a:pt x="2368" y="3869"/>
                    </a:cubicBezTo>
                    <a:cubicBezTo>
                      <a:pt x="2364" y="2608"/>
                      <a:pt x="2481" y="1349"/>
                      <a:pt x="2724" y="111"/>
                    </a:cubicBezTo>
                    <a:cubicBezTo>
                      <a:pt x="2737" y="46"/>
                      <a:pt x="2681" y="1"/>
                      <a:pt x="263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2087075" y="3242600"/>
                <a:ext cx="288825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4760" extrusionOk="0">
                    <a:moveTo>
                      <a:pt x="6518" y="1"/>
                    </a:moveTo>
                    <a:cubicBezTo>
                      <a:pt x="6296" y="1"/>
                      <a:pt x="6083" y="9"/>
                      <a:pt x="5885" y="23"/>
                    </a:cubicBezTo>
                    <a:cubicBezTo>
                      <a:pt x="3786" y="168"/>
                      <a:pt x="1841" y="1142"/>
                      <a:pt x="1" y="2159"/>
                    </a:cubicBezTo>
                    <a:cubicBezTo>
                      <a:pt x="1531" y="3612"/>
                      <a:pt x="3917" y="4759"/>
                      <a:pt x="6127" y="4759"/>
                    </a:cubicBezTo>
                    <a:cubicBezTo>
                      <a:pt x="6402" y="4759"/>
                      <a:pt x="6674" y="4742"/>
                      <a:pt x="6942" y="4704"/>
                    </a:cubicBezTo>
                    <a:cubicBezTo>
                      <a:pt x="7783" y="4587"/>
                      <a:pt x="8579" y="4277"/>
                      <a:pt x="9364" y="3968"/>
                    </a:cubicBezTo>
                    <a:cubicBezTo>
                      <a:pt x="10083" y="3685"/>
                      <a:pt x="10797" y="3352"/>
                      <a:pt x="11553" y="3213"/>
                    </a:cubicBezTo>
                    <a:lnTo>
                      <a:pt x="11553" y="3213"/>
                    </a:lnTo>
                    <a:cubicBezTo>
                      <a:pt x="11550" y="3214"/>
                      <a:pt x="11547" y="3214"/>
                      <a:pt x="11544" y="3214"/>
                    </a:cubicBezTo>
                    <a:cubicBezTo>
                      <a:pt x="11412" y="3214"/>
                      <a:pt x="11129" y="2734"/>
                      <a:pt x="11065" y="2644"/>
                    </a:cubicBezTo>
                    <a:cubicBezTo>
                      <a:pt x="10888" y="2406"/>
                      <a:pt x="10722" y="2157"/>
                      <a:pt x="10535" y="1924"/>
                    </a:cubicBezTo>
                    <a:cubicBezTo>
                      <a:pt x="10170" y="1460"/>
                      <a:pt x="9759" y="1027"/>
                      <a:pt x="9283" y="674"/>
                    </a:cubicBezTo>
                    <a:cubicBezTo>
                      <a:pt x="8578" y="153"/>
                      <a:pt x="7471" y="1"/>
                      <a:pt x="6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2156625" y="3284100"/>
                <a:ext cx="2487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159" extrusionOk="0">
                    <a:moveTo>
                      <a:pt x="2890" y="0"/>
                    </a:moveTo>
                    <a:cubicBezTo>
                      <a:pt x="2735" y="0"/>
                      <a:pt x="2579" y="2"/>
                      <a:pt x="2424" y="6"/>
                    </a:cubicBezTo>
                    <a:cubicBezTo>
                      <a:pt x="1698" y="21"/>
                      <a:pt x="973" y="66"/>
                      <a:pt x="247" y="66"/>
                    </a:cubicBezTo>
                    <a:cubicBezTo>
                      <a:pt x="204" y="66"/>
                      <a:pt x="162" y="66"/>
                      <a:pt x="120" y="65"/>
                    </a:cubicBezTo>
                    <a:cubicBezTo>
                      <a:pt x="13" y="65"/>
                      <a:pt x="1" y="232"/>
                      <a:pt x="110" y="232"/>
                    </a:cubicBezTo>
                    <a:cubicBezTo>
                      <a:pt x="157" y="232"/>
                      <a:pt x="204" y="232"/>
                      <a:pt x="251" y="232"/>
                    </a:cubicBezTo>
                    <a:cubicBezTo>
                      <a:pt x="1122" y="232"/>
                      <a:pt x="1997" y="166"/>
                      <a:pt x="2869" y="166"/>
                    </a:cubicBezTo>
                    <a:cubicBezTo>
                      <a:pt x="3281" y="166"/>
                      <a:pt x="3693" y="180"/>
                      <a:pt x="4104" y="224"/>
                    </a:cubicBezTo>
                    <a:cubicBezTo>
                      <a:pt x="4745" y="294"/>
                      <a:pt x="5386" y="433"/>
                      <a:pt x="6009" y="596"/>
                    </a:cubicBezTo>
                    <a:cubicBezTo>
                      <a:pt x="6630" y="760"/>
                      <a:pt x="7239" y="969"/>
                      <a:pt x="7836" y="1213"/>
                    </a:cubicBezTo>
                    <a:cubicBezTo>
                      <a:pt x="8501" y="1487"/>
                      <a:pt x="9147" y="1802"/>
                      <a:pt x="9778" y="2147"/>
                    </a:cubicBezTo>
                    <a:cubicBezTo>
                      <a:pt x="9793" y="2155"/>
                      <a:pt x="9807" y="2158"/>
                      <a:pt x="9821" y="2158"/>
                    </a:cubicBezTo>
                    <a:cubicBezTo>
                      <a:pt x="9896" y="2158"/>
                      <a:pt x="9948" y="2052"/>
                      <a:pt x="9870" y="2009"/>
                    </a:cubicBezTo>
                    <a:cubicBezTo>
                      <a:pt x="8748" y="1396"/>
                      <a:pt x="7572" y="872"/>
                      <a:pt x="6342" y="517"/>
                    </a:cubicBezTo>
                    <a:cubicBezTo>
                      <a:pt x="5710" y="336"/>
                      <a:pt x="5058" y="191"/>
                      <a:pt x="4406" y="97"/>
                    </a:cubicBezTo>
                    <a:cubicBezTo>
                      <a:pt x="3904" y="23"/>
                      <a:pt x="3397" y="0"/>
                      <a:pt x="2890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2156250" y="3267850"/>
                <a:ext cx="67325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79" extrusionOk="0">
                    <a:moveTo>
                      <a:pt x="590" y="1"/>
                    </a:moveTo>
                    <a:cubicBezTo>
                      <a:pt x="499" y="1"/>
                      <a:pt x="460" y="141"/>
                      <a:pt x="557" y="162"/>
                    </a:cubicBezTo>
                    <a:cubicBezTo>
                      <a:pt x="1173" y="295"/>
                      <a:pt x="1778" y="476"/>
                      <a:pt x="2367" y="702"/>
                    </a:cubicBezTo>
                    <a:lnTo>
                      <a:pt x="2367" y="702"/>
                    </a:lnTo>
                    <a:cubicBezTo>
                      <a:pt x="1559" y="1073"/>
                      <a:pt x="793" y="1520"/>
                      <a:pt x="71" y="2038"/>
                    </a:cubicBezTo>
                    <a:cubicBezTo>
                      <a:pt x="1" y="2089"/>
                      <a:pt x="60" y="2178"/>
                      <a:pt x="131" y="2178"/>
                    </a:cubicBezTo>
                    <a:cubicBezTo>
                      <a:pt x="148" y="2178"/>
                      <a:pt x="166" y="2173"/>
                      <a:pt x="182" y="2161"/>
                    </a:cubicBezTo>
                    <a:cubicBezTo>
                      <a:pt x="945" y="1616"/>
                      <a:pt x="1763" y="1149"/>
                      <a:pt x="2622" y="770"/>
                    </a:cubicBezTo>
                    <a:cubicBezTo>
                      <a:pt x="2693" y="740"/>
                      <a:pt x="2671" y="641"/>
                      <a:pt x="2610" y="617"/>
                    </a:cubicBezTo>
                    <a:cubicBezTo>
                      <a:pt x="1962" y="356"/>
                      <a:pt x="1294" y="151"/>
                      <a:pt x="609" y="3"/>
                    </a:cubicBezTo>
                    <a:cubicBezTo>
                      <a:pt x="603" y="2"/>
                      <a:pt x="596" y="1"/>
                      <a:pt x="59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2211450" y="3257125"/>
                <a:ext cx="670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918" extrusionOk="0">
                    <a:moveTo>
                      <a:pt x="874" y="0"/>
                    </a:moveTo>
                    <a:cubicBezTo>
                      <a:pt x="799" y="0"/>
                      <a:pt x="768" y="129"/>
                      <a:pt x="854" y="167"/>
                    </a:cubicBezTo>
                    <a:cubicBezTo>
                      <a:pt x="1446" y="431"/>
                      <a:pt x="1977" y="806"/>
                      <a:pt x="2425" y="1274"/>
                    </a:cubicBezTo>
                    <a:lnTo>
                      <a:pt x="2425" y="1274"/>
                    </a:lnTo>
                    <a:cubicBezTo>
                      <a:pt x="1540" y="1602"/>
                      <a:pt x="733" y="2110"/>
                      <a:pt x="59" y="2773"/>
                    </a:cubicBezTo>
                    <a:cubicBezTo>
                      <a:pt x="0" y="2829"/>
                      <a:pt x="56" y="2917"/>
                      <a:pt x="120" y="2917"/>
                    </a:cubicBezTo>
                    <a:cubicBezTo>
                      <a:pt x="138" y="2917"/>
                      <a:pt x="156" y="2910"/>
                      <a:pt x="173" y="2894"/>
                    </a:cubicBezTo>
                    <a:cubicBezTo>
                      <a:pt x="858" y="2221"/>
                      <a:pt x="1683" y="1704"/>
                      <a:pt x="2589" y="1389"/>
                    </a:cubicBezTo>
                    <a:cubicBezTo>
                      <a:pt x="2647" y="1369"/>
                      <a:pt x="2679" y="1302"/>
                      <a:pt x="2633" y="1251"/>
                    </a:cubicBezTo>
                    <a:cubicBezTo>
                      <a:pt x="2149" y="721"/>
                      <a:pt x="1562" y="299"/>
                      <a:pt x="906" y="8"/>
                    </a:cubicBezTo>
                    <a:cubicBezTo>
                      <a:pt x="894" y="3"/>
                      <a:pt x="884" y="0"/>
                      <a:pt x="874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2248775" y="3254575"/>
                <a:ext cx="95075" cy="8957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3583" extrusionOk="0">
                    <a:moveTo>
                      <a:pt x="1111" y="1"/>
                    </a:moveTo>
                    <a:cubicBezTo>
                      <a:pt x="1030" y="1"/>
                      <a:pt x="996" y="131"/>
                      <a:pt x="1083" y="163"/>
                    </a:cubicBezTo>
                    <a:cubicBezTo>
                      <a:pt x="1521" y="324"/>
                      <a:pt x="1949" y="508"/>
                      <a:pt x="2284" y="834"/>
                    </a:cubicBezTo>
                    <a:cubicBezTo>
                      <a:pt x="2711" y="1252"/>
                      <a:pt x="3137" y="1691"/>
                      <a:pt x="3515" y="2160"/>
                    </a:cubicBezTo>
                    <a:lnTo>
                      <a:pt x="3515" y="2160"/>
                    </a:lnTo>
                    <a:cubicBezTo>
                      <a:pt x="3459" y="2156"/>
                      <a:pt x="3402" y="2154"/>
                      <a:pt x="3345" y="2154"/>
                    </a:cubicBezTo>
                    <a:cubicBezTo>
                      <a:pt x="2831" y="2154"/>
                      <a:pt x="2319" y="2312"/>
                      <a:pt x="1833" y="2462"/>
                    </a:cubicBezTo>
                    <a:cubicBezTo>
                      <a:pt x="1182" y="2665"/>
                      <a:pt x="581" y="2988"/>
                      <a:pt x="64" y="3438"/>
                    </a:cubicBezTo>
                    <a:cubicBezTo>
                      <a:pt x="0" y="3494"/>
                      <a:pt x="57" y="3583"/>
                      <a:pt x="123" y="3583"/>
                    </a:cubicBezTo>
                    <a:cubicBezTo>
                      <a:pt x="141" y="3583"/>
                      <a:pt x="160" y="3576"/>
                      <a:pt x="177" y="3561"/>
                    </a:cubicBezTo>
                    <a:cubicBezTo>
                      <a:pt x="682" y="3119"/>
                      <a:pt x="1270" y="2810"/>
                      <a:pt x="1909" y="2613"/>
                    </a:cubicBezTo>
                    <a:cubicBezTo>
                      <a:pt x="2371" y="2470"/>
                      <a:pt x="2858" y="2322"/>
                      <a:pt x="3347" y="2322"/>
                    </a:cubicBezTo>
                    <a:cubicBezTo>
                      <a:pt x="3464" y="2322"/>
                      <a:pt x="3581" y="2330"/>
                      <a:pt x="3698" y="2349"/>
                    </a:cubicBezTo>
                    <a:cubicBezTo>
                      <a:pt x="3702" y="2350"/>
                      <a:pt x="3706" y="2350"/>
                      <a:pt x="3710" y="2350"/>
                    </a:cubicBezTo>
                    <a:cubicBezTo>
                      <a:pt x="3780" y="2350"/>
                      <a:pt x="3803" y="2257"/>
                      <a:pt x="3765" y="2209"/>
                    </a:cubicBezTo>
                    <a:cubicBezTo>
                      <a:pt x="3388" y="1720"/>
                      <a:pt x="2958" y="1246"/>
                      <a:pt x="2509" y="823"/>
                    </a:cubicBezTo>
                    <a:cubicBezTo>
                      <a:pt x="2117" y="454"/>
                      <a:pt x="1649" y="175"/>
                      <a:pt x="1140" y="6"/>
                    </a:cubicBezTo>
                    <a:cubicBezTo>
                      <a:pt x="1130" y="2"/>
                      <a:pt x="1120" y="1"/>
                      <a:pt x="111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338050" y="319360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3" y="1"/>
                    </a:moveTo>
                    <a:cubicBezTo>
                      <a:pt x="958" y="1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0"/>
                    </a:cubicBezTo>
                    <a:cubicBezTo>
                      <a:pt x="201" y="1570"/>
                      <a:pt x="590" y="1872"/>
                      <a:pt x="1022" y="1872"/>
                    </a:cubicBezTo>
                    <a:cubicBezTo>
                      <a:pt x="1086" y="1872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4" y="302"/>
                      <a:pt x="1455" y="1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316175" y="3260150"/>
                <a:ext cx="5107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872" extrusionOk="0">
                    <a:moveTo>
                      <a:pt x="1023" y="0"/>
                    </a:moveTo>
                    <a:cubicBezTo>
                      <a:pt x="958" y="0"/>
                      <a:pt x="893" y="7"/>
                      <a:pt x="827" y="21"/>
                    </a:cubicBezTo>
                    <a:cubicBezTo>
                      <a:pt x="322" y="130"/>
                      <a:pt x="0" y="625"/>
                      <a:pt x="106" y="1130"/>
                    </a:cubicBezTo>
                    <a:cubicBezTo>
                      <a:pt x="200" y="1571"/>
                      <a:pt x="590" y="1871"/>
                      <a:pt x="1023" y="1871"/>
                    </a:cubicBezTo>
                    <a:cubicBezTo>
                      <a:pt x="1087" y="1871"/>
                      <a:pt x="1151" y="1865"/>
                      <a:pt x="1216" y="1851"/>
                    </a:cubicBezTo>
                    <a:cubicBezTo>
                      <a:pt x="1721" y="1743"/>
                      <a:pt x="2043" y="1246"/>
                      <a:pt x="1936" y="741"/>
                    </a:cubicBezTo>
                    <a:cubicBezTo>
                      <a:pt x="1844" y="303"/>
                      <a:pt x="1455" y="0"/>
                      <a:pt x="10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404100" y="3217525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0"/>
                    </a:moveTo>
                    <a:cubicBezTo>
                      <a:pt x="959" y="0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1"/>
                    </a:cubicBezTo>
                    <a:cubicBezTo>
                      <a:pt x="201" y="1570"/>
                      <a:pt x="590" y="1871"/>
                      <a:pt x="1022" y="1871"/>
                    </a:cubicBezTo>
                    <a:cubicBezTo>
                      <a:pt x="1086" y="1871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5" y="303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383150" y="329315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1"/>
                    </a:moveTo>
                    <a:cubicBezTo>
                      <a:pt x="959" y="1"/>
                      <a:pt x="893" y="8"/>
                      <a:pt x="827" y="22"/>
                    </a:cubicBezTo>
                    <a:cubicBezTo>
                      <a:pt x="322" y="130"/>
                      <a:pt x="1" y="627"/>
                      <a:pt x="108" y="1132"/>
                    </a:cubicBezTo>
                    <a:cubicBezTo>
                      <a:pt x="202" y="1571"/>
                      <a:pt x="590" y="1872"/>
                      <a:pt x="1022" y="1872"/>
                    </a:cubicBezTo>
                    <a:cubicBezTo>
                      <a:pt x="1086" y="1872"/>
                      <a:pt x="1151" y="1865"/>
                      <a:pt x="1217" y="1851"/>
                    </a:cubicBezTo>
                    <a:cubicBezTo>
                      <a:pt x="1722" y="1743"/>
                      <a:pt x="2043" y="1248"/>
                      <a:pt x="1938" y="743"/>
                    </a:cubicBezTo>
                    <a:cubicBezTo>
                      <a:pt x="1845" y="303"/>
                      <a:pt x="1456" y="1"/>
                      <a:pt x="1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 flipH="1">
              <a:off x="8423991" y="4216358"/>
              <a:ext cx="161218" cy="147201"/>
              <a:chOff x="2599225" y="2912400"/>
              <a:chExt cx="85400" cy="77975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 flipH="1">
              <a:off x="8667972" y="1512065"/>
              <a:ext cx="210920" cy="196006"/>
              <a:chOff x="2294687" y="652640"/>
              <a:chExt cx="210920" cy="196006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 flipH="1">
              <a:off x="7356230" y="-77446"/>
              <a:ext cx="812604" cy="1251942"/>
              <a:chOff x="1411275" y="1061050"/>
              <a:chExt cx="430450" cy="663175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 flipH="1">
              <a:off x="55785" y="-108394"/>
              <a:ext cx="664222" cy="1218245"/>
              <a:chOff x="2229225" y="1230375"/>
              <a:chExt cx="351850" cy="645325"/>
            </a:xfrm>
          </p:grpSpPr>
          <p:sp>
            <p:nvSpPr>
              <p:cNvPr id="169" name="Google Shape;169;p4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4"/>
            <p:cNvGrpSpPr/>
            <p:nvPr/>
          </p:nvGrpSpPr>
          <p:grpSpPr>
            <a:xfrm flipH="1">
              <a:off x="719999" y="-608830"/>
              <a:ext cx="632838" cy="1148821"/>
              <a:chOff x="1981825" y="1045200"/>
              <a:chExt cx="335225" cy="608550"/>
            </a:xfrm>
          </p:grpSpPr>
          <p:sp>
            <p:nvSpPr>
              <p:cNvPr id="185" name="Google Shape;185;p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4"/>
            <p:cNvGrpSpPr/>
            <p:nvPr/>
          </p:nvGrpSpPr>
          <p:grpSpPr>
            <a:xfrm flipH="1">
              <a:off x="8332212" y="-24034"/>
              <a:ext cx="614337" cy="1049522"/>
              <a:chOff x="916650" y="1440625"/>
              <a:chExt cx="325425" cy="555950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 flipH="1">
              <a:off x="8033087" y="18321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AutoNum type="arabicPeriod"/>
              <a:defRPr sz="1050"/>
            </a:lvl1pPr>
            <a:lvl2pPr marL="914400" lvl="1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050"/>
            </a:lvl2pPr>
            <a:lvl3pPr marL="1371600" lvl="2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3pPr>
            <a:lvl4pPr marL="1828800" lvl="3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4pPr>
            <a:lvl5pPr marL="2286000" lvl="4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5pPr>
            <a:lvl6pPr marL="2743200" lvl="5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6pPr>
            <a:lvl7pPr marL="3200400" lvl="6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7pPr>
            <a:lvl8pPr marL="3657600" lvl="7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8pPr>
            <a:lvl9pPr marL="4114800" lvl="8" indent="-295275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AutoNum type="romanLcPeriod"/>
              <a:defRPr sz="10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8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3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8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73F220-D5CB-4513-9B8B-84780CADF3F7}"/>
              </a:ext>
            </a:extLst>
          </p:cNvPr>
          <p:cNvGrpSpPr/>
          <p:nvPr userDrawn="1"/>
        </p:nvGrpSpPr>
        <p:grpSpPr>
          <a:xfrm>
            <a:off x="77526" y="373737"/>
            <a:ext cx="2174752" cy="576810"/>
            <a:chOff x="77526" y="373737"/>
            <a:chExt cx="2174752" cy="576810"/>
          </a:xfrm>
        </p:grpSpPr>
        <p:sp>
          <p:nvSpPr>
            <p:cNvPr id="3" name="泪滴形 2">
              <a:extLst>
                <a:ext uri="{FF2B5EF4-FFF2-40B4-BE49-F238E27FC236}">
                  <a16:creationId xmlns:a16="http://schemas.microsoft.com/office/drawing/2014/main" id="{121DF714-94F2-4D86-BEB3-B64C79F112CD}"/>
                </a:ext>
              </a:extLst>
            </p:cNvPr>
            <p:cNvSpPr/>
            <p:nvPr/>
          </p:nvSpPr>
          <p:spPr>
            <a:xfrm rot="19175905">
              <a:off x="77526" y="395843"/>
              <a:ext cx="522473" cy="554704"/>
            </a:xfrm>
            <a:prstGeom prst="teardrop">
              <a:avLst>
                <a:gd name="adj" fmla="val 160674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</a:pPr>
              <a:endParaRPr lang="zh-CN" altLang="en-US" sz="1800" kern="1200">
                <a:solidFill>
                  <a:prstClr val="white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B511E29-B56E-4C05-B083-61B505F83532}"/>
                </a:ext>
              </a:extLst>
            </p:cNvPr>
            <p:cNvSpPr/>
            <p:nvPr/>
          </p:nvSpPr>
          <p:spPr>
            <a:xfrm>
              <a:off x="682618" y="373737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zh-CN" altLang="en-US" sz="1800" b="1" kern="1200" dirty="0">
                  <a:solidFill>
                    <a:srgbClr val="06ACB8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cs"/>
                  <a:sym typeface="Source Han Serif SC" panose="02020400000000000000" pitchFamily="18" charset="-122"/>
                </a:rPr>
                <a:t>点击添加标题</a:t>
              </a:r>
              <a:endParaRPr lang="zh-CN" altLang="en-US" sz="1800" kern="1200" dirty="0">
                <a:solidFill>
                  <a:prstClr val="black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9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7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4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3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"/>
          <p:cNvSpPr/>
          <p:nvPr/>
        </p:nvSpPr>
        <p:spPr>
          <a:xfrm flipH="1">
            <a:off x="5083685" y="4358655"/>
            <a:ext cx="4060315" cy="784797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3"/>
          <p:cNvSpPr/>
          <p:nvPr/>
        </p:nvSpPr>
        <p:spPr>
          <a:xfrm rot="10800000" flipH="1">
            <a:off x="-16200" y="-6"/>
            <a:ext cx="4060315" cy="65626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3"/>
          <p:cNvSpPr/>
          <p:nvPr/>
        </p:nvSpPr>
        <p:spPr>
          <a:xfrm rot="10800000" flipH="1">
            <a:off x="8060876" y="-35235"/>
            <a:ext cx="419564" cy="428908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3"/>
          <p:cNvSpPr/>
          <p:nvPr/>
        </p:nvSpPr>
        <p:spPr>
          <a:xfrm>
            <a:off x="625207" y="4896011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13"/>
          <p:cNvGrpSpPr/>
          <p:nvPr/>
        </p:nvGrpSpPr>
        <p:grpSpPr>
          <a:xfrm>
            <a:off x="-110329" y="3994588"/>
            <a:ext cx="632791" cy="1148868"/>
            <a:chOff x="965300" y="2855200"/>
            <a:chExt cx="335200" cy="608575"/>
          </a:xfrm>
        </p:grpSpPr>
        <p:sp>
          <p:nvSpPr>
            <p:cNvPr id="557" name="Google Shape;557;p13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13"/>
          <p:cNvGrpSpPr/>
          <p:nvPr/>
        </p:nvGrpSpPr>
        <p:grpSpPr>
          <a:xfrm>
            <a:off x="8771397" y="3000506"/>
            <a:ext cx="463927" cy="922898"/>
            <a:chOff x="3193225" y="2750650"/>
            <a:chExt cx="245750" cy="488875"/>
          </a:xfrm>
        </p:grpSpPr>
        <p:sp>
          <p:nvSpPr>
            <p:cNvPr id="560" name="Google Shape;560;p13"/>
            <p:cNvSpPr/>
            <p:nvPr/>
          </p:nvSpPr>
          <p:spPr>
            <a:xfrm>
              <a:off x="3193225" y="2750650"/>
              <a:ext cx="245750" cy="435850"/>
            </a:xfrm>
            <a:custGeom>
              <a:avLst/>
              <a:gdLst/>
              <a:ahLst/>
              <a:cxnLst/>
              <a:rect l="l" t="t" r="r" b="b"/>
              <a:pathLst>
                <a:path w="9830" h="17434" extrusionOk="0">
                  <a:moveTo>
                    <a:pt x="3841" y="0"/>
                  </a:moveTo>
                  <a:cubicBezTo>
                    <a:pt x="3825" y="0"/>
                    <a:pt x="3809" y="2"/>
                    <a:pt x="3793" y="4"/>
                  </a:cubicBezTo>
                  <a:cubicBezTo>
                    <a:pt x="3518" y="49"/>
                    <a:pt x="3223" y="488"/>
                    <a:pt x="3045" y="676"/>
                  </a:cubicBezTo>
                  <a:cubicBezTo>
                    <a:pt x="2777" y="960"/>
                    <a:pt x="2521" y="1256"/>
                    <a:pt x="2280" y="1565"/>
                  </a:cubicBezTo>
                  <a:cubicBezTo>
                    <a:pt x="1985" y="1944"/>
                    <a:pt x="1711" y="2360"/>
                    <a:pt x="1629" y="2831"/>
                  </a:cubicBezTo>
                  <a:cubicBezTo>
                    <a:pt x="1431" y="3961"/>
                    <a:pt x="2508" y="4576"/>
                    <a:pt x="2849" y="5536"/>
                  </a:cubicBezTo>
                  <a:cubicBezTo>
                    <a:pt x="2875" y="5607"/>
                    <a:pt x="2896" y="5685"/>
                    <a:pt x="2868" y="5754"/>
                  </a:cubicBezTo>
                  <a:cubicBezTo>
                    <a:pt x="2835" y="5843"/>
                    <a:pt x="2739" y="5887"/>
                    <a:pt x="2642" y="5887"/>
                  </a:cubicBezTo>
                  <a:cubicBezTo>
                    <a:pt x="2616" y="5887"/>
                    <a:pt x="2590" y="5884"/>
                    <a:pt x="2566" y="5877"/>
                  </a:cubicBezTo>
                  <a:cubicBezTo>
                    <a:pt x="2451" y="5847"/>
                    <a:pt x="2360" y="5761"/>
                    <a:pt x="2273" y="5679"/>
                  </a:cubicBezTo>
                  <a:cubicBezTo>
                    <a:pt x="1992" y="5413"/>
                    <a:pt x="1713" y="5146"/>
                    <a:pt x="1433" y="4880"/>
                  </a:cubicBezTo>
                  <a:cubicBezTo>
                    <a:pt x="1334" y="4784"/>
                    <a:pt x="1228" y="4687"/>
                    <a:pt x="1096" y="4648"/>
                  </a:cubicBezTo>
                  <a:cubicBezTo>
                    <a:pt x="1065" y="4639"/>
                    <a:pt x="1032" y="4634"/>
                    <a:pt x="998" y="4634"/>
                  </a:cubicBezTo>
                  <a:cubicBezTo>
                    <a:pt x="892" y="4634"/>
                    <a:pt x="785" y="4682"/>
                    <a:pt x="741" y="4777"/>
                  </a:cubicBezTo>
                  <a:cubicBezTo>
                    <a:pt x="721" y="4822"/>
                    <a:pt x="717" y="4874"/>
                    <a:pt x="713" y="4922"/>
                  </a:cubicBezTo>
                  <a:cubicBezTo>
                    <a:pt x="678" y="5332"/>
                    <a:pt x="646" y="5743"/>
                    <a:pt x="611" y="6152"/>
                  </a:cubicBezTo>
                  <a:cubicBezTo>
                    <a:pt x="548" y="6921"/>
                    <a:pt x="485" y="7700"/>
                    <a:pt x="588" y="8466"/>
                  </a:cubicBezTo>
                  <a:cubicBezTo>
                    <a:pt x="616" y="8670"/>
                    <a:pt x="656" y="8878"/>
                    <a:pt x="765" y="9053"/>
                  </a:cubicBezTo>
                  <a:cubicBezTo>
                    <a:pt x="1083" y="9567"/>
                    <a:pt x="1842" y="9622"/>
                    <a:pt x="2234" y="10081"/>
                  </a:cubicBezTo>
                  <a:cubicBezTo>
                    <a:pt x="2285" y="10141"/>
                    <a:pt x="2331" y="10211"/>
                    <a:pt x="2324" y="10290"/>
                  </a:cubicBezTo>
                  <a:cubicBezTo>
                    <a:pt x="2314" y="10384"/>
                    <a:pt x="2227" y="10458"/>
                    <a:pt x="2133" y="10478"/>
                  </a:cubicBezTo>
                  <a:cubicBezTo>
                    <a:pt x="2105" y="10484"/>
                    <a:pt x="2077" y="10487"/>
                    <a:pt x="2049" y="10487"/>
                  </a:cubicBezTo>
                  <a:cubicBezTo>
                    <a:pt x="1983" y="10487"/>
                    <a:pt x="1915" y="10472"/>
                    <a:pt x="1850" y="10456"/>
                  </a:cubicBezTo>
                  <a:cubicBezTo>
                    <a:pt x="1572" y="10387"/>
                    <a:pt x="1299" y="10298"/>
                    <a:pt x="1035" y="10190"/>
                  </a:cubicBezTo>
                  <a:cubicBezTo>
                    <a:pt x="944" y="10152"/>
                    <a:pt x="845" y="10112"/>
                    <a:pt x="749" y="10112"/>
                  </a:cubicBezTo>
                  <a:cubicBezTo>
                    <a:pt x="718" y="10112"/>
                    <a:pt x="686" y="10116"/>
                    <a:pt x="656" y="10126"/>
                  </a:cubicBezTo>
                  <a:cubicBezTo>
                    <a:pt x="0" y="10348"/>
                    <a:pt x="2360" y="13977"/>
                    <a:pt x="2665" y="14371"/>
                  </a:cubicBezTo>
                  <a:cubicBezTo>
                    <a:pt x="3174" y="15023"/>
                    <a:pt x="3738" y="15633"/>
                    <a:pt x="4346" y="16195"/>
                  </a:cubicBezTo>
                  <a:cubicBezTo>
                    <a:pt x="4815" y="16629"/>
                    <a:pt x="5357" y="16949"/>
                    <a:pt x="5921" y="17241"/>
                  </a:cubicBezTo>
                  <a:cubicBezTo>
                    <a:pt x="6145" y="17358"/>
                    <a:pt x="6342" y="17434"/>
                    <a:pt x="6526" y="17434"/>
                  </a:cubicBezTo>
                  <a:cubicBezTo>
                    <a:pt x="6741" y="17434"/>
                    <a:pt x="6939" y="17330"/>
                    <a:pt x="7144" y="17066"/>
                  </a:cubicBezTo>
                  <a:cubicBezTo>
                    <a:pt x="8094" y="15844"/>
                    <a:pt x="8795" y="14431"/>
                    <a:pt x="9167" y="12926"/>
                  </a:cubicBezTo>
                  <a:lnTo>
                    <a:pt x="9167" y="12926"/>
                  </a:lnTo>
                  <a:cubicBezTo>
                    <a:pt x="9129" y="13075"/>
                    <a:pt x="8317" y="13107"/>
                    <a:pt x="8129" y="13107"/>
                  </a:cubicBezTo>
                  <a:cubicBezTo>
                    <a:pt x="8120" y="13107"/>
                    <a:pt x="8113" y="13107"/>
                    <a:pt x="8107" y="13107"/>
                  </a:cubicBezTo>
                  <a:cubicBezTo>
                    <a:pt x="7871" y="13104"/>
                    <a:pt x="7511" y="12950"/>
                    <a:pt x="7670" y="12703"/>
                  </a:cubicBezTo>
                  <a:cubicBezTo>
                    <a:pt x="7818" y="12476"/>
                    <a:pt x="8391" y="12289"/>
                    <a:pt x="8631" y="12235"/>
                  </a:cubicBezTo>
                  <a:cubicBezTo>
                    <a:pt x="9118" y="12124"/>
                    <a:pt x="9679" y="12007"/>
                    <a:pt x="9752" y="11419"/>
                  </a:cubicBezTo>
                  <a:cubicBezTo>
                    <a:pt x="9830" y="10791"/>
                    <a:pt x="9702" y="10049"/>
                    <a:pt x="9607" y="9428"/>
                  </a:cubicBezTo>
                  <a:cubicBezTo>
                    <a:pt x="9542" y="9003"/>
                    <a:pt x="9381" y="8583"/>
                    <a:pt x="9164" y="8215"/>
                  </a:cubicBezTo>
                  <a:cubicBezTo>
                    <a:pt x="9051" y="8018"/>
                    <a:pt x="8796" y="7619"/>
                    <a:pt x="8546" y="7609"/>
                  </a:cubicBezTo>
                  <a:cubicBezTo>
                    <a:pt x="8543" y="7609"/>
                    <a:pt x="8541" y="7609"/>
                    <a:pt x="8539" y="7609"/>
                  </a:cubicBezTo>
                  <a:cubicBezTo>
                    <a:pt x="8428" y="7609"/>
                    <a:pt x="8327" y="7674"/>
                    <a:pt x="8237" y="7742"/>
                  </a:cubicBezTo>
                  <a:cubicBezTo>
                    <a:pt x="7833" y="8043"/>
                    <a:pt x="7464" y="8425"/>
                    <a:pt x="6979" y="8557"/>
                  </a:cubicBezTo>
                  <a:cubicBezTo>
                    <a:pt x="6935" y="8569"/>
                    <a:pt x="6887" y="8578"/>
                    <a:pt x="6841" y="8578"/>
                  </a:cubicBezTo>
                  <a:cubicBezTo>
                    <a:pt x="6784" y="8578"/>
                    <a:pt x="6730" y="8565"/>
                    <a:pt x="6688" y="8526"/>
                  </a:cubicBezTo>
                  <a:cubicBezTo>
                    <a:pt x="6649" y="8490"/>
                    <a:pt x="6630" y="8438"/>
                    <a:pt x="6623" y="8386"/>
                  </a:cubicBezTo>
                  <a:cubicBezTo>
                    <a:pt x="6603" y="8237"/>
                    <a:pt x="6686" y="8096"/>
                    <a:pt x="6777" y="7976"/>
                  </a:cubicBezTo>
                  <a:cubicBezTo>
                    <a:pt x="7139" y="7493"/>
                    <a:pt x="7668" y="7083"/>
                    <a:pt x="8191" y="6788"/>
                  </a:cubicBezTo>
                  <a:cubicBezTo>
                    <a:pt x="8307" y="6723"/>
                    <a:pt x="8440" y="6650"/>
                    <a:pt x="8478" y="6521"/>
                  </a:cubicBezTo>
                  <a:cubicBezTo>
                    <a:pt x="8507" y="6420"/>
                    <a:pt x="8470" y="6313"/>
                    <a:pt x="8434" y="6216"/>
                  </a:cubicBezTo>
                  <a:cubicBezTo>
                    <a:pt x="8211" y="5622"/>
                    <a:pt x="7955" y="5042"/>
                    <a:pt x="7663" y="4479"/>
                  </a:cubicBezTo>
                  <a:cubicBezTo>
                    <a:pt x="7622" y="4399"/>
                    <a:pt x="7571" y="4314"/>
                    <a:pt x="7486" y="4289"/>
                  </a:cubicBezTo>
                  <a:cubicBezTo>
                    <a:pt x="7469" y="4284"/>
                    <a:pt x="7452" y="4282"/>
                    <a:pt x="7435" y="4282"/>
                  </a:cubicBezTo>
                  <a:cubicBezTo>
                    <a:pt x="7384" y="4282"/>
                    <a:pt x="7333" y="4301"/>
                    <a:pt x="7285" y="4322"/>
                  </a:cubicBezTo>
                  <a:cubicBezTo>
                    <a:pt x="6813" y="4544"/>
                    <a:pt x="6406" y="5010"/>
                    <a:pt x="5982" y="5320"/>
                  </a:cubicBezTo>
                  <a:cubicBezTo>
                    <a:pt x="5911" y="5372"/>
                    <a:pt x="5847" y="5396"/>
                    <a:pt x="5795" y="5396"/>
                  </a:cubicBezTo>
                  <a:cubicBezTo>
                    <a:pt x="5695" y="5396"/>
                    <a:pt x="5640" y="5305"/>
                    <a:pt x="5669" y="5139"/>
                  </a:cubicBezTo>
                  <a:cubicBezTo>
                    <a:pt x="5704" y="4945"/>
                    <a:pt x="5831" y="4878"/>
                    <a:pt x="5969" y="4776"/>
                  </a:cubicBezTo>
                  <a:cubicBezTo>
                    <a:pt x="6363" y="4482"/>
                    <a:pt x="6664" y="4065"/>
                    <a:pt x="6987" y="3693"/>
                  </a:cubicBezTo>
                  <a:cubicBezTo>
                    <a:pt x="7039" y="3633"/>
                    <a:pt x="7091" y="3568"/>
                    <a:pt x="7095" y="3490"/>
                  </a:cubicBezTo>
                  <a:cubicBezTo>
                    <a:pt x="7098" y="3421"/>
                    <a:pt x="7058" y="3355"/>
                    <a:pt x="7017" y="3295"/>
                  </a:cubicBezTo>
                  <a:cubicBezTo>
                    <a:pt x="6306" y="2235"/>
                    <a:pt x="5407" y="1346"/>
                    <a:pt x="4489" y="469"/>
                  </a:cubicBezTo>
                  <a:cubicBezTo>
                    <a:pt x="4329" y="314"/>
                    <a:pt x="4093" y="0"/>
                    <a:pt x="3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238725" y="2793600"/>
              <a:ext cx="159050" cy="445925"/>
            </a:xfrm>
            <a:custGeom>
              <a:avLst/>
              <a:gdLst/>
              <a:ahLst/>
              <a:cxnLst/>
              <a:rect l="l" t="t" r="r" b="b"/>
              <a:pathLst>
                <a:path w="6362" h="17837" extrusionOk="0">
                  <a:moveTo>
                    <a:pt x="2117" y="0"/>
                  </a:moveTo>
                  <a:cubicBezTo>
                    <a:pt x="2059" y="0"/>
                    <a:pt x="1996" y="42"/>
                    <a:pt x="1995" y="116"/>
                  </a:cubicBezTo>
                  <a:cubicBezTo>
                    <a:pt x="1980" y="1115"/>
                    <a:pt x="1990" y="2115"/>
                    <a:pt x="2028" y="3114"/>
                  </a:cubicBezTo>
                  <a:cubicBezTo>
                    <a:pt x="1789" y="2955"/>
                    <a:pt x="1607" y="2697"/>
                    <a:pt x="1424" y="2486"/>
                  </a:cubicBezTo>
                  <a:cubicBezTo>
                    <a:pt x="1171" y="2196"/>
                    <a:pt x="918" y="1905"/>
                    <a:pt x="666" y="1616"/>
                  </a:cubicBezTo>
                  <a:cubicBezTo>
                    <a:pt x="642" y="1589"/>
                    <a:pt x="612" y="1577"/>
                    <a:pt x="583" y="1577"/>
                  </a:cubicBezTo>
                  <a:cubicBezTo>
                    <a:pt x="502" y="1577"/>
                    <a:pt x="424" y="1665"/>
                    <a:pt x="491" y="1742"/>
                  </a:cubicBezTo>
                  <a:cubicBezTo>
                    <a:pt x="764" y="2056"/>
                    <a:pt x="1036" y="2369"/>
                    <a:pt x="1309" y="2681"/>
                  </a:cubicBezTo>
                  <a:cubicBezTo>
                    <a:pt x="1526" y="2932"/>
                    <a:pt x="1737" y="3218"/>
                    <a:pt x="2040" y="3369"/>
                  </a:cubicBezTo>
                  <a:cubicBezTo>
                    <a:pt x="2089" y="4466"/>
                    <a:pt x="2173" y="5561"/>
                    <a:pt x="2309" y="6649"/>
                  </a:cubicBezTo>
                  <a:cubicBezTo>
                    <a:pt x="1705" y="6109"/>
                    <a:pt x="1139" y="5526"/>
                    <a:pt x="624" y="4898"/>
                  </a:cubicBezTo>
                  <a:cubicBezTo>
                    <a:pt x="600" y="4869"/>
                    <a:pt x="570" y="4857"/>
                    <a:pt x="541" y="4857"/>
                  </a:cubicBezTo>
                  <a:cubicBezTo>
                    <a:pt x="461" y="4857"/>
                    <a:pt x="385" y="4945"/>
                    <a:pt x="449" y="5025"/>
                  </a:cubicBezTo>
                  <a:cubicBezTo>
                    <a:pt x="1022" y="5723"/>
                    <a:pt x="1655" y="6371"/>
                    <a:pt x="2336" y="6965"/>
                  </a:cubicBezTo>
                  <a:cubicBezTo>
                    <a:pt x="2339" y="6968"/>
                    <a:pt x="2345" y="6968"/>
                    <a:pt x="2351" y="6972"/>
                  </a:cubicBezTo>
                  <a:cubicBezTo>
                    <a:pt x="2364" y="7066"/>
                    <a:pt x="2374" y="7157"/>
                    <a:pt x="2387" y="7251"/>
                  </a:cubicBezTo>
                  <a:cubicBezTo>
                    <a:pt x="2483" y="7927"/>
                    <a:pt x="2599" y="8601"/>
                    <a:pt x="2736" y="9269"/>
                  </a:cubicBezTo>
                  <a:lnTo>
                    <a:pt x="2693" y="9329"/>
                  </a:lnTo>
                  <a:cubicBezTo>
                    <a:pt x="2077" y="8908"/>
                    <a:pt x="1461" y="8486"/>
                    <a:pt x="845" y="8065"/>
                  </a:cubicBezTo>
                  <a:cubicBezTo>
                    <a:pt x="825" y="8051"/>
                    <a:pt x="803" y="8045"/>
                    <a:pt x="783" y="8045"/>
                  </a:cubicBezTo>
                  <a:cubicBezTo>
                    <a:pt x="690" y="8045"/>
                    <a:pt x="616" y="8169"/>
                    <a:pt x="709" y="8233"/>
                  </a:cubicBezTo>
                  <a:cubicBezTo>
                    <a:pt x="1358" y="8676"/>
                    <a:pt x="2004" y="9117"/>
                    <a:pt x="2651" y="9562"/>
                  </a:cubicBezTo>
                  <a:cubicBezTo>
                    <a:pt x="2671" y="9576"/>
                    <a:pt x="2695" y="9583"/>
                    <a:pt x="2719" y="9583"/>
                  </a:cubicBezTo>
                  <a:cubicBezTo>
                    <a:pt x="2747" y="9583"/>
                    <a:pt x="2775" y="9573"/>
                    <a:pt x="2795" y="9550"/>
                  </a:cubicBezTo>
                  <a:cubicBezTo>
                    <a:pt x="2973" y="10370"/>
                    <a:pt x="3183" y="11182"/>
                    <a:pt x="3432" y="11982"/>
                  </a:cubicBezTo>
                  <a:cubicBezTo>
                    <a:pt x="3374" y="11948"/>
                    <a:pt x="3306" y="11898"/>
                    <a:pt x="3286" y="11888"/>
                  </a:cubicBezTo>
                  <a:cubicBezTo>
                    <a:pt x="3149" y="11810"/>
                    <a:pt x="3013" y="11732"/>
                    <a:pt x="2876" y="11651"/>
                  </a:cubicBezTo>
                  <a:cubicBezTo>
                    <a:pt x="2555" y="11461"/>
                    <a:pt x="2238" y="11264"/>
                    <a:pt x="1927" y="11059"/>
                  </a:cubicBezTo>
                  <a:cubicBezTo>
                    <a:pt x="1342" y="10678"/>
                    <a:pt x="776" y="10273"/>
                    <a:pt x="224" y="9843"/>
                  </a:cubicBezTo>
                  <a:cubicBezTo>
                    <a:pt x="204" y="9827"/>
                    <a:pt x="182" y="9820"/>
                    <a:pt x="161" y="9820"/>
                  </a:cubicBezTo>
                  <a:cubicBezTo>
                    <a:pt x="73" y="9820"/>
                    <a:pt x="0" y="9943"/>
                    <a:pt x="88" y="10012"/>
                  </a:cubicBezTo>
                  <a:cubicBezTo>
                    <a:pt x="1021" y="10736"/>
                    <a:pt x="1999" y="11396"/>
                    <a:pt x="3021" y="11984"/>
                  </a:cubicBezTo>
                  <a:cubicBezTo>
                    <a:pt x="3149" y="12056"/>
                    <a:pt x="3275" y="12131"/>
                    <a:pt x="3403" y="12199"/>
                  </a:cubicBezTo>
                  <a:cubicBezTo>
                    <a:pt x="3442" y="12220"/>
                    <a:pt x="3479" y="12236"/>
                    <a:pt x="3515" y="12243"/>
                  </a:cubicBezTo>
                  <a:cubicBezTo>
                    <a:pt x="3690" y="12786"/>
                    <a:pt x="3881" y="13324"/>
                    <a:pt x="4094" y="13856"/>
                  </a:cubicBezTo>
                  <a:cubicBezTo>
                    <a:pt x="4088" y="13853"/>
                    <a:pt x="4082" y="13853"/>
                    <a:pt x="4077" y="13853"/>
                  </a:cubicBezTo>
                  <a:cubicBezTo>
                    <a:pt x="3990" y="13835"/>
                    <a:pt x="3901" y="13786"/>
                    <a:pt x="3819" y="13756"/>
                  </a:cubicBezTo>
                  <a:cubicBezTo>
                    <a:pt x="3647" y="13691"/>
                    <a:pt x="3473" y="13624"/>
                    <a:pt x="3301" y="13559"/>
                  </a:cubicBezTo>
                  <a:cubicBezTo>
                    <a:pt x="2933" y="13420"/>
                    <a:pt x="2568" y="13279"/>
                    <a:pt x="2200" y="13139"/>
                  </a:cubicBezTo>
                  <a:cubicBezTo>
                    <a:pt x="2186" y="13134"/>
                    <a:pt x="2173" y="13131"/>
                    <a:pt x="2160" y="13131"/>
                  </a:cubicBezTo>
                  <a:cubicBezTo>
                    <a:pt x="2055" y="13131"/>
                    <a:pt x="1998" y="13292"/>
                    <a:pt x="2114" y="13336"/>
                  </a:cubicBezTo>
                  <a:cubicBezTo>
                    <a:pt x="2533" y="13497"/>
                    <a:pt x="2955" y="13656"/>
                    <a:pt x="3374" y="13818"/>
                  </a:cubicBezTo>
                  <a:cubicBezTo>
                    <a:pt x="3580" y="13895"/>
                    <a:pt x="3784" y="13979"/>
                    <a:pt x="3990" y="14051"/>
                  </a:cubicBezTo>
                  <a:cubicBezTo>
                    <a:pt x="4052" y="14072"/>
                    <a:pt x="4112" y="14089"/>
                    <a:pt x="4168" y="14089"/>
                  </a:cubicBezTo>
                  <a:cubicBezTo>
                    <a:pt x="4174" y="14089"/>
                    <a:pt x="4180" y="14089"/>
                    <a:pt x="4187" y="14089"/>
                  </a:cubicBezTo>
                  <a:cubicBezTo>
                    <a:pt x="4204" y="14131"/>
                    <a:pt x="4220" y="14173"/>
                    <a:pt x="4237" y="14213"/>
                  </a:cubicBezTo>
                  <a:cubicBezTo>
                    <a:pt x="4758" y="15460"/>
                    <a:pt x="5390" y="16660"/>
                    <a:pt x="6131" y="17790"/>
                  </a:cubicBezTo>
                  <a:cubicBezTo>
                    <a:pt x="6152" y="17823"/>
                    <a:pt x="6181" y="17836"/>
                    <a:pt x="6210" y="17836"/>
                  </a:cubicBezTo>
                  <a:cubicBezTo>
                    <a:pt x="6285" y="17836"/>
                    <a:pt x="6361" y="17748"/>
                    <a:pt x="6306" y="17664"/>
                  </a:cubicBezTo>
                  <a:cubicBezTo>
                    <a:pt x="5549" y="16509"/>
                    <a:pt x="4913" y="15279"/>
                    <a:pt x="4388" y="14005"/>
                  </a:cubicBezTo>
                  <a:cubicBezTo>
                    <a:pt x="4515" y="13899"/>
                    <a:pt x="4617" y="13741"/>
                    <a:pt x="4714" y="13611"/>
                  </a:cubicBezTo>
                  <a:cubicBezTo>
                    <a:pt x="4834" y="13453"/>
                    <a:pt x="4947" y="13292"/>
                    <a:pt x="5055" y="13127"/>
                  </a:cubicBezTo>
                  <a:cubicBezTo>
                    <a:pt x="5278" y="12789"/>
                    <a:pt x="5478" y="12438"/>
                    <a:pt x="5654" y="12075"/>
                  </a:cubicBezTo>
                  <a:cubicBezTo>
                    <a:pt x="5695" y="11993"/>
                    <a:pt x="5624" y="11927"/>
                    <a:pt x="5553" y="11927"/>
                  </a:cubicBezTo>
                  <a:cubicBezTo>
                    <a:pt x="5515" y="11927"/>
                    <a:pt x="5478" y="11945"/>
                    <a:pt x="5458" y="11988"/>
                  </a:cubicBezTo>
                  <a:cubicBezTo>
                    <a:pt x="5152" y="12615"/>
                    <a:pt x="4777" y="13207"/>
                    <a:pt x="4333" y="13747"/>
                  </a:cubicBezTo>
                  <a:cubicBezTo>
                    <a:pt x="4321" y="13761"/>
                    <a:pt x="4308" y="13773"/>
                    <a:pt x="4298" y="13785"/>
                  </a:cubicBezTo>
                  <a:cubicBezTo>
                    <a:pt x="4082" y="13248"/>
                    <a:pt x="3887" y="12700"/>
                    <a:pt x="3710" y="12149"/>
                  </a:cubicBezTo>
                  <a:cubicBezTo>
                    <a:pt x="3741" y="12104"/>
                    <a:pt x="3762" y="12052"/>
                    <a:pt x="3786" y="12004"/>
                  </a:cubicBezTo>
                  <a:cubicBezTo>
                    <a:pt x="3857" y="11859"/>
                    <a:pt x="3925" y="11713"/>
                    <a:pt x="3994" y="11568"/>
                  </a:cubicBezTo>
                  <a:cubicBezTo>
                    <a:pt x="4255" y="11015"/>
                    <a:pt x="4502" y="10461"/>
                    <a:pt x="4742" y="9899"/>
                  </a:cubicBezTo>
                  <a:cubicBezTo>
                    <a:pt x="5015" y="9264"/>
                    <a:pt x="5271" y="8624"/>
                    <a:pt x="5515" y="7978"/>
                  </a:cubicBezTo>
                  <a:cubicBezTo>
                    <a:pt x="5548" y="7894"/>
                    <a:pt x="5475" y="7827"/>
                    <a:pt x="5407" y="7827"/>
                  </a:cubicBezTo>
                  <a:cubicBezTo>
                    <a:pt x="5371" y="7827"/>
                    <a:pt x="5336" y="7846"/>
                    <a:pt x="5319" y="7891"/>
                  </a:cubicBezTo>
                  <a:cubicBezTo>
                    <a:pt x="4813" y="9225"/>
                    <a:pt x="4253" y="10539"/>
                    <a:pt x="3634" y="11825"/>
                  </a:cubicBezTo>
                  <a:cubicBezTo>
                    <a:pt x="3631" y="11833"/>
                    <a:pt x="3625" y="11846"/>
                    <a:pt x="3619" y="11861"/>
                  </a:cubicBezTo>
                  <a:cubicBezTo>
                    <a:pt x="3544" y="11615"/>
                    <a:pt x="3471" y="11369"/>
                    <a:pt x="3402" y="11120"/>
                  </a:cubicBezTo>
                  <a:cubicBezTo>
                    <a:pt x="3237" y="10523"/>
                    <a:pt x="3092" y="9925"/>
                    <a:pt x="2968" y="9320"/>
                  </a:cubicBezTo>
                  <a:cubicBezTo>
                    <a:pt x="3483" y="8599"/>
                    <a:pt x="3933" y="7833"/>
                    <a:pt x="4310" y="7030"/>
                  </a:cubicBezTo>
                  <a:cubicBezTo>
                    <a:pt x="4349" y="6947"/>
                    <a:pt x="4278" y="6881"/>
                    <a:pt x="4207" y="6881"/>
                  </a:cubicBezTo>
                  <a:cubicBezTo>
                    <a:pt x="4170" y="6881"/>
                    <a:pt x="4133" y="6899"/>
                    <a:pt x="4113" y="6943"/>
                  </a:cubicBezTo>
                  <a:cubicBezTo>
                    <a:pt x="3771" y="7671"/>
                    <a:pt x="3369" y="8369"/>
                    <a:pt x="2910" y="9029"/>
                  </a:cubicBezTo>
                  <a:cubicBezTo>
                    <a:pt x="2765" y="8301"/>
                    <a:pt x="2645" y="7568"/>
                    <a:pt x="2549" y="6832"/>
                  </a:cubicBezTo>
                  <a:cubicBezTo>
                    <a:pt x="2943" y="6027"/>
                    <a:pt x="3244" y="5184"/>
                    <a:pt x="3457" y="4314"/>
                  </a:cubicBezTo>
                  <a:cubicBezTo>
                    <a:pt x="3475" y="4238"/>
                    <a:pt x="3415" y="4194"/>
                    <a:pt x="3354" y="4194"/>
                  </a:cubicBezTo>
                  <a:cubicBezTo>
                    <a:pt x="3306" y="4194"/>
                    <a:pt x="3257" y="4220"/>
                    <a:pt x="3243" y="4279"/>
                  </a:cubicBezTo>
                  <a:cubicBezTo>
                    <a:pt x="3063" y="5018"/>
                    <a:pt x="2814" y="5737"/>
                    <a:pt x="2502" y="6429"/>
                  </a:cubicBezTo>
                  <a:cubicBezTo>
                    <a:pt x="2409" y="5655"/>
                    <a:pt x="2339" y="4879"/>
                    <a:pt x="2293" y="4101"/>
                  </a:cubicBezTo>
                  <a:cubicBezTo>
                    <a:pt x="2279" y="3847"/>
                    <a:pt x="2266" y="3593"/>
                    <a:pt x="2255" y="3338"/>
                  </a:cubicBezTo>
                  <a:cubicBezTo>
                    <a:pt x="2664" y="2783"/>
                    <a:pt x="3055" y="2217"/>
                    <a:pt x="3429" y="1639"/>
                  </a:cubicBezTo>
                  <a:cubicBezTo>
                    <a:pt x="3482" y="1550"/>
                    <a:pt x="3408" y="1453"/>
                    <a:pt x="3334" y="1453"/>
                  </a:cubicBezTo>
                  <a:cubicBezTo>
                    <a:pt x="3307" y="1453"/>
                    <a:pt x="3279" y="1466"/>
                    <a:pt x="3259" y="1499"/>
                  </a:cubicBezTo>
                  <a:cubicBezTo>
                    <a:pt x="2933" y="2002"/>
                    <a:pt x="2591" y="2497"/>
                    <a:pt x="2238" y="2984"/>
                  </a:cubicBezTo>
                  <a:cubicBezTo>
                    <a:pt x="2205" y="2021"/>
                    <a:pt x="2198" y="1057"/>
                    <a:pt x="2209" y="94"/>
                  </a:cubicBezTo>
                  <a:cubicBezTo>
                    <a:pt x="2210" y="30"/>
                    <a:pt x="2166" y="0"/>
                    <a:pt x="2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13"/>
          <p:cNvGrpSpPr/>
          <p:nvPr/>
        </p:nvGrpSpPr>
        <p:grpSpPr>
          <a:xfrm>
            <a:off x="8447524" y="4462927"/>
            <a:ext cx="632783" cy="840650"/>
            <a:chOff x="3483500" y="3037775"/>
            <a:chExt cx="404800" cy="537775"/>
          </a:xfrm>
        </p:grpSpPr>
        <p:sp>
          <p:nvSpPr>
            <p:cNvPr id="563" name="Google Shape;563;p1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13"/>
          <p:cNvSpPr/>
          <p:nvPr/>
        </p:nvSpPr>
        <p:spPr>
          <a:xfrm>
            <a:off x="212017" y="340758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3"/>
          <p:cNvSpPr/>
          <p:nvPr/>
        </p:nvSpPr>
        <p:spPr>
          <a:xfrm>
            <a:off x="8705218" y="4068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13"/>
          <p:cNvGrpSpPr/>
          <p:nvPr/>
        </p:nvGrpSpPr>
        <p:grpSpPr>
          <a:xfrm>
            <a:off x="8573439" y="173735"/>
            <a:ext cx="194354" cy="219935"/>
            <a:chOff x="3673389" y="240285"/>
            <a:chExt cx="194354" cy="219935"/>
          </a:xfrm>
        </p:grpSpPr>
        <p:sp>
          <p:nvSpPr>
            <p:cNvPr id="568" name="Google Shape;568;p13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hasCustomPrompt="1"/>
          </p:nvPr>
        </p:nvSpPr>
        <p:spPr>
          <a:xfrm rot="2576">
            <a:off x="14879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2"/>
          </p:nvPr>
        </p:nvSpPr>
        <p:spPr>
          <a:xfrm>
            <a:off x="7200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"/>
          </p:nvPr>
        </p:nvSpPr>
        <p:spPr>
          <a:xfrm>
            <a:off x="7200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3" hasCustomPrompt="1"/>
          </p:nvPr>
        </p:nvSpPr>
        <p:spPr>
          <a:xfrm rot="2576">
            <a:off x="14879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5" name="Google Shape;575;p13"/>
          <p:cNvSpPr txBox="1">
            <a:spLocks noGrp="1"/>
          </p:cNvSpPr>
          <p:nvPr>
            <p:ph type="title" idx="4"/>
          </p:nvPr>
        </p:nvSpPr>
        <p:spPr>
          <a:xfrm>
            <a:off x="7200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5"/>
          </p:nvPr>
        </p:nvSpPr>
        <p:spPr>
          <a:xfrm>
            <a:off x="7200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6" hasCustomPrompt="1"/>
          </p:nvPr>
        </p:nvSpPr>
        <p:spPr>
          <a:xfrm rot="2576">
            <a:off x="41717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title" idx="7"/>
          </p:nvPr>
        </p:nvSpPr>
        <p:spPr>
          <a:xfrm>
            <a:off x="34038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subTitle" idx="8"/>
          </p:nvPr>
        </p:nvSpPr>
        <p:spPr>
          <a:xfrm>
            <a:off x="34038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3"/>
          <p:cNvSpPr txBox="1">
            <a:spLocks noGrp="1"/>
          </p:cNvSpPr>
          <p:nvPr>
            <p:ph type="title" idx="9" hasCustomPrompt="1"/>
          </p:nvPr>
        </p:nvSpPr>
        <p:spPr>
          <a:xfrm rot="2576">
            <a:off x="41717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13"/>
          </p:nvPr>
        </p:nvSpPr>
        <p:spPr>
          <a:xfrm>
            <a:off x="34038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14"/>
          </p:nvPr>
        </p:nvSpPr>
        <p:spPr>
          <a:xfrm>
            <a:off x="34038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15" hasCustomPrompt="1"/>
          </p:nvPr>
        </p:nvSpPr>
        <p:spPr>
          <a:xfrm rot="2576">
            <a:off x="68555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title" idx="16"/>
          </p:nvPr>
        </p:nvSpPr>
        <p:spPr>
          <a:xfrm>
            <a:off x="60876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7"/>
          </p:nvPr>
        </p:nvSpPr>
        <p:spPr>
          <a:xfrm>
            <a:off x="60876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title" idx="18" hasCustomPrompt="1"/>
          </p:nvPr>
        </p:nvSpPr>
        <p:spPr>
          <a:xfrm rot="2576">
            <a:off x="68555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7" name="Google Shape;587;p13"/>
          <p:cNvSpPr txBox="1">
            <a:spLocks noGrp="1"/>
          </p:cNvSpPr>
          <p:nvPr>
            <p:ph type="title" idx="19"/>
          </p:nvPr>
        </p:nvSpPr>
        <p:spPr>
          <a:xfrm>
            <a:off x="60876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20"/>
          </p:nvPr>
        </p:nvSpPr>
        <p:spPr>
          <a:xfrm>
            <a:off x="60876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25"/>
          <p:cNvSpPr txBox="1">
            <a:spLocks noGrp="1"/>
          </p:cNvSpPr>
          <p:nvPr>
            <p:ph type="title"/>
          </p:nvPr>
        </p:nvSpPr>
        <p:spPr>
          <a:xfrm>
            <a:off x="1582350" y="1693850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subTitle" idx="1"/>
          </p:nvPr>
        </p:nvSpPr>
        <p:spPr>
          <a:xfrm>
            <a:off x="1582350" y="2028955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title" idx="2"/>
          </p:nvPr>
        </p:nvSpPr>
        <p:spPr>
          <a:xfrm>
            <a:off x="1582350" y="3665693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subTitle" idx="3"/>
          </p:nvPr>
        </p:nvSpPr>
        <p:spPr>
          <a:xfrm>
            <a:off x="1582350" y="4000798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title" idx="4"/>
          </p:nvPr>
        </p:nvSpPr>
        <p:spPr>
          <a:xfrm>
            <a:off x="1582350" y="2679778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6" name="Google Shape;1176;p25"/>
          <p:cNvSpPr txBox="1">
            <a:spLocks noGrp="1"/>
          </p:cNvSpPr>
          <p:nvPr>
            <p:ph type="subTitle" idx="5"/>
          </p:nvPr>
        </p:nvSpPr>
        <p:spPr>
          <a:xfrm>
            <a:off x="1582350" y="3014883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25"/>
          <p:cNvSpPr txBox="1">
            <a:spLocks noGrp="1"/>
          </p:cNvSpPr>
          <p:nvPr>
            <p:ph type="subTitle" idx="6"/>
          </p:nvPr>
        </p:nvSpPr>
        <p:spPr>
          <a:xfrm>
            <a:off x="720000" y="1224925"/>
            <a:ext cx="4794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8" name="Google Shape;1178;p25"/>
          <p:cNvGrpSpPr/>
          <p:nvPr/>
        </p:nvGrpSpPr>
        <p:grpSpPr>
          <a:xfrm>
            <a:off x="-211150" y="3"/>
            <a:ext cx="9355158" cy="5585611"/>
            <a:chOff x="-211150" y="3"/>
            <a:chExt cx="9355158" cy="5585611"/>
          </a:xfrm>
        </p:grpSpPr>
        <p:sp>
          <p:nvSpPr>
            <p:cNvPr id="1179" name="Google Shape;1179;p25"/>
            <p:cNvSpPr/>
            <p:nvPr/>
          </p:nvSpPr>
          <p:spPr>
            <a:xfrm rot="10800000">
              <a:off x="5083692" y="3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 flipH="1">
              <a:off x="144843" y="4464292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1" name="Google Shape;1181;p25"/>
            <p:cNvGrpSpPr/>
            <p:nvPr/>
          </p:nvGrpSpPr>
          <p:grpSpPr>
            <a:xfrm flipH="1">
              <a:off x="8547664" y="4603488"/>
              <a:ext cx="542608" cy="982126"/>
              <a:chOff x="1630300" y="2895025"/>
              <a:chExt cx="480950" cy="870525"/>
            </a:xfrm>
          </p:grpSpPr>
          <p:sp>
            <p:nvSpPr>
              <p:cNvPr id="1182" name="Google Shape;1182;p25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5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4" name="Google Shape;1184;p25"/>
            <p:cNvGrpSpPr/>
            <p:nvPr/>
          </p:nvGrpSpPr>
          <p:grpSpPr>
            <a:xfrm rot="10800000">
              <a:off x="8293622" y="9"/>
              <a:ext cx="632791" cy="1148868"/>
              <a:chOff x="965300" y="2855200"/>
              <a:chExt cx="335200" cy="608575"/>
            </a:xfrm>
          </p:grpSpPr>
          <p:sp>
            <p:nvSpPr>
              <p:cNvPr id="1185" name="Google Shape;1185;p25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5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7" name="Google Shape;1187;p25"/>
            <p:cNvSpPr/>
            <p:nvPr/>
          </p:nvSpPr>
          <p:spPr>
            <a:xfrm rot="10800000">
              <a:off x="7597957" y="4070"/>
              <a:ext cx="590976" cy="952065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 flipH="1">
              <a:off x="885584" y="76024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9" name="Google Shape;1189;p25"/>
            <p:cNvGrpSpPr/>
            <p:nvPr/>
          </p:nvGrpSpPr>
          <p:grpSpPr>
            <a:xfrm rot="1866213" flipH="1">
              <a:off x="-6349" y="167388"/>
              <a:ext cx="622621" cy="966176"/>
              <a:chOff x="1238225" y="2907350"/>
              <a:chExt cx="415875" cy="645350"/>
            </a:xfrm>
          </p:grpSpPr>
          <p:sp>
            <p:nvSpPr>
              <p:cNvPr id="1190" name="Google Shape;1190;p25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5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5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5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5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5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5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5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5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5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8" name="Google Shape;1208;p25"/>
          <p:cNvSpPr txBox="1">
            <a:spLocks noGrp="1"/>
          </p:cNvSpPr>
          <p:nvPr>
            <p:ph type="title" idx="7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0"/>
          <p:cNvSpPr txBox="1">
            <a:spLocks noGrp="1"/>
          </p:cNvSpPr>
          <p:nvPr>
            <p:ph type="subTitle" idx="1"/>
          </p:nvPr>
        </p:nvSpPr>
        <p:spPr>
          <a:xfrm>
            <a:off x="720000" y="3455313"/>
            <a:ext cx="2225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30"/>
          <p:cNvSpPr txBox="1">
            <a:spLocks noGrp="1"/>
          </p:cNvSpPr>
          <p:nvPr>
            <p:ph type="title" hasCustomPrompt="1"/>
          </p:nvPr>
        </p:nvSpPr>
        <p:spPr>
          <a:xfrm>
            <a:off x="720000" y="2404790"/>
            <a:ext cx="22251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33" name="Google Shape;1433;p30"/>
          <p:cNvSpPr txBox="1">
            <a:spLocks noGrp="1"/>
          </p:cNvSpPr>
          <p:nvPr>
            <p:ph type="subTitle" idx="2"/>
          </p:nvPr>
        </p:nvSpPr>
        <p:spPr>
          <a:xfrm>
            <a:off x="6198900" y="3455313"/>
            <a:ext cx="2225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4" name="Google Shape;1434;p30"/>
          <p:cNvSpPr txBox="1">
            <a:spLocks noGrp="1"/>
          </p:cNvSpPr>
          <p:nvPr>
            <p:ph type="title" idx="3" hasCustomPrompt="1"/>
          </p:nvPr>
        </p:nvSpPr>
        <p:spPr>
          <a:xfrm>
            <a:off x="6198900" y="2404790"/>
            <a:ext cx="22251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35" name="Google Shape;1435;p30"/>
          <p:cNvSpPr txBox="1">
            <a:spLocks noGrp="1"/>
          </p:cNvSpPr>
          <p:nvPr>
            <p:ph type="title" idx="4"/>
          </p:nvPr>
        </p:nvSpPr>
        <p:spPr>
          <a:xfrm>
            <a:off x="720000" y="2046338"/>
            <a:ext cx="222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6" name="Google Shape;1436;p30"/>
          <p:cNvSpPr txBox="1">
            <a:spLocks noGrp="1"/>
          </p:cNvSpPr>
          <p:nvPr>
            <p:ph type="title" idx="5"/>
          </p:nvPr>
        </p:nvSpPr>
        <p:spPr>
          <a:xfrm>
            <a:off x="6198900" y="2046338"/>
            <a:ext cx="222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7" name="Google Shape;1437;p30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438" name="Google Shape;1438;p30"/>
          <p:cNvGrpSpPr/>
          <p:nvPr/>
        </p:nvGrpSpPr>
        <p:grpSpPr>
          <a:xfrm>
            <a:off x="-386731" y="-161329"/>
            <a:ext cx="9568260" cy="5529110"/>
            <a:chOff x="-386731" y="-161329"/>
            <a:chExt cx="9568260" cy="5529110"/>
          </a:xfrm>
        </p:grpSpPr>
        <p:sp>
          <p:nvSpPr>
            <p:cNvPr id="1439" name="Google Shape;1439;p30"/>
            <p:cNvSpPr/>
            <p:nvPr/>
          </p:nvSpPr>
          <p:spPr>
            <a:xfrm flipH="1">
              <a:off x="40" y="0"/>
              <a:ext cx="2945056" cy="697000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 flipH="1">
              <a:off x="5121214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1" name="Google Shape;1441;p30"/>
            <p:cNvGrpSpPr/>
            <p:nvPr/>
          </p:nvGrpSpPr>
          <p:grpSpPr>
            <a:xfrm rot="9221652">
              <a:off x="-213589" y="-52346"/>
              <a:ext cx="713399" cy="948099"/>
              <a:chOff x="438175" y="2779500"/>
              <a:chExt cx="377900" cy="502225"/>
            </a:xfrm>
          </p:grpSpPr>
          <p:sp>
            <p:nvSpPr>
              <p:cNvPr id="1442" name="Google Shape;1442;p30"/>
              <p:cNvSpPr/>
              <p:nvPr/>
            </p:nvSpPr>
            <p:spPr>
              <a:xfrm>
                <a:off x="438175" y="2779500"/>
                <a:ext cx="377900" cy="502200"/>
              </a:xfrm>
              <a:custGeom>
                <a:avLst/>
                <a:gdLst/>
                <a:ahLst/>
                <a:cxnLst/>
                <a:rect l="l" t="t" r="r" b="b"/>
                <a:pathLst>
                  <a:path w="15116" h="20088" extrusionOk="0">
                    <a:moveTo>
                      <a:pt x="6470" y="0"/>
                    </a:moveTo>
                    <a:cubicBezTo>
                      <a:pt x="6459" y="0"/>
                      <a:pt x="6447" y="1"/>
                      <a:pt x="6435" y="3"/>
                    </a:cubicBezTo>
                    <a:cubicBezTo>
                      <a:pt x="6335" y="17"/>
                      <a:pt x="6254" y="88"/>
                      <a:pt x="6185" y="160"/>
                    </a:cubicBezTo>
                    <a:cubicBezTo>
                      <a:pt x="5626" y="754"/>
                      <a:pt x="5518" y="1635"/>
                      <a:pt x="5520" y="2449"/>
                    </a:cubicBezTo>
                    <a:cubicBezTo>
                      <a:pt x="5525" y="3412"/>
                      <a:pt x="5643" y="4374"/>
                      <a:pt x="5875" y="5308"/>
                    </a:cubicBezTo>
                    <a:cubicBezTo>
                      <a:pt x="4826" y="3614"/>
                      <a:pt x="4019" y="1814"/>
                      <a:pt x="2492" y="464"/>
                    </a:cubicBezTo>
                    <a:cubicBezTo>
                      <a:pt x="2241" y="242"/>
                      <a:pt x="1918" y="27"/>
                      <a:pt x="1601" y="27"/>
                    </a:cubicBezTo>
                    <a:cubicBezTo>
                      <a:pt x="1513" y="27"/>
                      <a:pt x="1426" y="43"/>
                      <a:pt x="1341" y="81"/>
                    </a:cubicBezTo>
                    <a:cubicBezTo>
                      <a:pt x="1101" y="188"/>
                      <a:pt x="950" y="445"/>
                      <a:pt x="913" y="709"/>
                    </a:cubicBezTo>
                    <a:cubicBezTo>
                      <a:pt x="876" y="972"/>
                      <a:pt x="930" y="1239"/>
                      <a:pt x="1001" y="1494"/>
                    </a:cubicBezTo>
                    <a:cubicBezTo>
                      <a:pt x="1581" y="3590"/>
                      <a:pt x="3100" y="5272"/>
                      <a:pt x="4571" y="6872"/>
                    </a:cubicBezTo>
                    <a:cubicBezTo>
                      <a:pt x="3730" y="6039"/>
                      <a:pt x="2679" y="5418"/>
                      <a:pt x="1542" y="5082"/>
                    </a:cubicBezTo>
                    <a:cubicBezTo>
                      <a:pt x="1351" y="5026"/>
                      <a:pt x="1141" y="4982"/>
                      <a:pt x="941" y="4982"/>
                    </a:cubicBezTo>
                    <a:cubicBezTo>
                      <a:pt x="723" y="4982"/>
                      <a:pt x="517" y="5034"/>
                      <a:pt x="358" y="5179"/>
                    </a:cubicBezTo>
                    <a:cubicBezTo>
                      <a:pt x="1" y="5508"/>
                      <a:pt x="103" y="6096"/>
                      <a:pt x="302" y="6537"/>
                    </a:cubicBezTo>
                    <a:cubicBezTo>
                      <a:pt x="721" y="7469"/>
                      <a:pt x="1434" y="8244"/>
                      <a:pt x="2239" y="8871"/>
                    </a:cubicBezTo>
                    <a:cubicBezTo>
                      <a:pt x="3042" y="9499"/>
                      <a:pt x="3941" y="9993"/>
                      <a:pt x="4836" y="10483"/>
                    </a:cubicBezTo>
                    <a:cubicBezTo>
                      <a:pt x="4066" y="10221"/>
                      <a:pt x="3279" y="9952"/>
                      <a:pt x="2462" y="9891"/>
                    </a:cubicBezTo>
                    <a:cubicBezTo>
                      <a:pt x="2260" y="9876"/>
                      <a:pt x="1993" y="9842"/>
                      <a:pt x="1728" y="9842"/>
                    </a:cubicBezTo>
                    <a:cubicBezTo>
                      <a:pt x="1348" y="9842"/>
                      <a:pt x="971" y="9913"/>
                      <a:pt x="794" y="10213"/>
                    </a:cubicBezTo>
                    <a:cubicBezTo>
                      <a:pt x="299" y="11052"/>
                      <a:pt x="1618" y="12163"/>
                      <a:pt x="2211" y="12545"/>
                    </a:cubicBezTo>
                    <a:cubicBezTo>
                      <a:pt x="2857" y="12960"/>
                      <a:pt x="3565" y="13269"/>
                      <a:pt x="4207" y="13670"/>
                    </a:cubicBezTo>
                    <a:cubicBezTo>
                      <a:pt x="4606" y="13919"/>
                      <a:pt x="5046" y="14117"/>
                      <a:pt x="5460" y="14340"/>
                    </a:cubicBezTo>
                    <a:cubicBezTo>
                      <a:pt x="5690" y="14463"/>
                      <a:pt x="6428" y="14702"/>
                      <a:pt x="6547" y="14920"/>
                    </a:cubicBezTo>
                    <a:cubicBezTo>
                      <a:pt x="6235" y="14856"/>
                      <a:pt x="5917" y="14790"/>
                      <a:pt x="5601" y="14790"/>
                    </a:cubicBezTo>
                    <a:cubicBezTo>
                      <a:pt x="5501" y="14790"/>
                      <a:pt x="5401" y="14797"/>
                      <a:pt x="5302" y="14812"/>
                    </a:cubicBezTo>
                    <a:cubicBezTo>
                      <a:pt x="4620" y="14918"/>
                      <a:pt x="4684" y="15569"/>
                      <a:pt x="4966" y="16055"/>
                    </a:cubicBezTo>
                    <a:cubicBezTo>
                      <a:pt x="5235" y="16519"/>
                      <a:pt x="5837" y="16778"/>
                      <a:pt x="6302" y="16992"/>
                    </a:cubicBezTo>
                    <a:cubicBezTo>
                      <a:pt x="8507" y="18008"/>
                      <a:pt x="10754" y="18951"/>
                      <a:pt x="12942" y="20029"/>
                    </a:cubicBezTo>
                    <a:cubicBezTo>
                      <a:pt x="12983" y="20049"/>
                      <a:pt x="13022" y="20067"/>
                      <a:pt x="13061" y="20087"/>
                    </a:cubicBezTo>
                    <a:cubicBezTo>
                      <a:pt x="13063" y="20086"/>
                      <a:pt x="13071" y="20061"/>
                      <a:pt x="13084" y="20018"/>
                    </a:cubicBezTo>
                    <a:cubicBezTo>
                      <a:pt x="13207" y="19634"/>
                      <a:pt x="13756" y="17716"/>
                      <a:pt x="13799" y="17517"/>
                    </a:cubicBezTo>
                    <a:cubicBezTo>
                      <a:pt x="13999" y="16620"/>
                      <a:pt x="14140" y="15708"/>
                      <a:pt x="14224" y="14792"/>
                    </a:cubicBezTo>
                    <a:cubicBezTo>
                      <a:pt x="14321" y="13717"/>
                      <a:pt x="15115" y="10608"/>
                      <a:pt x="13613" y="10178"/>
                    </a:cubicBezTo>
                    <a:cubicBezTo>
                      <a:pt x="13530" y="10154"/>
                      <a:pt x="13447" y="10143"/>
                      <a:pt x="13364" y="10143"/>
                    </a:cubicBezTo>
                    <a:cubicBezTo>
                      <a:pt x="12957" y="10143"/>
                      <a:pt x="12557" y="10411"/>
                      <a:pt x="12327" y="10760"/>
                    </a:cubicBezTo>
                    <a:cubicBezTo>
                      <a:pt x="12049" y="11181"/>
                      <a:pt x="11967" y="11698"/>
                      <a:pt x="11889" y="12195"/>
                    </a:cubicBezTo>
                    <a:cubicBezTo>
                      <a:pt x="11958" y="11750"/>
                      <a:pt x="11767" y="11126"/>
                      <a:pt x="11731" y="10672"/>
                    </a:cubicBezTo>
                    <a:cubicBezTo>
                      <a:pt x="11684" y="10103"/>
                      <a:pt x="11648" y="9535"/>
                      <a:pt x="11605" y="8965"/>
                    </a:cubicBezTo>
                    <a:cubicBezTo>
                      <a:pt x="11521" y="7869"/>
                      <a:pt x="11420" y="6770"/>
                      <a:pt x="11178" y="5695"/>
                    </a:cubicBezTo>
                    <a:cubicBezTo>
                      <a:pt x="11058" y="5163"/>
                      <a:pt x="10904" y="4127"/>
                      <a:pt x="10479" y="3556"/>
                    </a:cubicBezTo>
                    <a:cubicBezTo>
                      <a:pt x="10341" y="3374"/>
                      <a:pt x="10177" y="3239"/>
                      <a:pt x="9976" y="3187"/>
                    </a:cubicBezTo>
                    <a:cubicBezTo>
                      <a:pt x="9908" y="3169"/>
                      <a:pt x="9843" y="3160"/>
                      <a:pt x="9781" y="3160"/>
                    </a:cubicBezTo>
                    <a:cubicBezTo>
                      <a:pt x="9163" y="3160"/>
                      <a:pt x="8863" y="4018"/>
                      <a:pt x="8705" y="4523"/>
                    </a:cubicBezTo>
                    <a:cubicBezTo>
                      <a:pt x="8488" y="5223"/>
                      <a:pt x="8507" y="5844"/>
                      <a:pt x="8543" y="6507"/>
                    </a:cubicBezTo>
                    <a:cubicBezTo>
                      <a:pt x="8469" y="5328"/>
                      <a:pt x="8300" y="4157"/>
                      <a:pt x="8042" y="3006"/>
                    </a:cubicBezTo>
                    <a:cubicBezTo>
                      <a:pt x="7818" y="2005"/>
                      <a:pt x="7507" y="980"/>
                      <a:pt x="6822" y="212"/>
                    </a:cubicBezTo>
                    <a:cubicBezTo>
                      <a:pt x="6728" y="107"/>
                      <a:pt x="6608" y="0"/>
                      <a:pt x="64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30"/>
              <p:cNvSpPr/>
              <p:nvPr/>
            </p:nvSpPr>
            <p:spPr>
              <a:xfrm>
                <a:off x="472100" y="2824875"/>
                <a:ext cx="295950" cy="456850"/>
              </a:xfrm>
              <a:custGeom>
                <a:avLst/>
                <a:gdLst/>
                <a:ahLst/>
                <a:cxnLst/>
                <a:rect l="l" t="t" r="r" b="b"/>
                <a:pathLst>
                  <a:path w="11838" h="18274" extrusionOk="0">
                    <a:moveTo>
                      <a:pt x="5347" y="1"/>
                    </a:moveTo>
                    <a:cubicBezTo>
                      <a:pt x="5315" y="1"/>
                      <a:pt x="5288" y="24"/>
                      <a:pt x="5282" y="56"/>
                    </a:cubicBezTo>
                    <a:cubicBezTo>
                      <a:pt x="4842" y="2850"/>
                      <a:pt x="6118" y="7254"/>
                      <a:pt x="6659" y="8942"/>
                    </a:cubicBezTo>
                    <a:cubicBezTo>
                      <a:pt x="6514" y="8677"/>
                      <a:pt x="6371" y="8415"/>
                      <a:pt x="6231" y="8152"/>
                    </a:cubicBezTo>
                    <a:cubicBezTo>
                      <a:pt x="4900" y="5666"/>
                      <a:pt x="3256" y="2777"/>
                      <a:pt x="1128" y="168"/>
                    </a:cubicBezTo>
                    <a:cubicBezTo>
                      <a:pt x="1114" y="152"/>
                      <a:pt x="1095" y="144"/>
                      <a:pt x="1075" y="144"/>
                    </a:cubicBezTo>
                    <a:cubicBezTo>
                      <a:pt x="1061" y="144"/>
                      <a:pt x="1046" y="148"/>
                      <a:pt x="1034" y="158"/>
                    </a:cubicBezTo>
                    <a:cubicBezTo>
                      <a:pt x="1006" y="182"/>
                      <a:pt x="1000" y="226"/>
                      <a:pt x="1025" y="252"/>
                    </a:cubicBezTo>
                    <a:cubicBezTo>
                      <a:pt x="3146" y="2853"/>
                      <a:pt x="4786" y="5737"/>
                      <a:pt x="6113" y="8214"/>
                    </a:cubicBezTo>
                    <a:cubicBezTo>
                      <a:pt x="6302" y="8564"/>
                      <a:pt x="6491" y="8912"/>
                      <a:pt x="6685" y="9259"/>
                    </a:cubicBezTo>
                    <a:cubicBezTo>
                      <a:pt x="4714" y="7394"/>
                      <a:pt x="2503" y="5806"/>
                      <a:pt x="107" y="4530"/>
                    </a:cubicBezTo>
                    <a:cubicBezTo>
                      <a:pt x="97" y="4524"/>
                      <a:pt x="87" y="4522"/>
                      <a:pt x="76" y="4522"/>
                    </a:cubicBezTo>
                    <a:cubicBezTo>
                      <a:pt x="52" y="4522"/>
                      <a:pt x="29" y="4535"/>
                      <a:pt x="16" y="4559"/>
                    </a:cubicBezTo>
                    <a:cubicBezTo>
                      <a:pt x="0" y="4590"/>
                      <a:pt x="12" y="4630"/>
                      <a:pt x="43" y="4648"/>
                    </a:cubicBezTo>
                    <a:cubicBezTo>
                      <a:pt x="2557" y="5984"/>
                      <a:pt x="4866" y="7670"/>
                      <a:pt x="6905" y="9653"/>
                    </a:cubicBezTo>
                    <a:cubicBezTo>
                      <a:pt x="7269" y="10301"/>
                      <a:pt x="7636" y="10940"/>
                      <a:pt x="7998" y="11569"/>
                    </a:cubicBezTo>
                    <a:cubicBezTo>
                      <a:pt x="7209" y="10956"/>
                      <a:pt x="6215" y="10605"/>
                      <a:pt x="5177" y="10280"/>
                    </a:cubicBezTo>
                    <a:cubicBezTo>
                      <a:pt x="3929" y="9889"/>
                      <a:pt x="2701" y="9527"/>
                      <a:pt x="1426" y="9411"/>
                    </a:cubicBezTo>
                    <a:cubicBezTo>
                      <a:pt x="1423" y="9411"/>
                      <a:pt x="1421" y="9411"/>
                      <a:pt x="1418" y="9411"/>
                    </a:cubicBezTo>
                    <a:cubicBezTo>
                      <a:pt x="1385" y="9411"/>
                      <a:pt x="1358" y="9437"/>
                      <a:pt x="1354" y="9470"/>
                    </a:cubicBezTo>
                    <a:cubicBezTo>
                      <a:pt x="1351" y="9507"/>
                      <a:pt x="1377" y="9541"/>
                      <a:pt x="1413" y="9543"/>
                    </a:cubicBezTo>
                    <a:cubicBezTo>
                      <a:pt x="2677" y="9657"/>
                      <a:pt x="3894" y="10015"/>
                      <a:pt x="5138" y="10406"/>
                    </a:cubicBezTo>
                    <a:cubicBezTo>
                      <a:pt x="6290" y="10769"/>
                      <a:pt x="7390" y="11158"/>
                      <a:pt x="8199" y="11913"/>
                    </a:cubicBezTo>
                    <a:cubicBezTo>
                      <a:pt x="8994" y="13286"/>
                      <a:pt x="9806" y="14704"/>
                      <a:pt x="10545" y="16143"/>
                    </a:cubicBezTo>
                    <a:cubicBezTo>
                      <a:pt x="8861" y="15002"/>
                      <a:pt x="6921" y="14214"/>
                      <a:pt x="4921" y="13860"/>
                    </a:cubicBezTo>
                    <a:cubicBezTo>
                      <a:pt x="4916" y="13859"/>
                      <a:pt x="4912" y="13858"/>
                      <a:pt x="4908" y="13858"/>
                    </a:cubicBezTo>
                    <a:cubicBezTo>
                      <a:pt x="4876" y="13858"/>
                      <a:pt x="4849" y="13883"/>
                      <a:pt x="4842" y="13915"/>
                    </a:cubicBezTo>
                    <a:cubicBezTo>
                      <a:pt x="4835" y="13951"/>
                      <a:pt x="4858" y="13987"/>
                      <a:pt x="4897" y="13993"/>
                    </a:cubicBezTo>
                    <a:cubicBezTo>
                      <a:pt x="6946" y="14355"/>
                      <a:pt x="8931" y="15174"/>
                      <a:pt x="10637" y="16364"/>
                    </a:cubicBezTo>
                    <a:cubicBezTo>
                      <a:pt x="10645" y="16370"/>
                      <a:pt x="10653" y="16374"/>
                      <a:pt x="10663" y="16374"/>
                    </a:cubicBezTo>
                    <a:cubicBezTo>
                      <a:pt x="10973" y="16984"/>
                      <a:pt x="11283" y="17599"/>
                      <a:pt x="11583" y="18216"/>
                    </a:cubicBezTo>
                    <a:cubicBezTo>
                      <a:pt x="11625" y="18236"/>
                      <a:pt x="11662" y="18253"/>
                      <a:pt x="11703" y="18273"/>
                    </a:cubicBezTo>
                    <a:cubicBezTo>
                      <a:pt x="11704" y="18272"/>
                      <a:pt x="11713" y="18249"/>
                      <a:pt x="11726" y="18205"/>
                    </a:cubicBezTo>
                    <a:cubicBezTo>
                      <a:pt x="11407" y="17550"/>
                      <a:pt x="11080" y="16895"/>
                      <a:pt x="10749" y="16247"/>
                    </a:cubicBezTo>
                    <a:cubicBezTo>
                      <a:pt x="10967" y="14126"/>
                      <a:pt x="11332" y="11999"/>
                      <a:pt x="11832" y="9929"/>
                    </a:cubicBezTo>
                    <a:cubicBezTo>
                      <a:pt x="11837" y="9892"/>
                      <a:pt x="11819" y="9857"/>
                      <a:pt x="11782" y="9848"/>
                    </a:cubicBezTo>
                    <a:cubicBezTo>
                      <a:pt x="11777" y="9847"/>
                      <a:pt x="11771" y="9846"/>
                      <a:pt x="11766" y="9846"/>
                    </a:cubicBezTo>
                    <a:cubicBezTo>
                      <a:pt x="11735" y="9846"/>
                      <a:pt x="11709" y="9867"/>
                      <a:pt x="11701" y="9897"/>
                    </a:cubicBezTo>
                    <a:cubicBezTo>
                      <a:pt x="11216" y="11910"/>
                      <a:pt x="10860" y="13971"/>
                      <a:pt x="10639" y="16030"/>
                    </a:cubicBezTo>
                    <a:cubicBezTo>
                      <a:pt x="9935" y="14662"/>
                      <a:pt x="9164" y="13314"/>
                      <a:pt x="8408" y="12004"/>
                    </a:cubicBezTo>
                    <a:cubicBezTo>
                      <a:pt x="8415" y="11991"/>
                      <a:pt x="8419" y="11978"/>
                      <a:pt x="8419" y="11963"/>
                    </a:cubicBezTo>
                    <a:cubicBezTo>
                      <a:pt x="8354" y="9329"/>
                      <a:pt x="8288" y="6604"/>
                      <a:pt x="9055" y="4036"/>
                    </a:cubicBezTo>
                    <a:cubicBezTo>
                      <a:pt x="9067" y="4001"/>
                      <a:pt x="9046" y="3964"/>
                      <a:pt x="9010" y="3953"/>
                    </a:cubicBezTo>
                    <a:cubicBezTo>
                      <a:pt x="9003" y="3951"/>
                      <a:pt x="8996" y="3950"/>
                      <a:pt x="8989" y="3950"/>
                    </a:cubicBezTo>
                    <a:cubicBezTo>
                      <a:pt x="8961" y="3950"/>
                      <a:pt x="8935" y="3969"/>
                      <a:pt x="8926" y="3998"/>
                    </a:cubicBezTo>
                    <a:cubicBezTo>
                      <a:pt x="8169" y="6532"/>
                      <a:pt x="8215" y="9201"/>
                      <a:pt x="8279" y="11790"/>
                    </a:cubicBezTo>
                    <a:cubicBezTo>
                      <a:pt x="8259" y="11752"/>
                      <a:pt x="8237" y="11717"/>
                      <a:pt x="8217" y="11681"/>
                    </a:cubicBezTo>
                    <a:cubicBezTo>
                      <a:pt x="7816" y="10989"/>
                      <a:pt x="7410" y="10284"/>
                      <a:pt x="7012" y="9573"/>
                    </a:cubicBezTo>
                    <a:cubicBezTo>
                      <a:pt x="6911" y="9291"/>
                      <a:pt x="4880" y="3471"/>
                      <a:pt x="5414" y="78"/>
                    </a:cubicBezTo>
                    <a:cubicBezTo>
                      <a:pt x="5421" y="42"/>
                      <a:pt x="5397" y="6"/>
                      <a:pt x="5358" y="1"/>
                    </a:cubicBezTo>
                    <a:cubicBezTo>
                      <a:pt x="5354" y="1"/>
                      <a:pt x="5351" y="1"/>
                      <a:pt x="5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4" name="Google Shape;1444;p30"/>
            <p:cNvSpPr/>
            <p:nvPr/>
          </p:nvSpPr>
          <p:spPr>
            <a:xfrm>
              <a:off x="135326" y="4086348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634307" y="4274124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30"/>
            <p:cNvGrpSpPr/>
            <p:nvPr/>
          </p:nvGrpSpPr>
          <p:grpSpPr>
            <a:xfrm>
              <a:off x="7845246" y="4218913"/>
              <a:ext cx="632791" cy="1148868"/>
              <a:chOff x="965300" y="2855200"/>
              <a:chExt cx="335200" cy="608575"/>
            </a:xfrm>
          </p:grpSpPr>
          <p:sp>
            <p:nvSpPr>
              <p:cNvPr id="1447" name="Google Shape;1447;p30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0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9" name="Google Shape;1449;p30"/>
            <p:cNvSpPr/>
            <p:nvPr/>
          </p:nvSpPr>
          <p:spPr>
            <a:xfrm>
              <a:off x="287925" y="4274118"/>
              <a:ext cx="590976" cy="952065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672942" y="136955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1" name="Google Shape;1451;p30"/>
            <p:cNvGrpSpPr/>
            <p:nvPr/>
          </p:nvGrpSpPr>
          <p:grpSpPr>
            <a:xfrm rot="10800000">
              <a:off x="8086598" y="-1"/>
              <a:ext cx="785089" cy="1218292"/>
              <a:chOff x="1238225" y="2907350"/>
              <a:chExt cx="415875" cy="645350"/>
            </a:xfrm>
          </p:grpSpPr>
          <p:sp>
            <p:nvSpPr>
              <p:cNvPr id="1452" name="Google Shape;1452;p30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0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0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0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0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0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0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0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0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0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0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0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0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0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0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0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0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0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2"/>
          <p:cNvGrpSpPr/>
          <p:nvPr/>
        </p:nvGrpSpPr>
        <p:grpSpPr>
          <a:xfrm>
            <a:off x="37" y="-12"/>
            <a:ext cx="9143960" cy="5882133"/>
            <a:chOff x="37" y="-12"/>
            <a:chExt cx="9143960" cy="5882133"/>
          </a:xfrm>
        </p:grpSpPr>
        <p:sp>
          <p:nvSpPr>
            <p:cNvPr id="1519" name="Google Shape;1519;p32"/>
            <p:cNvSpPr/>
            <p:nvPr/>
          </p:nvSpPr>
          <p:spPr>
            <a:xfrm flipH="1">
              <a:off x="37" y="0"/>
              <a:ext cx="5293487" cy="1469090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 flipH="1">
              <a:off x="2624469" y="2925168"/>
              <a:ext cx="6519529" cy="221832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1" name="Google Shape;1521;p32"/>
            <p:cNvGrpSpPr/>
            <p:nvPr/>
          </p:nvGrpSpPr>
          <p:grpSpPr>
            <a:xfrm flipH="1">
              <a:off x="1057972" y="4238745"/>
              <a:ext cx="907937" cy="1643377"/>
              <a:chOff x="1630300" y="2895025"/>
              <a:chExt cx="480950" cy="870525"/>
            </a:xfrm>
          </p:grpSpPr>
          <p:sp>
            <p:nvSpPr>
              <p:cNvPr id="1522" name="Google Shape;1522;p32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2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4" name="Google Shape;1524;p32"/>
            <p:cNvGrpSpPr/>
            <p:nvPr/>
          </p:nvGrpSpPr>
          <p:grpSpPr>
            <a:xfrm flipH="1">
              <a:off x="7272665" y="-12"/>
              <a:ext cx="689708" cy="914498"/>
              <a:chOff x="2564125" y="1136725"/>
              <a:chExt cx="365350" cy="484425"/>
            </a:xfrm>
          </p:grpSpPr>
          <p:sp>
            <p:nvSpPr>
              <p:cNvPr id="1525" name="Google Shape;1525;p32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2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2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2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2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2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2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2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2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2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2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2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32"/>
            <p:cNvGrpSpPr/>
            <p:nvPr/>
          </p:nvGrpSpPr>
          <p:grpSpPr>
            <a:xfrm flipH="1">
              <a:off x="8619467" y="4636933"/>
              <a:ext cx="161218" cy="147201"/>
              <a:chOff x="2599225" y="2912400"/>
              <a:chExt cx="85400" cy="77975"/>
            </a:xfrm>
          </p:grpSpPr>
          <p:sp>
            <p:nvSpPr>
              <p:cNvPr id="1541" name="Google Shape;1541;p32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2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2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4" name="Google Shape;1544;p32"/>
            <p:cNvGrpSpPr/>
            <p:nvPr/>
          </p:nvGrpSpPr>
          <p:grpSpPr>
            <a:xfrm flipH="1">
              <a:off x="8116462" y="-7"/>
              <a:ext cx="664222" cy="1218245"/>
              <a:chOff x="2229225" y="1230375"/>
              <a:chExt cx="351850" cy="645325"/>
            </a:xfrm>
          </p:grpSpPr>
          <p:sp>
            <p:nvSpPr>
              <p:cNvPr id="1545" name="Google Shape;1545;p32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2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2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2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2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2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2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2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2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2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2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32"/>
            <p:cNvGrpSpPr/>
            <p:nvPr/>
          </p:nvGrpSpPr>
          <p:grpSpPr>
            <a:xfrm flipH="1">
              <a:off x="291916" y="3"/>
              <a:ext cx="735581" cy="1331135"/>
              <a:chOff x="3073150" y="952325"/>
              <a:chExt cx="389650" cy="705125"/>
            </a:xfrm>
          </p:grpSpPr>
          <p:sp>
            <p:nvSpPr>
              <p:cNvPr id="1561" name="Google Shape;1561;p32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2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3" name="Google Shape;1563;p32"/>
            <p:cNvSpPr/>
            <p:nvPr/>
          </p:nvSpPr>
          <p:spPr>
            <a:xfrm flipH="1">
              <a:off x="8074725" y="4683086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4" name="Google Shape;1564;p32"/>
            <p:cNvGrpSpPr/>
            <p:nvPr/>
          </p:nvGrpSpPr>
          <p:grpSpPr>
            <a:xfrm flipH="1">
              <a:off x="113145" y="3940357"/>
              <a:ext cx="860931" cy="1326274"/>
              <a:chOff x="6143129" y="4365294"/>
              <a:chExt cx="860931" cy="1326274"/>
            </a:xfrm>
          </p:grpSpPr>
          <p:grpSp>
            <p:nvGrpSpPr>
              <p:cNvPr id="1565" name="Google Shape;1565;p32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1566" name="Google Shape;1566;p32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32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32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32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32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71" name="Google Shape;1571;p32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_2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5907270" y="0"/>
            <a:ext cx="3274125" cy="908661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3"/>
          <p:cNvSpPr/>
          <p:nvPr/>
        </p:nvSpPr>
        <p:spPr>
          <a:xfrm>
            <a:off x="1" y="3761911"/>
            <a:ext cx="4060315" cy="138157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3"/>
          <p:cNvSpPr/>
          <p:nvPr/>
        </p:nvSpPr>
        <p:spPr>
          <a:xfrm>
            <a:off x="8509385" y="1089317"/>
            <a:ext cx="472375" cy="1043623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382312" y="4155472"/>
            <a:ext cx="576611" cy="1043585"/>
            <a:chOff x="1630300" y="2895025"/>
            <a:chExt cx="480950" cy="870525"/>
          </a:xfrm>
        </p:grpSpPr>
        <p:sp>
          <p:nvSpPr>
            <p:cNvPr id="1577" name="Google Shape;1577;p33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33"/>
          <p:cNvGrpSpPr/>
          <p:nvPr/>
        </p:nvGrpSpPr>
        <p:grpSpPr>
          <a:xfrm>
            <a:off x="8316054" y="4288403"/>
            <a:ext cx="764181" cy="1015212"/>
            <a:chOff x="3483500" y="3037775"/>
            <a:chExt cx="404800" cy="537775"/>
          </a:xfrm>
        </p:grpSpPr>
        <p:sp>
          <p:nvSpPr>
            <p:cNvPr id="1580" name="Google Shape;1580;p3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33"/>
          <p:cNvSpPr/>
          <p:nvPr/>
        </p:nvSpPr>
        <p:spPr>
          <a:xfrm>
            <a:off x="1329742" y="466633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33"/>
          <p:cNvSpPr/>
          <p:nvPr/>
        </p:nvSpPr>
        <p:spPr>
          <a:xfrm>
            <a:off x="8621543" y="3946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4" name="Google Shape;1584;p33"/>
          <p:cNvGrpSpPr/>
          <p:nvPr/>
        </p:nvGrpSpPr>
        <p:grpSpPr>
          <a:xfrm>
            <a:off x="7742612" y="747590"/>
            <a:ext cx="210920" cy="196006"/>
            <a:chOff x="2294687" y="652640"/>
            <a:chExt cx="210920" cy="196006"/>
          </a:xfrm>
        </p:grpSpPr>
        <p:sp>
          <p:nvSpPr>
            <p:cNvPr id="1585" name="Google Shape;1585;p33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8" name="Google Shape;1588;p33"/>
          <p:cNvSpPr/>
          <p:nvPr/>
        </p:nvSpPr>
        <p:spPr>
          <a:xfrm>
            <a:off x="8799744" y="747595"/>
            <a:ext cx="243904" cy="326117"/>
          </a:xfrm>
          <a:custGeom>
            <a:avLst/>
            <a:gdLst/>
            <a:ahLst/>
            <a:cxnLst/>
            <a:rect l="l" t="t" r="r" b="b"/>
            <a:pathLst>
              <a:path w="5168" h="6910" extrusionOk="0">
                <a:moveTo>
                  <a:pt x="1000" y="1"/>
                </a:moveTo>
                <a:cubicBezTo>
                  <a:pt x="990" y="1"/>
                  <a:pt x="980" y="3"/>
                  <a:pt x="971" y="9"/>
                </a:cubicBezTo>
                <a:cubicBezTo>
                  <a:pt x="930" y="34"/>
                  <a:pt x="937" y="96"/>
                  <a:pt x="952" y="142"/>
                </a:cubicBezTo>
                <a:cubicBezTo>
                  <a:pt x="1063" y="525"/>
                  <a:pt x="1191" y="902"/>
                  <a:pt x="1325" y="1277"/>
                </a:cubicBezTo>
                <a:cubicBezTo>
                  <a:pt x="1461" y="1648"/>
                  <a:pt x="1648" y="2008"/>
                  <a:pt x="1770" y="2383"/>
                </a:cubicBezTo>
                <a:cubicBezTo>
                  <a:pt x="1699" y="2392"/>
                  <a:pt x="1248" y="2524"/>
                  <a:pt x="1088" y="2524"/>
                </a:cubicBezTo>
                <a:cubicBezTo>
                  <a:pt x="1057" y="2524"/>
                  <a:pt x="1038" y="2519"/>
                  <a:pt x="1033" y="2508"/>
                </a:cubicBezTo>
                <a:cubicBezTo>
                  <a:pt x="969" y="2357"/>
                  <a:pt x="822" y="2253"/>
                  <a:pt x="654" y="2253"/>
                </a:cubicBezTo>
                <a:cubicBezTo>
                  <a:pt x="638" y="2253"/>
                  <a:pt x="622" y="2254"/>
                  <a:pt x="606" y="2256"/>
                </a:cubicBezTo>
                <a:cubicBezTo>
                  <a:pt x="380" y="2283"/>
                  <a:pt x="218" y="2488"/>
                  <a:pt x="245" y="2712"/>
                </a:cubicBezTo>
                <a:cubicBezTo>
                  <a:pt x="247" y="2724"/>
                  <a:pt x="251" y="2732"/>
                  <a:pt x="251" y="2745"/>
                </a:cubicBezTo>
                <a:cubicBezTo>
                  <a:pt x="251" y="2748"/>
                  <a:pt x="253" y="2752"/>
                  <a:pt x="253" y="2755"/>
                </a:cubicBezTo>
                <a:cubicBezTo>
                  <a:pt x="253" y="2757"/>
                  <a:pt x="254" y="2760"/>
                  <a:pt x="254" y="2761"/>
                </a:cubicBezTo>
                <a:cubicBezTo>
                  <a:pt x="300" y="2945"/>
                  <a:pt x="464" y="3075"/>
                  <a:pt x="654" y="3075"/>
                </a:cubicBezTo>
                <a:cubicBezTo>
                  <a:pt x="669" y="3075"/>
                  <a:pt x="684" y="3074"/>
                  <a:pt x="700" y="3072"/>
                </a:cubicBezTo>
                <a:cubicBezTo>
                  <a:pt x="916" y="3046"/>
                  <a:pt x="1069" y="2861"/>
                  <a:pt x="1062" y="2647"/>
                </a:cubicBezTo>
                <a:cubicBezTo>
                  <a:pt x="1324" y="2603"/>
                  <a:pt x="1590" y="2576"/>
                  <a:pt x="1857" y="2566"/>
                </a:cubicBezTo>
                <a:cubicBezTo>
                  <a:pt x="2061" y="2842"/>
                  <a:pt x="2191" y="3210"/>
                  <a:pt x="2260" y="3709"/>
                </a:cubicBezTo>
                <a:cubicBezTo>
                  <a:pt x="2233" y="3715"/>
                  <a:pt x="2205" y="3717"/>
                  <a:pt x="2176" y="3717"/>
                </a:cubicBezTo>
                <a:cubicBezTo>
                  <a:pt x="2124" y="3717"/>
                  <a:pt x="2071" y="3710"/>
                  <a:pt x="2019" y="3701"/>
                </a:cubicBezTo>
                <a:cubicBezTo>
                  <a:pt x="1929" y="3683"/>
                  <a:pt x="1839" y="3666"/>
                  <a:pt x="1749" y="3650"/>
                </a:cubicBezTo>
                <a:cubicBezTo>
                  <a:pt x="1541" y="3608"/>
                  <a:pt x="1328" y="3566"/>
                  <a:pt x="1111" y="3549"/>
                </a:cubicBezTo>
                <a:cubicBezTo>
                  <a:pt x="1053" y="3543"/>
                  <a:pt x="997" y="3541"/>
                  <a:pt x="942" y="3541"/>
                </a:cubicBezTo>
                <a:cubicBezTo>
                  <a:pt x="895" y="3541"/>
                  <a:pt x="849" y="3542"/>
                  <a:pt x="804" y="3546"/>
                </a:cubicBezTo>
                <a:cubicBezTo>
                  <a:pt x="737" y="3407"/>
                  <a:pt x="594" y="3316"/>
                  <a:pt x="436" y="3316"/>
                </a:cubicBezTo>
                <a:cubicBezTo>
                  <a:pt x="420" y="3316"/>
                  <a:pt x="405" y="3317"/>
                  <a:pt x="389" y="3319"/>
                </a:cubicBezTo>
                <a:cubicBezTo>
                  <a:pt x="163" y="3346"/>
                  <a:pt x="1" y="3550"/>
                  <a:pt x="28" y="3775"/>
                </a:cubicBezTo>
                <a:cubicBezTo>
                  <a:pt x="54" y="3984"/>
                  <a:pt x="232" y="4138"/>
                  <a:pt x="437" y="4138"/>
                </a:cubicBezTo>
                <a:cubicBezTo>
                  <a:pt x="452" y="4138"/>
                  <a:pt x="468" y="4137"/>
                  <a:pt x="484" y="4135"/>
                </a:cubicBezTo>
                <a:cubicBezTo>
                  <a:pt x="707" y="4109"/>
                  <a:pt x="866" y="3908"/>
                  <a:pt x="845" y="3688"/>
                </a:cubicBezTo>
                <a:cubicBezTo>
                  <a:pt x="880" y="3686"/>
                  <a:pt x="916" y="3685"/>
                  <a:pt x="953" y="3685"/>
                </a:cubicBezTo>
                <a:cubicBezTo>
                  <a:pt x="1001" y="3685"/>
                  <a:pt x="1050" y="3686"/>
                  <a:pt x="1099" y="3691"/>
                </a:cubicBezTo>
                <a:cubicBezTo>
                  <a:pt x="1308" y="3708"/>
                  <a:pt x="1518" y="3748"/>
                  <a:pt x="1721" y="3789"/>
                </a:cubicBezTo>
                <a:cubicBezTo>
                  <a:pt x="1810" y="3806"/>
                  <a:pt x="1901" y="3825"/>
                  <a:pt x="1991" y="3841"/>
                </a:cubicBezTo>
                <a:cubicBezTo>
                  <a:pt x="2054" y="3853"/>
                  <a:pt x="2119" y="3862"/>
                  <a:pt x="2183" y="3862"/>
                </a:cubicBezTo>
                <a:cubicBezTo>
                  <a:pt x="2188" y="3862"/>
                  <a:pt x="2193" y="3861"/>
                  <a:pt x="2198" y="3861"/>
                </a:cubicBezTo>
                <a:lnTo>
                  <a:pt x="2198" y="3861"/>
                </a:lnTo>
                <a:cubicBezTo>
                  <a:pt x="2075" y="4132"/>
                  <a:pt x="1907" y="4388"/>
                  <a:pt x="1741" y="4634"/>
                </a:cubicBezTo>
                <a:cubicBezTo>
                  <a:pt x="1637" y="4786"/>
                  <a:pt x="1532" y="4943"/>
                  <a:pt x="1438" y="5105"/>
                </a:cubicBezTo>
                <a:cubicBezTo>
                  <a:pt x="1230" y="5457"/>
                  <a:pt x="1113" y="5795"/>
                  <a:pt x="1085" y="6107"/>
                </a:cubicBezTo>
                <a:cubicBezTo>
                  <a:pt x="881" y="6152"/>
                  <a:pt x="739" y="6343"/>
                  <a:pt x="764" y="6555"/>
                </a:cubicBezTo>
                <a:cubicBezTo>
                  <a:pt x="791" y="6756"/>
                  <a:pt x="969" y="6910"/>
                  <a:pt x="1175" y="6910"/>
                </a:cubicBezTo>
                <a:cubicBezTo>
                  <a:pt x="1191" y="6910"/>
                  <a:pt x="1206" y="6909"/>
                  <a:pt x="1223" y="6907"/>
                </a:cubicBezTo>
                <a:cubicBezTo>
                  <a:pt x="1448" y="6880"/>
                  <a:pt x="1611" y="6676"/>
                  <a:pt x="1583" y="6451"/>
                </a:cubicBezTo>
                <a:cubicBezTo>
                  <a:pt x="1561" y="6260"/>
                  <a:pt x="1412" y="6120"/>
                  <a:pt x="1234" y="6092"/>
                </a:cubicBezTo>
                <a:cubicBezTo>
                  <a:pt x="1267" y="5749"/>
                  <a:pt x="1418" y="5419"/>
                  <a:pt x="1566" y="5167"/>
                </a:cubicBezTo>
                <a:cubicBezTo>
                  <a:pt x="1657" y="5011"/>
                  <a:pt x="1763" y="4854"/>
                  <a:pt x="1864" y="4704"/>
                </a:cubicBezTo>
                <a:cubicBezTo>
                  <a:pt x="2016" y="4478"/>
                  <a:pt x="2169" y="4246"/>
                  <a:pt x="2292" y="3997"/>
                </a:cubicBezTo>
                <a:cubicBezTo>
                  <a:pt x="2300" y="4077"/>
                  <a:pt x="2308" y="4154"/>
                  <a:pt x="2316" y="4233"/>
                </a:cubicBezTo>
                <a:cubicBezTo>
                  <a:pt x="2343" y="4543"/>
                  <a:pt x="2371" y="4863"/>
                  <a:pt x="2443" y="5173"/>
                </a:cubicBezTo>
                <a:cubicBezTo>
                  <a:pt x="2527" y="5532"/>
                  <a:pt x="2676" y="5837"/>
                  <a:pt x="2871" y="6070"/>
                </a:cubicBezTo>
                <a:cubicBezTo>
                  <a:pt x="2809" y="6152"/>
                  <a:pt x="2777" y="6257"/>
                  <a:pt x="2790" y="6367"/>
                </a:cubicBezTo>
                <a:cubicBezTo>
                  <a:pt x="2814" y="6576"/>
                  <a:pt x="2992" y="6731"/>
                  <a:pt x="3197" y="6731"/>
                </a:cubicBezTo>
                <a:cubicBezTo>
                  <a:pt x="3213" y="6731"/>
                  <a:pt x="3230" y="6730"/>
                  <a:pt x="3246" y="6728"/>
                </a:cubicBezTo>
                <a:cubicBezTo>
                  <a:pt x="3472" y="6700"/>
                  <a:pt x="3633" y="6496"/>
                  <a:pt x="3605" y="6272"/>
                </a:cubicBezTo>
                <a:cubicBezTo>
                  <a:pt x="3581" y="6063"/>
                  <a:pt x="3403" y="5908"/>
                  <a:pt x="3199" y="5908"/>
                </a:cubicBezTo>
                <a:cubicBezTo>
                  <a:pt x="3183" y="5908"/>
                  <a:pt x="3166" y="5909"/>
                  <a:pt x="3149" y="5911"/>
                </a:cubicBezTo>
                <a:cubicBezTo>
                  <a:pt x="3087" y="5918"/>
                  <a:pt x="3029" y="5942"/>
                  <a:pt x="2979" y="5975"/>
                </a:cubicBezTo>
                <a:cubicBezTo>
                  <a:pt x="2799" y="5759"/>
                  <a:pt x="2663" y="5477"/>
                  <a:pt x="2583" y="5143"/>
                </a:cubicBezTo>
                <a:cubicBezTo>
                  <a:pt x="2534" y="4936"/>
                  <a:pt x="2508" y="4724"/>
                  <a:pt x="2486" y="4513"/>
                </a:cubicBezTo>
                <a:lnTo>
                  <a:pt x="2486" y="4513"/>
                </a:lnTo>
                <a:cubicBezTo>
                  <a:pt x="2884" y="4665"/>
                  <a:pt x="3219" y="4957"/>
                  <a:pt x="3516" y="5251"/>
                </a:cubicBezTo>
                <a:cubicBezTo>
                  <a:pt x="3504" y="5297"/>
                  <a:pt x="3500" y="5347"/>
                  <a:pt x="3504" y="5397"/>
                </a:cubicBezTo>
                <a:cubicBezTo>
                  <a:pt x="3529" y="5606"/>
                  <a:pt x="3708" y="5761"/>
                  <a:pt x="3911" y="5761"/>
                </a:cubicBezTo>
                <a:cubicBezTo>
                  <a:pt x="3927" y="5761"/>
                  <a:pt x="3943" y="5760"/>
                  <a:pt x="3960" y="5758"/>
                </a:cubicBezTo>
                <a:cubicBezTo>
                  <a:pt x="4187" y="5730"/>
                  <a:pt x="4348" y="5526"/>
                  <a:pt x="4320" y="5302"/>
                </a:cubicBezTo>
                <a:cubicBezTo>
                  <a:pt x="4295" y="5093"/>
                  <a:pt x="4118" y="4938"/>
                  <a:pt x="3914" y="4938"/>
                </a:cubicBezTo>
                <a:cubicBezTo>
                  <a:pt x="3898" y="4938"/>
                  <a:pt x="3881" y="4939"/>
                  <a:pt x="3864" y="4941"/>
                </a:cubicBezTo>
                <a:cubicBezTo>
                  <a:pt x="3746" y="4956"/>
                  <a:pt x="3644" y="5021"/>
                  <a:pt x="3579" y="5114"/>
                </a:cubicBezTo>
                <a:cubicBezTo>
                  <a:pt x="3264" y="4805"/>
                  <a:pt x="2909" y="4500"/>
                  <a:pt x="2472" y="4354"/>
                </a:cubicBezTo>
                <a:cubicBezTo>
                  <a:pt x="2468" y="4312"/>
                  <a:pt x="2465" y="4268"/>
                  <a:pt x="2460" y="4226"/>
                </a:cubicBezTo>
                <a:cubicBezTo>
                  <a:pt x="2449" y="4070"/>
                  <a:pt x="2434" y="3912"/>
                  <a:pt x="2415" y="3756"/>
                </a:cubicBezTo>
                <a:cubicBezTo>
                  <a:pt x="2359" y="3298"/>
                  <a:pt x="2255" y="2941"/>
                  <a:pt x="2093" y="2655"/>
                </a:cubicBezTo>
                <a:lnTo>
                  <a:pt x="2093" y="2655"/>
                </a:lnTo>
                <a:cubicBezTo>
                  <a:pt x="2148" y="2696"/>
                  <a:pt x="2201" y="2735"/>
                  <a:pt x="2255" y="2774"/>
                </a:cubicBezTo>
                <a:cubicBezTo>
                  <a:pt x="2924" y="3263"/>
                  <a:pt x="3613" y="3767"/>
                  <a:pt x="4335" y="4187"/>
                </a:cubicBezTo>
                <a:cubicBezTo>
                  <a:pt x="4323" y="4233"/>
                  <a:pt x="4319" y="4284"/>
                  <a:pt x="4325" y="4335"/>
                </a:cubicBezTo>
                <a:cubicBezTo>
                  <a:pt x="4350" y="4545"/>
                  <a:pt x="4527" y="4698"/>
                  <a:pt x="4731" y="4698"/>
                </a:cubicBezTo>
                <a:cubicBezTo>
                  <a:pt x="4747" y="4698"/>
                  <a:pt x="4764" y="4697"/>
                  <a:pt x="4781" y="4695"/>
                </a:cubicBezTo>
                <a:cubicBezTo>
                  <a:pt x="5007" y="4668"/>
                  <a:pt x="5167" y="4464"/>
                  <a:pt x="5140" y="4239"/>
                </a:cubicBezTo>
                <a:cubicBezTo>
                  <a:pt x="5116" y="4029"/>
                  <a:pt x="4937" y="3876"/>
                  <a:pt x="4733" y="3876"/>
                </a:cubicBezTo>
                <a:cubicBezTo>
                  <a:pt x="4717" y="3876"/>
                  <a:pt x="4701" y="3877"/>
                  <a:pt x="4685" y="3879"/>
                </a:cubicBezTo>
                <a:cubicBezTo>
                  <a:pt x="4561" y="3893"/>
                  <a:pt x="4461" y="3961"/>
                  <a:pt x="4396" y="4057"/>
                </a:cubicBezTo>
                <a:cubicBezTo>
                  <a:pt x="3914" y="3777"/>
                  <a:pt x="3455" y="3463"/>
                  <a:pt x="3002" y="3140"/>
                </a:cubicBezTo>
                <a:cubicBezTo>
                  <a:pt x="2779" y="2981"/>
                  <a:pt x="2565" y="2789"/>
                  <a:pt x="2327" y="2651"/>
                </a:cubicBezTo>
                <a:cubicBezTo>
                  <a:pt x="2124" y="2532"/>
                  <a:pt x="2032" y="2398"/>
                  <a:pt x="1943" y="2176"/>
                </a:cubicBezTo>
                <a:cubicBezTo>
                  <a:pt x="1664" y="1487"/>
                  <a:pt x="1386" y="795"/>
                  <a:pt x="1105" y="106"/>
                </a:cubicBezTo>
                <a:cubicBezTo>
                  <a:pt x="1086" y="57"/>
                  <a:pt x="1045" y="1"/>
                  <a:pt x="1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3"/>
          <p:cNvSpPr/>
          <p:nvPr/>
        </p:nvSpPr>
        <p:spPr>
          <a:xfrm>
            <a:off x="719996" y="817019"/>
            <a:ext cx="187175" cy="272315"/>
          </a:xfrm>
          <a:custGeom>
            <a:avLst/>
            <a:gdLst/>
            <a:ahLst/>
            <a:cxnLst/>
            <a:rect l="l" t="t" r="r" b="b"/>
            <a:pathLst>
              <a:path w="3966" h="5770" extrusionOk="0">
                <a:moveTo>
                  <a:pt x="200" y="0"/>
                </a:moveTo>
                <a:cubicBezTo>
                  <a:pt x="193" y="0"/>
                  <a:pt x="186" y="2"/>
                  <a:pt x="180" y="6"/>
                </a:cubicBezTo>
                <a:cubicBezTo>
                  <a:pt x="90" y="62"/>
                  <a:pt x="285" y="265"/>
                  <a:pt x="314" y="305"/>
                </a:cubicBezTo>
                <a:cubicBezTo>
                  <a:pt x="420" y="457"/>
                  <a:pt x="528" y="609"/>
                  <a:pt x="634" y="763"/>
                </a:cubicBezTo>
                <a:cubicBezTo>
                  <a:pt x="770" y="961"/>
                  <a:pt x="818" y="1229"/>
                  <a:pt x="782" y="1465"/>
                </a:cubicBezTo>
                <a:cubicBezTo>
                  <a:pt x="753" y="1653"/>
                  <a:pt x="673" y="1828"/>
                  <a:pt x="589" y="2012"/>
                </a:cubicBezTo>
                <a:cubicBezTo>
                  <a:pt x="556" y="2084"/>
                  <a:pt x="524" y="2157"/>
                  <a:pt x="492" y="2232"/>
                </a:cubicBezTo>
                <a:cubicBezTo>
                  <a:pt x="463" y="2236"/>
                  <a:pt x="433" y="2244"/>
                  <a:pt x="404" y="2255"/>
                </a:cubicBezTo>
                <a:cubicBezTo>
                  <a:pt x="194" y="2341"/>
                  <a:pt x="91" y="2581"/>
                  <a:pt x="177" y="2791"/>
                </a:cubicBezTo>
                <a:cubicBezTo>
                  <a:pt x="241" y="2951"/>
                  <a:pt x="396" y="3048"/>
                  <a:pt x="559" y="3048"/>
                </a:cubicBezTo>
                <a:cubicBezTo>
                  <a:pt x="610" y="3048"/>
                  <a:pt x="662" y="3039"/>
                  <a:pt x="712" y="3018"/>
                </a:cubicBezTo>
                <a:cubicBezTo>
                  <a:pt x="922" y="2934"/>
                  <a:pt x="1025" y="2692"/>
                  <a:pt x="940" y="2482"/>
                </a:cubicBezTo>
                <a:cubicBezTo>
                  <a:pt x="887" y="2352"/>
                  <a:pt x="775" y="2264"/>
                  <a:pt x="647" y="2235"/>
                </a:cubicBezTo>
                <a:cubicBezTo>
                  <a:pt x="670" y="2181"/>
                  <a:pt x="693" y="2126"/>
                  <a:pt x="720" y="2073"/>
                </a:cubicBezTo>
                <a:cubicBezTo>
                  <a:pt x="803" y="1887"/>
                  <a:pt x="893" y="1696"/>
                  <a:pt x="924" y="1486"/>
                </a:cubicBezTo>
                <a:cubicBezTo>
                  <a:pt x="932" y="1431"/>
                  <a:pt x="934" y="1378"/>
                  <a:pt x="934" y="1323"/>
                </a:cubicBezTo>
                <a:cubicBezTo>
                  <a:pt x="1110" y="1720"/>
                  <a:pt x="1223" y="2135"/>
                  <a:pt x="1330" y="2540"/>
                </a:cubicBezTo>
                <a:cubicBezTo>
                  <a:pt x="1329" y="2552"/>
                  <a:pt x="1329" y="2561"/>
                  <a:pt x="1330" y="2572"/>
                </a:cubicBezTo>
                <a:cubicBezTo>
                  <a:pt x="1381" y="2760"/>
                  <a:pt x="1307" y="2953"/>
                  <a:pt x="1236" y="3083"/>
                </a:cubicBezTo>
                <a:cubicBezTo>
                  <a:pt x="1180" y="3185"/>
                  <a:pt x="1113" y="3279"/>
                  <a:pt x="1041" y="3377"/>
                </a:cubicBezTo>
                <a:cubicBezTo>
                  <a:pt x="996" y="3438"/>
                  <a:pt x="951" y="3500"/>
                  <a:pt x="909" y="3565"/>
                </a:cubicBezTo>
                <a:cubicBezTo>
                  <a:pt x="705" y="3877"/>
                  <a:pt x="579" y="4238"/>
                  <a:pt x="543" y="4609"/>
                </a:cubicBezTo>
                <a:cubicBezTo>
                  <a:pt x="517" y="4604"/>
                  <a:pt x="491" y="4601"/>
                  <a:pt x="465" y="4601"/>
                </a:cubicBezTo>
                <a:cubicBezTo>
                  <a:pt x="415" y="4601"/>
                  <a:pt x="364" y="4611"/>
                  <a:pt x="314" y="4631"/>
                </a:cubicBezTo>
                <a:cubicBezTo>
                  <a:pt x="104" y="4716"/>
                  <a:pt x="0" y="4956"/>
                  <a:pt x="85" y="5166"/>
                </a:cubicBezTo>
                <a:cubicBezTo>
                  <a:pt x="153" y="5330"/>
                  <a:pt x="308" y="5428"/>
                  <a:pt x="471" y="5428"/>
                </a:cubicBezTo>
                <a:cubicBezTo>
                  <a:pt x="523" y="5428"/>
                  <a:pt x="575" y="5419"/>
                  <a:pt x="625" y="5398"/>
                </a:cubicBezTo>
                <a:cubicBezTo>
                  <a:pt x="835" y="5314"/>
                  <a:pt x="938" y="5072"/>
                  <a:pt x="853" y="4862"/>
                </a:cubicBezTo>
                <a:cubicBezTo>
                  <a:pt x="818" y="4778"/>
                  <a:pt x="759" y="4713"/>
                  <a:pt x="688" y="4667"/>
                </a:cubicBezTo>
                <a:cubicBezTo>
                  <a:pt x="709" y="4385"/>
                  <a:pt x="788" y="4107"/>
                  <a:pt x="916" y="3853"/>
                </a:cubicBezTo>
                <a:cubicBezTo>
                  <a:pt x="1173" y="4021"/>
                  <a:pt x="1351" y="4260"/>
                  <a:pt x="1508" y="4644"/>
                </a:cubicBezTo>
                <a:cubicBezTo>
                  <a:pt x="1511" y="4652"/>
                  <a:pt x="1513" y="4658"/>
                  <a:pt x="1516" y="4663"/>
                </a:cubicBezTo>
                <a:cubicBezTo>
                  <a:pt x="1503" y="4666"/>
                  <a:pt x="1488" y="4667"/>
                  <a:pt x="1475" y="4673"/>
                </a:cubicBezTo>
                <a:cubicBezTo>
                  <a:pt x="1265" y="4758"/>
                  <a:pt x="1162" y="4998"/>
                  <a:pt x="1248" y="5208"/>
                </a:cubicBezTo>
                <a:cubicBezTo>
                  <a:pt x="1312" y="5368"/>
                  <a:pt x="1467" y="5466"/>
                  <a:pt x="1630" y="5466"/>
                </a:cubicBezTo>
                <a:cubicBezTo>
                  <a:pt x="1681" y="5466"/>
                  <a:pt x="1733" y="5456"/>
                  <a:pt x="1784" y="5436"/>
                </a:cubicBezTo>
                <a:cubicBezTo>
                  <a:pt x="1993" y="5352"/>
                  <a:pt x="2096" y="5110"/>
                  <a:pt x="2011" y="4900"/>
                </a:cubicBezTo>
                <a:cubicBezTo>
                  <a:pt x="1950" y="4751"/>
                  <a:pt x="1810" y="4657"/>
                  <a:pt x="1658" y="4645"/>
                </a:cubicBezTo>
                <a:cubicBezTo>
                  <a:pt x="1655" y="4622"/>
                  <a:pt x="1646" y="4600"/>
                  <a:pt x="1640" y="4587"/>
                </a:cubicBezTo>
                <a:cubicBezTo>
                  <a:pt x="1526" y="4309"/>
                  <a:pt x="1346" y="3961"/>
                  <a:pt x="983" y="3725"/>
                </a:cubicBezTo>
                <a:cubicBezTo>
                  <a:pt x="999" y="3700"/>
                  <a:pt x="1013" y="3672"/>
                  <a:pt x="1031" y="3646"/>
                </a:cubicBezTo>
                <a:cubicBezTo>
                  <a:pt x="1070" y="3586"/>
                  <a:pt x="1115" y="3526"/>
                  <a:pt x="1158" y="3465"/>
                </a:cubicBezTo>
                <a:cubicBezTo>
                  <a:pt x="1231" y="3368"/>
                  <a:pt x="1303" y="3267"/>
                  <a:pt x="1365" y="3157"/>
                </a:cubicBezTo>
                <a:cubicBezTo>
                  <a:pt x="1394" y="3104"/>
                  <a:pt x="1423" y="3041"/>
                  <a:pt x="1446" y="2973"/>
                </a:cubicBezTo>
                <a:cubicBezTo>
                  <a:pt x="1474" y="3073"/>
                  <a:pt x="1503" y="3174"/>
                  <a:pt x="1533" y="3274"/>
                </a:cubicBezTo>
                <a:cubicBezTo>
                  <a:pt x="1533" y="3284"/>
                  <a:pt x="1537" y="3297"/>
                  <a:pt x="1545" y="3306"/>
                </a:cubicBezTo>
                <a:cubicBezTo>
                  <a:pt x="1620" y="3548"/>
                  <a:pt x="1707" y="3785"/>
                  <a:pt x="1817" y="4018"/>
                </a:cubicBezTo>
                <a:cubicBezTo>
                  <a:pt x="1982" y="4362"/>
                  <a:pt x="2266" y="4809"/>
                  <a:pt x="2719" y="5133"/>
                </a:cubicBezTo>
                <a:cubicBezTo>
                  <a:pt x="2646" y="5242"/>
                  <a:pt x="2628" y="5382"/>
                  <a:pt x="2681" y="5512"/>
                </a:cubicBezTo>
                <a:cubicBezTo>
                  <a:pt x="2745" y="5672"/>
                  <a:pt x="2900" y="5770"/>
                  <a:pt x="3063" y="5770"/>
                </a:cubicBezTo>
                <a:cubicBezTo>
                  <a:pt x="3114" y="5770"/>
                  <a:pt x="3166" y="5760"/>
                  <a:pt x="3217" y="5740"/>
                </a:cubicBezTo>
                <a:cubicBezTo>
                  <a:pt x="3427" y="5656"/>
                  <a:pt x="3529" y="5414"/>
                  <a:pt x="3444" y="5205"/>
                </a:cubicBezTo>
                <a:cubicBezTo>
                  <a:pt x="3379" y="5045"/>
                  <a:pt x="3224" y="4947"/>
                  <a:pt x="3061" y="4947"/>
                </a:cubicBezTo>
                <a:cubicBezTo>
                  <a:pt x="3010" y="4947"/>
                  <a:pt x="2958" y="4956"/>
                  <a:pt x="2908" y="4977"/>
                </a:cubicBezTo>
                <a:cubicBezTo>
                  <a:pt x="2876" y="4990"/>
                  <a:pt x="2848" y="5007"/>
                  <a:pt x="2820" y="5027"/>
                </a:cubicBezTo>
                <a:cubicBezTo>
                  <a:pt x="2381" y="4721"/>
                  <a:pt x="2106" y="4288"/>
                  <a:pt x="1947" y="3955"/>
                </a:cubicBezTo>
                <a:cubicBezTo>
                  <a:pt x="1870" y="3790"/>
                  <a:pt x="1802" y="3622"/>
                  <a:pt x="1744" y="3451"/>
                </a:cubicBezTo>
                <a:lnTo>
                  <a:pt x="1744" y="3451"/>
                </a:lnTo>
                <a:cubicBezTo>
                  <a:pt x="1921" y="3552"/>
                  <a:pt x="2116" y="3616"/>
                  <a:pt x="2306" y="3677"/>
                </a:cubicBezTo>
                <a:cubicBezTo>
                  <a:pt x="2399" y="3709"/>
                  <a:pt x="2490" y="3738"/>
                  <a:pt x="2581" y="3771"/>
                </a:cubicBezTo>
                <a:cubicBezTo>
                  <a:pt x="2775" y="3846"/>
                  <a:pt x="2958" y="3942"/>
                  <a:pt x="3130" y="4056"/>
                </a:cubicBezTo>
                <a:cubicBezTo>
                  <a:pt x="3081" y="4157"/>
                  <a:pt x="3072" y="4276"/>
                  <a:pt x="3117" y="4389"/>
                </a:cubicBezTo>
                <a:cubicBezTo>
                  <a:pt x="3182" y="4549"/>
                  <a:pt x="3336" y="4646"/>
                  <a:pt x="3499" y="4646"/>
                </a:cubicBezTo>
                <a:cubicBezTo>
                  <a:pt x="3550" y="4646"/>
                  <a:pt x="3602" y="4637"/>
                  <a:pt x="3652" y="4616"/>
                </a:cubicBezTo>
                <a:cubicBezTo>
                  <a:pt x="3862" y="4531"/>
                  <a:pt x="3965" y="4291"/>
                  <a:pt x="3880" y="4081"/>
                </a:cubicBezTo>
                <a:cubicBezTo>
                  <a:pt x="3816" y="3921"/>
                  <a:pt x="3661" y="3823"/>
                  <a:pt x="3498" y="3823"/>
                </a:cubicBezTo>
                <a:cubicBezTo>
                  <a:pt x="3446" y="3823"/>
                  <a:pt x="3394" y="3833"/>
                  <a:pt x="3344" y="3853"/>
                </a:cubicBezTo>
                <a:cubicBezTo>
                  <a:pt x="3293" y="3872"/>
                  <a:pt x="3250" y="3904"/>
                  <a:pt x="3212" y="3940"/>
                </a:cubicBezTo>
                <a:cubicBezTo>
                  <a:pt x="3031" y="3819"/>
                  <a:pt x="2837" y="3716"/>
                  <a:pt x="2632" y="3638"/>
                </a:cubicBezTo>
                <a:cubicBezTo>
                  <a:pt x="2539" y="3603"/>
                  <a:pt x="2444" y="3573"/>
                  <a:pt x="2350" y="3541"/>
                </a:cubicBezTo>
                <a:cubicBezTo>
                  <a:pt x="2099" y="3458"/>
                  <a:pt x="1863" y="3381"/>
                  <a:pt x="1671" y="3227"/>
                </a:cubicBezTo>
                <a:cubicBezTo>
                  <a:pt x="1604" y="3009"/>
                  <a:pt x="1546" y="2791"/>
                  <a:pt x="1490" y="2575"/>
                </a:cubicBezTo>
                <a:cubicBezTo>
                  <a:pt x="1429" y="2341"/>
                  <a:pt x="1365" y="2103"/>
                  <a:pt x="1291" y="1866"/>
                </a:cubicBezTo>
                <a:lnTo>
                  <a:pt x="1291" y="1866"/>
                </a:lnTo>
                <a:cubicBezTo>
                  <a:pt x="1561" y="2042"/>
                  <a:pt x="2009" y="2281"/>
                  <a:pt x="2548" y="2371"/>
                </a:cubicBezTo>
                <a:cubicBezTo>
                  <a:pt x="2551" y="2416"/>
                  <a:pt x="2559" y="2462"/>
                  <a:pt x="2575" y="2506"/>
                </a:cubicBezTo>
                <a:cubicBezTo>
                  <a:pt x="2640" y="2665"/>
                  <a:pt x="2795" y="2763"/>
                  <a:pt x="2958" y="2763"/>
                </a:cubicBezTo>
                <a:cubicBezTo>
                  <a:pt x="3009" y="2763"/>
                  <a:pt x="3061" y="2753"/>
                  <a:pt x="3111" y="2733"/>
                </a:cubicBezTo>
                <a:cubicBezTo>
                  <a:pt x="3321" y="2648"/>
                  <a:pt x="3424" y="2407"/>
                  <a:pt x="3340" y="2197"/>
                </a:cubicBezTo>
                <a:cubicBezTo>
                  <a:pt x="3275" y="2038"/>
                  <a:pt x="3120" y="1940"/>
                  <a:pt x="2957" y="1940"/>
                </a:cubicBezTo>
                <a:cubicBezTo>
                  <a:pt x="2906" y="1940"/>
                  <a:pt x="2854" y="1950"/>
                  <a:pt x="2804" y="1970"/>
                </a:cubicBezTo>
                <a:cubicBezTo>
                  <a:pt x="2685" y="2016"/>
                  <a:pt x="2604" y="2112"/>
                  <a:pt x="2568" y="2225"/>
                </a:cubicBezTo>
                <a:cubicBezTo>
                  <a:pt x="1931" y="2116"/>
                  <a:pt x="1426" y="1793"/>
                  <a:pt x="1216" y="1638"/>
                </a:cubicBezTo>
                <a:cubicBezTo>
                  <a:pt x="1151" y="1452"/>
                  <a:pt x="1076" y="1268"/>
                  <a:pt x="984" y="1088"/>
                </a:cubicBezTo>
                <a:cubicBezTo>
                  <a:pt x="882" y="881"/>
                  <a:pt x="767" y="683"/>
                  <a:pt x="643" y="489"/>
                </a:cubicBezTo>
                <a:cubicBezTo>
                  <a:pt x="585" y="401"/>
                  <a:pt x="527" y="307"/>
                  <a:pt x="459" y="227"/>
                </a:cubicBezTo>
                <a:cubicBezTo>
                  <a:pt x="389" y="149"/>
                  <a:pt x="339" y="69"/>
                  <a:pt x="245" y="16"/>
                </a:cubicBezTo>
                <a:cubicBezTo>
                  <a:pt x="231" y="8"/>
                  <a:pt x="215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0" name="Google Shape;1590;p33"/>
          <p:cNvGrpSpPr/>
          <p:nvPr/>
        </p:nvGrpSpPr>
        <p:grpSpPr>
          <a:xfrm>
            <a:off x="617165" y="-319252"/>
            <a:ext cx="460670" cy="971792"/>
            <a:chOff x="1118425" y="996600"/>
            <a:chExt cx="244025" cy="514775"/>
          </a:xfrm>
        </p:grpSpPr>
        <p:sp>
          <p:nvSpPr>
            <p:cNvPr id="1591" name="Google Shape;1591;p33"/>
            <p:cNvSpPr/>
            <p:nvPr/>
          </p:nvSpPr>
          <p:spPr>
            <a:xfrm>
              <a:off x="1118425" y="1061350"/>
              <a:ext cx="244025" cy="450025"/>
            </a:xfrm>
            <a:custGeom>
              <a:avLst/>
              <a:gdLst/>
              <a:ahLst/>
              <a:cxnLst/>
              <a:rect l="l" t="t" r="r" b="b"/>
              <a:pathLst>
                <a:path w="9761" h="18001" extrusionOk="0">
                  <a:moveTo>
                    <a:pt x="5856" y="0"/>
                  </a:moveTo>
                  <a:cubicBezTo>
                    <a:pt x="5707" y="0"/>
                    <a:pt x="5541" y="52"/>
                    <a:pt x="5348" y="168"/>
                  </a:cubicBezTo>
                  <a:cubicBezTo>
                    <a:pt x="3967" y="999"/>
                    <a:pt x="2758" y="2108"/>
                    <a:pt x="1832" y="3431"/>
                  </a:cubicBezTo>
                  <a:cubicBezTo>
                    <a:pt x="1849" y="3407"/>
                    <a:pt x="1891" y="3397"/>
                    <a:pt x="1950" y="3397"/>
                  </a:cubicBezTo>
                  <a:cubicBezTo>
                    <a:pt x="2218" y="3397"/>
                    <a:pt x="2823" y="3609"/>
                    <a:pt x="2928" y="3651"/>
                  </a:cubicBezTo>
                  <a:cubicBezTo>
                    <a:pt x="3153" y="3744"/>
                    <a:pt x="3447" y="4026"/>
                    <a:pt x="3200" y="4207"/>
                  </a:cubicBezTo>
                  <a:cubicBezTo>
                    <a:pt x="3068" y="4304"/>
                    <a:pt x="2800" y="4333"/>
                    <a:pt x="2550" y="4333"/>
                  </a:cubicBezTo>
                  <a:cubicBezTo>
                    <a:pt x="2370" y="4333"/>
                    <a:pt x="2198" y="4318"/>
                    <a:pt x="2092" y="4303"/>
                  </a:cubicBezTo>
                  <a:cubicBezTo>
                    <a:pt x="1903" y="4276"/>
                    <a:pt x="1703" y="4245"/>
                    <a:pt x="1511" y="4245"/>
                  </a:cubicBezTo>
                  <a:cubicBezTo>
                    <a:pt x="1186" y="4245"/>
                    <a:pt x="884" y="4333"/>
                    <a:pt x="701" y="4676"/>
                  </a:cubicBezTo>
                  <a:cubicBezTo>
                    <a:pt x="390" y="5257"/>
                    <a:pt x="235" y="6024"/>
                    <a:pt x="96" y="6662"/>
                  </a:cubicBezTo>
                  <a:cubicBezTo>
                    <a:pt x="0" y="7101"/>
                    <a:pt x="0" y="7570"/>
                    <a:pt x="73" y="8006"/>
                  </a:cubicBezTo>
                  <a:cubicBezTo>
                    <a:pt x="109" y="8239"/>
                    <a:pt x="206" y="8724"/>
                    <a:pt x="445" y="8825"/>
                  </a:cubicBezTo>
                  <a:cubicBezTo>
                    <a:pt x="488" y="8844"/>
                    <a:pt x="533" y="8851"/>
                    <a:pt x="579" y="8851"/>
                  </a:cubicBezTo>
                  <a:cubicBezTo>
                    <a:pt x="651" y="8851"/>
                    <a:pt x="726" y="8833"/>
                    <a:pt x="797" y="8812"/>
                  </a:cubicBezTo>
                  <a:cubicBezTo>
                    <a:pt x="1251" y="8686"/>
                    <a:pt x="1702" y="8484"/>
                    <a:pt x="2168" y="8484"/>
                  </a:cubicBezTo>
                  <a:cubicBezTo>
                    <a:pt x="2220" y="8484"/>
                    <a:pt x="2272" y="8487"/>
                    <a:pt x="2324" y="8492"/>
                  </a:cubicBezTo>
                  <a:cubicBezTo>
                    <a:pt x="2428" y="8504"/>
                    <a:pt x="2548" y="8536"/>
                    <a:pt x="2595" y="8631"/>
                  </a:cubicBezTo>
                  <a:cubicBezTo>
                    <a:pt x="2619" y="8680"/>
                    <a:pt x="2619" y="8740"/>
                    <a:pt x="2606" y="8793"/>
                  </a:cubicBezTo>
                  <a:cubicBezTo>
                    <a:pt x="2569" y="8945"/>
                    <a:pt x="2434" y="9050"/>
                    <a:pt x="2302" y="9134"/>
                  </a:cubicBezTo>
                  <a:cubicBezTo>
                    <a:pt x="1769" y="9467"/>
                    <a:pt x="1102" y="9666"/>
                    <a:pt x="484" y="9758"/>
                  </a:cubicBezTo>
                  <a:cubicBezTo>
                    <a:pt x="346" y="9778"/>
                    <a:pt x="190" y="9797"/>
                    <a:pt x="105" y="9908"/>
                  </a:cubicBezTo>
                  <a:cubicBezTo>
                    <a:pt x="38" y="9995"/>
                    <a:pt x="35" y="10112"/>
                    <a:pt x="32" y="10221"/>
                  </a:cubicBezTo>
                  <a:cubicBezTo>
                    <a:pt x="28" y="10881"/>
                    <a:pt x="60" y="11541"/>
                    <a:pt x="131" y="12197"/>
                  </a:cubicBezTo>
                  <a:cubicBezTo>
                    <a:pt x="141" y="12289"/>
                    <a:pt x="158" y="12392"/>
                    <a:pt x="232" y="12449"/>
                  </a:cubicBezTo>
                  <a:cubicBezTo>
                    <a:pt x="275" y="12482"/>
                    <a:pt x="331" y="12491"/>
                    <a:pt x="387" y="12491"/>
                  </a:cubicBezTo>
                  <a:cubicBezTo>
                    <a:pt x="404" y="12491"/>
                    <a:pt x="421" y="12491"/>
                    <a:pt x="438" y="12489"/>
                  </a:cubicBezTo>
                  <a:cubicBezTo>
                    <a:pt x="980" y="12453"/>
                    <a:pt x="1551" y="12152"/>
                    <a:pt x="2078" y="12010"/>
                  </a:cubicBezTo>
                  <a:cubicBezTo>
                    <a:pt x="2124" y="11998"/>
                    <a:pt x="2165" y="11992"/>
                    <a:pt x="2201" y="11992"/>
                  </a:cubicBezTo>
                  <a:cubicBezTo>
                    <a:pt x="2368" y="11992"/>
                    <a:pt x="2428" y="12115"/>
                    <a:pt x="2312" y="12304"/>
                  </a:cubicBezTo>
                  <a:cubicBezTo>
                    <a:pt x="2208" y="12479"/>
                    <a:pt x="2058" y="12495"/>
                    <a:pt x="1885" y="12544"/>
                  </a:cubicBezTo>
                  <a:cubicBezTo>
                    <a:pt x="1393" y="12682"/>
                    <a:pt x="944" y="12974"/>
                    <a:pt x="493" y="13213"/>
                  </a:cubicBezTo>
                  <a:cubicBezTo>
                    <a:pt x="420" y="13252"/>
                    <a:pt x="344" y="13296"/>
                    <a:pt x="312" y="13369"/>
                  </a:cubicBezTo>
                  <a:cubicBezTo>
                    <a:pt x="281" y="13437"/>
                    <a:pt x="297" y="13517"/>
                    <a:pt x="313" y="13589"/>
                  </a:cubicBezTo>
                  <a:cubicBezTo>
                    <a:pt x="608" y="14885"/>
                    <a:pt x="1147" y="16085"/>
                    <a:pt x="1710" y="17279"/>
                  </a:cubicBezTo>
                  <a:cubicBezTo>
                    <a:pt x="1816" y="17502"/>
                    <a:pt x="1933" y="17932"/>
                    <a:pt x="2214" y="17993"/>
                  </a:cubicBezTo>
                  <a:cubicBezTo>
                    <a:pt x="2238" y="17998"/>
                    <a:pt x="2264" y="18001"/>
                    <a:pt x="2290" y="18001"/>
                  </a:cubicBezTo>
                  <a:cubicBezTo>
                    <a:pt x="2573" y="18001"/>
                    <a:pt x="2969" y="17730"/>
                    <a:pt x="3191" y="17621"/>
                  </a:cubicBezTo>
                  <a:cubicBezTo>
                    <a:pt x="3557" y="17446"/>
                    <a:pt x="3918" y="17255"/>
                    <a:pt x="4267" y="17045"/>
                  </a:cubicBezTo>
                  <a:cubicBezTo>
                    <a:pt x="4697" y="16786"/>
                    <a:pt x="5118" y="16485"/>
                    <a:pt x="5374" y="16058"/>
                  </a:cubicBezTo>
                  <a:cubicBezTo>
                    <a:pt x="5988" y="15037"/>
                    <a:pt x="5174" y="14035"/>
                    <a:pt x="5200" y="12977"/>
                  </a:cubicBezTo>
                  <a:cubicBezTo>
                    <a:pt x="5203" y="12897"/>
                    <a:pt x="5213" y="12813"/>
                    <a:pt x="5266" y="12756"/>
                  </a:cubicBezTo>
                  <a:cubicBezTo>
                    <a:pt x="5307" y="12710"/>
                    <a:pt x="5365" y="12690"/>
                    <a:pt x="5426" y="12690"/>
                  </a:cubicBezTo>
                  <a:cubicBezTo>
                    <a:pt x="5490" y="12690"/>
                    <a:pt x="5555" y="12712"/>
                    <a:pt x="5606" y="12750"/>
                  </a:cubicBezTo>
                  <a:cubicBezTo>
                    <a:pt x="5706" y="12825"/>
                    <a:pt x="5762" y="12942"/>
                    <a:pt x="5816" y="13054"/>
                  </a:cubicBezTo>
                  <a:cubicBezTo>
                    <a:pt x="5988" y="13416"/>
                    <a:pt x="6160" y="13781"/>
                    <a:pt x="6332" y="14142"/>
                  </a:cubicBezTo>
                  <a:cubicBezTo>
                    <a:pt x="6393" y="14270"/>
                    <a:pt x="6458" y="14404"/>
                    <a:pt x="6573" y="14491"/>
                  </a:cubicBezTo>
                  <a:cubicBezTo>
                    <a:pt x="6634" y="14538"/>
                    <a:pt x="6713" y="14565"/>
                    <a:pt x="6789" y="14565"/>
                  </a:cubicBezTo>
                  <a:cubicBezTo>
                    <a:pt x="6855" y="14565"/>
                    <a:pt x="6918" y="14545"/>
                    <a:pt x="6965" y="14499"/>
                  </a:cubicBezTo>
                  <a:cubicBezTo>
                    <a:pt x="7001" y="14462"/>
                    <a:pt x="7024" y="14415"/>
                    <a:pt x="7046" y="14368"/>
                  </a:cubicBezTo>
                  <a:cubicBezTo>
                    <a:pt x="7233" y="13980"/>
                    <a:pt x="7420" y="13595"/>
                    <a:pt x="7606" y="13210"/>
                  </a:cubicBezTo>
                  <a:cubicBezTo>
                    <a:pt x="7955" y="12486"/>
                    <a:pt x="8308" y="11755"/>
                    <a:pt x="8494" y="10974"/>
                  </a:cubicBezTo>
                  <a:cubicBezTo>
                    <a:pt x="8543" y="10764"/>
                    <a:pt x="8581" y="10546"/>
                    <a:pt x="8542" y="10335"/>
                  </a:cubicBezTo>
                  <a:cubicBezTo>
                    <a:pt x="8424" y="9717"/>
                    <a:pt x="7709" y="9381"/>
                    <a:pt x="7499" y="8788"/>
                  </a:cubicBezTo>
                  <a:cubicBezTo>
                    <a:pt x="7472" y="8711"/>
                    <a:pt x="7454" y="8624"/>
                    <a:pt x="7491" y="8552"/>
                  </a:cubicBezTo>
                  <a:cubicBezTo>
                    <a:pt x="7528" y="8475"/>
                    <a:pt x="7616" y="8437"/>
                    <a:pt x="7703" y="8437"/>
                  </a:cubicBezTo>
                  <a:cubicBezTo>
                    <a:pt x="7717" y="8437"/>
                    <a:pt x="7731" y="8438"/>
                    <a:pt x="7745" y="8440"/>
                  </a:cubicBezTo>
                  <a:cubicBezTo>
                    <a:pt x="7842" y="8456"/>
                    <a:pt x="7929" y="8513"/>
                    <a:pt x="8012" y="8569"/>
                  </a:cubicBezTo>
                  <a:cubicBezTo>
                    <a:pt x="8255" y="8738"/>
                    <a:pt x="8487" y="8927"/>
                    <a:pt x="8704" y="9131"/>
                  </a:cubicBezTo>
                  <a:cubicBezTo>
                    <a:pt x="8804" y="9225"/>
                    <a:pt x="8912" y="9329"/>
                    <a:pt x="9048" y="9333"/>
                  </a:cubicBezTo>
                  <a:cubicBezTo>
                    <a:pt x="9051" y="9333"/>
                    <a:pt x="9054" y="9334"/>
                    <a:pt x="9056" y="9334"/>
                  </a:cubicBezTo>
                  <a:cubicBezTo>
                    <a:pt x="9761" y="9334"/>
                    <a:pt x="8836" y="4957"/>
                    <a:pt x="8686" y="4462"/>
                  </a:cubicBezTo>
                  <a:cubicBezTo>
                    <a:pt x="8436" y="3640"/>
                    <a:pt x="8117" y="2836"/>
                    <a:pt x="7738" y="2063"/>
                  </a:cubicBezTo>
                  <a:cubicBezTo>
                    <a:pt x="7444" y="1465"/>
                    <a:pt x="7039" y="952"/>
                    <a:pt x="6602" y="456"/>
                  </a:cubicBezTo>
                  <a:cubicBezTo>
                    <a:pt x="6357" y="180"/>
                    <a:pt x="6134" y="0"/>
                    <a:pt x="5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1167350" y="996600"/>
              <a:ext cx="163300" cy="471800"/>
            </a:xfrm>
            <a:custGeom>
              <a:avLst/>
              <a:gdLst/>
              <a:ahLst/>
              <a:cxnLst/>
              <a:rect l="l" t="t" r="r" b="b"/>
              <a:pathLst>
                <a:path w="6532" h="18872" extrusionOk="0">
                  <a:moveTo>
                    <a:pt x="3429" y="1"/>
                  </a:moveTo>
                  <a:cubicBezTo>
                    <a:pt x="3363" y="1"/>
                    <a:pt x="3292" y="55"/>
                    <a:pt x="3311" y="140"/>
                  </a:cubicBezTo>
                  <a:cubicBezTo>
                    <a:pt x="3615" y="1547"/>
                    <a:pt x="3770" y="2977"/>
                    <a:pt x="3804" y="4413"/>
                  </a:cubicBezTo>
                  <a:cubicBezTo>
                    <a:pt x="3640" y="4468"/>
                    <a:pt x="3482" y="4584"/>
                    <a:pt x="3340" y="4674"/>
                  </a:cubicBezTo>
                  <a:cubicBezTo>
                    <a:pt x="3164" y="4782"/>
                    <a:pt x="2994" y="4895"/>
                    <a:pt x="2826" y="5015"/>
                  </a:cubicBezTo>
                  <a:cubicBezTo>
                    <a:pt x="2483" y="5260"/>
                    <a:pt x="2158" y="5528"/>
                    <a:pt x="1849" y="5813"/>
                  </a:cubicBezTo>
                  <a:cubicBezTo>
                    <a:pt x="1767" y="5890"/>
                    <a:pt x="1844" y="6003"/>
                    <a:pt x="1933" y="6003"/>
                  </a:cubicBezTo>
                  <a:cubicBezTo>
                    <a:pt x="1959" y="6003"/>
                    <a:pt x="1985" y="5994"/>
                    <a:pt x="2009" y="5972"/>
                  </a:cubicBezTo>
                  <a:cubicBezTo>
                    <a:pt x="2540" y="5478"/>
                    <a:pt x="3126" y="5043"/>
                    <a:pt x="3760" y="4685"/>
                  </a:cubicBezTo>
                  <a:cubicBezTo>
                    <a:pt x="3776" y="4676"/>
                    <a:pt x="3792" y="4668"/>
                    <a:pt x="3808" y="4661"/>
                  </a:cubicBezTo>
                  <a:lnTo>
                    <a:pt x="3808" y="4661"/>
                  </a:lnTo>
                  <a:cubicBezTo>
                    <a:pt x="3815" y="5263"/>
                    <a:pt x="3801" y="5865"/>
                    <a:pt x="3767" y="6469"/>
                  </a:cubicBezTo>
                  <a:cubicBezTo>
                    <a:pt x="3720" y="6501"/>
                    <a:pt x="3678" y="6542"/>
                    <a:pt x="3639" y="6580"/>
                  </a:cubicBezTo>
                  <a:cubicBezTo>
                    <a:pt x="3516" y="6694"/>
                    <a:pt x="3394" y="6810"/>
                    <a:pt x="3272" y="6926"/>
                  </a:cubicBezTo>
                  <a:cubicBezTo>
                    <a:pt x="2813" y="7363"/>
                    <a:pt x="2363" y="7811"/>
                    <a:pt x="1922" y="8267"/>
                  </a:cubicBezTo>
                  <a:cubicBezTo>
                    <a:pt x="1419" y="8782"/>
                    <a:pt x="931" y="9307"/>
                    <a:pt x="452" y="9843"/>
                  </a:cubicBezTo>
                  <a:cubicBezTo>
                    <a:pt x="378" y="9925"/>
                    <a:pt x="453" y="10038"/>
                    <a:pt x="537" y="10038"/>
                  </a:cubicBezTo>
                  <a:cubicBezTo>
                    <a:pt x="562" y="10038"/>
                    <a:pt x="589" y="10027"/>
                    <a:pt x="612" y="10002"/>
                  </a:cubicBezTo>
                  <a:cubicBezTo>
                    <a:pt x="1600" y="8896"/>
                    <a:pt x="2638" y="7831"/>
                    <a:pt x="3720" y="6813"/>
                  </a:cubicBezTo>
                  <a:cubicBezTo>
                    <a:pt x="3727" y="6806"/>
                    <a:pt x="3738" y="6796"/>
                    <a:pt x="3747" y="6784"/>
                  </a:cubicBezTo>
                  <a:lnTo>
                    <a:pt x="3747" y="6784"/>
                  </a:lnTo>
                  <a:cubicBezTo>
                    <a:pt x="3728" y="7052"/>
                    <a:pt x="3707" y="7318"/>
                    <a:pt x="3682" y="7586"/>
                  </a:cubicBezTo>
                  <a:cubicBezTo>
                    <a:pt x="3618" y="8225"/>
                    <a:pt x="3533" y="8862"/>
                    <a:pt x="3430" y="9496"/>
                  </a:cubicBezTo>
                  <a:cubicBezTo>
                    <a:pt x="2660" y="10004"/>
                    <a:pt x="1936" y="10580"/>
                    <a:pt x="1267" y="11218"/>
                  </a:cubicBezTo>
                  <a:cubicBezTo>
                    <a:pt x="1186" y="11296"/>
                    <a:pt x="1264" y="11409"/>
                    <a:pt x="1352" y="11409"/>
                  </a:cubicBezTo>
                  <a:cubicBezTo>
                    <a:pt x="1377" y="11409"/>
                    <a:pt x="1403" y="11400"/>
                    <a:pt x="1427" y="11378"/>
                  </a:cubicBezTo>
                  <a:cubicBezTo>
                    <a:pt x="2032" y="10799"/>
                    <a:pt x="2683" y="10272"/>
                    <a:pt x="3377" y="9803"/>
                  </a:cubicBezTo>
                  <a:lnTo>
                    <a:pt x="3377" y="9803"/>
                  </a:lnTo>
                  <a:cubicBezTo>
                    <a:pt x="3243" y="10563"/>
                    <a:pt x="3087" y="11320"/>
                    <a:pt x="2903" y="12071"/>
                  </a:cubicBezTo>
                  <a:cubicBezTo>
                    <a:pt x="2221" y="12705"/>
                    <a:pt x="1612" y="13412"/>
                    <a:pt x="1079" y="14177"/>
                  </a:cubicBezTo>
                  <a:cubicBezTo>
                    <a:pt x="1022" y="14260"/>
                    <a:pt x="1099" y="14340"/>
                    <a:pt x="1179" y="14340"/>
                  </a:cubicBezTo>
                  <a:cubicBezTo>
                    <a:pt x="1214" y="14340"/>
                    <a:pt x="1249" y="14325"/>
                    <a:pt x="1273" y="14289"/>
                  </a:cubicBezTo>
                  <a:cubicBezTo>
                    <a:pt x="1723" y="13639"/>
                    <a:pt x="2236" y="13035"/>
                    <a:pt x="2799" y="12479"/>
                  </a:cubicBezTo>
                  <a:lnTo>
                    <a:pt x="2799" y="12479"/>
                  </a:lnTo>
                  <a:cubicBezTo>
                    <a:pt x="2598" y="13265"/>
                    <a:pt x="2375" y="14044"/>
                    <a:pt x="2129" y="14817"/>
                  </a:cubicBezTo>
                  <a:cubicBezTo>
                    <a:pt x="2049" y="15071"/>
                    <a:pt x="1965" y="15322"/>
                    <a:pt x="1880" y="15574"/>
                  </a:cubicBezTo>
                  <a:cubicBezTo>
                    <a:pt x="1275" y="15959"/>
                    <a:pt x="684" y="16363"/>
                    <a:pt x="102" y="16785"/>
                  </a:cubicBezTo>
                  <a:cubicBezTo>
                    <a:pt x="0" y="16855"/>
                    <a:pt x="60" y="17001"/>
                    <a:pt x="150" y="17001"/>
                  </a:cubicBezTo>
                  <a:cubicBezTo>
                    <a:pt x="169" y="17001"/>
                    <a:pt x="189" y="16995"/>
                    <a:pt x="209" y="16980"/>
                  </a:cubicBezTo>
                  <a:cubicBezTo>
                    <a:pt x="714" y="16612"/>
                    <a:pt x="1231" y="16262"/>
                    <a:pt x="1757" y="15919"/>
                  </a:cubicBezTo>
                  <a:lnTo>
                    <a:pt x="1757" y="15919"/>
                  </a:lnTo>
                  <a:cubicBezTo>
                    <a:pt x="1429" y="16867"/>
                    <a:pt x="1076" y="17807"/>
                    <a:pt x="703" y="18737"/>
                  </a:cubicBezTo>
                  <a:cubicBezTo>
                    <a:pt x="670" y="18818"/>
                    <a:pt x="737" y="18872"/>
                    <a:pt x="807" y="18872"/>
                  </a:cubicBezTo>
                  <a:cubicBezTo>
                    <a:pt x="852" y="18872"/>
                    <a:pt x="899" y="18849"/>
                    <a:pt x="920" y="18797"/>
                  </a:cubicBezTo>
                  <a:cubicBezTo>
                    <a:pt x="1308" y="17833"/>
                    <a:pt x="1673" y="16857"/>
                    <a:pt x="2010" y="15873"/>
                  </a:cubicBezTo>
                  <a:cubicBezTo>
                    <a:pt x="2182" y="16117"/>
                    <a:pt x="2263" y="16436"/>
                    <a:pt x="2360" y="16708"/>
                  </a:cubicBezTo>
                  <a:cubicBezTo>
                    <a:pt x="2498" y="17084"/>
                    <a:pt x="2634" y="17461"/>
                    <a:pt x="2771" y="17837"/>
                  </a:cubicBezTo>
                  <a:cubicBezTo>
                    <a:pt x="2791" y="17891"/>
                    <a:pt x="2837" y="17914"/>
                    <a:pt x="2883" y="17914"/>
                  </a:cubicBezTo>
                  <a:cubicBezTo>
                    <a:pt x="2951" y="17914"/>
                    <a:pt x="3018" y="17861"/>
                    <a:pt x="2989" y="17779"/>
                  </a:cubicBezTo>
                  <a:cubicBezTo>
                    <a:pt x="2841" y="17374"/>
                    <a:pt x="2693" y="16967"/>
                    <a:pt x="2546" y="16562"/>
                  </a:cubicBezTo>
                  <a:cubicBezTo>
                    <a:pt x="2427" y="16237"/>
                    <a:pt x="2330" y="15880"/>
                    <a:pt x="2094" y="15619"/>
                  </a:cubicBezTo>
                  <a:cubicBezTo>
                    <a:pt x="2459" y="14536"/>
                    <a:pt x="2784" y="13442"/>
                    <a:pt x="3061" y="12333"/>
                  </a:cubicBezTo>
                  <a:cubicBezTo>
                    <a:pt x="3446" y="13084"/>
                    <a:pt x="3775" y="13862"/>
                    <a:pt x="4040" y="14664"/>
                  </a:cubicBezTo>
                  <a:cubicBezTo>
                    <a:pt x="4058" y="14718"/>
                    <a:pt x="4103" y="14742"/>
                    <a:pt x="4148" y="14742"/>
                  </a:cubicBezTo>
                  <a:cubicBezTo>
                    <a:pt x="4216" y="14742"/>
                    <a:pt x="4284" y="14688"/>
                    <a:pt x="4257" y="14606"/>
                  </a:cubicBezTo>
                  <a:cubicBezTo>
                    <a:pt x="3960" y="13714"/>
                    <a:pt x="3591" y="12847"/>
                    <a:pt x="3151" y="12015"/>
                  </a:cubicBezTo>
                  <a:cubicBezTo>
                    <a:pt x="3148" y="12009"/>
                    <a:pt x="3143" y="12007"/>
                    <a:pt x="3141" y="12002"/>
                  </a:cubicBezTo>
                  <a:cubicBezTo>
                    <a:pt x="3164" y="11906"/>
                    <a:pt x="3187" y="11812"/>
                    <a:pt x="3212" y="11716"/>
                  </a:cubicBezTo>
                  <a:cubicBezTo>
                    <a:pt x="3372" y="11024"/>
                    <a:pt x="3510" y="10328"/>
                    <a:pt x="3627" y="9626"/>
                  </a:cubicBezTo>
                  <a:cubicBezTo>
                    <a:pt x="3649" y="9611"/>
                    <a:pt x="3670" y="9597"/>
                    <a:pt x="3692" y="9584"/>
                  </a:cubicBezTo>
                  <a:cubicBezTo>
                    <a:pt x="4132" y="10225"/>
                    <a:pt x="4572" y="10864"/>
                    <a:pt x="5014" y="11504"/>
                  </a:cubicBezTo>
                  <a:cubicBezTo>
                    <a:pt x="5038" y="11539"/>
                    <a:pt x="5073" y="11554"/>
                    <a:pt x="5108" y="11554"/>
                  </a:cubicBezTo>
                  <a:cubicBezTo>
                    <a:pt x="5187" y="11554"/>
                    <a:pt x="5265" y="11475"/>
                    <a:pt x="5206" y="11392"/>
                  </a:cubicBezTo>
                  <a:cubicBezTo>
                    <a:pt x="4746" y="10720"/>
                    <a:pt x="4283" y="10047"/>
                    <a:pt x="3821" y="9376"/>
                  </a:cubicBezTo>
                  <a:cubicBezTo>
                    <a:pt x="3799" y="9343"/>
                    <a:pt x="3761" y="9321"/>
                    <a:pt x="3722" y="9321"/>
                  </a:cubicBezTo>
                  <a:cubicBezTo>
                    <a:pt x="3706" y="9321"/>
                    <a:pt x="3691" y="9325"/>
                    <a:pt x="3676" y="9332"/>
                  </a:cubicBezTo>
                  <a:cubicBezTo>
                    <a:pt x="3812" y="8471"/>
                    <a:pt x="3911" y="7602"/>
                    <a:pt x="3969" y="6734"/>
                  </a:cubicBezTo>
                  <a:cubicBezTo>
                    <a:pt x="4012" y="6790"/>
                    <a:pt x="4061" y="6862"/>
                    <a:pt x="4076" y="6881"/>
                  </a:cubicBezTo>
                  <a:cubicBezTo>
                    <a:pt x="4181" y="7007"/>
                    <a:pt x="4283" y="7135"/>
                    <a:pt x="4386" y="7262"/>
                  </a:cubicBezTo>
                  <a:cubicBezTo>
                    <a:pt x="4626" y="7566"/>
                    <a:pt x="4859" y="7877"/>
                    <a:pt x="5088" y="8193"/>
                  </a:cubicBezTo>
                  <a:cubicBezTo>
                    <a:pt x="5512" y="8782"/>
                    <a:pt x="5911" y="9389"/>
                    <a:pt x="6285" y="10011"/>
                  </a:cubicBezTo>
                  <a:cubicBezTo>
                    <a:pt x="6308" y="10049"/>
                    <a:pt x="6342" y="10065"/>
                    <a:pt x="6377" y="10065"/>
                  </a:cubicBezTo>
                  <a:cubicBezTo>
                    <a:pt x="6455" y="10065"/>
                    <a:pt x="6532" y="9985"/>
                    <a:pt x="6479" y="9900"/>
                  </a:cubicBezTo>
                  <a:cubicBezTo>
                    <a:pt x="5846" y="8847"/>
                    <a:pt x="5141" y="7840"/>
                    <a:pt x="4370" y="6886"/>
                  </a:cubicBezTo>
                  <a:cubicBezTo>
                    <a:pt x="4273" y="6768"/>
                    <a:pt x="4179" y="6650"/>
                    <a:pt x="4080" y="6534"/>
                  </a:cubicBezTo>
                  <a:cubicBezTo>
                    <a:pt x="4051" y="6501"/>
                    <a:pt x="4022" y="6470"/>
                    <a:pt x="3989" y="6450"/>
                  </a:cubicBezTo>
                  <a:cubicBezTo>
                    <a:pt x="4024" y="5856"/>
                    <a:pt x="4038" y="5263"/>
                    <a:pt x="4031" y="4668"/>
                  </a:cubicBezTo>
                  <a:lnTo>
                    <a:pt x="4031" y="4668"/>
                  </a:lnTo>
                  <a:cubicBezTo>
                    <a:pt x="4037" y="4671"/>
                    <a:pt x="4040" y="4674"/>
                    <a:pt x="4045" y="4676"/>
                  </a:cubicBezTo>
                  <a:cubicBezTo>
                    <a:pt x="4124" y="4727"/>
                    <a:pt x="4190" y="4807"/>
                    <a:pt x="4260" y="4869"/>
                  </a:cubicBezTo>
                  <a:lnTo>
                    <a:pt x="4688" y="5254"/>
                  </a:lnTo>
                  <a:cubicBezTo>
                    <a:pt x="4992" y="5528"/>
                    <a:pt x="5295" y="5800"/>
                    <a:pt x="5599" y="6072"/>
                  </a:cubicBezTo>
                  <a:cubicBezTo>
                    <a:pt x="5622" y="6093"/>
                    <a:pt x="5647" y="6102"/>
                    <a:pt x="5672" y="6102"/>
                  </a:cubicBezTo>
                  <a:cubicBezTo>
                    <a:pt x="5761" y="6102"/>
                    <a:pt x="5841" y="5989"/>
                    <a:pt x="5758" y="5913"/>
                  </a:cubicBezTo>
                  <a:cubicBezTo>
                    <a:pt x="5410" y="5600"/>
                    <a:pt x="5060" y="5286"/>
                    <a:pt x="4713" y="4973"/>
                  </a:cubicBezTo>
                  <a:cubicBezTo>
                    <a:pt x="4543" y="4821"/>
                    <a:pt x="4377" y="4663"/>
                    <a:pt x="4205" y="4516"/>
                  </a:cubicBezTo>
                  <a:cubicBezTo>
                    <a:pt x="4147" y="4467"/>
                    <a:pt x="4089" y="4425"/>
                    <a:pt x="4028" y="4403"/>
                  </a:cubicBezTo>
                  <a:cubicBezTo>
                    <a:pt x="4025" y="4357"/>
                    <a:pt x="4025" y="4312"/>
                    <a:pt x="4025" y="4264"/>
                  </a:cubicBezTo>
                  <a:cubicBezTo>
                    <a:pt x="3986" y="2858"/>
                    <a:pt x="3825" y="1457"/>
                    <a:pt x="3529" y="82"/>
                  </a:cubicBezTo>
                  <a:cubicBezTo>
                    <a:pt x="3516" y="25"/>
                    <a:pt x="3473" y="1"/>
                    <a:pt x="3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33"/>
          <p:cNvGrpSpPr/>
          <p:nvPr/>
        </p:nvGrpSpPr>
        <p:grpSpPr>
          <a:xfrm>
            <a:off x="8203242" y="-152080"/>
            <a:ext cx="632838" cy="1148821"/>
            <a:chOff x="1981825" y="1045200"/>
            <a:chExt cx="335225" cy="608550"/>
          </a:xfrm>
        </p:grpSpPr>
        <p:sp>
          <p:nvSpPr>
            <p:cNvPr id="1594" name="Google Shape;1594;p33"/>
            <p:cNvSpPr/>
            <p:nvPr/>
          </p:nvSpPr>
          <p:spPr>
            <a:xfrm>
              <a:off x="1981825" y="1104225"/>
              <a:ext cx="335225" cy="549525"/>
            </a:xfrm>
            <a:custGeom>
              <a:avLst/>
              <a:gdLst/>
              <a:ahLst/>
              <a:cxnLst/>
              <a:rect l="l" t="t" r="r" b="b"/>
              <a:pathLst>
                <a:path w="13409" h="21981" extrusionOk="0">
                  <a:moveTo>
                    <a:pt x="10473" y="1"/>
                  </a:moveTo>
                  <a:cubicBezTo>
                    <a:pt x="10281" y="1"/>
                    <a:pt x="10067" y="47"/>
                    <a:pt x="9829" y="118"/>
                  </a:cubicBezTo>
                  <a:cubicBezTo>
                    <a:pt x="9024" y="358"/>
                    <a:pt x="8244" y="641"/>
                    <a:pt x="7526" y="1087"/>
                  </a:cubicBezTo>
                  <a:cubicBezTo>
                    <a:pt x="6598" y="1664"/>
                    <a:pt x="5715" y="2316"/>
                    <a:pt x="4892" y="3035"/>
                  </a:cubicBezTo>
                  <a:cubicBezTo>
                    <a:pt x="4399" y="3469"/>
                    <a:pt x="438" y="7594"/>
                    <a:pt x="1234" y="8041"/>
                  </a:cubicBezTo>
                  <a:cubicBezTo>
                    <a:pt x="1301" y="8079"/>
                    <a:pt x="1375" y="8092"/>
                    <a:pt x="1452" y="8092"/>
                  </a:cubicBezTo>
                  <a:cubicBezTo>
                    <a:pt x="1547" y="8092"/>
                    <a:pt x="1645" y="8072"/>
                    <a:pt x="1738" y="8053"/>
                  </a:cubicBezTo>
                  <a:cubicBezTo>
                    <a:pt x="2110" y="7977"/>
                    <a:pt x="2486" y="7930"/>
                    <a:pt x="2864" y="7912"/>
                  </a:cubicBezTo>
                  <a:cubicBezTo>
                    <a:pt x="2900" y="7911"/>
                    <a:pt x="2937" y="7909"/>
                    <a:pt x="2973" y="7909"/>
                  </a:cubicBezTo>
                  <a:cubicBezTo>
                    <a:pt x="3063" y="7909"/>
                    <a:pt x="3154" y="7918"/>
                    <a:pt x="3236" y="7954"/>
                  </a:cubicBezTo>
                  <a:cubicBezTo>
                    <a:pt x="3352" y="8005"/>
                    <a:pt x="3451" y="8121"/>
                    <a:pt x="3436" y="8245"/>
                  </a:cubicBezTo>
                  <a:cubicBezTo>
                    <a:pt x="3425" y="8347"/>
                    <a:pt x="3349" y="8428"/>
                    <a:pt x="3270" y="8493"/>
                  </a:cubicBezTo>
                  <a:cubicBezTo>
                    <a:pt x="2646" y="8992"/>
                    <a:pt x="1650" y="8873"/>
                    <a:pt x="1108" y="9461"/>
                  </a:cubicBezTo>
                  <a:cubicBezTo>
                    <a:pt x="924" y="9662"/>
                    <a:pt x="817" y="9923"/>
                    <a:pt x="732" y="10181"/>
                  </a:cubicBezTo>
                  <a:cubicBezTo>
                    <a:pt x="409" y="11149"/>
                    <a:pt x="298" y="12174"/>
                    <a:pt x="189" y="13189"/>
                  </a:cubicBezTo>
                  <a:lnTo>
                    <a:pt x="15" y="14812"/>
                  </a:lnTo>
                  <a:cubicBezTo>
                    <a:pt x="8" y="14877"/>
                    <a:pt x="1" y="14943"/>
                    <a:pt x="18" y="15007"/>
                  </a:cubicBezTo>
                  <a:cubicBezTo>
                    <a:pt x="55" y="15168"/>
                    <a:pt x="233" y="15264"/>
                    <a:pt x="402" y="15264"/>
                  </a:cubicBezTo>
                  <a:cubicBezTo>
                    <a:pt x="417" y="15264"/>
                    <a:pt x="432" y="15263"/>
                    <a:pt x="447" y="15262"/>
                  </a:cubicBezTo>
                  <a:cubicBezTo>
                    <a:pt x="628" y="15246"/>
                    <a:pt x="787" y="15145"/>
                    <a:pt x="940" y="15048"/>
                  </a:cubicBezTo>
                  <a:cubicBezTo>
                    <a:pt x="1369" y="14773"/>
                    <a:pt x="1799" y="14498"/>
                    <a:pt x="2227" y="14220"/>
                  </a:cubicBezTo>
                  <a:cubicBezTo>
                    <a:pt x="2360" y="14136"/>
                    <a:pt x="2501" y="14046"/>
                    <a:pt x="2657" y="14034"/>
                  </a:cubicBezTo>
                  <a:cubicBezTo>
                    <a:pt x="2667" y="14033"/>
                    <a:pt x="2677" y="14033"/>
                    <a:pt x="2687" y="14033"/>
                  </a:cubicBezTo>
                  <a:cubicBezTo>
                    <a:pt x="2837" y="14033"/>
                    <a:pt x="2995" y="14124"/>
                    <a:pt x="3019" y="14269"/>
                  </a:cubicBezTo>
                  <a:cubicBezTo>
                    <a:pt x="3037" y="14367"/>
                    <a:pt x="2993" y="14464"/>
                    <a:pt x="2942" y="14550"/>
                  </a:cubicBezTo>
                  <a:cubicBezTo>
                    <a:pt x="2259" y="15708"/>
                    <a:pt x="710" y="16242"/>
                    <a:pt x="687" y="17752"/>
                  </a:cubicBezTo>
                  <a:cubicBezTo>
                    <a:pt x="677" y="18386"/>
                    <a:pt x="932" y="18992"/>
                    <a:pt x="1217" y="19557"/>
                  </a:cubicBezTo>
                  <a:cubicBezTo>
                    <a:pt x="1453" y="20017"/>
                    <a:pt x="1713" y="20465"/>
                    <a:pt x="1990" y="20900"/>
                  </a:cubicBezTo>
                  <a:cubicBezTo>
                    <a:pt x="2175" y="21190"/>
                    <a:pt x="2447" y="21831"/>
                    <a:pt x="2793" y="21956"/>
                  </a:cubicBezTo>
                  <a:cubicBezTo>
                    <a:pt x="2840" y="21973"/>
                    <a:pt x="2887" y="21980"/>
                    <a:pt x="2935" y="21980"/>
                  </a:cubicBezTo>
                  <a:cubicBezTo>
                    <a:pt x="3245" y="21980"/>
                    <a:pt x="3587" y="21672"/>
                    <a:pt x="3814" y="21526"/>
                  </a:cubicBezTo>
                  <a:cubicBezTo>
                    <a:pt x="5222" y="20615"/>
                    <a:pt x="6608" y="19684"/>
                    <a:pt x="7793" y="18487"/>
                  </a:cubicBezTo>
                  <a:cubicBezTo>
                    <a:pt x="7860" y="18421"/>
                    <a:pt x="7930" y="18345"/>
                    <a:pt x="7944" y="18251"/>
                  </a:cubicBezTo>
                  <a:cubicBezTo>
                    <a:pt x="7960" y="18150"/>
                    <a:pt x="7905" y="18051"/>
                    <a:pt x="7853" y="17962"/>
                  </a:cubicBezTo>
                  <a:cubicBezTo>
                    <a:pt x="7527" y="17402"/>
                    <a:pt x="7239" y="16785"/>
                    <a:pt x="6802" y="16307"/>
                  </a:cubicBezTo>
                  <a:cubicBezTo>
                    <a:pt x="6650" y="16141"/>
                    <a:pt x="6499" y="16020"/>
                    <a:pt x="6504" y="15760"/>
                  </a:cubicBezTo>
                  <a:cubicBezTo>
                    <a:pt x="6506" y="15558"/>
                    <a:pt x="6583" y="15453"/>
                    <a:pt x="6694" y="15453"/>
                  </a:cubicBezTo>
                  <a:cubicBezTo>
                    <a:pt x="6769" y="15453"/>
                    <a:pt x="6860" y="15502"/>
                    <a:pt x="6954" y="15602"/>
                  </a:cubicBezTo>
                  <a:cubicBezTo>
                    <a:pt x="7426" y="16109"/>
                    <a:pt x="7838" y="16815"/>
                    <a:pt x="8397" y="17221"/>
                  </a:cubicBezTo>
                  <a:cubicBezTo>
                    <a:pt x="8467" y="17270"/>
                    <a:pt x="8548" y="17315"/>
                    <a:pt x="8631" y="17315"/>
                  </a:cubicBezTo>
                  <a:cubicBezTo>
                    <a:pt x="8637" y="17315"/>
                    <a:pt x="8643" y="17315"/>
                    <a:pt x="8649" y="17315"/>
                  </a:cubicBezTo>
                  <a:cubicBezTo>
                    <a:pt x="8766" y="17303"/>
                    <a:pt x="8853" y="17205"/>
                    <a:pt x="8926" y="17112"/>
                  </a:cubicBezTo>
                  <a:cubicBezTo>
                    <a:pt x="9444" y="16453"/>
                    <a:pt x="9922" y="15764"/>
                    <a:pt x="10357" y="15049"/>
                  </a:cubicBezTo>
                  <a:cubicBezTo>
                    <a:pt x="10430" y="14932"/>
                    <a:pt x="10502" y="14802"/>
                    <a:pt x="10488" y="14664"/>
                  </a:cubicBezTo>
                  <a:cubicBezTo>
                    <a:pt x="10470" y="14487"/>
                    <a:pt x="10315" y="14361"/>
                    <a:pt x="10182" y="14247"/>
                  </a:cubicBezTo>
                  <a:cubicBezTo>
                    <a:pt x="9577" y="13735"/>
                    <a:pt x="8991" y="13069"/>
                    <a:pt x="8642" y="12355"/>
                  </a:cubicBezTo>
                  <a:cubicBezTo>
                    <a:pt x="8555" y="12177"/>
                    <a:pt x="8483" y="11973"/>
                    <a:pt x="8542" y="11785"/>
                  </a:cubicBezTo>
                  <a:cubicBezTo>
                    <a:pt x="8564" y="11718"/>
                    <a:pt x="8604" y="11654"/>
                    <a:pt x="8662" y="11618"/>
                  </a:cubicBezTo>
                  <a:cubicBezTo>
                    <a:pt x="8704" y="11592"/>
                    <a:pt x="8751" y="11581"/>
                    <a:pt x="8800" y="11581"/>
                  </a:cubicBezTo>
                  <a:cubicBezTo>
                    <a:pt x="8883" y="11581"/>
                    <a:pt x="8970" y="11613"/>
                    <a:pt x="9047" y="11650"/>
                  </a:cubicBezTo>
                  <a:cubicBezTo>
                    <a:pt x="9645" y="11942"/>
                    <a:pt x="10029" y="12530"/>
                    <a:pt x="10477" y="13021"/>
                  </a:cubicBezTo>
                  <a:cubicBezTo>
                    <a:pt x="10579" y="13132"/>
                    <a:pt x="10696" y="13245"/>
                    <a:pt x="10847" y="13268"/>
                  </a:cubicBezTo>
                  <a:cubicBezTo>
                    <a:pt x="10863" y="13271"/>
                    <a:pt x="10881" y="13272"/>
                    <a:pt x="10898" y="13272"/>
                  </a:cubicBezTo>
                  <a:cubicBezTo>
                    <a:pt x="11216" y="13272"/>
                    <a:pt x="11612" y="12851"/>
                    <a:pt x="11798" y="12634"/>
                  </a:cubicBezTo>
                  <a:cubicBezTo>
                    <a:pt x="12173" y="12206"/>
                    <a:pt x="12487" y="11704"/>
                    <a:pt x="12678" y="11168"/>
                  </a:cubicBezTo>
                  <a:cubicBezTo>
                    <a:pt x="12954" y="10386"/>
                    <a:pt x="13303" y="9455"/>
                    <a:pt x="13358" y="8620"/>
                  </a:cubicBezTo>
                  <a:cubicBezTo>
                    <a:pt x="13409" y="7837"/>
                    <a:pt x="12711" y="7546"/>
                    <a:pt x="12107" y="7284"/>
                  </a:cubicBezTo>
                  <a:cubicBezTo>
                    <a:pt x="11809" y="7154"/>
                    <a:pt x="11110" y="6770"/>
                    <a:pt x="10978" y="6439"/>
                  </a:cubicBezTo>
                  <a:cubicBezTo>
                    <a:pt x="10857" y="6134"/>
                    <a:pt x="11194" y="6010"/>
                    <a:pt x="11487" y="6010"/>
                  </a:cubicBezTo>
                  <a:cubicBezTo>
                    <a:pt x="11542" y="6010"/>
                    <a:pt x="11596" y="6015"/>
                    <a:pt x="11644" y="6023"/>
                  </a:cubicBezTo>
                  <a:cubicBezTo>
                    <a:pt x="11819" y="6052"/>
                    <a:pt x="12963" y="6311"/>
                    <a:pt x="12975" y="6521"/>
                  </a:cubicBezTo>
                  <a:cubicBezTo>
                    <a:pt x="12863" y="4474"/>
                    <a:pt x="12306" y="2468"/>
                    <a:pt x="11375" y="648"/>
                  </a:cubicBezTo>
                  <a:cubicBezTo>
                    <a:pt x="11130" y="168"/>
                    <a:pt x="10839" y="1"/>
                    <a:pt x="10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2022275" y="1045200"/>
              <a:ext cx="292425" cy="553250"/>
            </a:xfrm>
            <a:custGeom>
              <a:avLst/>
              <a:gdLst/>
              <a:ahLst/>
              <a:cxnLst/>
              <a:rect l="l" t="t" r="r" b="b"/>
              <a:pathLst>
                <a:path w="11697" h="22130" extrusionOk="0">
                  <a:moveTo>
                    <a:pt x="11495" y="1"/>
                  </a:moveTo>
                  <a:cubicBezTo>
                    <a:pt x="11464" y="1"/>
                    <a:pt x="11432" y="13"/>
                    <a:pt x="11403" y="43"/>
                  </a:cubicBezTo>
                  <a:cubicBezTo>
                    <a:pt x="10159" y="1324"/>
                    <a:pt x="9045" y="2727"/>
                    <a:pt x="8060" y="4215"/>
                  </a:cubicBezTo>
                  <a:cubicBezTo>
                    <a:pt x="8028" y="4263"/>
                    <a:pt x="7997" y="4313"/>
                    <a:pt x="7965" y="4363"/>
                  </a:cubicBezTo>
                  <a:cubicBezTo>
                    <a:pt x="7930" y="4355"/>
                    <a:pt x="7893" y="4352"/>
                    <a:pt x="7854" y="4352"/>
                  </a:cubicBezTo>
                  <a:cubicBezTo>
                    <a:pt x="7804" y="4352"/>
                    <a:pt x="7752" y="4357"/>
                    <a:pt x="7698" y="4365"/>
                  </a:cubicBezTo>
                  <a:cubicBezTo>
                    <a:pt x="7413" y="4410"/>
                    <a:pt x="7127" y="4467"/>
                    <a:pt x="6843" y="4516"/>
                  </a:cubicBezTo>
                  <a:cubicBezTo>
                    <a:pt x="6258" y="4620"/>
                    <a:pt x="5672" y="4724"/>
                    <a:pt x="5087" y="4829"/>
                  </a:cubicBezTo>
                  <a:cubicBezTo>
                    <a:pt x="4914" y="4857"/>
                    <a:pt x="4965" y="5108"/>
                    <a:pt x="5122" y="5108"/>
                  </a:cubicBezTo>
                  <a:cubicBezTo>
                    <a:pt x="5131" y="5108"/>
                    <a:pt x="5141" y="5107"/>
                    <a:pt x="5151" y="5105"/>
                  </a:cubicBezTo>
                  <a:lnTo>
                    <a:pt x="6682" y="4833"/>
                  </a:lnTo>
                  <a:cubicBezTo>
                    <a:pt x="6922" y="4792"/>
                    <a:pt x="7161" y="4748"/>
                    <a:pt x="7402" y="4707"/>
                  </a:cubicBezTo>
                  <a:cubicBezTo>
                    <a:pt x="7517" y="4687"/>
                    <a:pt x="7645" y="4648"/>
                    <a:pt x="7762" y="4643"/>
                  </a:cubicBezTo>
                  <a:cubicBezTo>
                    <a:pt x="7765" y="4643"/>
                    <a:pt x="7768" y="4643"/>
                    <a:pt x="7770" y="4643"/>
                  </a:cubicBezTo>
                  <a:cubicBezTo>
                    <a:pt x="7775" y="4643"/>
                    <a:pt x="7779" y="4643"/>
                    <a:pt x="7784" y="4643"/>
                  </a:cubicBezTo>
                  <a:cubicBezTo>
                    <a:pt x="7378" y="5280"/>
                    <a:pt x="6995" y="5930"/>
                    <a:pt x="6633" y="6592"/>
                  </a:cubicBezTo>
                  <a:cubicBezTo>
                    <a:pt x="6584" y="6592"/>
                    <a:pt x="6532" y="6605"/>
                    <a:pt x="6479" y="6621"/>
                  </a:cubicBezTo>
                  <a:cubicBezTo>
                    <a:pt x="6296" y="6677"/>
                    <a:pt x="6113" y="6742"/>
                    <a:pt x="5931" y="6806"/>
                  </a:cubicBezTo>
                  <a:cubicBezTo>
                    <a:pt x="4460" y="7316"/>
                    <a:pt x="3024" y="7930"/>
                    <a:pt x="1637" y="8637"/>
                  </a:cubicBezTo>
                  <a:cubicBezTo>
                    <a:pt x="1496" y="8709"/>
                    <a:pt x="1577" y="8906"/>
                    <a:pt x="1706" y="8906"/>
                  </a:cubicBezTo>
                  <a:cubicBezTo>
                    <a:pt x="1726" y="8906"/>
                    <a:pt x="1748" y="8901"/>
                    <a:pt x="1770" y="8889"/>
                  </a:cubicBezTo>
                  <a:cubicBezTo>
                    <a:pt x="2593" y="8469"/>
                    <a:pt x="3428" y="8083"/>
                    <a:pt x="4281" y="7733"/>
                  </a:cubicBezTo>
                  <a:cubicBezTo>
                    <a:pt x="4737" y="7546"/>
                    <a:pt x="5198" y="7369"/>
                    <a:pt x="5662" y="7203"/>
                  </a:cubicBezTo>
                  <a:cubicBezTo>
                    <a:pt x="5858" y="7133"/>
                    <a:pt x="6054" y="7065"/>
                    <a:pt x="6251" y="6997"/>
                  </a:cubicBezTo>
                  <a:cubicBezTo>
                    <a:pt x="6280" y="6987"/>
                    <a:pt x="6380" y="6942"/>
                    <a:pt x="6465" y="6910"/>
                  </a:cubicBezTo>
                  <a:lnTo>
                    <a:pt x="6465" y="6910"/>
                  </a:lnTo>
                  <a:cubicBezTo>
                    <a:pt x="5944" y="7888"/>
                    <a:pt x="5469" y="8889"/>
                    <a:pt x="5036" y="9907"/>
                  </a:cubicBezTo>
                  <a:cubicBezTo>
                    <a:pt x="5011" y="9865"/>
                    <a:pt x="4966" y="9845"/>
                    <a:pt x="4919" y="9845"/>
                  </a:cubicBezTo>
                  <a:cubicBezTo>
                    <a:pt x="4897" y="9845"/>
                    <a:pt x="4874" y="9850"/>
                    <a:pt x="4852" y="9859"/>
                  </a:cubicBezTo>
                  <a:cubicBezTo>
                    <a:pt x="3904" y="10270"/>
                    <a:pt x="2954" y="10686"/>
                    <a:pt x="2006" y="11100"/>
                  </a:cubicBezTo>
                  <a:cubicBezTo>
                    <a:pt x="1858" y="11163"/>
                    <a:pt x="1944" y="11365"/>
                    <a:pt x="2080" y="11365"/>
                  </a:cubicBezTo>
                  <a:cubicBezTo>
                    <a:pt x="2099" y="11365"/>
                    <a:pt x="2119" y="11361"/>
                    <a:pt x="2139" y="11352"/>
                  </a:cubicBezTo>
                  <a:cubicBezTo>
                    <a:pt x="3044" y="10958"/>
                    <a:pt x="3948" y="10564"/>
                    <a:pt x="4851" y="10170"/>
                  </a:cubicBezTo>
                  <a:cubicBezTo>
                    <a:pt x="4865" y="10199"/>
                    <a:pt x="4877" y="10230"/>
                    <a:pt x="4893" y="10259"/>
                  </a:cubicBezTo>
                  <a:cubicBezTo>
                    <a:pt x="4548" y="11091"/>
                    <a:pt x="4230" y="11937"/>
                    <a:pt x="3939" y="12788"/>
                  </a:cubicBezTo>
                  <a:cubicBezTo>
                    <a:pt x="3898" y="12906"/>
                    <a:pt x="3862" y="13025"/>
                    <a:pt x="3823" y="13142"/>
                  </a:cubicBezTo>
                  <a:cubicBezTo>
                    <a:pt x="3816" y="13145"/>
                    <a:pt x="3810" y="13145"/>
                    <a:pt x="3803" y="13148"/>
                  </a:cubicBezTo>
                  <a:cubicBezTo>
                    <a:pt x="2772" y="13748"/>
                    <a:pt x="1792" y="14434"/>
                    <a:pt x="876" y="15197"/>
                  </a:cubicBezTo>
                  <a:cubicBezTo>
                    <a:pt x="763" y="15290"/>
                    <a:pt x="863" y="15440"/>
                    <a:pt x="979" y="15440"/>
                  </a:cubicBezTo>
                  <a:cubicBezTo>
                    <a:pt x="1010" y="15440"/>
                    <a:pt x="1042" y="15429"/>
                    <a:pt x="1071" y="15405"/>
                  </a:cubicBezTo>
                  <a:cubicBezTo>
                    <a:pt x="1893" y="14719"/>
                    <a:pt x="2769" y="14102"/>
                    <a:pt x="3688" y="13551"/>
                  </a:cubicBezTo>
                  <a:lnTo>
                    <a:pt x="3688" y="13551"/>
                  </a:lnTo>
                  <a:cubicBezTo>
                    <a:pt x="3244" y="14929"/>
                    <a:pt x="2862" y="16327"/>
                    <a:pt x="2527" y="17737"/>
                  </a:cubicBezTo>
                  <a:cubicBezTo>
                    <a:pt x="2099" y="17859"/>
                    <a:pt x="1753" y="18179"/>
                    <a:pt x="1408" y="18448"/>
                  </a:cubicBezTo>
                  <a:cubicBezTo>
                    <a:pt x="978" y="18787"/>
                    <a:pt x="546" y="19126"/>
                    <a:pt x="116" y="19464"/>
                  </a:cubicBezTo>
                  <a:cubicBezTo>
                    <a:pt x="0" y="19554"/>
                    <a:pt x="102" y="19704"/>
                    <a:pt x="220" y="19704"/>
                  </a:cubicBezTo>
                  <a:cubicBezTo>
                    <a:pt x="251" y="19704"/>
                    <a:pt x="282" y="19694"/>
                    <a:pt x="311" y="19671"/>
                  </a:cubicBezTo>
                  <a:cubicBezTo>
                    <a:pt x="711" y="19359"/>
                    <a:pt x="1110" y="19044"/>
                    <a:pt x="1510" y="18730"/>
                  </a:cubicBezTo>
                  <a:cubicBezTo>
                    <a:pt x="1799" y="18503"/>
                    <a:pt x="2100" y="18215"/>
                    <a:pt x="2449" y="18067"/>
                  </a:cubicBezTo>
                  <a:lnTo>
                    <a:pt x="2449" y="18067"/>
                  </a:lnTo>
                  <a:cubicBezTo>
                    <a:pt x="2152" y="19353"/>
                    <a:pt x="1892" y="20648"/>
                    <a:pt x="1662" y="21948"/>
                  </a:cubicBezTo>
                  <a:cubicBezTo>
                    <a:pt x="1642" y="22056"/>
                    <a:pt x="1736" y="22129"/>
                    <a:pt x="1820" y="22129"/>
                  </a:cubicBezTo>
                  <a:cubicBezTo>
                    <a:pt x="1873" y="22129"/>
                    <a:pt x="1923" y="22099"/>
                    <a:pt x="1935" y="22028"/>
                  </a:cubicBezTo>
                  <a:cubicBezTo>
                    <a:pt x="2158" y="20774"/>
                    <a:pt x="2406" y="19525"/>
                    <a:pt x="2690" y="18286"/>
                  </a:cubicBezTo>
                  <a:cubicBezTo>
                    <a:pt x="3027" y="19004"/>
                    <a:pt x="3347" y="19729"/>
                    <a:pt x="3645" y="20465"/>
                  </a:cubicBezTo>
                  <a:cubicBezTo>
                    <a:pt x="3668" y="20520"/>
                    <a:pt x="3710" y="20543"/>
                    <a:pt x="3754" y="20543"/>
                  </a:cubicBezTo>
                  <a:cubicBezTo>
                    <a:pt x="3844" y="20543"/>
                    <a:pt x="3942" y="20445"/>
                    <a:pt x="3893" y="20334"/>
                  </a:cubicBezTo>
                  <a:cubicBezTo>
                    <a:pt x="3551" y="19490"/>
                    <a:pt x="3183" y="18658"/>
                    <a:pt x="2791" y="17837"/>
                  </a:cubicBezTo>
                  <a:cubicBezTo>
                    <a:pt x="2869" y="17509"/>
                    <a:pt x="2947" y="17181"/>
                    <a:pt x="3030" y="16856"/>
                  </a:cubicBezTo>
                  <a:cubicBezTo>
                    <a:pt x="3283" y="15860"/>
                    <a:pt x="3565" y="14869"/>
                    <a:pt x="3877" y="13888"/>
                  </a:cubicBezTo>
                  <a:cubicBezTo>
                    <a:pt x="4110" y="14864"/>
                    <a:pt x="4257" y="15858"/>
                    <a:pt x="4305" y="16861"/>
                  </a:cubicBezTo>
                  <a:cubicBezTo>
                    <a:pt x="4310" y="16955"/>
                    <a:pt x="4387" y="17003"/>
                    <a:pt x="4460" y="17003"/>
                  </a:cubicBezTo>
                  <a:cubicBezTo>
                    <a:pt x="4529" y="17003"/>
                    <a:pt x="4595" y="16959"/>
                    <a:pt x="4590" y="16870"/>
                  </a:cubicBezTo>
                  <a:cubicBezTo>
                    <a:pt x="4532" y="15690"/>
                    <a:pt x="4349" y="14519"/>
                    <a:pt x="4040" y="13378"/>
                  </a:cubicBezTo>
                  <a:cubicBezTo>
                    <a:pt x="4346" y="12448"/>
                    <a:pt x="4684" y="11527"/>
                    <a:pt x="5051" y="10618"/>
                  </a:cubicBezTo>
                  <a:cubicBezTo>
                    <a:pt x="5482" y="11588"/>
                    <a:pt x="5831" y="12592"/>
                    <a:pt x="6093" y="13622"/>
                  </a:cubicBezTo>
                  <a:cubicBezTo>
                    <a:pt x="6112" y="13696"/>
                    <a:pt x="6171" y="13728"/>
                    <a:pt x="6229" y="13728"/>
                  </a:cubicBezTo>
                  <a:cubicBezTo>
                    <a:pt x="6313" y="13728"/>
                    <a:pt x="6397" y="13663"/>
                    <a:pt x="6371" y="13559"/>
                  </a:cubicBezTo>
                  <a:cubicBezTo>
                    <a:pt x="6078" y="12423"/>
                    <a:pt x="5686" y="11317"/>
                    <a:pt x="5195" y="10253"/>
                  </a:cubicBezTo>
                  <a:cubicBezTo>
                    <a:pt x="5510" y="9500"/>
                    <a:pt x="5844" y="8758"/>
                    <a:pt x="6206" y="8026"/>
                  </a:cubicBezTo>
                  <a:cubicBezTo>
                    <a:pt x="6358" y="7722"/>
                    <a:pt x="6513" y="7421"/>
                    <a:pt x="6672" y="7120"/>
                  </a:cubicBezTo>
                  <a:cubicBezTo>
                    <a:pt x="6676" y="7139"/>
                    <a:pt x="6679" y="7156"/>
                    <a:pt x="6684" y="7169"/>
                  </a:cubicBezTo>
                  <a:cubicBezTo>
                    <a:pt x="7164" y="8989"/>
                    <a:pt x="7567" y="10832"/>
                    <a:pt x="7892" y="12688"/>
                  </a:cubicBezTo>
                  <a:cubicBezTo>
                    <a:pt x="7905" y="12764"/>
                    <a:pt x="7960" y="12797"/>
                    <a:pt x="8018" y="12797"/>
                  </a:cubicBezTo>
                  <a:cubicBezTo>
                    <a:pt x="8099" y="12797"/>
                    <a:pt x="8187" y="12731"/>
                    <a:pt x="8169" y="12626"/>
                  </a:cubicBezTo>
                  <a:cubicBezTo>
                    <a:pt x="8011" y="11728"/>
                    <a:pt x="7836" y="10832"/>
                    <a:pt x="7642" y="9942"/>
                  </a:cubicBezTo>
                  <a:cubicBezTo>
                    <a:pt x="7471" y="9154"/>
                    <a:pt x="7286" y="8371"/>
                    <a:pt x="7085" y="7591"/>
                  </a:cubicBezTo>
                  <a:cubicBezTo>
                    <a:pt x="7032" y="7385"/>
                    <a:pt x="6979" y="7181"/>
                    <a:pt x="6924" y="6974"/>
                  </a:cubicBezTo>
                  <a:cubicBezTo>
                    <a:pt x="6907" y="6907"/>
                    <a:pt x="6889" y="6832"/>
                    <a:pt x="6860" y="6767"/>
                  </a:cubicBezTo>
                  <a:cubicBezTo>
                    <a:pt x="7228" y="6097"/>
                    <a:pt x="7617" y="5435"/>
                    <a:pt x="8030" y="4791"/>
                  </a:cubicBezTo>
                  <a:cubicBezTo>
                    <a:pt x="8040" y="4810"/>
                    <a:pt x="8053" y="4827"/>
                    <a:pt x="8065" y="4849"/>
                  </a:cubicBezTo>
                  <a:cubicBezTo>
                    <a:pt x="8508" y="5658"/>
                    <a:pt x="8848" y="6520"/>
                    <a:pt x="9088" y="7410"/>
                  </a:cubicBezTo>
                  <a:cubicBezTo>
                    <a:pt x="9108" y="7483"/>
                    <a:pt x="9167" y="7516"/>
                    <a:pt x="9226" y="7516"/>
                  </a:cubicBezTo>
                  <a:cubicBezTo>
                    <a:pt x="9309" y="7516"/>
                    <a:pt x="9393" y="7451"/>
                    <a:pt x="9365" y="7346"/>
                  </a:cubicBezTo>
                  <a:cubicBezTo>
                    <a:pt x="9226" y="6831"/>
                    <a:pt x="9053" y="6324"/>
                    <a:pt x="8849" y="5830"/>
                  </a:cubicBezTo>
                  <a:cubicBezTo>
                    <a:pt x="8749" y="5587"/>
                    <a:pt x="8641" y="5351"/>
                    <a:pt x="8525" y="5117"/>
                  </a:cubicBezTo>
                  <a:cubicBezTo>
                    <a:pt x="8431" y="4924"/>
                    <a:pt x="8340" y="4694"/>
                    <a:pt x="8202" y="4523"/>
                  </a:cubicBezTo>
                  <a:cubicBezTo>
                    <a:pt x="9198" y="2999"/>
                    <a:pt x="10327" y="1561"/>
                    <a:pt x="11598" y="251"/>
                  </a:cubicBezTo>
                  <a:cubicBezTo>
                    <a:pt x="11696" y="149"/>
                    <a:pt x="11602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3"/>
          <p:cNvGrpSpPr/>
          <p:nvPr/>
        </p:nvGrpSpPr>
        <p:grpSpPr>
          <a:xfrm>
            <a:off x="-36471" y="250766"/>
            <a:ext cx="614337" cy="1049522"/>
            <a:chOff x="916650" y="1440625"/>
            <a:chExt cx="325425" cy="555950"/>
          </a:xfrm>
        </p:grpSpPr>
        <p:sp>
          <p:nvSpPr>
            <p:cNvPr id="1597" name="Google Shape;1597;p33"/>
            <p:cNvSpPr/>
            <p:nvPr/>
          </p:nvSpPr>
          <p:spPr>
            <a:xfrm>
              <a:off x="916650" y="1440625"/>
              <a:ext cx="325425" cy="555950"/>
            </a:xfrm>
            <a:custGeom>
              <a:avLst/>
              <a:gdLst/>
              <a:ahLst/>
              <a:cxnLst/>
              <a:rect l="l" t="t" r="r" b="b"/>
              <a:pathLst>
                <a:path w="13017" h="22238" extrusionOk="0">
                  <a:moveTo>
                    <a:pt x="2784" y="1"/>
                  </a:moveTo>
                  <a:cubicBezTo>
                    <a:pt x="2784" y="1"/>
                    <a:pt x="2783" y="1"/>
                    <a:pt x="2783" y="1"/>
                  </a:cubicBezTo>
                  <a:cubicBezTo>
                    <a:pt x="2772" y="43"/>
                    <a:pt x="2759" y="83"/>
                    <a:pt x="2744" y="125"/>
                  </a:cubicBezTo>
                  <a:cubicBezTo>
                    <a:pt x="2023" y="2449"/>
                    <a:pt x="1166" y="4720"/>
                    <a:pt x="390" y="7010"/>
                  </a:cubicBezTo>
                  <a:cubicBezTo>
                    <a:pt x="227" y="7494"/>
                    <a:pt x="1" y="8109"/>
                    <a:pt x="153" y="8621"/>
                  </a:cubicBezTo>
                  <a:cubicBezTo>
                    <a:pt x="270" y="9017"/>
                    <a:pt x="533" y="9388"/>
                    <a:pt x="880" y="9388"/>
                  </a:cubicBezTo>
                  <a:cubicBezTo>
                    <a:pt x="1005" y="9388"/>
                    <a:pt x="1140" y="9340"/>
                    <a:pt x="1283" y="9229"/>
                  </a:cubicBezTo>
                  <a:cubicBezTo>
                    <a:pt x="1614" y="8975"/>
                    <a:pt x="1839" y="8608"/>
                    <a:pt x="2058" y="8254"/>
                  </a:cubicBezTo>
                  <a:lnTo>
                    <a:pt x="2058" y="8254"/>
                  </a:lnTo>
                  <a:cubicBezTo>
                    <a:pt x="2135" y="8491"/>
                    <a:pt x="1802" y="9189"/>
                    <a:pt x="1732" y="9438"/>
                  </a:cubicBezTo>
                  <a:cubicBezTo>
                    <a:pt x="1609" y="9890"/>
                    <a:pt x="1454" y="10344"/>
                    <a:pt x="1357" y="10802"/>
                  </a:cubicBezTo>
                  <a:cubicBezTo>
                    <a:pt x="1208" y="11541"/>
                    <a:pt x="945" y="12265"/>
                    <a:pt x="804" y="13016"/>
                  </a:cubicBezTo>
                  <a:cubicBezTo>
                    <a:pt x="674" y="13710"/>
                    <a:pt x="573" y="15425"/>
                    <a:pt x="1519" y="15641"/>
                  </a:cubicBezTo>
                  <a:cubicBezTo>
                    <a:pt x="1565" y="15651"/>
                    <a:pt x="1610" y="15656"/>
                    <a:pt x="1654" y="15656"/>
                  </a:cubicBezTo>
                  <a:cubicBezTo>
                    <a:pt x="2170" y="15656"/>
                    <a:pt x="2608" y="15003"/>
                    <a:pt x="2895" y="14654"/>
                  </a:cubicBezTo>
                  <a:cubicBezTo>
                    <a:pt x="3411" y="14021"/>
                    <a:pt x="3757" y="13268"/>
                    <a:pt x="4093" y="12530"/>
                  </a:cubicBezTo>
                  <a:lnTo>
                    <a:pt x="4093" y="12530"/>
                  </a:lnTo>
                  <a:cubicBezTo>
                    <a:pt x="3836" y="13513"/>
                    <a:pt x="3577" y="14502"/>
                    <a:pt x="3482" y="15514"/>
                  </a:cubicBezTo>
                  <a:cubicBezTo>
                    <a:pt x="3384" y="16527"/>
                    <a:pt x="3459" y="17574"/>
                    <a:pt x="3844" y="18515"/>
                  </a:cubicBezTo>
                  <a:cubicBezTo>
                    <a:pt x="4021" y="18946"/>
                    <a:pt x="4358" y="19406"/>
                    <a:pt x="4817" y="19406"/>
                  </a:cubicBezTo>
                  <a:cubicBezTo>
                    <a:pt x="4833" y="19406"/>
                    <a:pt x="4849" y="19406"/>
                    <a:pt x="4865" y="19405"/>
                  </a:cubicBezTo>
                  <a:cubicBezTo>
                    <a:pt x="5277" y="19376"/>
                    <a:pt x="5558" y="18982"/>
                    <a:pt x="5747" y="18616"/>
                  </a:cubicBezTo>
                  <a:cubicBezTo>
                    <a:pt x="6282" y="17562"/>
                    <a:pt x="6553" y="16376"/>
                    <a:pt x="6525" y="15197"/>
                  </a:cubicBezTo>
                  <a:lnTo>
                    <a:pt x="6525" y="15197"/>
                  </a:lnTo>
                  <a:cubicBezTo>
                    <a:pt x="6674" y="17358"/>
                    <a:pt x="6851" y="19610"/>
                    <a:pt x="7970" y="21468"/>
                  </a:cubicBezTo>
                  <a:cubicBezTo>
                    <a:pt x="8106" y="21694"/>
                    <a:pt x="8261" y="21916"/>
                    <a:pt x="8478" y="22070"/>
                  </a:cubicBezTo>
                  <a:cubicBezTo>
                    <a:pt x="8624" y="22172"/>
                    <a:pt x="8803" y="22238"/>
                    <a:pt x="8979" y="22238"/>
                  </a:cubicBezTo>
                  <a:cubicBezTo>
                    <a:pt x="9064" y="22238"/>
                    <a:pt x="9149" y="22223"/>
                    <a:pt x="9228" y="22189"/>
                  </a:cubicBezTo>
                  <a:cubicBezTo>
                    <a:pt x="9620" y="22025"/>
                    <a:pt x="9725" y="21520"/>
                    <a:pt x="9738" y="21094"/>
                  </a:cubicBezTo>
                  <a:cubicBezTo>
                    <a:pt x="9809" y="19065"/>
                    <a:pt x="9057" y="17245"/>
                    <a:pt x="8552" y="15325"/>
                  </a:cubicBezTo>
                  <a:lnTo>
                    <a:pt x="8552" y="15325"/>
                  </a:lnTo>
                  <a:cubicBezTo>
                    <a:pt x="9070" y="16133"/>
                    <a:pt x="9684" y="16879"/>
                    <a:pt x="10379" y="17540"/>
                  </a:cubicBezTo>
                  <a:cubicBezTo>
                    <a:pt x="10965" y="18102"/>
                    <a:pt x="11678" y="18627"/>
                    <a:pt x="12490" y="18630"/>
                  </a:cubicBezTo>
                  <a:cubicBezTo>
                    <a:pt x="12590" y="18630"/>
                    <a:pt x="12697" y="18619"/>
                    <a:pt x="12775" y="18558"/>
                  </a:cubicBezTo>
                  <a:cubicBezTo>
                    <a:pt x="12894" y="18461"/>
                    <a:pt x="12901" y="18284"/>
                    <a:pt x="12888" y="18132"/>
                  </a:cubicBezTo>
                  <a:cubicBezTo>
                    <a:pt x="12804" y="17112"/>
                    <a:pt x="12275" y="16184"/>
                    <a:pt x="11704" y="15334"/>
                  </a:cubicBezTo>
                  <a:cubicBezTo>
                    <a:pt x="11046" y="14357"/>
                    <a:pt x="10315" y="13435"/>
                    <a:pt x="9515" y="12573"/>
                  </a:cubicBezTo>
                  <a:lnTo>
                    <a:pt x="9515" y="12573"/>
                  </a:lnTo>
                  <a:cubicBezTo>
                    <a:pt x="9969" y="13054"/>
                    <a:pt x="10405" y="13491"/>
                    <a:pt x="11062" y="13814"/>
                  </a:cubicBezTo>
                  <a:cubicBezTo>
                    <a:pt x="11374" y="13967"/>
                    <a:pt x="11839" y="14181"/>
                    <a:pt x="12241" y="14181"/>
                  </a:cubicBezTo>
                  <a:cubicBezTo>
                    <a:pt x="12511" y="14181"/>
                    <a:pt x="12752" y="14085"/>
                    <a:pt x="12901" y="13811"/>
                  </a:cubicBezTo>
                  <a:cubicBezTo>
                    <a:pt x="13001" y="13630"/>
                    <a:pt x="13017" y="13419"/>
                    <a:pt x="12979" y="13194"/>
                  </a:cubicBezTo>
                  <a:cubicBezTo>
                    <a:pt x="12857" y="12495"/>
                    <a:pt x="12213" y="11674"/>
                    <a:pt x="11909" y="11223"/>
                  </a:cubicBezTo>
                  <a:cubicBezTo>
                    <a:pt x="11298" y="10311"/>
                    <a:pt x="10572" y="9484"/>
                    <a:pt x="9836" y="8673"/>
                  </a:cubicBezTo>
                  <a:cubicBezTo>
                    <a:pt x="9454" y="8252"/>
                    <a:pt x="9066" y="7835"/>
                    <a:pt x="8687" y="7413"/>
                  </a:cubicBezTo>
                  <a:cubicBezTo>
                    <a:pt x="8383" y="7074"/>
                    <a:pt x="8060" y="6509"/>
                    <a:pt x="7694" y="6254"/>
                  </a:cubicBezTo>
                  <a:lnTo>
                    <a:pt x="7694" y="6254"/>
                  </a:lnTo>
                  <a:cubicBezTo>
                    <a:pt x="8108" y="6540"/>
                    <a:pt x="8536" y="6834"/>
                    <a:pt x="9033" y="6922"/>
                  </a:cubicBezTo>
                  <a:cubicBezTo>
                    <a:pt x="9116" y="6937"/>
                    <a:pt x="9203" y="6944"/>
                    <a:pt x="9290" y="6944"/>
                  </a:cubicBezTo>
                  <a:cubicBezTo>
                    <a:pt x="9712" y="6944"/>
                    <a:pt x="10145" y="6765"/>
                    <a:pt x="10336" y="6393"/>
                  </a:cubicBezTo>
                  <a:cubicBezTo>
                    <a:pt x="11054" y="5012"/>
                    <a:pt x="8260" y="3456"/>
                    <a:pt x="7413" y="2789"/>
                  </a:cubicBezTo>
                  <a:cubicBezTo>
                    <a:pt x="6692" y="2221"/>
                    <a:pt x="5936" y="1697"/>
                    <a:pt x="5149" y="1227"/>
                  </a:cubicBezTo>
                  <a:cubicBezTo>
                    <a:pt x="4975" y="1123"/>
                    <a:pt x="3210" y="205"/>
                    <a:pt x="2848" y="30"/>
                  </a:cubicBezTo>
                  <a:cubicBezTo>
                    <a:pt x="2812" y="11"/>
                    <a:pt x="2789" y="1"/>
                    <a:pt x="2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946525" y="1440625"/>
              <a:ext cx="262150" cy="503600"/>
            </a:xfrm>
            <a:custGeom>
              <a:avLst/>
              <a:gdLst/>
              <a:ahLst/>
              <a:cxnLst/>
              <a:rect l="l" t="t" r="r" b="b"/>
              <a:pathLst>
                <a:path w="10486" h="20144" extrusionOk="0">
                  <a:moveTo>
                    <a:pt x="1589" y="1"/>
                  </a:moveTo>
                  <a:cubicBezTo>
                    <a:pt x="1589" y="1"/>
                    <a:pt x="1588" y="1"/>
                    <a:pt x="1588" y="1"/>
                  </a:cubicBezTo>
                  <a:cubicBezTo>
                    <a:pt x="1577" y="43"/>
                    <a:pt x="1564" y="83"/>
                    <a:pt x="1549" y="125"/>
                  </a:cubicBezTo>
                  <a:cubicBezTo>
                    <a:pt x="1789" y="766"/>
                    <a:pt x="2022" y="1412"/>
                    <a:pt x="2251" y="2055"/>
                  </a:cubicBezTo>
                  <a:cubicBezTo>
                    <a:pt x="2244" y="2062"/>
                    <a:pt x="2240" y="2071"/>
                    <a:pt x="2238" y="2081"/>
                  </a:cubicBezTo>
                  <a:cubicBezTo>
                    <a:pt x="1931" y="4132"/>
                    <a:pt x="1163" y="6131"/>
                    <a:pt x="22" y="7860"/>
                  </a:cubicBezTo>
                  <a:cubicBezTo>
                    <a:pt x="0" y="7890"/>
                    <a:pt x="9" y="7932"/>
                    <a:pt x="39" y="7954"/>
                  </a:cubicBezTo>
                  <a:cubicBezTo>
                    <a:pt x="51" y="7961"/>
                    <a:pt x="64" y="7964"/>
                    <a:pt x="77" y="7964"/>
                  </a:cubicBezTo>
                  <a:cubicBezTo>
                    <a:pt x="98" y="7964"/>
                    <a:pt x="120" y="7954"/>
                    <a:pt x="133" y="7935"/>
                  </a:cubicBezTo>
                  <a:cubicBezTo>
                    <a:pt x="1248" y="6246"/>
                    <a:pt x="2011" y="4300"/>
                    <a:pt x="2338" y="2302"/>
                  </a:cubicBezTo>
                  <a:cubicBezTo>
                    <a:pt x="2872" y="3822"/>
                    <a:pt x="3340" y="5382"/>
                    <a:pt x="3792" y="6899"/>
                  </a:cubicBezTo>
                  <a:cubicBezTo>
                    <a:pt x="3781" y="8002"/>
                    <a:pt x="3309" y="9064"/>
                    <a:pt x="2783" y="10147"/>
                  </a:cubicBezTo>
                  <a:cubicBezTo>
                    <a:pt x="2215" y="11314"/>
                    <a:pt x="1637" y="12442"/>
                    <a:pt x="856" y="13433"/>
                  </a:cubicBezTo>
                  <a:cubicBezTo>
                    <a:pt x="833" y="13459"/>
                    <a:pt x="840" y="13503"/>
                    <a:pt x="866" y="13527"/>
                  </a:cubicBezTo>
                  <a:cubicBezTo>
                    <a:pt x="878" y="13536"/>
                    <a:pt x="892" y="13540"/>
                    <a:pt x="907" y="13540"/>
                  </a:cubicBezTo>
                  <a:cubicBezTo>
                    <a:pt x="927" y="13540"/>
                    <a:pt x="946" y="13532"/>
                    <a:pt x="960" y="13516"/>
                  </a:cubicBezTo>
                  <a:cubicBezTo>
                    <a:pt x="1752" y="12516"/>
                    <a:pt x="2331" y="11379"/>
                    <a:pt x="2903" y="10207"/>
                  </a:cubicBezTo>
                  <a:cubicBezTo>
                    <a:pt x="3377" y="9232"/>
                    <a:pt x="3807" y="8271"/>
                    <a:pt x="3903" y="7281"/>
                  </a:cubicBezTo>
                  <a:cubicBezTo>
                    <a:pt x="4109" y="7973"/>
                    <a:pt x="4321" y="8678"/>
                    <a:pt x="4540" y="9384"/>
                  </a:cubicBezTo>
                  <a:cubicBezTo>
                    <a:pt x="4578" y="12220"/>
                    <a:pt x="4214" y="15045"/>
                    <a:pt x="3457" y="17781"/>
                  </a:cubicBezTo>
                  <a:cubicBezTo>
                    <a:pt x="3448" y="17815"/>
                    <a:pt x="3469" y="17852"/>
                    <a:pt x="3505" y="17862"/>
                  </a:cubicBezTo>
                  <a:cubicBezTo>
                    <a:pt x="3512" y="17864"/>
                    <a:pt x="3519" y="17865"/>
                    <a:pt x="3525" y="17865"/>
                  </a:cubicBezTo>
                  <a:cubicBezTo>
                    <a:pt x="3555" y="17865"/>
                    <a:pt x="3580" y="17845"/>
                    <a:pt x="3587" y="17817"/>
                  </a:cubicBezTo>
                  <a:cubicBezTo>
                    <a:pt x="4308" y="15210"/>
                    <a:pt x="4672" y="12521"/>
                    <a:pt x="4676" y="9817"/>
                  </a:cubicBezTo>
                  <a:cubicBezTo>
                    <a:pt x="4795" y="10195"/>
                    <a:pt x="4915" y="10570"/>
                    <a:pt x="5039" y="10946"/>
                  </a:cubicBezTo>
                  <a:cubicBezTo>
                    <a:pt x="5924" y="13604"/>
                    <a:pt x="6885" y="16767"/>
                    <a:pt x="7312" y="20085"/>
                  </a:cubicBezTo>
                  <a:cubicBezTo>
                    <a:pt x="7315" y="20119"/>
                    <a:pt x="7345" y="20144"/>
                    <a:pt x="7378" y="20144"/>
                  </a:cubicBezTo>
                  <a:cubicBezTo>
                    <a:pt x="7381" y="20144"/>
                    <a:pt x="7383" y="20143"/>
                    <a:pt x="7386" y="20143"/>
                  </a:cubicBezTo>
                  <a:cubicBezTo>
                    <a:pt x="7422" y="20137"/>
                    <a:pt x="7450" y="20104"/>
                    <a:pt x="7444" y="20068"/>
                  </a:cubicBezTo>
                  <a:cubicBezTo>
                    <a:pt x="7015" y="16738"/>
                    <a:pt x="6051" y="13568"/>
                    <a:pt x="5164" y="10904"/>
                  </a:cubicBezTo>
                  <a:cubicBezTo>
                    <a:pt x="5070" y="10622"/>
                    <a:pt x="4980" y="10338"/>
                    <a:pt x="4887" y="10053"/>
                  </a:cubicBezTo>
                  <a:lnTo>
                    <a:pt x="4887" y="10053"/>
                  </a:lnTo>
                  <a:cubicBezTo>
                    <a:pt x="5737" y="11601"/>
                    <a:pt x="8050" y="15543"/>
                    <a:pt x="10372" y="17138"/>
                  </a:cubicBezTo>
                  <a:cubicBezTo>
                    <a:pt x="10384" y="17146"/>
                    <a:pt x="10397" y="17149"/>
                    <a:pt x="10410" y="17149"/>
                  </a:cubicBezTo>
                  <a:cubicBezTo>
                    <a:pt x="10431" y="17149"/>
                    <a:pt x="10452" y="17140"/>
                    <a:pt x="10464" y="17122"/>
                  </a:cubicBezTo>
                  <a:cubicBezTo>
                    <a:pt x="10485" y="17092"/>
                    <a:pt x="10478" y="17048"/>
                    <a:pt x="10448" y="17028"/>
                  </a:cubicBezTo>
                  <a:cubicBezTo>
                    <a:pt x="7626" y="15088"/>
                    <a:pt x="4809" y="9630"/>
                    <a:pt x="4672" y="9365"/>
                  </a:cubicBezTo>
                  <a:cubicBezTo>
                    <a:pt x="4431" y="8588"/>
                    <a:pt x="4198" y="7812"/>
                    <a:pt x="3971" y="7049"/>
                  </a:cubicBezTo>
                  <a:cubicBezTo>
                    <a:pt x="3959" y="7009"/>
                    <a:pt x="3948" y="6968"/>
                    <a:pt x="3935" y="6929"/>
                  </a:cubicBezTo>
                  <a:lnTo>
                    <a:pt x="3935" y="6929"/>
                  </a:lnTo>
                  <a:cubicBezTo>
                    <a:pt x="5766" y="8750"/>
                    <a:pt x="7665" y="10613"/>
                    <a:pt x="10018" y="11802"/>
                  </a:cubicBezTo>
                  <a:cubicBezTo>
                    <a:pt x="10028" y="11808"/>
                    <a:pt x="10039" y="11810"/>
                    <a:pt x="10049" y="11810"/>
                  </a:cubicBezTo>
                  <a:cubicBezTo>
                    <a:pt x="10073" y="11810"/>
                    <a:pt x="10096" y="11796"/>
                    <a:pt x="10108" y="11773"/>
                  </a:cubicBezTo>
                  <a:cubicBezTo>
                    <a:pt x="10126" y="11740"/>
                    <a:pt x="10109" y="11699"/>
                    <a:pt x="10079" y="11683"/>
                  </a:cubicBezTo>
                  <a:cubicBezTo>
                    <a:pt x="7693" y="10470"/>
                    <a:pt x="5768" y="8555"/>
                    <a:pt x="3904" y="6702"/>
                  </a:cubicBezTo>
                  <a:cubicBezTo>
                    <a:pt x="3894" y="6692"/>
                    <a:pt x="3881" y="6687"/>
                    <a:pt x="3867" y="6683"/>
                  </a:cubicBezTo>
                  <a:cubicBezTo>
                    <a:pt x="3438" y="5240"/>
                    <a:pt x="2991" y="3757"/>
                    <a:pt x="2483" y="2308"/>
                  </a:cubicBezTo>
                  <a:lnTo>
                    <a:pt x="2483" y="2308"/>
                  </a:lnTo>
                  <a:cubicBezTo>
                    <a:pt x="4124" y="3558"/>
                    <a:pt x="5859" y="4714"/>
                    <a:pt x="7649" y="5742"/>
                  </a:cubicBezTo>
                  <a:cubicBezTo>
                    <a:pt x="7660" y="5748"/>
                    <a:pt x="7671" y="5751"/>
                    <a:pt x="7682" y="5751"/>
                  </a:cubicBezTo>
                  <a:cubicBezTo>
                    <a:pt x="7705" y="5751"/>
                    <a:pt x="7728" y="5739"/>
                    <a:pt x="7739" y="5717"/>
                  </a:cubicBezTo>
                  <a:cubicBezTo>
                    <a:pt x="7758" y="5684"/>
                    <a:pt x="7746" y="5645"/>
                    <a:pt x="7715" y="5626"/>
                  </a:cubicBezTo>
                  <a:cubicBezTo>
                    <a:pt x="5873" y="4568"/>
                    <a:pt x="4085" y="3375"/>
                    <a:pt x="2402" y="2079"/>
                  </a:cubicBezTo>
                  <a:cubicBezTo>
                    <a:pt x="2159" y="1396"/>
                    <a:pt x="1911" y="711"/>
                    <a:pt x="1653" y="30"/>
                  </a:cubicBezTo>
                  <a:cubicBezTo>
                    <a:pt x="1617" y="11"/>
                    <a:pt x="1594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9" name="Google Shape;1599;p33"/>
          <p:cNvSpPr/>
          <p:nvPr/>
        </p:nvSpPr>
        <p:spPr>
          <a:xfrm>
            <a:off x="1141146" y="532986"/>
            <a:ext cx="215870" cy="185948"/>
          </a:xfrm>
          <a:custGeom>
            <a:avLst/>
            <a:gdLst/>
            <a:ahLst/>
            <a:cxnLst/>
            <a:rect l="l" t="t" r="r" b="b"/>
            <a:pathLst>
              <a:path w="4574" h="3940" extrusionOk="0">
                <a:moveTo>
                  <a:pt x="1749" y="0"/>
                </a:moveTo>
                <a:cubicBezTo>
                  <a:pt x="1486" y="0"/>
                  <a:pt x="1232" y="53"/>
                  <a:pt x="1002" y="235"/>
                </a:cubicBezTo>
                <a:cubicBezTo>
                  <a:pt x="932" y="291"/>
                  <a:pt x="869" y="364"/>
                  <a:pt x="850" y="452"/>
                </a:cubicBezTo>
                <a:cubicBezTo>
                  <a:pt x="825" y="572"/>
                  <a:pt x="890" y="695"/>
                  <a:pt x="986" y="769"/>
                </a:cubicBezTo>
                <a:cubicBezTo>
                  <a:pt x="1081" y="843"/>
                  <a:pt x="1202" y="879"/>
                  <a:pt x="1320" y="903"/>
                </a:cubicBezTo>
                <a:cubicBezTo>
                  <a:pt x="1481" y="936"/>
                  <a:pt x="1645" y="953"/>
                  <a:pt x="1808" y="953"/>
                </a:cubicBezTo>
                <a:cubicBezTo>
                  <a:pt x="1942" y="953"/>
                  <a:pt x="2075" y="942"/>
                  <a:pt x="2208" y="919"/>
                </a:cubicBezTo>
                <a:lnTo>
                  <a:pt x="2208" y="919"/>
                </a:lnTo>
                <a:cubicBezTo>
                  <a:pt x="1791" y="1021"/>
                  <a:pt x="1375" y="1122"/>
                  <a:pt x="968" y="1255"/>
                </a:cubicBezTo>
                <a:cubicBezTo>
                  <a:pt x="789" y="1316"/>
                  <a:pt x="604" y="1384"/>
                  <a:pt x="466" y="1513"/>
                </a:cubicBezTo>
                <a:cubicBezTo>
                  <a:pt x="347" y="1623"/>
                  <a:pt x="269" y="1813"/>
                  <a:pt x="362" y="1949"/>
                </a:cubicBezTo>
                <a:cubicBezTo>
                  <a:pt x="437" y="2059"/>
                  <a:pt x="592" y="2079"/>
                  <a:pt x="725" y="2083"/>
                </a:cubicBezTo>
                <a:cubicBezTo>
                  <a:pt x="755" y="2084"/>
                  <a:pt x="784" y="2084"/>
                  <a:pt x="813" y="2084"/>
                </a:cubicBezTo>
                <a:cubicBezTo>
                  <a:pt x="1124" y="2084"/>
                  <a:pt x="1434" y="2049"/>
                  <a:pt x="1737" y="1978"/>
                </a:cubicBezTo>
                <a:lnTo>
                  <a:pt x="1737" y="1978"/>
                </a:lnTo>
                <a:cubicBezTo>
                  <a:pt x="1194" y="2124"/>
                  <a:pt x="695" y="2431"/>
                  <a:pt x="320" y="2848"/>
                </a:cubicBezTo>
                <a:cubicBezTo>
                  <a:pt x="177" y="3007"/>
                  <a:pt x="46" y="3194"/>
                  <a:pt x="23" y="3408"/>
                </a:cubicBezTo>
                <a:cubicBezTo>
                  <a:pt x="0" y="3626"/>
                  <a:pt x="83" y="3873"/>
                  <a:pt x="323" y="3930"/>
                </a:cubicBezTo>
                <a:cubicBezTo>
                  <a:pt x="349" y="3937"/>
                  <a:pt x="377" y="3940"/>
                  <a:pt x="406" y="3940"/>
                </a:cubicBezTo>
                <a:cubicBezTo>
                  <a:pt x="613" y="3940"/>
                  <a:pt x="864" y="3788"/>
                  <a:pt x="1026" y="3699"/>
                </a:cubicBezTo>
                <a:cubicBezTo>
                  <a:pt x="1549" y="3411"/>
                  <a:pt x="1979" y="2969"/>
                  <a:pt x="2308" y="2474"/>
                </a:cubicBezTo>
                <a:lnTo>
                  <a:pt x="2308" y="2474"/>
                </a:lnTo>
                <a:cubicBezTo>
                  <a:pt x="2232" y="2754"/>
                  <a:pt x="2192" y="3043"/>
                  <a:pt x="2187" y="3333"/>
                </a:cubicBezTo>
                <a:cubicBezTo>
                  <a:pt x="2186" y="3514"/>
                  <a:pt x="2229" y="3741"/>
                  <a:pt x="2403" y="3792"/>
                </a:cubicBezTo>
                <a:cubicBezTo>
                  <a:pt x="2424" y="3798"/>
                  <a:pt x="2445" y="3800"/>
                  <a:pt x="2466" y="3800"/>
                </a:cubicBezTo>
                <a:cubicBezTo>
                  <a:pt x="2551" y="3800"/>
                  <a:pt x="2636" y="3754"/>
                  <a:pt x="2696" y="3690"/>
                </a:cubicBezTo>
                <a:cubicBezTo>
                  <a:pt x="2771" y="3608"/>
                  <a:pt x="2810" y="3503"/>
                  <a:pt x="2845" y="3401"/>
                </a:cubicBezTo>
                <a:cubicBezTo>
                  <a:pt x="2966" y="3050"/>
                  <a:pt x="3057" y="2691"/>
                  <a:pt x="3120" y="2327"/>
                </a:cubicBezTo>
                <a:cubicBezTo>
                  <a:pt x="3121" y="2549"/>
                  <a:pt x="3121" y="2774"/>
                  <a:pt x="3185" y="2985"/>
                </a:cubicBezTo>
                <a:cubicBezTo>
                  <a:pt x="3249" y="3198"/>
                  <a:pt x="3382" y="3401"/>
                  <a:pt x="3583" y="3492"/>
                </a:cubicBezTo>
                <a:cubicBezTo>
                  <a:pt x="3633" y="3516"/>
                  <a:pt x="3689" y="3532"/>
                  <a:pt x="3745" y="3532"/>
                </a:cubicBezTo>
                <a:cubicBezTo>
                  <a:pt x="3761" y="3532"/>
                  <a:pt x="3778" y="3531"/>
                  <a:pt x="3794" y="3528"/>
                </a:cubicBezTo>
                <a:cubicBezTo>
                  <a:pt x="3969" y="3499"/>
                  <a:pt x="4065" y="3311"/>
                  <a:pt x="4111" y="3140"/>
                </a:cubicBezTo>
                <a:cubicBezTo>
                  <a:pt x="4146" y="3007"/>
                  <a:pt x="4272" y="2260"/>
                  <a:pt x="4379" y="1540"/>
                </a:cubicBezTo>
                <a:cubicBezTo>
                  <a:pt x="4487" y="809"/>
                  <a:pt x="4574" y="109"/>
                  <a:pt x="4523" y="109"/>
                </a:cubicBezTo>
                <a:cubicBezTo>
                  <a:pt x="4523" y="109"/>
                  <a:pt x="4523" y="109"/>
                  <a:pt x="4522" y="109"/>
                </a:cubicBezTo>
                <a:cubicBezTo>
                  <a:pt x="4267" y="132"/>
                  <a:pt x="4010" y="142"/>
                  <a:pt x="3751" y="142"/>
                </a:cubicBezTo>
                <a:cubicBezTo>
                  <a:pt x="3391" y="142"/>
                  <a:pt x="3030" y="123"/>
                  <a:pt x="2672" y="94"/>
                </a:cubicBezTo>
                <a:cubicBezTo>
                  <a:pt x="2369" y="71"/>
                  <a:pt x="2053" y="0"/>
                  <a:pt x="1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33"/>
          <p:cNvGrpSpPr/>
          <p:nvPr/>
        </p:nvGrpSpPr>
        <p:grpSpPr>
          <a:xfrm rot="3783035">
            <a:off x="-138844" y="2969019"/>
            <a:ext cx="860924" cy="1326263"/>
            <a:chOff x="6143129" y="4365294"/>
            <a:chExt cx="860931" cy="1326274"/>
          </a:xfrm>
        </p:grpSpPr>
        <p:grpSp>
          <p:nvGrpSpPr>
            <p:cNvPr id="1601" name="Google Shape;1601;p33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1602" name="Google Shape;1602;p33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33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_2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34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1610" name="Google Shape;1610;p34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2" name="Google Shape;1612;p34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1613" name="Google Shape;1613;p34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4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4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6" name="Google Shape;1616;p34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8" name="Google Shape;1618;p34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4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4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4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34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34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1627" name="Google Shape;1627;p34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4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9" name="Google Shape;1629;p34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1630" name="Google Shape;1630;p3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2" name="Google Shape;1632;p34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1633" name="Google Shape;1633;p34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4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5" name="Google Shape;1635;p34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71" r:id="rId5"/>
    <p:sldLayoutId id="2147483676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3237660-F088-48FF-AD49-C3CBAFEBC67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213;p41">
            <a:extLst>
              <a:ext uri="{FF2B5EF4-FFF2-40B4-BE49-F238E27FC236}">
                <a16:creationId xmlns:a16="http://schemas.microsoft.com/office/drawing/2014/main" id="{313E6E74-3C56-D529-F23F-3C79C64ACF89}"/>
              </a:ext>
            </a:extLst>
          </p:cNvPr>
          <p:cNvGrpSpPr/>
          <p:nvPr/>
        </p:nvGrpSpPr>
        <p:grpSpPr>
          <a:xfrm>
            <a:off x="7039536" y="136597"/>
            <a:ext cx="773751" cy="1249284"/>
            <a:chOff x="1415900" y="809675"/>
            <a:chExt cx="279625" cy="451500"/>
          </a:xfrm>
        </p:grpSpPr>
        <p:sp>
          <p:nvSpPr>
            <p:cNvPr id="15" name="Google Shape;1214;p41">
              <a:extLst>
                <a:ext uri="{FF2B5EF4-FFF2-40B4-BE49-F238E27FC236}">
                  <a16:creationId xmlns:a16="http://schemas.microsoft.com/office/drawing/2014/main" id="{ED12985C-0CD4-66C2-80E4-E9824B30A112}"/>
                </a:ext>
              </a:extLst>
            </p:cNvPr>
            <p:cNvSpPr/>
            <p:nvPr/>
          </p:nvSpPr>
          <p:spPr>
            <a:xfrm>
              <a:off x="1442150" y="1245175"/>
              <a:ext cx="66775" cy="16000"/>
            </a:xfrm>
            <a:custGeom>
              <a:avLst/>
              <a:gdLst/>
              <a:ahLst/>
              <a:cxnLst/>
              <a:rect l="l" t="t" r="r" b="b"/>
              <a:pathLst>
                <a:path w="2671" h="640" extrusionOk="0">
                  <a:moveTo>
                    <a:pt x="0" y="0"/>
                  </a:moveTo>
                  <a:lnTo>
                    <a:pt x="0" y="639"/>
                  </a:lnTo>
                  <a:lnTo>
                    <a:pt x="2671" y="639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41">
              <a:extLst>
                <a:ext uri="{FF2B5EF4-FFF2-40B4-BE49-F238E27FC236}">
                  <a16:creationId xmlns:a16="http://schemas.microsoft.com/office/drawing/2014/main" id="{A027A898-9102-92B3-63E6-64C2E1E0C1F0}"/>
                </a:ext>
              </a:extLst>
            </p:cNvPr>
            <p:cNvSpPr/>
            <p:nvPr/>
          </p:nvSpPr>
          <p:spPr>
            <a:xfrm>
              <a:off x="1594500" y="1245175"/>
              <a:ext cx="66225" cy="16000"/>
            </a:xfrm>
            <a:custGeom>
              <a:avLst/>
              <a:gdLst/>
              <a:ahLst/>
              <a:cxnLst/>
              <a:rect l="l" t="t" r="r" b="b"/>
              <a:pathLst>
                <a:path w="2649" h="640" extrusionOk="0">
                  <a:moveTo>
                    <a:pt x="1" y="0"/>
                  </a:moveTo>
                  <a:lnTo>
                    <a:pt x="1" y="639"/>
                  </a:lnTo>
                  <a:lnTo>
                    <a:pt x="2648" y="639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41">
              <a:extLst>
                <a:ext uri="{FF2B5EF4-FFF2-40B4-BE49-F238E27FC236}">
                  <a16:creationId xmlns:a16="http://schemas.microsoft.com/office/drawing/2014/main" id="{C056E8F8-382F-0994-7C5C-1F2548033BBB}"/>
                </a:ext>
              </a:extLst>
            </p:cNvPr>
            <p:cNvSpPr/>
            <p:nvPr/>
          </p:nvSpPr>
          <p:spPr>
            <a:xfrm>
              <a:off x="1443850" y="811975"/>
              <a:ext cx="72500" cy="45075"/>
            </a:xfrm>
            <a:custGeom>
              <a:avLst/>
              <a:gdLst/>
              <a:ahLst/>
              <a:cxnLst/>
              <a:rect l="l" t="t" r="r" b="b"/>
              <a:pathLst>
                <a:path w="2900" h="1803" extrusionOk="0">
                  <a:moveTo>
                    <a:pt x="2480" y="0"/>
                  </a:moveTo>
                  <a:cubicBezTo>
                    <a:pt x="2437" y="0"/>
                    <a:pt x="2394" y="9"/>
                    <a:pt x="2352" y="27"/>
                  </a:cubicBezTo>
                  <a:lnTo>
                    <a:pt x="229" y="1122"/>
                  </a:lnTo>
                  <a:cubicBezTo>
                    <a:pt x="69" y="1214"/>
                    <a:pt x="1" y="1419"/>
                    <a:pt x="92" y="1556"/>
                  </a:cubicBezTo>
                  <a:lnTo>
                    <a:pt x="115" y="1624"/>
                  </a:lnTo>
                  <a:cubicBezTo>
                    <a:pt x="163" y="1735"/>
                    <a:pt x="276" y="1802"/>
                    <a:pt x="395" y="1802"/>
                  </a:cubicBezTo>
                  <a:cubicBezTo>
                    <a:pt x="447" y="1802"/>
                    <a:pt x="500" y="1789"/>
                    <a:pt x="549" y="1761"/>
                  </a:cubicBezTo>
                  <a:lnTo>
                    <a:pt x="2580" y="711"/>
                  </a:lnTo>
                  <a:lnTo>
                    <a:pt x="2671" y="666"/>
                  </a:lnTo>
                  <a:cubicBezTo>
                    <a:pt x="2831" y="574"/>
                    <a:pt x="2900" y="392"/>
                    <a:pt x="2808" y="232"/>
                  </a:cubicBezTo>
                  <a:lnTo>
                    <a:pt x="2786" y="186"/>
                  </a:lnTo>
                  <a:cubicBezTo>
                    <a:pt x="2718" y="68"/>
                    <a:pt x="2601" y="0"/>
                    <a:pt x="2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41">
              <a:extLst>
                <a:ext uri="{FF2B5EF4-FFF2-40B4-BE49-F238E27FC236}">
                  <a16:creationId xmlns:a16="http://schemas.microsoft.com/office/drawing/2014/main" id="{4F0AF6BB-D5EA-84E8-F29F-24EADA4B2582}"/>
                </a:ext>
              </a:extLst>
            </p:cNvPr>
            <p:cNvSpPr/>
            <p:nvPr/>
          </p:nvSpPr>
          <p:spPr>
            <a:xfrm>
              <a:off x="1544300" y="1189250"/>
              <a:ext cx="50225" cy="10875"/>
            </a:xfrm>
            <a:custGeom>
              <a:avLst/>
              <a:gdLst/>
              <a:ahLst/>
              <a:cxnLst/>
              <a:rect l="l" t="t" r="r" b="b"/>
              <a:pathLst>
                <a:path w="2009" h="435" extrusionOk="0">
                  <a:moveTo>
                    <a:pt x="320" y="0"/>
                  </a:moveTo>
                  <a:lnTo>
                    <a:pt x="0" y="434"/>
                  </a:lnTo>
                  <a:lnTo>
                    <a:pt x="2009" y="434"/>
                  </a:lnTo>
                  <a:cubicBezTo>
                    <a:pt x="1347" y="434"/>
                    <a:pt x="799" y="274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41">
              <a:extLst>
                <a:ext uri="{FF2B5EF4-FFF2-40B4-BE49-F238E27FC236}">
                  <a16:creationId xmlns:a16="http://schemas.microsoft.com/office/drawing/2014/main" id="{E6EACE4B-1C0C-E3B2-DD45-DE8405B6E38A}"/>
                </a:ext>
              </a:extLst>
            </p:cNvPr>
            <p:cNvSpPr/>
            <p:nvPr/>
          </p:nvSpPr>
          <p:spPr>
            <a:xfrm>
              <a:off x="1518600" y="985525"/>
              <a:ext cx="32000" cy="50825"/>
            </a:xfrm>
            <a:custGeom>
              <a:avLst/>
              <a:gdLst/>
              <a:ahLst/>
              <a:cxnLst/>
              <a:rect l="l" t="t" r="r" b="b"/>
              <a:pathLst>
                <a:path w="1280" h="2033" extrusionOk="0">
                  <a:moveTo>
                    <a:pt x="663" y="1"/>
                  </a:moveTo>
                  <a:cubicBezTo>
                    <a:pt x="549" y="69"/>
                    <a:pt x="298" y="183"/>
                    <a:pt x="1" y="389"/>
                  </a:cubicBezTo>
                  <a:lnTo>
                    <a:pt x="686" y="2032"/>
                  </a:lnTo>
                  <a:cubicBezTo>
                    <a:pt x="1005" y="1758"/>
                    <a:pt x="1256" y="1576"/>
                    <a:pt x="1279" y="1530"/>
                  </a:cubicBezTo>
                  <a:cubicBezTo>
                    <a:pt x="937" y="1302"/>
                    <a:pt x="709" y="891"/>
                    <a:pt x="709" y="457"/>
                  </a:cubicBezTo>
                  <a:cubicBezTo>
                    <a:pt x="709" y="297"/>
                    <a:pt x="731" y="161"/>
                    <a:pt x="777" y="24"/>
                  </a:cubicBezTo>
                  <a:lnTo>
                    <a:pt x="6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41">
              <a:extLst>
                <a:ext uri="{FF2B5EF4-FFF2-40B4-BE49-F238E27FC236}">
                  <a16:creationId xmlns:a16="http://schemas.microsoft.com/office/drawing/2014/main" id="{7FAC630C-C60D-4D77-15DF-614321DE2536}"/>
                </a:ext>
              </a:extLst>
            </p:cNvPr>
            <p:cNvSpPr/>
            <p:nvPr/>
          </p:nvSpPr>
          <p:spPr>
            <a:xfrm>
              <a:off x="1535725" y="1023775"/>
              <a:ext cx="51400" cy="29125"/>
            </a:xfrm>
            <a:custGeom>
              <a:avLst/>
              <a:gdLst/>
              <a:ahLst/>
              <a:cxnLst/>
              <a:rect l="l" t="t" r="r" b="b"/>
              <a:pathLst>
                <a:path w="2056" h="1165" extrusionOk="0">
                  <a:moveTo>
                    <a:pt x="594" y="0"/>
                  </a:moveTo>
                  <a:cubicBezTo>
                    <a:pt x="571" y="46"/>
                    <a:pt x="320" y="228"/>
                    <a:pt x="1" y="502"/>
                  </a:cubicBezTo>
                  <a:lnTo>
                    <a:pt x="275" y="1164"/>
                  </a:lnTo>
                  <a:lnTo>
                    <a:pt x="2055" y="251"/>
                  </a:lnTo>
                  <a:lnTo>
                    <a:pt x="1964" y="69"/>
                  </a:lnTo>
                  <a:cubicBezTo>
                    <a:pt x="1781" y="183"/>
                    <a:pt x="1576" y="228"/>
                    <a:pt x="1347" y="228"/>
                  </a:cubicBezTo>
                  <a:cubicBezTo>
                    <a:pt x="1074" y="228"/>
                    <a:pt x="800" y="160"/>
                    <a:pt x="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41">
              <a:extLst>
                <a:ext uri="{FF2B5EF4-FFF2-40B4-BE49-F238E27FC236}">
                  <a16:creationId xmlns:a16="http://schemas.microsoft.com/office/drawing/2014/main" id="{1C43C9C9-EFD8-66CB-C103-1C6550F064A8}"/>
                </a:ext>
              </a:extLst>
            </p:cNvPr>
            <p:cNvSpPr/>
            <p:nvPr/>
          </p:nvSpPr>
          <p:spPr>
            <a:xfrm>
              <a:off x="1536300" y="96385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24" y="0"/>
                  </a:moveTo>
                  <a:cubicBezTo>
                    <a:pt x="731" y="0"/>
                    <a:pt x="252" y="366"/>
                    <a:pt x="69" y="891"/>
                  </a:cubicBezTo>
                  <a:cubicBezTo>
                    <a:pt x="23" y="1028"/>
                    <a:pt x="1" y="1164"/>
                    <a:pt x="1" y="1324"/>
                  </a:cubicBezTo>
                  <a:cubicBezTo>
                    <a:pt x="1" y="1758"/>
                    <a:pt x="229" y="2169"/>
                    <a:pt x="571" y="2397"/>
                  </a:cubicBezTo>
                  <a:cubicBezTo>
                    <a:pt x="777" y="2557"/>
                    <a:pt x="1051" y="2625"/>
                    <a:pt x="1324" y="2625"/>
                  </a:cubicBezTo>
                  <a:cubicBezTo>
                    <a:pt x="1553" y="2625"/>
                    <a:pt x="1758" y="2580"/>
                    <a:pt x="1941" y="2466"/>
                  </a:cubicBezTo>
                  <a:cubicBezTo>
                    <a:pt x="2352" y="2260"/>
                    <a:pt x="2625" y="1826"/>
                    <a:pt x="2625" y="1324"/>
                  </a:cubicBezTo>
                  <a:cubicBezTo>
                    <a:pt x="2625" y="594"/>
                    <a:pt x="2032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41">
              <a:extLst>
                <a:ext uri="{FF2B5EF4-FFF2-40B4-BE49-F238E27FC236}">
                  <a16:creationId xmlns:a16="http://schemas.microsoft.com/office/drawing/2014/main" id="{43BFA029-56D4-1789-C0A2-35FA6477D988}"/>
                </a:ext>
              </a:extLst>
            </p:cNvPr>
            <p:cNvSpPr/>
            <p:nvPr/>
          </p:nvSpPr>
          <p:spPr>
            <a:xfrm>
              <a:off x="1461550" y="829750"/>
              <a:ext cx="64500" cy="59950"/>
            </a:xfrm>
            <a:custGeom>
              <a:avLst/>
              <a:gdLst/>
              <a:ahLst/>
              <a:cxnLst/>
              <a:rect l="l" t="t" r="r" b="b"/>
              <a:pathLst>
                <a:path w="2580" h="2398" extrusionOk="0">
                  <a:moveTo>
                    <a:pt x="1872" y="0"/>
                  </a:moveTo>
                  <a:lnTo>
                    <a:pt x="0" y="1005"/>
                  </a:lnTo>
                  <a:lnTo>
                    <a:pt x="708" y="2283"/>
                  </a:lnTo>
                  <a:lnTo>
                    <a:pt x="777" y="2397"/>
                  </a:lnTo>
                  <a:lnTo>
                    <a:pt x="2580" y="1347"/>
                  </a:lnTo>
                  <a:lnTo>
                    <a:pt x="2557" y="1279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A4C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41">
              <a:extLst>
                <a:ext uri="{FF2B5EF4-FFF2-40B4-BE49-F238E27FC236}">
                  <a16:creationId xmlns:a16="http://schemas.microsoft.com/office/drawing/2014/main" id="{A25FD6D6-34D2-C219-C1D5-AC669949E143}"/>
                </a:ext>
              </a:extLst>
            </p:cNvPr>
            <p:cNvSpPr/>
            <p:nvPr/>
          </p:nvSpPr>
          <p:spPr>
            <a:xfrm>
              <a:off x="1552275" y="1144175"/>
              <a:ext cx="97600" cy="55950"/>
            </a:xfrm>
            <a:custGeom>
              <a:avLst/>
              <a:gdLst/>
              <a:ahLst/>
              <a:cxnLst/>
              <a:rect l="l" t="t" r="r" b="b"/>
              <a:pathLst>
                <a:path w="3904" h="2238" extrusionOk="0">
                  <a:moveTo>
                    <a:pt x="1370" y="0"/>
                  </a:moveTo>
                  <a:lnTo>
                    <a:pt x="1" y="1803"/>
                  </a:lnTo>
                  <a:cubicBezTo>
                    <a:pt x="480" y="2077"/>
                    <a:pt x="1028" y="2237"/>
                    <a:pt x="1690" y="2237"/>
                  </a:cubicBezTo>
                  <a:lnTo>
                    <a:pt x="3356" y="2237"/>
                  </a:lnTo>
                  <a:lnTo>
                    <a:pt x="3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41">
              <a:extLst>
                <a:ext uri="{FF2B5EF4-FFF2-40B4-BE49-F238E27FC236}">
                  <a16:creationId xmlns:a16="http://schemas.microsoft.com/office/drawing/2014/main" id="{037046DE-D9B1-6640-28DE-7B1D81E799FC}"/>
                </a:ext>
              </a:extLst>
            </p:cNvPr>
            <p:cNvSpPr/>
            <p:nvPr/>
          </p:nvSpPr>
          <p:spPr>
            <a:xfrm>
              <a:off x="1451275" y="995225"/>
              <a:ext cx="101025" cy="204900"/>
            </a:xfrm>
            <a:custGeom>
              <a:avLst/>
              <a:gdLst/>
              <a:ahLst/>
              <a:cxnLst/>
              <a:rect l="l" t="t" r="r" b="b"/>
              <a:pathLst>
                <a:path w="4041" h="8196" extrusionOk="0">
                  <a:moveTo>
                    <a:pt x="2694" y="1"/>
                  </a:moveTo>
                  <a:cubicBezTo>
                    <a:pt x="1690" y="663"/>
                    <a:pt x="1" y="2124"/>
                    <a:pt x="23" y="4109"/>
                  </a:cubicBezTo>
                  <a:cubicBezTo>
                    <a:pt x="69" y="6826"/>
                    <a:pt x="1918" y="8195"/>
                    <a:pt x="1918" y="8195"/>
                  </a:cubicBezTo>
                  <a:lnTo>
                    <a:pt x="3721" y="8195"/>
                  </a:lnTo>
                  <a:lnTo>
                    <a:pt x="4041" y="7761"/>
                  </a:lnTo>
                  <a:cubicBezTo>
                    <a:pt x="2808" y="7054"/>
                    <a:pt x="2169" y="5593"/>
                    <a:pt x="1918" y="4383"/>
                  </a:cubicBezTo>
                  <a:cubicBezTo>
                    <a:pt x="1667" y="3265"/>
                    <a:pt x="2694" y="2238"/>
                    <a:pt x="3379" y="1644"/>
                  </a:cubicBezTo>
                  <a:lnTo>
                    <a:pt x="2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41">
              <a:extLst>
                <a:ext uri="{FF2B5EF4-FFF2-40B4-BE49-F238E27FC236}">
                  <a16:creationId xmlns:a16="http://schemas.microsoft.com/office/drawing/2014/main" id="{051A3430-BCFB-8ECD-F815-DAE14DD9102A}"/>
                </a:ext>
              </a:extLst>
            </p:cNvPr>
            <p:cNvSpPr/>
            <p:nvPr/>
          </p:nvSpPr>
          <p:spPr>
            <a:xfrm>
              <a:off x="1544300" y="1104800"/>
              <a:ext cx="151225" cy="39400"/>
            </a:xfrm>
            <a:custGeom>
              <a:avLst/>
              <a:gdLst/>
              <a:ahLst/>
              <a:cxnLst/>
              <a:rect l="l" t="t" r="r" b="b"/>
              <a:pathLst>
                <a:path w="6049" h="1576" extrusionOk="0">
                  <a:moveTo>
                    <a:pt x="0" y="0"/>
                  </a:moveTo>
                  <a:lnTo>
                    <a:pt x="0" y="1575"/>
                  </a:lnTo>
                  <a:lnTo>
                    <a:pt x="6049" y="1575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41">
              <a:extLst>
                <a:ext uri="{FF2B5EF4-FFF2-40B4-BE49-F238E27FC236}">
                  <a16:creationId xmlns:a16="http://schemas.microsoft.com/office/drawing/2014/main" id="{46F108A0-5762-9F59-4395-526B7657F7A4}"/>
                </a:ext>
              </a:extLst>
            </p:cNvPr>
            <p:cNvSpPr/>
            <p:nvPr/>
          </p:nvSpPr>
          <p:spPr>
            <a:xfrm>
              <a:off x="1564275" y="1076250"/>
              <a:ext cx="22850" cy="21150"/>
            </a:xfrm>
            <a:custGeom>
              <a:avLst/>
              <a:gdLst/>
              <a:ahLst/>
              <a:cxnLst/>
              <a:rect l="l" t="t" r="r" b="b"/>
              <a:pathLst>
                <a:path w="914" h="846" extrusionOk="0">
                  <a:moveTo>
                    <a:pt x="160" y="1"/>
                  </a:moveTo>
                  <a:lnTo>
                    <a:pt x="0" y="686"/>
                  </a:lnTo>
                  <a:lnTo>
                    <a:pt x="776" y="845"/>
                  </a:lnTo>
                  <a:lnTo>
                    <a:pt x="913" y="184"/>
                  </a:lnTo>
                  <a:cubicBezTo>
                    <a:pt x="662" y="184"/>
                    <a:pt x="388" y="115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41">
              <a:extLst>
                <a:ext uri="{FF2B5EF4-FFF2-40B4-BE49-F238E27FC236}">
                  <a16:creationId xmlns:a16="http://schemas.microsoft.com/office/drawing/2014/main" id="{EAF5AE0F-3461-7533-BFF8-40166D428154}"/>
                </a:ext>
              </a:extLst>
            </p:cNvPr>
            <p:cNvSpPr/>
            <p:nvPr/>
          </p:nvSpPr>
          <p:spPr>
            <a:xfrm>
              <a:off x="1568250" y="1063500"/>
              <a:ext cx="20575" cy="17350"/>
            </a:xfrm>
            <a:custGeom>
              <a:avLst/>
              <a:gdLst/>
              <a:ahLst/>
              <a:cxnLst/>
              <a:rect l="l" t="t" r="r" b="b"/>
              <a:pathLst>
                <a:path w="823" h="694" extrusionOk="0">
                  <a:moveTo>
                    <a:pt x="422" y="0"/>
                  </a:moveTo>
                  <a:cubicBezTo>
                    <a:pt x="242" y="0"/>
                    <a:pt x="66" y="127"/>
                    <a:pt x="46" y="306"/>
                  </a:cubicBezTo>
                  <a:lnTo>
                    <a:pt x="1" y="511"/>
                  </a:lnTo>
                  <a:cubicBezTo>
                    <a:pt x="229" y="625"/>
                    <a:pt x="503" y="694"/>
                    <a:pt x="754" y="694"/>
                  </a:cubicBezTo>
                  <a:lnTo>
                    <a:pt x="800" y="465"/>
                  </a:lnTo>
                  <a:cubicBezTo>
                    <a:pt x="823" y="351"/>
                    <a:pt x="800" y="260"/>
                    <a:pt x="754" y="169"/>
                  </a:cubicBezTo>
                  <a:cubicBezTo>
                    <a:pt x="686" y="77"/>
                    <a:pt x="594" y="32"/>
                    <a:pt x="503" y="9"/>
                  </a:cubicBezTo>
                  <a:cubicBezTo>
                    <a:pt x="476" y="3"/>
                    <a:pt x="449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41">
              <a:extLst>
                <a:ext uri="{FF2B5EF4-FFF2-40B4-BE49-F238E27FC236}">
                  <a16:creationId xmlns:a16="http://schemas.microsoft.com/office/drawing/2014/main" id="{EE93198B-D797-25C4-F89F-E766CADE00C8}"/>
                </a:ext>
              </a:extLst>
            </p:cNvPr>
            <p:cNvSpPr/>
            <p:nvPr/>
          </p:nvSpPr>
          <p:spPr>
            <a:xfrm>
              <a:off x="1600225" y="1070550"/>
              <a:ext cx="24550" cy="25700"/>
            </a:xfrm>
            <a:custGeom>
              <a:avLst/>
              <a:gdLst/>
              <a:ahLst/>
              <a:cxnLst/>
              <a:rect l="l" t="t" r="r" b="b"/>
              <a:pathLst>
                <a:path w="982" h="1028" extrusionOk="0">
                  <a:moveTo>
                    <a:pt x="708" y="1"/>
                  </a:moveTo>
                  <a:cubicBezTo>
                    <a:pt x="639" y="69"/>
                    <a:pt x="571" y="115"/>
                    <a:pt x="479" y="160"/>
                  </a:cubicBezTo>
                  <a:cubicBezTo>
                    <a:pt x="320" y="252"/>
                    <a:pt x="183" y="320"/>
                    <a:pt x="0" y="366"/>
                  </a:cubicBezTo>
                  <a:lnTo>
                    <a:pt x="251" y="1028"/>
                  </a:lnTo>
                  <a:lnTo>
                    <a:pt x="981" y="75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41">
              <a:extLst>
                <a:ext uri="{FF2B5EF4-FFF2-40B4-BE49-F238E27FC236}">
                  <a16:creationId xmlns:a16="http://schemas.microsoft.com/office/drawing/2014/main" id="{FF0C854A-97A3-B0DA-311E-7C346F37E189}"/>
                </a:ext>
              </a:extLst>
            </p:cNvPr>
            <p:cNvSpPr/>
            <p:nvPr/>
          </p:nvSpPr>
          <p:spPr>
            <a:xfrm>
              <a:off x="1596800" y="1061325"/>
              <a:ext cx="21125" cy="18375"/>
            </a:xfrm>
            <a:custGeom>
              <a:avLst/>
              <a:gdLst/>
              <a:ahLst/>
              <a:cxnLst/>
              <a:rect l="l" t="t" r="r" b="b"/>
              <a:pathLst>
                <a:path w="845" h="735" extrusionOk="0">
                  <a:moveTo>
                    <a:pt x="440" y="1"/>
                  </a:moveTo>
                  <a:cubicBezTo>
                    <a:pt x="393" y="1"/>
                    <a:pt x="345" y="8"/>
                    <a:pt x="297" y="27"/>
                  </a:cubicBezTo>
                  <a:cubicBezTo>
                    <a:pt x="114" y="96"/>
                    <a:pt x="0" y="324"/>
                    <a:pt x="69" y="529"/>
                  </a:cubicBezTo>
                  <a:lnTo>
                    <a:pt x="137" y="735"/>
                  </a:lnTo>
                  <a:cubicBezTo>
                    <a:pt x="320" y="689"/>
                    <a:pt x="457" y="621"/>
                    <a:pt x="616" y="529"/>
                  </a:cubicBezTo>
                  <a:cubicBezTo>
                    <a:pt x="708" y="484"/>
                    <a:pt x="776" y="438"/>
                    <a:pt x="845" y="370"/>
                  </a:cubicBezTo>
                  <a:lnTo>
                    <a:pt x="822" y="256"/>
                  </a:lnTo>
                  <a:cubicBezTo>
                    <a:pt x="776" y="164"/>
                    <a:pt x="708" y="73"/>
                    <a:pt x="616" y="27"/>
                  </a:cubicBezTo>
                  <a:cubicBezTo>
                    <a:pt x="564" y="14"/>
                    <a:pt x="503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41">
              <a:extLst>
                <a:ext uri="{FF2B5EF4-FFF2-40B4-BE49-F238E27FC236}">
                  <a16:creationId xmlns:a16="http://schemas.microsoft.com/office/drawing/2014/main" id="{A565731F-2E85-0787-BFD8-AD439BF9D432}"/>
                </a:ext>
              </a:extLst>
            </p:cNvPr>
            <p:cNvSpPr/>
            <p:nvPr/>
          </p:nvSpPr>
          <p:spPr>
            <a:xfrm>
              <a:off x="1627600" y="1042025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275" y="0"/>
                  </a:moveTo>
                  <a:cubicBezTo>
                    <a:pt x="229" y="252"/>
                    <a:pt x="138" y="503"/>
                    <a:pt x="1" y="731"/>
                  </a:cubicBezTo>
                  <a:lnTo>
                    <a:pt x="754" y="1050"/>
                  </a:lnTo>
                  <a:lnTo>
                    <a:pt x="1051" y="32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41">
              <a:extLst>
                <a:ext uri="{FF2B5EF4-FFF2-40B4-BE49-F238E27FC236}">
                  <a16:creationId xmlns:a16="http://schemas.microsoft.com/office/drawing/2014/main" id="{941AF896-36B3-C1D7-D4FB-6747EBBD67A5}"/>
                </a:ext>
              </a:extLst>
            </p:cNvPr>
            <p:cNvSpPr/>
            <p:nvPr/>
          </p:nvSpPr>
          <p:spPr>
            <a:xfrm>
              <a:off x="1617900" y="1040225"/>
              <a:ext cx="16575" cy="20075"/>
            </a:xfrm>
            <a:custGeom>
              <a:avLst/>
              <a:gdLst/>
              <a:ahLst/>
              <a:cxnLst/>
              <a:rect l="l" t="t" r="r" b="b"/>
              <a:pathLst>
                <a:path w="663" h="803" extrusionOk="0">
                  <a:moveTo>
                    <a:pt x="460" y="0"/>
                  </a:moveTo>
                  <a:cubicBezTo>
                    <a:pt x="403" y="0"/>
                    <a:pt x="350" y="14"/>
                    <a:pt x="297" y="27"/>
                  </a:cubicBezTo>
                  <a:cubicBezTo>
                    <a:pt x="183" y="72"/>
                    <a:pt x="115" y="141"/>
                    <a:pt x="69" y="232"/>
                  </a:cubicBezTo>
                  <a:cubicBezTo>
                    <a:pt x="1" y="438"/>
                    <a:pt x="92" y="666"/>
                    <a:pt x="274" y="757"/>
                  </a:cubicBezTo>
                  <a:lnTo>
                    <a:pt x="389" y="803"/>
                  </a:lnTo>
                  <a:cubicBezTo>
                    <a:pt x="526" y="575"/>
                    <a:pt x="617" y="324"/>
                    <a:pt x="663" y="72"/>
                  </a:cubicBezTo>
                  <a:lnTo>
                    <a:pt x="594" y="27"/>
                  </a:lnTo>
                  <a:cubicBezTo>
                    <a:pt x="546" y="7"/>
                    <a:pt x="502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41">
              <a:extLst>
                <a:ext uri="{FF2B5EF4-FFF2-40B4-BE49-F238E27FC236}">
                  <a16:creationId xmlns:a16="http://schemas.microsoft.com/office/drawing/2014/main" id="{58C8C0A8-44CC-88B2-B9B9-C28794372EDD}"/>
                </a:ext>
              </a:extLst>
            </p:cNvPr>
            <p:cNvSpPr/>
            <p:nvPr/>
          </p:nvSpPr>
          <p:spPr>
            <a:xfrm>
              <a:off x="1542575" y="1008925"/>
              <a:ext cx="94175" cy="71925"/>
            </a:xfrm>
            <a:custGeom>
              <a:avLst/>
              <a:gdLst/>
              <a:ahLst/>
              <a:cxnLst/>
              <a:rect l="l" t="t" r="r" b="b"/>
              <a:pathLst>
                <a:path w="3767" h="2877" extrusionOk="0">
                  <a:moveTo>
                    <a:pt x="3516" y="1"/>
                  </a:moveTo>
                  <a:lnTo>
                    <a:pt x="3402" y="46"/>
                  </a:lnTo>
                  <a:lnTo>
                    <a:pt x="1781" y="845"/>
                  </a:lnTo>
                  <a:lnTo>
                    <a:pt x="1" y="1758"/>
                  </a:lnTo>
                  <a:cubicBezTo>
                    <a:pt x="252" y="2192"/>
                    <a:pt x="617" y="2511"/>
                    <a:pt x="1028" y="2694"/>
                  </a:cubicBezTo>
                  <a:lnTo>
                    <a:pt x="1073" y="2489"/>
                  </a:lnTo>
                  <a:cubicBezTo>
                    <a:pt x="1093" y="2310"/>
                    <a:pt x="1269" y="2183"/>
                    <a:pt x="1449" y="2183"/>
                  </a:cubicBezTo>
                  <a:cubicBezTo>
                    <a:pt x="1476" y="2183"/>
                    <a:pt x="1503" y="2186"/>
                    <a:pt x="1530" y="2192"/>
                  </a:cubicBezTo>
                  <a:cubicBezTo>
                    <a:pt x="1621" y="2192"/>
                    <a:pt x="1713" y="2260"/>
                    <a:pt x="1781" y="2352"/>
                  </a:cubicBezTo>
                  <a:cubicBezTo>
                    <a:pt x="1827" y="2443"/>
                    <a:pt x="1850" y="2534"/>
                    <a:pt x="1827" y="2648"/>
                  </a:cubicBezTo>
                  <a:lnTo>
                    <a:pt x="1781" y="2877"/>
                  </a:lnTo>
                  <a:cubicBezTo>
                    <a:pt x="1964" y="2877"/>
                    <a:pt x="2146" y="2877"/>
                    <a:pt x="2306" y="2831"/>
                  </a:cubicBezTo>
                  <a:lnTo>
                    <a:pt x="2238" y="2625"/>
                  </a:lnTo>
                  <a:cubicBezTo>
                    <a:pt x="2169" y="2420"/>
                    <a:pt x="2283" y="2192"/>
                    <a:pt x="2466" y="2123"/>
                  </a:cubicBezTo>
                  <a:cubicBezTo>
                    <a:pt x="2514" y="2104"/>
                    <a:pt x="2562" y="2097"/>
                    <a:pt x="2609" y="2097"/>
                  </a:cubicBezTo>
                  <a:cubicBezTo>
                    <a:pt x="2672" y="2097"/>
                    <a:pt x="2733" y="2110"/>
                    <a:pt x="2785" y="2123"/>
                  </a:cubicBezTo>
                  <a:cubicBezTo>
                    <a:pt x="2877" y="2169"/>
                    <a:pt x="2945" y="2260"/>
                    <a:pt x="2991" y="2352"/>
                  </a:cubicBezTo>
                  <a:lnTo>
                    <a:pt x="3014" y="2466"/>
                  </a:lnTo>
                  <a:cubicBezTo>
                    <a:pt x="3173" y="2352"/>
                    <a:pt x="3287" y="2215"/>
                    <a:pt x="3402" y="2055"/>
                  </a:cubicBezTo>
                  <a:lnTo>
                    <a:pt x="3287" y="2009"/>
                  </a:lnTo>
                  <a:cubicBezTo>
                    <a:pt x="3105" y="1918"/>
                    <a:pt x="3014" y="1690"/>
                    <a:pt x="3082" y="1484"/>
                  </a:cubicBezTo>
                  <a:cubicBezTo>
                    <a:pt x="3128" y="1393"/>
                    <a:pt x="3196" y="1324"/>
                    <a:pt x="3310" y="1279"/>
                  </a:cubicBezTo>
                  <a:cubicBezTo>
                    <a:pt x="3363" y="1266"/>
                    <a:pt x="3416" y="1252"/>
                    <a:pt x="3473" y="1252"/>
                  </a:cubicBezTo>
                  <a:cubicBezTo>
                    <a:pt x="3515" y="1252"/>
                    <a:pt x="3559" y="1259"/>
                    <a:pt x="3607" y="1279"/>
                  </a:cubicBezTo>
                  <a:lnTo>
                    <a:pt x="3676" y="1324"/>
                  </a:lnTo>
                  <a:cubicBezTo>
                    <a:pt x="3767" y="891"/>
                    <a:pt x="3721" y="434"/>
                    <a:pt x="35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41">
              <a:extLst>
                <a:ext uri="{FF2B5EF4-FFF2-40B4-BE49-F238E27FC236}">
                  <a16:creationId xmlns:a16="http://schemas.microsoft.com/office/drawing/2014/main" id="{23A0CD3A-C86D-4ACF-9DCD-9CBAA4FAAC21}"/>
                </a:ext>
              </a:extLst>
            </p:cNvPr>
            <p:cNvSpPr/>
            <p:nvPr/>
          </p:nvSpPr>
          <p:spPr>
            <a:xfrm>
              <a:off x="1475250" y="860000"/>
              <a:ext cx="155225" cy="170075"/>
            </a:xfrm>
            <a:custGeom>
              <a:avLst/>
              <a:gdLst/>
              <a:ahLst/>
              <a:cxnLst/>
              <a:rect l="l" t="t" r="r" b="b"/>
              <a:pathLst>
                <a:path w="6209" h="6803" extrusionOk="0">
                  <a:moveTo>
                    <a:pt x="2260" y="0"/>
                  </a:moveTo>
                  <a:lnTo>
                    <a:pt x="2032" y="137"/>
                  </a:lnTo>
                  <a:lnTo>
                    <a:pt x="229" y="1187"/>
                  </a:lnTo>
                  <a:lnTo>
                    <a:pt x="0" y="1301"/>
                  </a:lnTo>
                  <a:lnTo>
                    <a:pt x="1735" y="5410"/>
                  </a:lnTo>
                  <a:cubicBezTo>
                    <a:pt x="2032" y="5204"/>
                    <a:pt x="2283" y="5090"/>
                    <a:pt x="2397" y="5022"/>
                  </a:cubicBezTo>
                  <a:lnTo>
                    <a:pt x="2511" y="5045"/>
                  </a:lnTo>
                  <a:cubicBezTo>
                    <a:pt x="2694" y="4520"/>
                    <a:pt x="3173" y="4154"/>
                    <a:pt x="3766" y="4154"/>
                  </a:cubicBezTo>
                  <a:cubicBezTo>
                    <a:pt x="4474" y="4154"/>
                    <a:pt x="5067" y="4748"/>
                    <a:pt x="5067" y="5478"/>
                  </a:cubicBezTo>
                  <a:cubicBezTo>
                    <a:pt x="5067" y="5980"/>
                    <a:pt x="4794" y="6414"/>
                    <a:pt x="4383" y="6620"/>
                  </a:cubicBezTo>
                  <a:lnTo>
                    <a:pt x="4474" y="6802"/>
                  </a:lnTo>
                  <a:lnTo>
                    <a:pt x="6095" y="6003"/>
                  </a:lnTo>
                  <a:lnTo>
                    <a:pt x="6209" y="5958"/>
                  </a:lnTo>
                  <a:lnTo>
                    <a:pt x="6209" y="5935"/>
                  </a:lnTo>
                  <a:cubicBezTo>
                    <a:pt x="6186" y="5866"/>
                    <a:pt x="6140" y="5798"/>
                    <a:pt x="6095" y="5729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41">
              <a:extLst>
                <a:ext uri="{FF2B5EF4-FFF2-40B4-BE49-F238E27FC236}">
                  <a16:creationId xmlns:a16="http://schemas.microsoft.com/office/drawing/2014/main" id="{E0B16608-5EF6-493A-8A7C-AE2B8B6AEAE2}"/>
                </a:ext>
              </a:extLst>
            </p:cNvPr>
            <p:cNvSpPr/>
            <p:nvPr/>
          </p:nvSpPr>
          <p:spPr>
            <a:xfrm>
              <a:off x="1415900" y="1200100"/>
              <a:ext cx="269350" cy="45100"/>
            </a:xfrm>
            <a:custGeom>
              <a:avLst/>
              <a:gdLst/>
              <a:ahLst/>
              <a:cxnLst/>
              <a:rect l="l" t="t" r="r" b="b"/>
              <a:pathLst>
                <a:path w="10774" h="1804" extrusionOk="0">
                  <a:moveTo>
                    <a:pt x="0" y="0"/>
                  </a:moveTo>
                  <a:lnTo>
                    <a:pt x="0" y="1803"/>
                  </a:lnTo>
                  <a:lnTo>
                    <a:pt x="10774" y="1803"/>
                  </a:lnTo>
                  <a:lnTo>
                    <a:pt x="10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41">
              <a:extLst>
                <a:ext uri="{FF2B5EF4-FFF2-40B4-BE49-F238E27FC236}">
                  <a16:creationId xmlns:a16="http://schemas.microsoft.com/office/drawing/2014/main" id="{C3D6192C-6877-4894-907C-4F4D78BD576C}"/>
                </a:ext>
              </a:extLst>
            </p:cNvPr>
            <p:cNvSpPr/>
            <p:nvPr/>
          </p:nvSpPr>
          <p:spPr>
            <a:xfrm>
              <a:off x="1534025" y="961575"/>
              <a:ext cx="70200" cy="70200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15" y="183"/>
                  </a:moveTo>
                  <a:cubicBezTo>
                    <a:pt x="2077" y="183"/>
                    <a:pt x="2625" y="730"/>
                    <a:pt x="2625" y="1415"/>
                  </a:cubicBezTo>
                  <a:cubicBezTo>
                    <a:pt x="2625" y="1849"/>
                    <a:pt x="2397" y="2260"/>
                    <a:pt x="1986" y="2488"/>
                  </a:cubicBezTo>
                  <a:cubicBezTo>
                    <a:pt x="1826" y="2579"/>
                    <a:pt x="1621" y="2625"/>
                    <a:pt x="1415" y="2625"/>
                  </a:cubicBezTo>
                  <a:cubicBezTo>
                    <a:pt x="1164" y="2625"/>
                    <a:pt x="913" y="2557"/>
                    <a:pt x="708" y="2420"/>
                  </a:cubicBezTo>
                  <a:cubicBezTo>
                    <a:pt x="388" y="2191"/>
                    <a:pt x="183" y="1803"/>
                    <a:pt x="183" y="1415"/>
                  </a:cubicBezTo>
                  <a:cubicBezTo>
                    <a:pt x="183" y="1278"/>
                    <a:pt x="206" y="1141"/>
                    <a:pt x="251" y="1004"/>
                  </a:cubicBezTo>
                  <a:cubicBezTo>
                    <a:pt x="411" y="502"/>
                    <a:pt x="890" y="183"/>
                    <a:pt x="1415" y="183"/>
                  </a:cubicBezTo>
                  <a:close/>
                  <a:moveTo>
                    <a:pt x="1415" y="0"/>
                  </a:moveTo>
                  <a:cubicBezTo>
                    <a:pt x="822" y="0"/>
                    <a:pt x="274" y="388"/>
                    <a:pt x="92" y="936"/>
                  </a:cubicBezTo>
                  <a:cubicBezTo>
                    <a:pt x="23" y="1096"/>
                    <a:pt x="0" y="1255"/>
                    <a:pt x="0" y="1415"/>
                  </a:cubicBezTo>
                  <a:cubicBezTo>
                    <a:pt x="0" y="1872"/>
                    <a:pt x="229" y="2305"/>
                    <a:pt x="617" y="2557"/>
                  </a:cubicBezTo>
                  <a:cubicBezTo>
                    <a:pt x="845" y="2716"/>
                    <a:pt x="1119" y="2808"/>
                    <a:pt x="1415" y="2808"/>
                  </a:cubicBezTo>
                  <a:cubicBezTo>
                    <a:pt x="1644" y="2808"/>
                    <a:pt x="1872" y="2762"/>
                    <a:pt x="2077" y="2648"/>
                  </a:cubicBezTo>
                  <a:cubicBezTo>
                    <a:pt x="2534" y="2397"/>
                    <a:pt x="2808" y="1917"/>
                    <a:pt x="2808" y="1415"/>
                  </a:cubicBezTo>
                  <a:cubicBezTo>
                    <a:pt x="2808" y="639"/>
                    <a:pt x="2192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41">
              <a:extLst>
                <a:ext uri="{FF2B5EF4-FFF2-40B4-BE49-F238E27FC236}">
                  <a16:creationId xmlns:a16="http://schemas.microsoft.com/office/drawing/2014/main" id="{AA9E1052-BFD4-7372-8F71-31504F8373B7}"/>
                </a:ext>
              </a:extLst>
            </p:cNvPr>
            <p:cNvSpPr/>
            <p:nvPr/>
          </p:nvSpPr>
          <p:spPr>
            <a:xfrm>
              <a:off x="1539725" y="1007550"/>
              <a:ext cx="90175" cy="47625"/>
            </a:xfrm>
            <a:custGeom>
              <a:avLst/>
              <a:gdLst/>
              <a:ahLst/>
              <a:cxnLst/>
              <a:rect l="l" t="t" r="r" b="b"/>
              <a:pathLst>
                <a:path w="3607" h="1905" extrusionOk="0">
                  <a:moveTo>
                    <a:pt x="3506" y="1"/>
                  </a:moveTo>
                  <a:cubicBezTo>
                    <a:pt x="3494" y="1"/>
                    <a:pt x="3482" y="4"/>
                    <a:pt x="3470" y="10"/>
                  </a:cubicBezTo>
                  <a:lnTo>
                    <a:pt x="69" y="1722"/>
                  </a:lnTo>
                  <a:cubicBezTo>
                    <a:pt x="23" y="1745"/>
                    <a:pt x="1" y="1790"/>
                    <a:pt x="23" y="1836"/>
                  </a:cubicBezTo>
                  <a:cubicBezTo>
                    <a:pt x="46" y="1882"/>
                    <a:pt x="69" y="1904"/>
                    <a:pt x="115" y="1904"/>
                  </a:cubicBezTo>
                  <a:cubicBezTo>
                    <a:pt x="115" y="1904"/>
                    <a:pt x="137" y="1882"/>
                    <a:pt x="160" y="1882"/>
                  </a:cubicBezTo>
                  <a:lnTo>
                    <a:pt x="3561" y="170"/>
                  </a:lnTo>
                  <a:cubicBezTo>
                    <a:pt x="3607" y="147"/>
                    <a:pt x="3607" y="101"/>
                    <a:pt x="3584" y="56"/>
                  </a:cubicBezTo>
                  <a:cubicBezTo>
                    <a:pt x="3567" y="22"/>
                    <a:pt x="3538" y="1"/>
                    <a:pt x="3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41">
              <a:extLst>
                <a:ext uri="{FF2B5EF4-FFF2-40B4-BE49-F238E27FC236}">
                  <a16:creationId xmlns:a16="http://schemas.microsoft.com/office/drawing/2014/main" id="{46233012-82D4-F0B2-3A6B-58DBAF615D6A}"/>
                </a:ext>
              </a:extLst>
            </p:cNvPr>
            <p:cNvSpPr/>
            <p:nvPr/>
          </p:nvSpPr>
          <p:spPr>
            <a:xfrm>
              <a:off x="1459275" y="827475"/>
              <a:ext cx="68500" cy="61650"/>
            </a:xfrm>
            <a:custGeom>
              <a:avLst/>
              <a:gdLst/>
              <a:ahLst/>
              <a:cxnLst/>
              <a:rect l="l" t="t" r="r" b="b"/>
              <a:pathLst>
                <a:path w="2740" h="2466" extrusionOk="0">
                  <a:moveTo>
                    <a:pt x="1986" y="0"/>
                  </a:moveTo>
                  <a:cubicBezTo>
                    <a:pt x="1963" y="0"/>
                    <a:pt x="1940" y="0"/>
                    <a:pt x="1917" y="23"/>
                  </a:cubicBezTo>
                  <a:lnTo>
                    <a:pt x="46" y="1027"/>
                  </a:lnTo>
                  <a:cubicBezTo>
                    <a:pt x="46" y="1050"/>
                    <a:pt x="23" y="1050"/>
                    <a:pt x="23" y="1073"/>
                  </a:cubicBezTo>
                  <a:cubicBezTo>
                    <a:pt x="0" y="1096"/>
                    <a:pt x="0" y="1119"/>
                    <a:pt x="23" y="1141"/>
                  </a:cubicBezTo>
                  <a:lnTo>
                    <a:pt x="731" y="2420"/>
                  </a:lnTo>
                  <a:cubicBezTo>
                    <a:pt x="753" y="2442"/>
                    <a:pt x="776" y="2465"/>
                    <a:pt x="799" y="2465"/>
                  </a:cubicBezTo>
                  <a:lnTo>
                    <a:pt x="845" y="2465"/>
                  </a:lnTo>
                  <a:cubicBezTo>
                    <a:pt x="890" y="2442"/>
                    <a:pt x="913" y="2374"/>
                    <a:pt x="890" y="2328"/>
                  </a:cubicBezTo>
                  <a:lnTo>
                    <a:pt x="228" y="1141"/>
                  </a:lnTo>
                  <a:lnTo>
                    <a:pt x="1940" y="206"/>
                  </a:lnTo>
                  <a:lnTo>
                    <a:pt x="2557" y="1415"/>
                  </a:lnTo>
                  <a:cubicBezTo>
                    <a:pt x="2570" y="1442"/>
                    <a:pt x="2599" y="1453"/>
                    <a:pt x="2625" y="1453"/>
                  </a:cubicBezTo>
                  <a:cubicBezTo>
                    <a:pt x="2644" y="1453"/>
                    <a:pt x="2661" y="1448"/>
                    <a:pt x="2671" y="1438"/>
                  </a:cubicBezTo>
                  <a:cubicBezTo>
                    <a:pt x="2716" y="1415"/>
                    <a:pt x="2739" y="1370"/>
                    <a:pt x="2716" y="1324"/>
                  </a:cubicBezTo>
                  <a:lnTo>
                    <a:pt x="2054" y="46"/>
                  </a:lnTo>
                  <a:cubicBezTo>
                    <a:pt x="2032" y="23"/>
                    <a:pt x="2009" y="23"/>
                    <a:pt x="1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41">
              <a:extLst>
                <a:ext uri="{FF2B5EF4-FFF2-40B4-BE49-F238E27FC236}">
                  <a16:creationId xmlns:a16="http://schemas.microsoft.com/office/drawing/2014/main" id="{34EB0A06-042F-657B-02C1-80FE503F97E0}"/>
                </a:ext>
              </a:extLst>
            </p:cNvPr>
            <p:cNvSpPr/>
            <p:nvPr/>
          </p:nvSpPr>
          <p:spPr>
            <a:xfrm>
              <a:off x="1442725" y="809675"/>
              <a:ext cx="74775" cy="49200"/>
            </a:xfrm>
            <a:custGeom>
              <a:avLst/>
              <a:gdLst/>
              <a:ahLst/>
              <a:cxnLst/>
              <a:rect l="l" t="t" r="r" b="b"/>
              <a:pathLst>
                <a:path w="2991" h="1968" extrusionOk="0">
                  <a:moveTo>
                    <a:pt x="2534" y="187"/>
                  </a:moveTo>
                  <a:cubicBezTo>
                    <a:pt x="2625" y="187"/>
                    <a:pt x="2716" y="233"/>
                    <a:pt x="2762" y="301"/>
                  </a:cubicBezTo>
                  <a:lnTo>
                    <a:pt x="2785" y="370"/>
                  </a:lnTo>
                  <a:cubicBezTo>
                    <a:pt x="2808" y="415"/>
                    <a:pt x="2808" y="484"/>
                    <a:pt x="2785" y="552"/>
                  </a:cubicBezTo>
                  <a:cubicBezTo>
                    <a:pt x="2785" y="598"/>
                    <a:pt x="2739" y="644"/>
                    <a:pt x="2671" y="666"/>
                  </a:cubicBezTo>
                  <a:lnTo>
                    <a:pt x="548" y="1785"/>
                  </a:lnTo>
                  <a:cubicBezTo>
                    <a:pt x="519" y="1797"/>
                    <a:pt x="488" y="1802"/>
                    <a:pt x="457" y="1802"/>
                  </a:cubicBezTo>
                  <a:cubicBezTo>
                    <a:pt x="368" y="1802"/>
                    <a:pt x="279" y="1755"/>
                    <a:pt x="228" y="1671"/>
                  </a:cubicBezTo>
                  <a:lnTo>
                    <a:pt x="206" y="1625"/>
                  </a:lnTo>
                  <a:cubicBezTo>
                    <a:pt x="183" y="1557"/>
                    <a:pt x="183" y="1511"/>
                    <a:pt x="183" y="1443"/>
                  </a:cubicBezTo>
                  <a:cubicBezTo>
                    <a:pt x="206" y="1374"/>
                    <a:pt x="251" y="1328"/>
                    <a:pt x="320" y="1306"/>
                  </a:cubicBezTo>
                  <a:lnTo>
                    <a:pt x="2443" y="210"/>
                  </a:lnTo>
                  <a:cubicBezTo>
                    <a:pt x="2465" y="187"/>
                    <a:pt x="2511" y="187"/>
                    <a:pt x="2534" y="187"/>
                  </a:cubicBezTo>
                  <a:close/>
                  <a:moveTo>
                    <a:pt x="2541" y="0"/>
                  </a:moveTo>
                  <a:cubicBezTo>
                    <a:pt x="2477" y="0"/>
                    <a:pt x="2412" y="16"/>
                    <a:pt x="2351" y="50"/>
                  </a:cubicBezTo>
                  <a:lnTo>
                    <a:pt x="228" y="1146"/>
                  </a:lnTo>
                  <a:cubicBezTo>
                    <a:pt x="137" y="1191"/>
                    <a:pt x="69" y="1283"/>
                    <a:pt x="23" y="1397"/>
                  </a:cubicBezTo>
                  <a:cubicBezTo>
                    <a:pt x="0" y="1488"/>
                    <a:pt x="0" y="1602"/>
                    <a:pt x="46" y="1694"/>
                  </a:cubicBezTo>
                  <a:lnTo>
                    <a:pt x="69" y="1762"/>
                  </a:lnTo>
                  <a:cubicBezTo>
                    <a:pt x="160" y="1899"/>
                    <a:pt x="297" y="1968"/>
                    <a:pt x="434" y="1968"/>
                  </a:cubicBezTo>
                  <a:cubicBezTo>
                    <a:pt x="502" y="1968"/>
                    <a:pt x="571" y="1968"/>
                    <a:pt x="639" y="1922"/>
                  </a:cubicBezTo>
                  <a:lnTo>
                    <a:pt x="2671" y="895"/>
                  </a:lnTo>
                  <a:lnTo>
                    <a:pt x="2762" y="826"/>
                  </a:lnTo>
                  <a:cubicBezTo>
                    <a:pt x="2853" y="781"/>
                    <a:pt x="2922" y="712"/>
                    <a:pt x="2968" y="598"/>
                  </a:cubicBezTo>
                  <a:cubicBezTo>
                    <a:pt x="2990" y="484"/>
                    <a:pt x="2990" y="370"/>
                    <a:pt x="2945" y="278"/>
                  </a:cubicBezTo>
                  <a:lnTo>
                    <a:pt x="2899" y="233"/>
                  </a:lnTo>
                  <a:cubicBezTo>
                    <a:pt x="2835" y="88"/>
                    <a:pt x="2692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41">
              <a:extLst>
                <a:ext uri="{FF2B5EF4-FFF2-40B4-BE49-F238E27FC236}">
                  <a16:creationId xmlns:a16="http://schemas.microsoft.com/office/drawing/2014/main" id="{D1E91DE6-EAEA-8BDF-0FCC-7C41255D1B03}"/>
                </a:ext>
              </a:extLst>
            </p:cNvPr>
            <p:cNvSpPr/>
            <p:nvPr/>
          </p:nvSpPr>
          <p:spPr>
            <a:xfrm>
              <a:off x="1615050" y="1038325"/>
              <a:ext cx="41100" cy="32250"/>
            </a:xfrm>
            <a:custGeom>
              <a:avLst/>
              <a:gdLst/>
              <a:ahLst/>
              <a:cxnLst/>
              <a:rect l="l" t="t" r="r" b="b"/>
              <a:pathLst>
                <a:path w="1644" h="1290" extrusionOk="0">
                  <a:moveTo>
                    <a:pt x="548" y="171"/>
                  </a:moveTo>
                  <a:cubicBezTo>
                    <a:pt x="594" y="171"/>
                    <a:pt x="617" y="171"/>
                    <a:pt x="662" y="194"/>
                  </a:cubicBezTo>
                  <a:lnTo>
                    <a:pt x="1438" y="514"/>
                  </a:lnTo>
                  <a:lnTo>
                    <a:pt x="1210" y="1084"/>
                  </a:lnTo>
                  <a:lnTo>
                    <a:pt x="525" y="788"/>
                  </a:lnTo>
                  <a:lnTo>
                    <a:pt x="434" y="742"/>
                  </a:lnTo>
                  <a:cubicBezTo>
                    <a:pt x="274" y="696"/>
                    <a:pt x="206" y="514"/>
                    <a:pt x="274" y="354"/>
                  </a:cubicBezTo>
                  <a:cubicBezTo>
                    <a:pt x="297" y="285"/>
                    <a:pt x="366" y="217"/>
                    <a:pt x="434" y="194"/>
                  </a:cubicBezTo>
                  <a:cubicBezTo>
                    <a:pt x="457" y="171"/>
                    <a:pt x="503" y="171"/>
                    <a:pt x="548" y="171"/>
                  </a:cubicBezTo>
                  <a:close/>
                  <a:moveTo>
                    <a:pt x="548" y="0"/>
                  </a:moveTo>
                  <a:cubicBezTo>
                    <a:pt x="486" y="0"/>
                    <a:pt x="423" y="11"/>
                    <a:pt x="366" y="34"/>
                  </a:cubicBezTo>
                  <a:cubicBezTo>
                    <a:pt x="252" y="80"/>
                    <a:pt x="160" y="171"/>
                    <a:pt x="115" y="285"/>
                  </a:cubicBezTo>
                  <a:cubicBezTo>
                    <a:pt x="0" y="536"/>
                    <a:pt x="115" y="810"/>
                    <a:pt x="366" y="924"/>
                  </a:cubicBezTo>
                  <a:lnTo>
                    <a:pt x="1210" y="1267"/>
                  </a:lnTo>
                  <a:cubicBezTo>
                    <a:pt x="1233" y="1267"/>
                    <a:pt x="1233" y="1290"/>
                    <a:pt x="1256" y="1290"/>
                  </a:cubicBezTo>
                  <a:cubicBezTo>
                    <a:pt x="1279" y="1290"/>
                    <a:pt x="1324" y="1267"/>
                    <a:pt x="1324" y="1221"/>
                  </a:cubicBezTo>
                  <a:lnTo>
                    <a:pt x="1644" y="491"/>
                  </a:lnTo>
                  <a:cubicBezTo>
                    <a:pt x="1644" y="491"/>
                    <a:pt x="1644" y="445"/>
                    <a:pt x="1644" y="445"/>
                  </a:cubicBezTo>
                  <a:cubicBezTo>
                    <a:pt x="1621" y="422"/>
                    <a:pt x="1598" y="400"/>
                    <a:pt x="1598" y="377"/>
                  </a:cubicBezTo>
                  <a:lnTo>
                    <a:pt x="731" y="34"/>
                  </a:lnTo>
                  <a:cubicBezTo>
                    <a:pt x="674" y="11"/>
                    <a:pt x="611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41">
              <a:extLst>
                <a:ext uri="{FF2B5EF4-FFF2-40B4-BE49-F238E27FC236}">
                  <a16:creationId xmlns:a16="http://schemas.microsoft.com/office/drawing/2014/main" id="{F350DF17-C1AD-EF65-13B2-6DE2EF91388F}"/>
                </a:ext>
              </a:extLst>
            </p:cNvPr>
            <p:cNvSpPr/>
            <p:nvPr/>
          </p:nvSpPr>
          <p:spPr>
            <a:xfrm>
              <a:off x="1594500" y="1059100"/>
              <a:ext cx="33125" cy="39450"/>
            </a:xfrm>
            <a:custGeom>
              <a:avLst/>
              <a:gdLst/>
              <a:ahLst/>
              <a:cxnLst/>
              <a:rect l="l" t="t" r="r" b="b"/>
              <a:pathLst>
                <a:path w="1325" h="1578" extrusionOk="0">
                  <a:moveTo>
                    <a:pt x="528" y="170"/>
                  </a:moveTo>
                  <a:cubicBezTo>
                    <a:pt x="575" y="170"/>
                    <a:pt x="623" y="181"/>
                    <a:pt x="663" y="208"/>
                  </a:cubicBezTo>
                  <a:cubicBezTo>
                    <a:pt x="731" y="230"/>
                    <a:pt x="800" y="299"/>
                    <a:pt x="822" y="367"/>
                  </a:cubicBezTo>
                  <a:lnTo>
                    <a:pt x="1096" y="1166"/>
                  </a:lnTo>
                  <a:lnTo>
                    <a:pt x="526" y="1372"/>
                  </a:lnTo>
                  <a:lnTo>
                    <a:pt x="320" y="778"/>
                  </a:lnTo>
                  <a:lnTo>
                    <a:pt x="252" y="596"/>
                  </a:lnTo>
                  <a:cubicBezTo>
                    <a:pt x="183" y="436"/>
                    <a:pt x="275" y="253"/>
                    <a:pt x="434" y="185"/>
                  </a:cubicBezTo>
                  <a:cubicBezTo>
                    <a:pt x="463" y="175"/>
                    <a:pt x="495" y="170"/>
                    <a:pt x="528" y="170"/>
                  </a:cubicBezTo>
                  <a:close/>
                  <a:moveTo>
                    <a:pt x="504" y="0"/>
                  </a:moveTo>
                  <a:cubicBezTo>
                    <a:pt x="456" y="0"/>
                    <a:pt x="410" y="8"/>
                    <a:pt x="366" y="25"/>
                  </a:cubicBezTo>
                  <a:cubicBezTo>
                    <a:pt x="115" y="116"/>
                    <a:pt x="1" y="390"/>
                    <a:pt x="92" y="641"/>
                  </a:cubicBezTo>
                  <a:lnTo>
                    <a:pt x="161" y="847"/>
                  </a:lnTo>
                  <a:lnTo>
                    <a:pt x="412" y="1509"/>
                  </a:lnTo>
                  <a:cubicBezTo>
                    <a:pt x="412" y="1531"/>
                    <a:pt x="434" y="1554"/>
                    <a:pt x="457" y="1554"/>
                  </a:cubicBezTo>
                  <a:cubicBezTo>
                    <a:pt x="457" y="1577"/>
                    <a:pt x="480" y="1577"/>
                    <a:pt x="480" y="1577"/>
                  </a:cubicBezTo>
                  <a:lnTo>
                    <a:pt x="526" y="1577"/>
                  </a:lnTo>
                  <a:lnTo>
                    <a:pt x="1256" y="1303"/>
                  </a:lnTo>
                  <a:cubicBezTo>
                    <a:pt x="1302" y="1280"/>
                    <a:pt x="1325" y="1235"/>
                    <a:pt x="1302" y="1189"/>
                  </a:cubicBezTo>
                  <a:lnTo>
                    <a:pt x="982" y="322"/>
                  </a:lnTo>
                  <a:cubicBezTo>
                    <a:pt x="937" y="208"/>
                    <a:pt x="845" y="93"/>
                    <a:pt x="731" y="48"/>
                  </a:cubicBezTo>
                  <a:cubicBezTo>
                    <a:pt x="661" y="20"/>
                    <a:pt x="581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41">
              <a:extLst>
                <a:ext uri="{FF2B5EF4-FFF2-40B4-BE49-F238E27FC236}">
                  <a16:creationId xmlns:a16="http://schemas.microsoft.com/office/drawing/2014/main" id="{90D553AC-B80D-F999-F9AD-52C48DD59D2A}"/>
                </a:ext>
              </a:extLst>
            </p:cNvPr>
            <p:cNvSpPr/>
            <p:nvPr/>
          </p:nvSpPr>
          <p:spPr>
            <a:xfrm>
              <a:off x="1561975" y="1061200"/>
              <a:ext cx="29125" cy="38475"/>
            </a:xfrm>
            <a:custGeom>
              <a:avLst/>
              <a:gdLst/>
              <a:ahLst/>
              <a:cxnLst/>
              <a:rect l="l" t="t" r="r" b="b"/>
              <a:pathLst>
                <a:path w="1165" h="1539" extrusionOk="0">
                  <a:moveTo>
                    <a:pt x="731" y="169"/>
                  </a:moveTo>
                  <a:cubicBezTo>
                    <a:pt x="800" y="192"/>
                    <a:pt x="868" y="238"/>
                    <a:pt x="914" y="306"/>
                  </a:cubicBezTo>
                  <a:cubicBezTo>
                    <a:pt x="959" y="375"/>
                    <a:pt x="982" y="466"/>
                    <a:pt x="959" y="534"/>
                  </a:cubicBezTo>
                  <a:lnTo>
                    <a:pt x="800" y="1356"/>
                  </a:lnTo>
                  <a:lnTo>
                    <a:pt x="206" y="1219"/>
                  </a:lnTo>
                  <a:lnTo>
                    <a:pt x="320" y="626"/>
                  </a:lnTo>
                  <a:lnTo>
                    <a:pt x="366" y="420"/>
                  </a:lnTo>
                  <a:cubicBezTo>
                    <a:pt x="389" y="329"/>
                    <a:pt x="434" y="261"/>
                    <a:pt x="503" y="215"/>
                  </a:cubicBezTo>
                  <a:cubicBezTo>
                    <a:pt x="571" y="169"/>
                    <a:pt x="663" y="169"/>
                    <a:pt x="731" y="169"/>
                  </a:cubicBezTo>
                  <a:close/>
                  <a:moveTo>
                    <a:pt x="678" y="1"/>
                  </a:moveTo>
                  <a:cubicBezTo>
                    <a:pt x="583" y="1"/>
                    <a:pt x="497" y="27"/>
                    <a:pt x="412" y="78"/>
                  </a:cubicBezTo>
                  <a:cubicBezTo>
                    <a:pt x="297" y="146"/>
                    <a:pt x="229" y="261"/>
                    <a:pt x="206" y="375"/>
                  </a:cubicBezTo>
                  <a:lnTo>
                    <a:pt x="1" y="1288"/>
                  </a:lnTo>
                  <a:cubicBezTo>
                    <a:pt x="1" y="1311"/>
                    <a:pt x="1" y="1333"/>
                    <a:pt x="24" y="1356"/>
                  </a:cubicBezTo>
                  <a:cubicBezTo>
                    <a:pt x="46" y="1356"/>
                    <a:pt x="46" y="1379"/>
                    <a:pt x="69" y="1379"/>
                  </a:cubicBezTo>
                  <a:lnTo>
                    <a:pt x="845" y="1539"/>
                  </a:lnTo>
                  <a:lnTo>
                    <a:pt x="868" y="1539"/>
                  </a:lnTo>
                  <a:cubicBezTo>
                    <a:pt x="914" y="1539"/>
                    <a:pt x="937" y="1516"/>
                    <a:pt x="959" y="1470"/>
                  </a:cubicBezTo>
                  <a:lnTo>
                    <a:pt x="1142" y="580"/>
                  </a:lnTo>
                  <a:cubicBezTo>
                    <a:pt x="1165" y="443"/>
                    <a:pt x="1142" y="329"/>
                    <a:pt x="1074" y="215"/>
                  </a:cubicBezTo>
                  <a:cubicBezTo>
                    <a:pt x="1005" y="101"/>
                    <a:pt x="891" y="32"/>
                    <a:pt x="777" y="9"/>
                  </a:cubicBezTo>
                  <a:cubicBezTo>
                    <a:pt x="743" y="4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250;p41">
            <a:extLst>
              <a:ext uri="{FF2B5EF4-FFF2-40B4-BE49-F238E27FC236}">
                <a16:creationId xmlns:a16="http://schemas.microsoft.com/office/drawing/2014/main" id="{72649E41-7A09-569B-5362-161E4200E54F}"/>
              </a:ext>
            </a:extLst>
          </p:cNvPr>
          <p:cNvGrpSpPr/>
          <p:nvPr/>
        </p:nvGrpSpPr>
        <p:grpSpPr>
          <a:xfrm>
            <a:off x="5839973" y="4478258"/>
            <a:ext cx="1358647" cy="242513"/>
            <a:chOff x="1312625" y="2098825"/>
            <a:chExt cx="595175" cy="106175"/>
          </a:xfrm>
        </p:grpSpPr>
        <p:sp>
          <p:nvSpPr>
            <p:cNvPr id="43" name="Google Shape;1251;p41">
              <a:extLst>
                <a:ext uri="{FF2B5EF4-FFF2-40B4-BE49-F238E27FC236}">
                  <a16:creationId xmlns:a16="http://schemas.microsoft.com/office/drawing/2014/main" id="{8B91D7A8-B970-9CC0-2276-E6E4292C5979}"/>
                </a:ext>
              </a:extLst>
            </p:cNvPr>
            <p:cNvSpPr/>
            <p:nvPr/>
          </p:nvSpPr>
          <p:spPr>
            <a:xfrm>
              <a:off x="1859275" y="2098825"/>
              <a:ext cx="48525" cy="106175"/>
            </a:xfrm>
            <a:custGeom>
              <a:avLst/>
              <a:gdLst/>
              <a:ahLst/>
              <a:cxnLst/>
              <a:rect l="l" t="t" r="r" b="b"/>
              <a:pathLst>
                <a:path w="1941" h="4247" extrusionOk="0">
                  <a:moveTo>
                    <a:pt x="1393" y="1"/>
                  </a:moveTo>
                  <a:cubicBezTo>
                    <a:pt x="663" y="1"/>
                    <a:pt x="571" y="3242"/>
                    <a:pt x="1" y="4064"/>
                  </a:cubicBezTo>
                  <a:cubicBezTo>
                    <a:pt x="92" y="4178"/>
                    <a:pt x="183" y="4246"/>
                    <a:pt x="275" y="4246"/>
                  </a:cubicBezTo>
                  <a:cubicBezTo>
                    <a:pt x="1119" y="4246"/>
                    <a:pt x="1119" y="1"/>
                    <a:pt x="194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52;p41">
              <a:extLst>
                <a:ext uri="{FF2B5EF4-FFF2-40B4-BE49-F238E27FC236}">
                  <a16:creationId xmlns:a16="http://schemas.microsoft.com/office/drawing/2014/main" id="{D162DDD9-8BAA-6D16-80CC-E977EE837DCB}"/>
                </a:ext>
              </a:extLst>
            </p:cNvPr>
            <p:cNvSpPr/>
            <p:nvPr/>
          </p:nvSpPr>
          <p:spPr>
            <a:xfrm>
              <a:off x="181762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297" y="1"/>
                  </a:moveTo>
                  <a:cubicBezTo>
                    <a:pt x="183" y="1"/>
                    <a:pt x="92" y="69"/>
                    <a:pt x="0" y="183"/>
                  </a:cubicBezTo>
                  <a:cubicBezTo>
                    <a:pt x="571" y="1005"/>
                    <a:pt x="662" y="4246"/>
                    <a:pt x="1393" y="4246"/>
                  </a:cubicBezTo>
                  <a:cubicBezTo>
                    <a:pt x="1507" y="4246"/>
                    <a:pt x="1598" y="4178"/>
                    <a:pt x="1667" y="4064"/>
                  </a:cubicBezTo>
                  <a:cubicBezTo>
                    <a:pt x="1096" y="3242"/>
                    <a:pt x="1005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53;p41">
              <a:extLst>
                <a:ext uri="{FF2B5EF4-FFF2-40B4-BE49-F238E27FC236}">
                  <a16:creationId xmlns:a16="http://schemas.microsoft.com/office/drawing/2014/main" id="{03D8CAB0-E15C-029D-BBF0-896851AF45C8}"/>
                </a:ext>
              </a:extLst>
            </p:cNvPr>
            <p:cNvSpPr/>
            <p:nvPr/>
          </p:nvSpPr>
          <p:spPr>
            <a:xfrm>
              <a:off x="1776550" y="2098825"/>
              <a:ext cx="41100" cy="106175"/>
            </a:xfrm>
            <a:custGeom>
              <a:avLst/>
              <a:gdLst/>
              <a:ahLst/>
              <a:cxnLst/>
              <a:rect l="l" t="t" r="r" b="b"/>
              <a:pathLst>
                <a:path w="1644" h="4247" extrusionOk="0">
                  <a:moveTo>
                    <a:pt x="1370" y="1"/>
                  </a:moveTo>
                  <a:cubicBezTo>
                    <a:pt x="639" y="1"/>
                    <a:pt x="548" y="3242"/>
                    <a:pt x="0" y="4064"/>
                  </a:cubicBezTo>
                  <a:cubicBezTo>
                    <a:pt x="69" y="4178"/>
                    <a:pt x="160" y="4246"/>
                    <a:pt x="274" y="4246"/>
                  </a:cubicBezTo>
                  <a:cubicBezTo>
                    <a:pt x="1004" y="4246"/>
                    <a:pt x="1096" y="1005"/>
                    <a:pt x="1643" y="183"/>
                  </a:cubicBezTo>
                  <a:cubicBezTo>
                    <a:pt x="1575" y="69"/>
                    <a:pt x="1484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54;p41">
              <a:extLst>
                <a:ext uri="{FF2B5EF4-FFF2-40B4-BE49-F238E27FC236}">
                  <a16:creationId xmlns:a16="http://schemas.microsoft.com/office/drawing/2014/main" id="{714CBF55-C626-65CB-03EC-362B9A3BD39A}"/>
                </a:ext>
              </a:extLst>
            </p:cNvPr>
            <p:cNvSpPr/>
            <p:nvPr/>
          </p:nvSpPr>
          <p:spPr>
            <a:xfrm>
              <a:off x="1734875" y="2098825"/>
              <a:ext cx="41700" cy="106175"/>
            </a:xfrm>
            <a:custGeom>
              <a:avLst/>
              <a:gdLst/>
              <a:ahLst/>
              <a:cxnLst/>
              <a:rect l="l" t="t" r="r" b="b"/>
              <a:pathLst>
                <a:path w="1668" h="4247" extrusionOk="0">
                  <a:moveTo>
                    <a:pt x="275" y="1"/>
                  </a:moveTo>
                  <a:cubicBezTo>
                    <a:pt x="161" y="1"/>
                    <a:pt x="69" y="69"/>
                    <a:pt x="1" y="183"/>
                  </a:cubicBezTo>
                  <a:cubicBezTo>
                    <a:pt x="571" y="1005"/>
                    <a:pt x="663" y="4246"/>
                    <a:pt x="1370" y="4246"/>
                  </a:cubicBezTo>
                  <a:cubicBezTo>
                    <a:pt x="1484" y="4246"/>
                    <a:pt x="1576" y="4178"/>
                    <a:pt x="1667" y="4064"/>
                  </a:cubicBezTo>
                  <a:cubicBezTo>
                    <a:pt x="1096" y="3242"/>
                    <a:pt x="1005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55;p41">
              <a:extLst>
                <a:ext uri="{FF2B5EF4-FFF2-40B4-BE49-F238E27FC236}">
                  <a16:creationId xmlns:a16="http://schemas.microsoft.com/office/drawing/2014/main" id="{17EC0DD0-3F16-1433-48E8-EDE89428FFF4}"/>
                </a:ext>
              </a:extLst>
            </p:cNvPr>
            <p:cNvSpPr/>
            <p:nvPr/>
          </p:nvSpPr>
          <p:spPr>
            <a:xfrm>
              <a:off x="169322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1393" y="1"/>
                  </a:moveTo>
                  <a:cubicBezTo>
                    <a:pt x="662" y="1"/>
                    <a:pt x="571" y="3242"/>
                    <a:pt x="1" y="4064"/>
                  </a:cubicBezTo>
                  <a:cubicBezTo>
                    <a:pt x="92" y="4178"/>
                    <a:pt x="183" y="4246"/>
                    <a:pt x="274" y="4246"/>
                  </a:cubicBezTo>
                  <a:cubicBezTo>
                    <a:pt x="1005" y="4246"/>
                    <a:pt x="1096" y="1005"/>
                    <a:pt x="1667" y="183"/>
                  </a:cubicBezTo>
                  <a:cubicBezTo>
                    <a:pt x="1575" y="69"/>
                    <a:pt x="148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56;p41">
              <a:extLst>
                <a:ext uri="{FF2B5EF4-FFF2-40B4-BE49-F238E27FC236}">
                  <a16:creationId xmlns:a16="http://schemas.microsoft.com/office/drawing/2014/main" id="{C835969E-99D2-7127-F589-F6CB988EE164}"/>
                </a:ext>
              </a:extLst>
            </p:cNvPr>
            <p:cNvSpPr/>
            <p:nvPr/>
          </p:nvSpPr>
          <p:spPr>
            <a:xfrm>
              <a:off x="165157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274" y="1"/>
                  </a:moveTo>
                  <a:cubicBezTo>
                    <a:pt x="183" y="1"/>
                    <a:pt x="92" y="69"/>
                    <a:pt x="0" y="183"/>
                  </a:cubicBezTo>
                  <a:cubicBezTo>
                    <a:pt x="571" y="1005"/>
                    <a:pt x="662" y="4246"/>
                    <a:pt x="1393" y="4246"/>
                  </a:cubicBezTo>
                  <a:cubicBezTo>
                    <a:pt x="1484" y="4246"/>
                    <a:pt x="1575" y="4178"/>
                    <a:pt x="1667" y="4064"/>
                  </a:cubicBezTo>
                  <a:cubicBezTo>
                    <a:pt x="1096" y="3242"/>
                    <a:pt x="1005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57;p41">
              <a:extLst>
                <a:ext uri="{FF2B5EF4-FFF2-40B4-BE49-F238E27FC236}">
                  <a16:creationId xmlns:a16="http://schemas.microsoft.com/office/drawing/2014/main" id="{B08F5E1F-AF82-612D-807C-F6191A6E960A}"/>
                </a:ext>
              </a:extLst>
            </p:cNvPr>
            <p:cNvSpPr/>
            <p:nvPr/>
          </p:nvSpPr>
          <p:spPr>
            <a:xfrm>
              <a:off x="1610475" y="2098825"/>
              <a:ext cx="41125" cy="106175"/>
            </a:xfrm>
            <a:custGeom>
              <a:avLst/>
              <a:gdLst/>
              <a:ahLst/>
              <a:cxnLst/>
              <a:rect l="l" t="t" r="r" b="b"/>
              <a:pathLst>
                <a:path w="1645" h="4247" extrusionOk="0">
                  <a:moveTo>
                    <a:pt x="1370" y="1"/>
                  </a:moveTo>
                  <a:cubicBezTo>
                    <a:pt x="640" y="1"/>
                    <a:pt x="549" y="3242"/>
                    <a:pt x="1" y="4064"/>
                  </a:cubicBezTo>
                  <a:cubicBezTo>
                    <a:pt x="69" y="4178"/>
                    <a:pt x="161" y="4246"/>
                    <a:pt x="275" y="4246"/>
                  </a:cubicBezTo>
                  <a:cubicBezTo>
                    <a:pt x="1005" y="4246"/>
                    <a:pt x="1096" y="1005"/>
                    <a:pt x="1644" y="183"/>
                  </a:cubicBezTo>
                  <a:cubicBezTo>
                    <a:pt x="1576" y="69"/>
                    <a:pt x="1485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58;p41">
              <a:extLst>
                <a:ext uri="{FF2B5EF4-FFF2-40B4-BE49-F238E27FC236}">
                  <a16:creationId xmlns:a16="http://schemas.microsoft.com/office/drawing/2014/main" id="{48D775A7-C633-21B7-2D78-1DCA76608FCD}"/>
                </a:ext>
              </a:extLst>
            </p:cNvPr>
            <p:cNvSpPr/>
            <p:nvPr/>
          </p:nvSpPr>
          <p:spPr>
            <a:xfrm>
              <a:off x="156882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275" y="1"/>
                  </a:moveTo>
                  <a:cubicBezTo>
                    <a:pt x="160" y="1"/>
                    <a:pt x="69" y="69"/>
                    <a:pt x="1" y="183"/>
                  </a:cubicBezTo>
                  <a:cubicBezTo>
                    <a:pt x="548" y="1005"/>
                    <a:pt x="663" y="4246"/>
                    <a:pt x="1370" y="4246"/>
                  </a:cubicBezTo>
                  <a:cubicBezTo>
                    <a:pt x="1484" y="4246"/>
                    <a:pt x="1576" y="4178"/>
                    <a:pt x="1667" y="4064"/>
                  </a:cubicBezTo>
                  <a:cubicBezTo>
                    <a:pt x="1096" y="3242"/>
                    <a:pt x="1005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9;p41">
              <a:extLst>
                <a:ext uri="{FF2B5EF4-FFF2-40B4-BE49-F238E27FC236}">
                  <a16:creationId xmlns:a16="http://schemas.microsoft.com/office/drawing/2014/main" id="{E17100E2-7E24-EAE2-A54A-28B51380A828}"/>
                </a:ext>
              </a:extLst>
            </p:cNvPr>
            <p:cNvSpPr/>
            <p:nvPr/>
          </p:nvSpPr>
          <p:spPr>
            <a:xfrm>
              <a:off x="152717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1370" y="1"/>
                  </a:moveTo>
                  <a:cubicBezTo>
                    <a:pt x="662" y="1"/>
                    <a:pt x="571" y="3242"/>
                    <a:pt x="0" y="4064"/>
                  </a:cubicBezTo>
                  <a:cubicBezTo>
                    <a:pt x="92" y="4178"/>
                    <a:pt x="183" y="4246"/>
                    <a:pt x="274" y="4246"/>
                  </a:cubicBezTo>
                  <a:cubicBezTo>
                    <a:pt x="1005" y="4246"/>
                    <a:pt x="1096" y="1005"/>
                    <a:pt x="1667" y="183"/>
                  </a:cubicBezTo>
                  <a:cubicBezTo>
                    <a:pt x="1575" y="69"/>
                    <a:pt x="1484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0;p41">
              <a:extLst>
                <a:ext uri="{FF2B5EF4-FFF2-40B4-BE49-F238E27FC236}">
                  <a16:creationId xmlns:a16="http://schemas.microsoft.com/office/drawing/2014/main" id="{81919207-D550-927E-314E-A1C0AE16896A}"/>
                </a:ext>
              </a:extLst>
            </p:cNvPr>
            <p:cNvSpPr/>
            <p:nvPr/>
          </p:nvSpPr>
          <p:spPr>
            <a:xfrm>
              <a:off x="148552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274" y="1"/>
                  </a:moveTo>
                  <a:cubicBezTo>
                    <a:pt x="183" y="1"/>
                    <a:pt x="91" y="69"/>
                    <a:pt x="0" y="183"/>
                  </a:cubicBezTo>
                  <a:cubicBezTo>
                    <a:pt x="571" y="1005"/>
                    <a:pt x="662" y="4246"/>
                    <a:pt x="1392" y="4246"/>
                  </a:cubicBezTo>
                  <a:cubicBezTo>
                    <a:pt x="1484" y="4246"/>
                    <a:pt x="1575" y="4178"/>
                    <a:pt x="1666" y="4064"/>
                  </a:cubicBezTo>
                  <a:cubicBezTo>
                    <a:pt x="1096" y="3242"/>
                    <a:pt x="1004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1;p41">
              <a:extLst>
                <a:ext uri="{FF2B5EF4-FFF2-40B4-BE49-F238E27FC236}">
                  <a16:creationId xmlns:a16="http://schemas.microsoft.com/office/drawing/2014/main" id="{7863261A-2EDC-D2C1-39CD-095408375C3F}"/>
                </a:ext>
              </a:extLst>
            </p:cNvPr>
            <p:cNvSpPr/>
            <p:nvPr/>
          </p:nvSpPr>
          <p:spPr>
            <a:xfrm>
              <a:off x="1443850" y="2098825"/>
              <a:ext cx="41700" cy="106175"/>
            </a:xfrm>
            <a:custGeom>
              <a:avLst/>
              <a:gdLst/>
              <a:ahLst/>
              <a:cxnLst/>
              <a:rect l="l" t="t" r="r" b="b"/>
              <a:pathLst>
                <a:path w="1668" h="4247" extrusionOk="0">
                  <a:moveTo>
                    <a:pt x="1393" y="1"/>
                  </a:moveTo>
                  <a:cubicBezTo>
                    <a:pt x="663" y="1"/>
                    <a:pt x="572" y="3242"/>
                    <a:pt x="1" y="4064"/>
                  </a:cubicBezTo>
                  <a:cubicBezTo>
                    <a:pt x="92" y="4178"/>
                    <a:pt x="183" y="4246"/>
                    <a:pt x="298" y="4246"/>
                  </a:cubicBezTo>
                  <a:cubicBezTo>
                    <a:pt x="1005" y="4246"/>
                    <a:pt x="1096" y="1005"/>
                    <a:pt x="1667" y="183"/>
                  </a:cubicBezTo>
                  <a:cubicBezTo>
                    <a:pt x="1599" y="69"/>
                    <a:pt x="1507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2;p41">
              <a:extLst>
                <a:ext uri="{FF2B5EF4-FFF2-40B4-BE49-F238E27FC236}">
                  <a16:creationId xmlns:a16="http://schemas.microsoft.com/office/drawing/2014/main" id="{8637734B-0A23-7198-5952-64FDAAACDF3A}"/>
                </a:ext>
              </a:extLst>
            </p:cNvPr>
            <p:cNvSpPr/>
            <p:nvPr/>
          </p:nvSpPr>
          <p:spPr>
            <a:xfrm>
              <a:off x="1402775" y="2098825"/>
              <a:ext cx="41100" cy="106175"/>
            </a:xfrm>
            <a:custGeom>
              <a:avLst/>
              <a:gdLst/>
              <a:ahLst/>
              <a:cxnLst/>
              <a:rect l="l" t="t" r="r" b="b"/>
              <a:pathLst>
                <a:path w="1644" h="4247" extrusionOk="0">
                  <a:moveTo>
                    <a:pt x="274" y="1"/>
                  </a:moveTo>
                  <a:cubicBezTo>
                    <a:pt x="160" y="1"/>
                    <a:pt x="69" y="69"/>
                    <a:pt x="0" y="183"/>
                  </a:cubicBezTo>
                  <a:cubicBezTo>
                    <a:pt x="548" y="1005"/>
                    <a:pt x="640" y="4246"/>
                    <a:pt x="1370" y="4246"/>
                  </a:cubicBezTo>
                  <a:cubicBezTo>
                    <a:pt x="1484" y="4246"/>
                    <a:pt x="1575" y="4178"/>
                    <a:pt x="1644" y="4064"/>
                  </a:cubicBezTo>
                  <a:cubicBezTo>
                    <a:pt x="1096" y="3242"/>
                    <a:pt x="1005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63;p41">
              <a:extLst>
                <a:ext uri="{FF2B5EF4-FFF2-40B4-BE49-F238E27FC236}">
                  <a16:creationId xmlns:a16="http://schemas.microsoft.com/office/drawing/2014/main" id="{E344B52A-FCC9-F4BB-DA7B-7A82EC6FBA17}"/>
                </a:ext>
              </a:extLst>
            </p:cNvPr>
            <p:cNvSpPr/>
            <p:nvPr/>
          </p:nvSpPr>
          <p:spPr>
            <a:xfrm>
              <a:off x="1361125" y="2098825"/>
              <a:ext cx="41675" cy="106175"/>
            </a:xfrm>
            <a:custGeom>
              <a:avLst/>
              <a:gdLst/>
              <a:ahLst/>
              <a:cxnLst/>
              <a:rect l="l" t="t" r="r" b="b"/>
              <a:pathLst>
                <a:path w="1667" h="4247" extrusionOk="0">
                  <a:moveTo>
                    <a:pt x="1370" y="1"/>
                  </a:moveTo>
                  <a:cubicBezTo>
                    <a:pt x="662" y="1"/>
                    <a:pt x="571" y="3242"/>
                    <a:pt x="0" y="4064"/>
                  </a:cubicBezTo>
                  <a:cubicBezTo>
                    <a:pt x="69" y="4178"/>
                    <a:pt x="183" y="4246"/>
                    <a:pt x="274" y="4246"/>
                  </a:cubicBezTo>
                  <a:cubicBezTo>
                    <a:pt x="1005" y="4246"/>
                    <a:pt x="1096" y="1005"/>
                    <a:pt x="1666" y="183"/>
                  </a:cubicBezTo>
                  <a:cubicBezTo>
                    <a:pt x="1575" y="69"/>
                    <a:pt x="1484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4;p41">
              <a:extLst>
                <a:ext uri="{FF2B5EF4-FFF2-40B4-BE49-F238E27FC236}">
                  <a16:creationId xmlns:a16="http://schemas.microsoft.com/office/drawing/2014/main" id="{A9E3517B-7210-F60C-25FA-92352A4ECA98}"/>
                </a:ext>
              </a:extLst>
            </p:cNvPr>
            <p:cNvSpPr/>
            <p:nvPr/>
          </p:nvSpPr>
          <p:spPr>
            <a:xfrm>
              <a:off x="1312625" y="2098825"/>
              <a:ext cx="48525" cy="106175"/>
            </a:xfrm>
            <a:custGeom>
              <a:avLst/>
              <a:gdLst/>
              <a:ahLst/>
              <a:cxnLst/>
              <a:rect l="l" t="t" r="r" b="b"/>
              <a:pathLst>
                <a:path w="1941" h="4247" extrusionOk="0">
                  <a:moveTo>
                    <a:pt x="0" y="1"/>
                  </a:moveTo>
                  <a:cubicBezTo>
                    <a:pt x="822" y="1"/>
                    <a:pt x="822" y="4246"/>
                    <a:pt x="1666" y="4246"/>
                  </a:cubicBezTo>
                  <a:cubicBezTo>
                    <a:pt x="1758" y="4246"/>
                    <a:pt x="1849" y="4178"/>
                    <a:pt x="1940" y="4064"/>
                  </a:cubicBezTo>
                  <a:cubicBezTo>
                    <a:pt x="1370" y="3242"/>
                    <a:pt x="1278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875;p37">
            <a:extLst>
              <a:ext uri="{FF2B5EF4-FFF2-40B4-BE49-F238E27FC236}">
                <a16:creationId xmlns:a16="http://schemas.microsoft.com/office/drawing/2014/main" id="{5FF7A8CE-BDCD-D845-DFD0-83FB0779C5A5}"/>
              </a:ext>
            </a:extLst>
          </p:cNvPr>
          <p:cNvGrpSpPr/>
          <p:nvPr/>
        </p:nvGrpSpPr>
        <p:grpSpPr>
          <a:xfrm>
            <a:off x="3672461" y="204664"/>
            <a:ext cx="616152" cy="1070430"/>
            <a:chOff x="2795125" y="1072850"/>
            <a:chExt cx="191175" cy="332125"/>
          </a:xfrm>
        </p:grpSpPr>
        <p:sp>
          <p:nvSpPr>
            <p:cNvPr id="58" name="Google Shape;876;p37">
              <a:extLst>
                <a:ext uri="{FF2B5EF4-FFF2-40B4-BE49-F238E27FC236}">
                  <a16:creationId xmlns:a16="http://schemas.microsoft.com/office/drawing/2014/main" id="{50166A3C-BCD4-EF16-1DC4-D77FE17B889C}"/>
                </a:ext>
              </a:extLst>
            </p:cNvPr>
            <p:cNvSpPr/>
            <p:nvPr/>
          </p:nvSpPr>
          <p:spPr>
            <a:xfrm>
              <a:off x="2964025" y="1293675"/>
              <a:ext cx="12000" cy="13725"/>
            </a:xfrm>
            <a:custGeom>
              <a:avLst/>
              <a:gdLst/>
              <a:ahLst/>
              <a:cxnLst/>
              <a:rect l="l" t="t" r="r" b="b"/>
              <a:pathLst>
                <a:path w="480" h="549" extrusionOk="0">
                  <a:moveTo>
                    <a:pt x="0" y="0"/>
                  </a:moveTo>
                  <a:lnTo>
                    <a:pt x="0" y="548"/>
                  </a:lnTo>
                  <a:lnTo>
                    <a:pt x="183" y="548"/>
                  </a:lnTo>
                  <a:cubicBezTo>
                    <a:pt x="274" y="548"/>
                    <a:pt x="343" y="525"/>
                    <a:pt x="389" y="457"/>
                  </a:cubicBezTo>
                  <a:cubicBezTo>
                    <a:pt x="434" y="411"/>
                    <a:pt x="480" y="343"/>
                    <a:pt x="480" y="274"/>
                  </a:cubicBezTo>
                  <a:cubicBezTo>
                    <a:pt x="480" y="115"/>
                    <a:pt x="343" y="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7;p37">
              <a:extLst>
                <a:ext uri="{FF2B5EF4-FFF2-40B4-BE49-F238E27FC236}">
                  <a16:creationId xmlns:a16="http://schemas.microsoft.com/office/drawing/2014/main" id="{248793E8-1FE5-CC61-30E0-FE3F736388C0}"/>
                </a:ext>
              </a:extLst>
            </p:cNvPr>
            <p:cNvSpPr/>
            <p:nvPr/>
          </p:nvSpPr>
          <p:spPr>
            <a:xfrm>
              <a:off x="2945200" y="1262275"/>
              <a:ext cx="18850" cy="74800"/>
            </a:xfrm>
            <a:custGeom>
              <a:avLst/>
              <a:gdLst/>
              <a:ahLst/>
              <a:cxnLst/>
              <a:rect l="l" t="t" r="r" b="b"/>
              <a:pathLst>
                <a:path w="754" h="2992" extrusionOk="0">
                  <a:moveTo>
                    <a:pt x="365" y="1"/>
                  </a:moveTo>
                  <a:cubicBezTo>
                    <a:pt x="160" y="1"/>
                    <a:pt x="0" y="161"/>
                    <a:pt x="0" y="366"/>
                  </a:cubicBezTo>
                  <a:lnTo>
                    <a:pt x="0" y="1005"/>
                  </a:lnTo>
                  <a:lnTo>
                    <a:pt x="0" y="2101"/>
                  </a:lnTo>
                  <a:lnTo>
                    <a:pt x="0" y="2603"/>
                  </a:lnTo>
                  <a:cubicBezTo>
                    <a:pt x="0" y="2808"/>
                    <a:pt x="160" y="2991"/>
                    <a:pt x="365" y="2991"/>
                  </a:cubicBezTo>
                  <a:cubicBezTo>
                    <a:pt x="571" y="2991"/>
                    <a:pt x="753" y="2808"/>
                    <a:pt x="753" y="2603"/>
                  </a:cubicBezTo>
                  <a:lnTo>
                    <a:pt x="753" y="1804"/>
                  </a:lnTo>
                  <a:lnTo>
                    <a:pt x="753" y="1256"/>
                  </a:lnTo>
                  <a:lnTo>
                    <a:pt x="753" y="366"/>
                  </a:lnTo>
                  <a:cubicBezTo>
                    <a:pt x="753" y="275"/>
                    <a:pt x="708" y="184"/>
                    <a:pt x="639" y="115"/>
                  </a:cubicBezTo>
                  <a:cubicBezTo>
                    <a:pt x="571" y="47"/>
                    <a:pt x="480" y="1"/>
                    <a:pt x="365" y="1"/>
                  </a:cubicBezTo>
                  <a:close/>
                </a:path>
              </a:pathLst>
            </a:custGeom>
            <a:solidFill>
              <a:srgbClr val="EFEF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8;p37">
              <a:extLst>
                <a:ext uri="{FF2B5EF4-FFF2-40B4-BE49-F238E27FC236}">
                  <a16:creationId xmlns:a16="http://schemas.microsoft.com/office/drawing/2014/main" id="{413FE74A-D921-CB31-D2E9-D2D4F296EB66}"/>
                </a:ext>
              </a:extLst>
            </p:cNvPr>
            <p:cNvSpPr/>
            <p:nvPr/>
          </p:nvSpPr>
          <p:spPr>
            <a:xfrm>
              <a:off x="2943475" y="1260575"/>
              <a:ext cx="22275" cy="78200"/>
            </a:xfrm>
            <a:custGeom>
              <a:avLst/>
              <a:gdLst/>
              <a:ahLst/>
              <a:cxnLst/>
              <a:rect l="l" t="t" r="r" b="b"/>
              <a:pathLst>
                <a:path w="891" h="3128" extrusionOk="0">
                  <a:moveTo>
                    <a:pt x="434" y="1"/>
                  </a:moveTo>
                  <a:cubicBezTo>
                    <a:pt x="183" y="1"/>
                    <a:pt x="1" y="206"/>
                    <a:pt x="1" y="434"/>
                  </a:cubicBezTo>
                  <a:lnTo>
                    <a:pt x="1" y="2671"/>
                  </a:lnTo>
                  <a:cubicBezTo>
                    <a:pt x="1" y="2922"/>
                    <a:pt x="183" y="3128"/>
                    <a:pt x="434" y="3128"/>
                  </a:cubicBezTo>
                  <a:cubicBezTo>
                    <a:pt x="686" y="3128"/>
                    <a:pt x="891" y="2922"/>
                    <a:pt x="891" y="2671"/>
                  </a:cubicBezTo>
                  <a:lnTo>
                    <a:pt x="891" y="1872"/>
                  </a:lnTo>
                  <a:cubicBezTo>
                    <a:pt x="891" y="1827"/>
                    <a:pt x="868" y="1804"/>
                    <a:pt x="822" y="1804"/>
                  </a:cubicBezTo>
                  <a:cubicBezTo>
                    <a:pt x="777" y="1804"/>
                    <a:pt x="754" y="1827"/>
                    <a:pt x="754" y="1872"/>
                  </a:cubicBezTo>
                  <a:lnTo>
                    <a:pt x="754" y="2671"/>
                  </a:lnTo>
                  <a:cubicBezTo>
                    <a:pt x="754" y="2854"/>
                    <a:pt x="617" y="2991"/>
                    <a:pt x="434" y="2991"/>
                  </a:cubicBezTo>
                  <a:cubicBezTo>
                    <a:pt x="275" y="2991"/>
                    <a:pt x="138" y="2854"/>
                    <a:pt x="138" y="2671"/>
                  </a:cubicBezTo>
                  <a:lnTo>
                    <a:pt x="138" y="434"/>
                  </a:lnTo>
                  <a:cubicBezTo>
                    <a:pt x="138" y="274"/>
                    <a:pt x="275" y="137"/>
                    <a:pt x="434" y="137"/>
                  </a:cubicBezTo>
                  <a:cubicBezTo>
                    <a:pt x="526" y="137"/>
                    <a:pt x="594" y="183"/>
                    <a:pt x="663" y="229"/>
                  </a:cubicBezTo>
                  <a:cubicBezTo>
                    <a:pt x="708" y="297"/>
                    <a:pt x="754" y="366"/>
                    <a:pt x="754" y="434"/>
                  </a:cubicBezTo>
                  <a:lnTo>
                    <a:pt x="754" y="1324"/>
                  </a:lnTo>
                  <a:cubicBezTo>
                    <a:pt x="754" y="1347"/>
                    <a:pt x="777" y="1393"/>
                    <a:pt x="822" y="1393"/>
                  </a:cubicBezTo>
                  <a:cubicBezTo>
                    <a:pt x="868" y="1393"/>
                    <a:pt x="891" y="1347"/>
                    <a:pt x="891" y="1324"/>
                  </a:cubicBezTo>
                  <a:lnTo>
                    <a:pt x="891" y="434"/>
                  </a:lnTo>
                  <a:cubicBezTo>
                    <a:pt x="891" y="320"/>
                    <a:pt x="845" y="206"/>
                    <a:pt x="754" y="137"/>
                  </a:cubicBezTo>
                  <a:cubicBezTo>
                    <a:pt x="686" y="46"/>
                    <a:pt x="549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9;p37">
              <a:extLst>
                <a:ext uri="{FF2B5EF4-FFF2-40B4-BE49-F238E27FC236}">
                  <a16:creationId xmlns:a16="http://schemas.microsoft.com/office/drawing/2014/main" id="{6BF61EF7-35EA-46AC-DC78-6DD64D16EAEB}"/>
                </a:ext>
              </a:extLst>
            </p:cNvPr>
            <p:cNvSpPr/>
            <p:nvPr/>
          </p:nvSpPr>
          <p:spPr>
            <a:xfrm>
              <a:off x="2962325" y="1291400"/>
              <a:ext cx="15425" cy="17700"/>
            </a:xfrm>
            <a:custGeom>
              <a:avLst/>
              <a:gdLst/>
              <a:ahLst/>
              <a:cxnLst/>
              <a:rect l="l" t="t" r="r" b="b"/>
              <a:pathLst>
                <a:path w="617" h="708" extrusionOk="0">
                  <a:moveTo>
                    <a:pt x="251" y="160"/>
                  </a:moveTo>
                  <a:cubicBezTo>
                    <a:pt x="365" y="160"/>
                    <a:pt x="479" y="251"/>
                    <a:pt x="479" y="365"/>
                  </a:cubicBezTo>
                  <a:cubicBezTo>
                    <a:pt x="479" y="411"/>
                    <a:pt x="457" y="479"/>
                    <a:pt x="411" y="502"/>
                  </a:cubicBezTo>
                  <a:cubicBezTo>
                    <a:pt x="365" y="548"/>
                    <a:pt x="320" y="571"/>
                    <a:pt x="251" y="571"/>
                  </a:cubicBezTo>
                  <a:lnTo>
                    <a:pt x="137" y="571"/>
                  </a:lnTo>
                  <a:lnTo>
                    <a:pt x="137" y="160"/>
                  </a:lnTo>
                  <a:close/>
                  <a:moveTo>
                    <a:pt x="68" y="0"/>
                  </a:moveTo>
                  <a:cubicBezTo>
                    <a:pt x="23" y="0"/>
                    <a:pt x="0" y="46"/>
                    <a:pt x="0" y="91"/>
                  </a:cubicBezTo>
                  <a:lnTo>
                    <a:pt x="0" y="639"/>
                  </a:lnTo>
                  <a:cubicBezTo>
                    <a:pt x="0" y="685"/>
                    <a:pt x="23" y="708"/>
                    <a:pt x="68" y="708"/>
                  </a:cubicBezTo>
                  <a:lnTo>
                    <a:pt x="251" y="708"/>
                  </a:lnTo>
                  <a:cubicBezTo>
                    <a:pt x="342" y="708"/>
                    <a:pt x="434" y="685"/>
                    <a:pt x="502" y="616"/>
                  </a:cubicBezTo>
                  <a:cubicBezTo>
                    <a:pt x="571" y="548"/>
                    <a:pt x="616" y="457"/>
                    <a:pt x="616" y="365"/>
                  </a:cubicBezTo>
                  <a:cubicBezTo>
                    <a:pt x="616" y="160"/>
                    <a:pt x="457" y="0"/>
                    <a:pt x="251" y="0"/>
                  </a:cubicBezTo>
                  <a:close/>
                </a:path>
              </a:pathLst>
            </a:custGeom>
            <a:solidFill>
              <a:srgbClr val="4C3D4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80;p37">
              <a:extLst>
                <a:ext uri="{FF2B5EF4-FFF2-40B4-BE49-F238E27FC236}">
                  <a16:creationId xmlns:a16="http://schemas.microsoft.com/office/drawing/2014/main" id="{DC29A793-BE3D-0B6D-BEDF-88459CB544C9}"/>
                </a:ext>
              </a:extLst>
            </p:cNvPr>
            <p:cNvSpPr/>
            <p:nvPr/>
          </p:nvSpPr>
          <p:spPr>
            <a:xfrm>
              <a:off x="2861300" y="1210925"/>
              <a:ext cx="59950" cy="23425"/>
            </a:xfrm>
            <a:custGeom>
              <a:avLst/>
              <a:gdLst/>
              <a:ahLst/>
              <a:cxnLst/>
              <a:rect l="l" t="t" r="r" b="b"/>
              <a:pathLst>
                <a:path w="2398" h="937" extrusionOk="0">
                  <a:moveTo>
                    <a:pt x="686" y="1"/>
                  </a:moveTo>
                  <a:lnTo>
                    <a:pt x="1" y="937"/>
                  </a:lnTo>
                  <a:lnTo>
                    <a:pt x="2398" y="937"/>
                  </a:lnTo>
                  <a:lnTo>
                    <a:pt x="1758" y="24"/>
                  </a:lnTo>
                  <a:lnTo>
                    <a:pt x="1576" y="24"/>
                  </a:lnTo>
                  <a:lnTo>
                    <a:pt x="91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81;p37">
              <a:extLst>
                <a:ext uri="{FF2B5EF4-FFF2-40B4-BE49-F238E27FC236}">
                  <a16:creationId xmlns:a16="http://schemas.microsoft.com/office/drawing/2014/main" id="{33D55F18-B610-B9A4-E8ED-C8A18A86F804}"/>
                </a:ext>
              </a:extLst>
            </p:cNvPr>
            <p:cNvSpPr/>
            <p:nvPr/>
          </p:nvSpPr>
          <p:spPr>
            <a:xfrm>
              <a:off x="2883000" y="1180675"/>
              <a:ext cx="18850" cy="30850"/>
            </a:xfrm>
            <a:custGeom>
              <a:avLst/>
              <a:gdLst/>
              <a:ahLst/>
              <a:cxnLst/>
              <a:rect l="l" t="t" r="r" b="b"/>
              <a:pathLst>
                <a:path w="754" h="1234" extrusionOk="0">
                  <a:moveTo>
                    <a:pt x="388" y="1"/>
                  </a:moveTo>
                  <a:cubicBezTo>
                    <a:pt x="206" y="1"/>
                    <a:pt x="69" y="275"/>
                    <a:pt x="23" y="617"/>
                  </a:cubicBezTo>
                  <a:cubicBezTo>
                    <a:pt x="0" y="686"/>
                    <a:pt x="0" y="754"/>
                    <a:pt x="0" y="846"/>
                  </a:cubicBezTo>
                  <a:cubicBezTo>
                    <a:pt x="0" y="982"/>
                    <a:pt x="23" y="1097"/>
                    <a:pt x="46" y="1211"/>
                  </a:cubicBezTo>
                  <a:lnTo>
                    <a:pt x="708" y="1234"/>
                  </a:lnTo>
                  <a:cubicBezTo>
                    <a:pt x="731" y="1119"/>
                    <a:pt x="754" y="982"/>
                    <a:pt x="754" y="846"/>
                  </a:cubicBezTo>
                  <a:cubicBezTo>
                    <a:pt x="754" y="754"/>
                    <a:pt x="754" y="686"/>
                    <a:pt x="754" y="617"/>
                  </a:cubicBezTo>
                  <a:cubicBezTo>
                    <a:pt x="708" y="275"/>
                    <a:pt x="548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82;p37">
              <a:extLst>
                <a:ext uri="{FF2B5EF4-FFF2-40B4-BE49-F238E27FC236}">
                  <a16:creationId xmlns:a16="http://schemas.microsoft.com/office/drawing/2014/main" id="{0A7B0CCE-78C5-BEFB-109A-0269B8A7E15A}"/>
                </a:ext>
              </a:extLst>
            </p:cNvPr>
            <p:cNvSpPr/>
            <p:nvPr/>
          </p:nvSpPr>
          <p:spPr>
            <a:xfrm>
              <a:off x="2800825" y="1265700"/>
              <a:ext cx="179775" cy="114725"/>
            </a:xfrm>
            <a:custGeom>
              <a:avLst/>
              <a:gdLst/>
              <a:ahLst/>
              <a:cxnLst/>
              <a:rect l="l" t="t" r="r" b="b"/>
              <a:pathLst>
                <a:path w="7191" h="4589" extrusionOk="0">
                  <a:moveTo>
                    <a:pt x="2991" y="1"/>
                  </a:moveTo>
                  <a:lnTo>
                    <a:pt x="2991" y="3265"/>
                  </a:lnTo>
                  <a:cubicBezTo>
                    <a:pt x="1553" y="3402"/>
                    <a:pt x="411" y="3904"/>
                    <a:pt x="0" y="4589"/>
                  </a:cubicBezTo>
                  <a:lnTo>
                    <a:pt x="7190" y="4589"/>
                  </a:lnTo>
                  <a:cubicBezTo>
                    <a:pt x="6780" y="3904"/>
                    <a:pt x="5638" y="3402"/>
                    <a:pt x="4200" y="3265"/>
                  </a:cubicBezTo>
                  <a:lnTo>
                    <a:pt x="4200" y="1964"/>
                  </a:lnTo>
                  <a:lnTo>
                    <a:pt x="5775" y="1964"/>
                  </a:lnTo>
                  <a:lnTo>
                    <a:pt x="5775" y="868"/>
                  </a:lnTo>
                  <a:lnTo>
                    <a:pt x="4200" y="868"/>
                  </a:lnTo>
                  <a:lnTo>
                    <a:pt x="420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83;p37">
              <a:extLst>
                <a:ext uri="{FF2B5EF4-FFF2-40B4-BE49-F238E27FC236}">
                  <a16:creationId xmlns:a16="http://schemas.microsoft.com/office/drawing/2014/main" id="{D193BA3B-4D1E-1D13-9B72-85D049FEA2E7}"/>
                </a:ext>
              </a:extLst>
            </p:cNvPr>
            <p:cNvSpPr/>
            <p:nvPr/>
          </p:nvSpPr>
          <p:spPr>
            <a:xfrm>
              <a:off x="2796825" y="1380400"/>
              <a:ext cx="187775" cy="22275"/>
            </a:xfrm>
            <a:custGeom>
              <a:avLst/>
              <a:gdLst/>
              <a:ahLst/>
              <a:cxnLst/>
              <a:rect l="l" t="t" r="r" b="b"/>
              <a:pathLst>
                <a:path w="7511" h="891" extrusionOk="0">
                  <a:moveTo>
                    <a:pt x="160" y="1"/>
                  </a:moveTo>
                  <a:cubicBezTo>
                    <a:pt x="46" y="183"/>
                    <a:pt x="1" y="366"/>
                    <a:pt x="1" y="549"/>
                  </a:cubicBezTo>
                  <a:cubicBezTo>
                    <a:pt x="1" y="663"/>
                    <a:pt x="23" y="777"/>
                    <a:pt x="69" y="891"/>
                  </a:cubicBezTo>
                  <a:lnTo>
                    <a:pt x="7442" y="891"/>
                  </a:lnTo>
                  <a:cubicBezTo>
                    <a:pt x="7487" y="777"/>
                    <a:pt x="7510" y="663"/>
                    <a:pt x="7510" y="549"/>
                  </a:cubicBezTo>
                  <a:cubicBezTo>
                    <a:pt x="7510" y="366"/>
                    <a:pt x="7465" y="183"/>
                    <a:pt x="7350" y="1"/>
                  </a:cubicBezTo>
                  <a:close/>
                </a:path>
              </a:pathLst>
            </a:custGeom>
            <a:solidFill>
              <a:srgbClr val="EFEFE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84;p37">
              <a:extLst>
                <a:ext uri="{FF2B5EF4-FFF2-40B4-BE49-F238E27FC236}">
                  <a16:creationId xmlns:a16="http://schemas.microsoft.com/office/drawing/2014/main" id="{D56887B8-F9E3-6A84-F882-4EE36490F0C3}"/>
                </a:ext>
              </a:extLst>
            </p:cNvPr>
            <p:cNvSpPr/>
            <p:nvPr/>
          </p:nvSpPr>
          <p:spPr>
            <a:xfrm>
              <a:off x="2816800" y="1072850"/>
              <a:ext cx="146675" cy="123275"/>
            </a:xfrm>
            <a:custGeom>
              <a:avLst/>
              <a:gdLst/>
              <a:ahLst/>
              <a:cxnLst/>
              <a:rect l="l" t="t" r="r" b="b"/>
              <a:pathLst>
                <a:path w="5867" h="4931" extrusionOk="0">
                  <a:moveTo>
                    <a:pt x="2968" y="0"/>
                  </a:moveTo>
                  <a:cubicBezTo>
                    <a:pt x="1" y="3880"/>
                    <a:pt x="2329" y="4930"/>
                    <a:pt x="2329" y="4930"/>
                  </a:cubicBezTo>
                  <a:lnTo>
                    <a:pt x="2671" y="4930"/>
                  </a:lnTo>
                  <a:cubicBezTo>
                    <a:pt x="2717" y="4588"/>
                    <a:pt x="2854" y="4314"/>
                    <a:pt x="3036" y="4314"/>
                  </a:cubicBezTo>
                  <a:cubicBezTo>
                    <a:pt x="3196" y="4314"/>
                    <a:pt x="3356" y="4588"/>
                    <a:pt x="3402" y="4930"/>
                  </a:cubicBezTo>
                  <a:lnTo>
                    <a:pt x="3812" y="4930"/>
                  </a:lnTo>
                  <a:cubicBezTo>
                    <a:pt x="5867" y="2944"/>
                    <a:pt x="2968" y="0"/>
                    <a:pt x="296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85;p37">
              <a:extLst>
                <a:ext uri="{FF2B5EF4-FFF2-40B4-BE49-F238E27FC236}">
                  <a16:creationId xmlns:a16="http://schemas.microsoft.com/office/drawing/2014/main" id="{F4962708-7D37-88A0-923D-04D8546B0E29}"/>
                </a:ext>
              </a:extLst>
            </p:cNvPr>
            <p:cNvSpPr/>
            <p:nvPr/>
          </p:nvSpPr>
          <p:spPr>
            <a:xfrm>
              <a:off x="2904100" y="1313075"/>
              <a:ext cx="78775" cy="69075"/>
            </a:xfrm>
            <a:custGeom>
              <a:avLst/>
              <a:gdLst/>
              <a:ahLst/>
              <a:cxnLst/>
              <a:rect l="l" t="t" r="r" b="b"/>
              <a:pathLst>
                <a:path w="3151" h="2763" extrusionOk="0">
                  <a:moveTo>
                    <a:pt x="69" y="0"/>
                  </a:moveTo>
                  <a:cubicBezTo>
                    <a:pt x="24" y="0"/>
                    <a:pt x="1" y="46"/>
                    <a:pt x="1" y="69"/>
                  </a:cubicBezTo>
                  <a:lnTo>
                    <a:pt x="1" y="1370"/>
                  </a:lnTo>
                  <a:cubicBezTo>
                    <a:pt x="1" y="1416"/>
                    <a:pt x="24" y="1438"/>
                    <a:pt x="69" y="1461"/>
                  </a:cubicBezTo>
                  <a:cubicBezTo>
                    <a:pt x="1462" y="1575"/>
                    <a:pt x="2603" y="2078"/>
                    <a:pt x="2991" y="2739"/>
                  </a:cubicBezTo>
                  <a:cubicBezTo>
                    <a:pt x="3014" y="2762"/>
                    <a:pt x="3037" y="2762"/>
                    <a:pt x="3059" y="2762"/>
                  </a:cubicBezTo>
                  <a:lnTo>
                    <a:pt x="3105" y="2762"/>
                  </a:lnTo>
                  <a:cubicBezTo>
                    <a:pt x="3128" y="2739"/>
                    <a:pt x="3151" y="2694"/>
                    <a:pt x="3128" y="2671"/>
                  </a:cubicBezTo>
                  <a:cubicBezTo>
                    <a:pt x="2717" y="1963"/>
                    <a:pt x="1553" y="1438"/>
                    <a:pt x="138" y="1324"/>
                  </a:cubicBezTo>
                  <a:lnTo>
                    <a:pt x="138" y="137"/>
                  </a:lnTo>
                  <a:lnTo>
                    <a:pt x="1644" y="137"/>
                  </a:lnTo>
                  <a:cubicBezTo>
                    <a:pt x="1690" y="137"/>
                    <a:pt x="1713" y="115"/>
                    <a:pt x="1713" y="69"/>
                  </a:cubicBezTo>
                  <a:cubicBezTo>
                    <a:pt x="1713" y="46"/>
                    <a:pt x="1690" y="0"/>
                    <a:pt x="16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86;p37">
              <a:extLst>
                <a:ext uri="{FF2B5EF4-FFF2-40B4-BE49-F238E27FC236}">
                  <a16:creationId xmlns:a16="http://schemas.microsoft.com/office/drawing/2014/main" id="{A50DF1A2-B00B-B061-1E1B-360EE5067902}"/>
                </a:ext>
              </a:extLst>
            </p:cNvPr>
            <p:cNvSpPr/>
            <p:nvPr/>
          </p:nvSpPr>
          <p:spPr>
            <a:xfrm>
              <a:off x="2904100" y="1263425"/>
              <a:ext cx="42825" cy="25700"/>
            </a:xfrm>
            <a:custGeom>
              <a:avLst/>
              <a:gdLst/>
              <a:ahLst/>
              <a:cxnLst/>
              <a:rect l="l" t="t" r="r" b="b"/>
              <a:pathLst>
                <a:path w="1713" h="1028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lnTo>
                    <a:pt x="1" y="959"/>
                  </a:lnTo>
                  <a:cubicBezTo>
                    <a:pt x="1" y="1005"/>
                    <a:pt x="24" y="1028"/>
                    <a:pt x="69" y="1028"/>
                  </a:cubicBezTo>
                  <a:lnTo>
                    <a:pt x="1644" y="1028"/>
                  </a:lnTo>
                  <a:cubicBezTo>
                    <a:pt x="1667" y="1028"/>
                    <a:pt x="1713" y="1005"/>
                    <a:pt x="1713" y="959"/>
                  </a:cubicBezTo>
                  <a:cubicBezTo>
                    <a:pt x="1713" y="914"/>
                    <a:pt x="1667" y="891"/>
                    <a:pt x="1644" y="891"/>
                  </a:cubicBezTo>
                  <a:lnTo>
                    <a:pt x="138" y="891"/>
                  </a:lnTo>
                  <a:lnTo>
                    <a:pt x="138" y="92"/>
                  </a:ln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87;p37">
              <a:extLst>
                <a:ext uri="{FF2B5EF4-FFF2-40B4-BE49-F238E27FC236}">
                  <a16:creationId xmlns:a16="http://schemas.microsoft.com/office/drawing/2014/main" id="{8EE9559F-EA4C-8840-9ECE-B9542AB0AA1A}"/>
                </a:ext>
              </a:extLst>
            </p:cNvPr>
            <p:cNvSpPr/>
            <p:nvPr/>
          </p:nvSpPr>
          <p:spPr>
            <a:xfrm>
              <a:off x="2798550" y="1263425"/>
              <a:ext cx="78775" cy="118725"/>
            </a:xfrm>
            <a:custGeom>
              <a:avLst/>
              <a:gdLst/>
              <a:ahLst/>
              <a:cxnLst/>
              <a:rect l="l" t="t" r="r" b="b"/>
              <a:pathLst>
                <a:path w="3151" h="4749" extrusionOk="0">
                  <a:moveTo>
                    <a:pt x="3082" y="1"/>
                  </a:moveTo>
                  <a:cubicBezTo>
                    <a:pt x="3036" y="1"/>
                    <a:pt x="3013" y="46"/>
                    <a:pt x="3013" y="92"/>
                  </a:cubicBezTo>
                  <a:lnTo>
                    <a:pt x="3013" y="3310"/>
                  </a:lnTo>
                  <a:cubicBezTo>
                    <a:pt x="1621" y="3424"/>
                    <a:pt x="434" y="3949"/>
                    <a:pt x="23" y="4657"/>
                  </a:cubicBezTo>
                  <a:cubicBezTo>
                    <a:pt x="0" y="4680"/>
                    <a:pt x="23" y="4725"/>
                    <a:pt x="46" y="4748"/>
                  </a:cubicBezTo>
                  <a:lnTo>
                    <a:pt x="91" y="4748"/>
                  </a:lnTo>
                  <a:cubicBezTo>
                    <a:pt x="114" y="4748"/>
                    <a:pt x="137" y="4748"/>
                    <a:pt x="160" y="4725"/>
                  </a:cubicBezTo>
                  <a:cubicBezTo>
                    <a:pt x="548" y="4064"/>
                    <a:pt x="1712" y="3561"/>
                    <a:pt x="3082" y="3447"/>
                  </a:cubicBezTo>
                  <a:cubicBezTo>
                    <a:pt x="3127" y="3424"/>
                    <a:pt x="3150" y="3402"/>
                    <a:pt x="3150" y="3356"/>
                  </a:cubicBezTo>
                  <a:lnTo>
                    <a:pt x="3150" y="92"/>
                  </a:lnTo>
                  <a:cubicBezTo>
                    <a:pt x="3150" y="46"/>
                    <a:pt x="3127" y="1"/>
                    <a:pt x="30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88;p37">
              <a:extLst>
                <a:ext uri="{FF2B5EF4-FFF2-40B4-BE49-F238E27FC236}">
                  <a16:creationId xmlns:a16="http://schemas.microsoft.com/office/drawing/2014/main" id="{5AD4B9E3-71B9-E2A7-A779-B9718EBEEBF2}"/>
                </a:ext>
              </a:extLst>
            </p:cNvPr>
            <p:cNvSpPr/>
            <p:nvPr/>
          </p:nvSpPr>
          <p:spPr>
            <a:xfrm>
              <a:off x="2795125" y="1378700"/>
              <a:ext cx="191175" cy="26275"/>
            </a:xfrm>
            <a:custGeom>
              <a:avLst/>
              <a:gdLst/>
              <a:ahLst/>
              <a:cxnLst/>
              <a:rect l="l" t="t" r="r" b="b"/>
              <a:pathLst>
                <a:path w="7647" h="1051" extrusionOk="0">
                  <a:moveTo>
                    <a:pt x="7373" y="137"/>
                  </a:moveTo>
                  <a:cubicBezTo>
                    <a:pt x="7464" y="297"/>
                    <a:pt x="7510" y="457"/>
                    <a:pt x="7510" y="617"/>
                  </a:cubicBezTo>
                  <a:cubicBezTo>
                    <a:pt x="7510" y="708"/>
                    <a:pt x="7487" y="799"/>
                    <a:pt x="7464" y="891"/>
                  </a:cubicBezTo>
                  <a:lnTo>
                    <a:pt x="183" y="891"/>
                  </a:lnTo>
                  <a:cubicBezTo>
                    <a:pt x="160" y="799"/>
                    <a:pt x="137" y="708"/>
                    <a:pt x="137" y="617"/>
                  </a:cubicBezTo>
                  <a:cubicBezTo>
                    <a:pt x="137" y="457"/>
                    <a:pt x="183" y="297"/>
                    <a:pt x="274" y="137"/>
                  </a:cubicBezTo>
                  <a:close/>
                  <a:moveTo>
                    <a:pt x="228" y="0"/>
                  </a:moveTo>
                  <a:cubicBezTo>
                    <a:pt x="206" y="0"/>
                    <a:pt x="183" y="23"/>
                    <a:pt x="160" y="46"/>
                  </a:cubicBezTo>
                  <a:cubicBezTo>
                    <a:pt x="46" y="229"/>
                    <a:pt x="0" y="411"/>
                    <a:pt x="0" y="617"/>
                  </a:cubicBezTo>
                  <a:cubicBezTo>
                    <a:pt x="0" y="731"/>
                    <a:pt x="23" y="868"/>
                    <a:pt x="69" y="982"/>
                  </a:cubicBezTo>
                  <a:cubicBezTo>
                    <a:pt x="69" y="1027"/>
                    <a:pt x="114" y="1050"/>
                    <a:pt x="137" y="1050"/>
                  </a:cubicBezTo>
                  <a:lnTo>
                    <a:pt x="7510" y="1050"/>
                  </a:lnTo>
                  <a:cubicBezTo>
                    <a:pt x="7555" y="1050"/>
                    <a:pt x="7578" y="1027"/>
                    <a:pt x="7578" y="982"/>
                  </a:cubicBezTo>
                  <a:cubicBezTo>
                    <a:pt x="7624" y="868"/>
                    <a:pt x="7647" y="731"/>
                    <a:pt x="7647" y="617"/>
                  </a:cubicBezTo>
                  <a:cubicBezTo>
                    <a:pt x="7647" y="411"/>
                    <a:pt x="7601" y="229"/>
                    <a:pt x="7487" y="46"/>
                  </a:cubicBezTo>
                  <a:cubicBezTo>
                    <a:pt x="7464" y="23"/>
                    <a:pt x="7441" y="0"/>
                    <a:pt x="74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89;p37">
              <a:extLst>
                <a:ext uri="{FF2B5EF4-FFF2-40B4-BE49-F238E27FC236}">
                  <a16:creationId xmlns:a16="http://schemas.microsoft.com/office/drawing/2014/main" id="{69AC0D8C-92CA-E434-CE06-61BD51DBCA20}"/>
                </a:ext>
              </a:extLst>
            </p:cNvPr>
            <p:cNvSpPr/>
            <p:nvPr/>
          </p:nvSpPr>
          <p:spPr>
            <a:xfrm>
              <a:off x="2861300" y="1234325"/>
              <a:ext cx="59950" cy="31400"/>
            </a:xfrm>
            <a:custGeom>
              <a:avLst/>
              <a:gdLst/>
              <a:ahLst/>
              <a:cxnLst/>
              <a:rect l="l" t="t" r="r" b="b"/>
              <a:pathLst>
                <a:path w="2398" h="1256" extrusionOk="0">
                  <a:moveTo>
                    <a:pt x="1" y="1"/>
                  </a:moveTo>
                  <a:lnTo>
                    <a:pt x="1" y="1256"/>
                  </a:lnTo>
                  <a:lnTo>
                    <a:pt x="2398" y="1256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85;p35">
            <a:extLst>
              <a:ext uri="{FF2B5EF4-FFF2-40B4-BE49-F238E27FC236}">
                <a16:creationId xmlns:a16="http://schemas.microsoft.com/office/drawing/2014/main" id="{35F22B59-BD53-95A6-3DE5-6911E95C2CF2}"/>
              </a:ext>
            </a:extLst>
          </p:cNvPr>
          <p:cNvSpPr/>
          <p:nvPr/>
        </p:nvSpPr>
        <p:spPr>
          <a:xfrm>
            <a:off x="8132352" y="2837831"/>
            <a:ext cx="906711" cy="2284051"/>
          </a:xfrm>
          <a:custGeom>
            <a:avLst/>
            <a:gdLst/>
            <a:ahLst/>
            <a:cxnLst/>
            <a:rect l="l" t="t" r="r" b="b"/>
            <a:pathLst>
              <a:path w="17846" h="44955" extrusionOk="0">
                <a:moveTo>
                  <a:pt x="8915" y="1"/>
                </a:moveTo>
                <a:cubicBezTo>
                  <a:pt x="6365" y="17"/>
                  <a:pt x="6904" y="2693"/>
                  <a:pt x="6904" y="2693"/>
                </a:cubicBezTo>
                <a:cubicBezTo>
                  <a:pt x="6474" y="2916"/>
                  <a:pt x="6812" y="3559"/>
                  <a:pt x="6844" y="3897"/>
                </a:cubicBezTo>
                <a:cubicBezTo>
                  <a:pt x="6871" y="4240"/>
                  <a:pt x="7084" y="4256"/>
                  <a:pt x="7084" y="4256"/>
                </a:cubicBezTo>
                <a:cubicBezTo>
                  <a:pt x="7198" y="4769"/>
                  <a:pt x="7678" y="5575"/>
                  <a:pt x="7678" y="5575"/>
                </a:cubicBezTo>
                <a:cubicBezTo>
                  <a:pt x="7874" y="7831"/>
                  <a:pt x="5422" y="7766"/>
                  <a:pt x="4234" y="8474"/>
                </a:cubicBezTo>
                <a:cubicBezTo>
                  <a:pt x="3041" y="9182"/>
                  <a:pt x="3362" y="11215"/>
                  <a:pt x="3362" y="12888"/>
                </a:cubicBezTo>
                <a:cubicBezTo>
                  <a:pt x="3362" y="14566"/>
                  <a:pt x="2817" y="16081"/>
                  <a:pt x="2332" y="18173"/>
                </a:cubicBezTo>
                <a:cubicBezTo>
                  <a:pt x="1935" y="19901"/>
                  <a:pt x="1755" y="21137"/>
                  <a:pt x="1700" y="21524"/>
                </a:cubicBezTo>
                <a:cubicBezTo>
                  <a:pt x="1542" y="21552"/>
                  <a:pt x="1177" y="21677"/>
                  <a:pt x="774" y="22260"/>
                </a:cubicBezTo>
                <a:cubicBezTo>
                  <a:pt x="540" y="22603"/>
                  <a:pt x="469" y="22936"/>
                  <a:pt x="300" y="23110"/>
                </a:cubicBezTo>
                <a:cubicBezTo>
                  <a:pt x="205" y="23205"/>
                  <a:pt x="280" y="23371"/>
                  <a:pt x="441" y="23371"/>
                </a:cubicBezTo>
                <a:cubicBezTo>
                  <a:pt x="568" y="23371"/>
                  <a:pt x="749" y="23268"/>
                  <a:pt x="943" y="22946"/>
                </a:cubicBezTo>
                <a:lnTo>
                  <a:pt x="943" y="22946"/>
                </a:lnTo>
                <a:lnTo>
                  <a:pt x="147" y="24805"/>
                </a:lnTo>
                <a:cubicBezTo>
                  <a:pt x="147" y="24805"/>
                  <a:pt x="0" y="25077"/>
                  <a:pt x="235" y="25104"/>
                </a:cubicBezTo>
                <a:cubicBezTo>
                  <a:pt x="241" y="25105"/>
                  <a:pt x="247" y="25106"/>
                  <a:pt x="253" y="25106"/>
                </a:cubicBezTo>
                <a:cubicBezTo>
                  <a:pt x="599" y="25106"/>
                  <a:pt x="886" y="23786"/>
                  <a:pt x="1041" y="23786"/>
                </a:cubicBezTo>
                <a:cubicBezTo>
                  <a:pt x="1155" y="23786"/>
                  <a:pt x="404" y="25306"/>
                  <a:pt x="779" y="25431"/>
                </a:cubicBezTo>
                <a:cubicBezTo>
                  <a:pt x="793" y="25435"/>
                  <a:pt x="805" y="25437"/>
                  <a:pt x="818" y="25437"/>
                </a:cubicBezTo>
                <a:cubicBezTo>
                  <a:pt x="1182" y="25437"/>
                  <a:pt x="1437" y="23862"/>
                  <a:pt x="1519" y="23862"/>
                </a:cubicBezTo>
                <a:cubicBezTo>
                  <a:pt x="1519" y="23862"/>
                  <a:pt x="1520" y="23862"/>
                  <a:pt x="1521" y="23862"/>
                </a:cubicBezTo>
                <a:cubicBezTo>
                  <a:pt x="1613" y="23889"/>
                  <a:pt x="1085" y="25268"/>
                  <a:pt x="1384" y="25371"/>
                </a:cubicBezTo>
                <a:cubicBezTo>
                  <a:pt x="1399" y="25377"/>
                  <a:pt x="1414" y="25379"/>
                  <a:pt x="1428" y="25379"/>
                </a:cubicBezTo>
                <a:cubicBezTo>
                  <a:pt x="1774" y="25379"/>
                  <a:pt x="1780" y="23840"/>
                  <a:pt x="2005" y="23840"/>
                </a:cubicBezTo>
                <a:cubicBezTo>
                  <a:pt x="2007" y="23840"/>
                  <a:pt x="2009" y="23840"/>
                  <a:pt x="2011" y="23840"/>
                </a:cubicBezTo>
                <a:cubicBezTo>
                  <a:pt x="2060" y="23846"/>
                  <a:pt x="1695" y="25012"/>
                  <a:pt x="1956" y="25012"/>
                </a:cubicBezTo>
                <a:cubicBezTo>
                  <a:pt x="2213" y="25012"/>
                  <a:pt x="2218" y="24238"/>
                  <a:pt x="2463" y="23846"/>
                </a:cubicBezTo>
                <a:cubicBezTo>
                  <a:pt x="2698" y="23486"/>
                  <a:pt x="2997" y="22434"/>
                  <a:pt x="2845" y="21906"/>
                </a:cubicBezTo>
                <a:cubicBezTo>
                  <a:pt x="3281" y="20467"/>
                  <a:pt x="4354" y="17568"/>
                  <a:pt x="4616" y="16304"/>
                </a:cubicBezTo>
                <a:cubicBezTo>
                  <a:pt x="4904" y="14887"/>
                  <a:pt x="5389" y="12119"/>
                  <a:pt x="5389" y="12119"/>
                </a:cubicBezTo>
                <a:cubicBezTo>
                  <a:pt x="5842" y="13018"/>
                  <a:pt x="6098" y="17111"/>
                  <a:pt x="5711" y="18206"/>
                </a:cubicBezTo>
                <a:cubicBezTo>
                  <a:pt x="5324" y="19307"/>
                  <a:pt x="4419" y="21944"/>
                  <a:pt x="4806" y="24396"/>
                </a:cubicBezTo>
                <a:cubicBezTo>
                  <a:pt x="5193" y="26843"/>
                  <a:pt x="5515" y="30161"/>
                  <a:pt x="5389" y="33033"/>
                </a:cubicBezTo>
                <a:cubicBezTo>
                  <a:pt x="5259" y="35899"/>
                  <a:pt x="5744" y="39026"/>
                  <a:pt x="6130" y="41184"/>
                </a:cubicBezTo>
                <a:cubicBezTo>
                  <a:pt x="6517" y="43342"/>
                  <a:pt x="6065" y="43892"/>
                  <a:pt x="5776" y="44279"/>
                </a:cubicBezTo>
                <a:cubicBezTo>
                  <a:pt x="5487" y="44666"/>
                  <a:pt x="6065" y="44955"/>
                  <a:pt x="6065" y="44955"/>
                </a:cubicBezTo>
                <a:lnTo>
                  <a:pt x="7547" y="44955"/>
                </a:lnTo>
                <a:cubicBezTo>
                  <a:pt x="8092" y="44955"/>
                  <a:pt x="7934" y="44568"/>
                  <a:pt x="7743" y="43440"/>
                </a:cubicBezTo>
                <a:cubicBezTo>
                  <a:pt x="7547" y="42312"/>
                  <a:pt x="7356" y="41408"/>
                  <a:pt x="7580" y="39925"/>
                </a:cubicBezTo>
                <a:cubicBezTo>
                  <a:pt x="7874" y="38062"/>
                  <a:pt x="7972" y="36171"/>
                  <a:pt x="7869" y="34286"/>
                </a:cubicBezTo>
                <a:cubicBezTo>
                  <a:pt x="7743" y="32030"/>
                  <a:pt x="7771" y="31583"/>
                  <a:pt x="8190" y="29905"/>
                </a:cubicBezTo>
                <a:cubicBezTo>
                  <a:pt x="8566" y="28412"/>
                  <a:pt x="8860" y="24396"/>
                  <a:pt x="8920" y="23535"/>
                </a:cubicBezTo>
                <a:cubicBezTo>
                  <a:pt x="8980" y="24396"/>
                  <a:pt x="9280" y="28412"/>
                  <a:pt x="9650" y="29905"/>
                </a:cubicBezTo>
                <a:cubicBezTo>
                  <a:pt x="10070" y="31583"/>
                  <a:pt x="10103" y="32030"/>
                  <a:pt x="9972" y="34286"/>
                </a:cubicBezTo>
                <a:cubicBezTo>
                  <a:pt x="9874" y="36171"/>
                  <a:pt x="9966" y="38062"/>
                  <a:pt x="10266" y="39925"/>
                </a:cubicBezTo>
                <a:cubicBezTo>
                  <a:pt x="10490" y="41408"/>
                  <a:pt x="10293" y="42312"/>
                  <a:pt x="10103" y="43440"/>
                </a:cubicBezTo>
                <a:cubicBezTo>
                  <a:pt x="9907" y="44568"/>
                  <a:pt x="9749" y="44955"/>
                  <a:pt x="10293" y="44955"/>
                </a:cubicBezTo>
                <a:lnTo>
                  <a:pt x="11776" y="44955"/>
                </a:lnTo>
                <a:cubicBezTo>
                  <a:pt x="11776" y="44955"/>
                  <a:pt x="12359" y="44666"/>
                  <a:pt x="12070" y="44279"/>
                </a:cubicBezTo>
                <a:cubicBezTo>
                  <a:pt x="11776" y="43892"/>
                  <a:pt x="11329" y="43342"/>
                  <a:pt x="11716" y="41184"/>
                </a:cubicBezTo>
                <a:cubicBezTo>
                  <a:pt x="12102" y="39026"/>
                  <a:pt x="12582" y="35899"/>
                  <a:pt x="12457" y="33033"/>
                </a:cubicBezTo>
                <a:cubicBezTo>
                  <a:pt x="12326" y="30166"/>
                  <a:pt x="12653" y="26848"/>
                  <a:pt x="13034" y="24396"/>
                </a:cubicBezTo>
                <a:cubicBezTo>
                  <a:pt x="13421" y="21944"/>
                  <a:pt x="12522" y="19301"/>
                  <a:pt x="12135" y="18206"/>
                </a:cubicBezTo>
                <a:cubicBezTo>
                  <a:pt x="11748" y="17111"/>
                  <a:pt x="12004" y="13018"/>
                  <a:pt x="12457" y="12119"/>
                </a:cubicBezTo>
                <a:cubicBezTo>
                  <a:pt x="12457" y="12119"/>
                  <a:pt x="12936" y="14887"/>
                  <a:pt x="13230" y="16304"/>
                </a:cubicBezTo>
                <a:cubicBezTo>
                  <a:pt x="13487" y="17568"/>
                  <a:pt x="14560" y="20462"/>
                  <a:pt x="15001" y="21900"/>
                </a:cubicBezTo>
                <a:cubicBezTo>
                  <a:pt x="14843" y="22434"/>
                  <a:pt x="15148" y="23480"/>
                  <a:pt x="15377" y="23846"/>
                </a:cubicBezTo>
                <a:cubicBezTo>
                  <a:pt x="15623" y="24238"/>
                  <a:pt x="15628" y="25006"/>
                  <a:pt x="15890" y="25006"/>
                </a:cubicBezTo>
                <a:cubicBezTo>
                  <a:pt x="16146" y="25006"/>
                  <a:pt x="15781" y="23846"/>
                  <a:pt x="15835" y="23840"/>
                </a:cubicBezTo>
                <a:cubicBezTo>
                  <a:pt x="15837" y="23840"/>
                  <a:pt x="15839" y="23840"/>
                  <a:pt x="15841" y="23840"/>
                </a:cubicBezTo>
                <a:cubicBezTo>
                  <a:pt x="16060" y="23840"/>
                  <a:pt x="16072" y="25379"/>
                  <a:pt x="16418" y="25379"/>
                </a:cubicBezTo>
                <a:cubicBezTo>
                  <a:pt x="16432" y="25379"/>
                  <a:pt x="16447" y="25377"/>
                  <a:pt x="16462" y="25371"/>
                </a:cubicBezTo>
                <a:cubicBezTo>
                  <a:pt x="16756" y="25268"/>
                  <a:pt x="16227" y="23889"/>
                  <a:pt x="16320" y="23862"/>
                </a:cubicBezTo>
                <a:cubicBezTo>
                  <a:pt x="16321" y="23862"/>
                  <a:pt x="16321" y="23862"/>
                  <a:pt x="16322" y="23862"/>
                </a:cubicBezTo>
                <a:cubicBezTo>
                  <a:pt x="16413" y="23862"/>
                  <a:pt x="16659" y="25432"/>
                  <a:pt x="17021" y="25432"/>
                </a:cubicBezTo>
                <a:cubicBezTo>
                  <a:pt x="17034" y="25432"/>
                  <a:pt x="17047" y="25430"/>
                  <a:pt x="17061" y="25426"/>
                </a:cubicBezTo>
                <a:cubicBezTo>
                  <a:pt x="17437" y="25306"/>
                  <a:pt x="16685" y="23786"/>
                  <a:pt x="16805" y="23786"/>
                </a:cubicBezTo>
                <a:cubicBezTo>
                  <a:pt x="16955" y="23786"/>
                  <a:pt x="17247" y="25106"/>
                  <a:pt x="17588" y="25106"/>
                </a:cubicBezTo>
                <a:cubicBezTo>
                  <a:pt x="17594" y="25106"/>
                  <a:pt x="17600" y="25105"/>
                  <a:pt x="17606" y="25104"/>
                </a:cubicBezTo>
                <a:cubicBezTo>
                  <a:pt x="17846" y="25077"/>
                  <a:pt x="17699" y="24805"/>
                  <a:pt x="17699" y="24805"/>
                </a:cubicBezTo>
                <a:lnTo>
                  <a:pt x="16908" y="22946"/>
                </a:lnTo>
                <a:lnTo>
                  <a:pt x="16908" y="22946"/>
                </a:lnTo>
                <a:cubicBezTo>
                  <a:pt x="17100" y="23268"/>
                  <a:pt x="17281" y="23371"/>
                  <a:pt x="17408" y="23371"/>
                </a:cubicBezTo>
                <a:cubicBezTo>
                  <a:pt x="17570" y="23371"/>
                  <a:pt x="17646" y="23205"/>
                  <a:pt x="17551" y="23110"/>
                </a:cubicBezTo>
                <a:cubicBezTo>
                  <a:pt x="17383" y="22936"/>
                  <a:pt x="17306" y="22598"/>
                  <a:pt x="17072" y="22260"/>
                </a:cubicBezTo>
                <a:cubicBezTo>
                  <a:pt x="16669" y="21677"/>
                  <a:pt x="16309" y="21552"/>
                  <a:pt x="16146" y="21524"/>
                </a:cubicBezTo>
                <a:cubicBezTo>
                  <a:pt x="16097" y="21137"/>
                  <a:pt x="15917" y="19901"/>
                  <a:pt x="15519" y="18173"/>
                </a:cubicBezTo>
                <a:cubicBezTo>
                  <a:pt x="15034" y="16081"/>
                  <a:pt x="14489" y="14566"/>
                  <a:pt x="14489" y="12888"/>
                </a:cubicBezTo>
                <a:cubicBezTo>
                  <a:pt x="14489" y="11215"/>
                  <a:pt x="14811" y="9182"/>
                  <a:pt x="13617" y="8474"/>
                </a:cubicBezTo>
                <a:cubicBezTo>
                  <a:pt x="12424" y="7766"/>
                  <a:pt x="9977" y="7831"/>
                  <a:pt x="10168" y="5575"/>
                </a:cubicBezTo>
                <a:cubicBezTo>
                  <a:pt x="10168" y="5575"/>
                  <a:pt x="10653" y="4769"/>
                  <a:pt x="10767" y="4256"/>
                </a:cubicBezTo>
                <a:cubicBezTo>
                  <a:pt x="10767" y="4256"/>
                  <a:pt x="10975" y="4240"/>
                  <a:pt x="11007" y="3897"/>
                </a:cubicBezTo>
                <a:cubicBezTo>
                  <a:pt x="11040" y="3559"/>
                  <a:pt x="11378" y="2916"/>
                  <a:pt x="10942" y="2693"/>
                </a:cubicBezTo>
                <a:cubicBezTo>
                  <a:pt x="10942" y="2693"/>
                  <a:pt x="11487" y="17"/>
                  <a:pt x="8937" y="1"/>
                </a:cubicBezTo>
                <a:close/>
              </a:path>
            </a:pathLst>
          </a:custGeom>
          <a:solidFill>
            <a:srgbClr val="000000">
              <a:alpha val="3125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713;p34">
            <a:extLst>
              <a:ext uri="{FF2B5EF4-FFF2-40B4-BE49-F238E27FC236}">
                <a16:creationId xmlns:a16="http://schemas.microsoft.com/office/drawing/2014/main" id="{41BFA5E9-88A6-CA1A-ADAE-75104788D048}"/>
              </a:ext>
            </a:extLst>
          </p:cNvPr>
          <p:cNvGrpSpPr/>
          <p:nvPr/>
        </p:nvGrpSpPr>
        <p:grpSpPr>
          <a:xfrm>
            <a:off x="5355094" y="319633"/>
            <a:ext cx="786855" cy="499075"/>
            <a:chOff x="546250" y="2015525"/>
            <a:chExt cx="276225" cy="175200"/>
          </a:xfrm>
        </p:grpSpPr>
        <p:sp>
          <p:nvSpPr>
            <p:cNvPr id="107" name="Google Shape;714;p34">
              <a:extLst>
                <a:ext uri="{FF2B5EF4-FFF2-40B4-BE49-F238E27FC236}">
                  <a16:creationId xmlns:a16="http://schemas.microsoft.com/office/drawing/2014/main" id="{9DB26835-C887-9E1C-0265-FF1651170F48}"/>
                </a:ext>
              </a:extLst>
            </p:cNvPr>
            <p:cNvSpPr/>
            <p:nvPr/>
          </p:nvSpPr>
          <p:spPr>
            <a:xfrm>
              <a:off x="668375" y="2030350"/>
              <a:ext cx="31400" cy="14875"/>
            </a:xfrm>
            <a:custGeom>
              <a:avLst/>
              <a:gdLst/>
              <a:ahLst/>
              <a:cxnLst/>
              <a:rect l="l" t="t" r="r" b="b"/>
              <a:pathLst>
                <a:path w="1256" h="595" extrusionOk="0">
                  <a:moveTo>
                    <a:pt x="0" y="1"/>
                  </a:moveTo>
                  <a:lnTo>
                    <a:pt x="0" y="594"/>
                  </a:lnTo>
                  <a:lnTo>
                    <a:pt x="1256" y="594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15;p34">
              <a:extLst>
                <a:ext uri="{FF2B5EF4-FFF2-40B4-BE49-F238E27FC236}">
                  <a16:creationId xmlns:a16="http://schemas.microsoft.com/office/drawing/2014/main" id="{6284ED7F-A603-8875-5380-5031272EAD7E}"/>
                </a:ext>
              </a:extLst>
            </p:cNvPr>
            <p:cNvSpPr/>
            <p:nvPr/>
          </p:nvSpPr>
          <p:spPr>
            <a:xfrm>
              <a:off x="679775" y="2094275"/>
              <a:ext cx="12575" cy="11425"/>
            </a:xfrm>
            <a:custGeom>
              <a:avLst/>
              <a:gdLst/>
              <a:ahLst/>
              <a:cxnLst/>
              <a:rect l="l" t="t" r="r" b="b"/>
              <a:pathLst>
                <a:path w="503" h="457" extrusionOk="0">
                  <a:moveTo>
                    <a:pt x="480" y="0"/>
                  </a:moveTo>
                  <a:lnTo>
                    <a:pt x="1" y="434"/>
                  </a:lnTo>
                  <a:cubicBezTo>
                    <a:pt x="46" y="434"/>
                    <a:pt x="115" y="457"/>
                    <a:pt x="161" y="457"/>
                  </a:cubicBezTo>
                  <a:cubicBezTo>
                    <a:pt x="343" y="457"/>
                    <a:pt x="503" y="297"/>
                    <a:pt x="503" y="114"/>
                  </a:cubicBezTo>
                  <a:cubicBezTo>
                    <a:pt x="503" y="69"/>
                    <a:pt x="503" y="23"/>
                    <a:pt x="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16;p34">
              <a:extLst>
                <a:ext uri="{FF2B5EF4-FFF2-40B4-BE49-F238E27FC236}">
                  <a16:creationId xmlns:a16="http://schemas.microsoft.com/office/drawing/2014/main" id="{AA248317-0F3B-A64C-BF30-30BB9D470371}"/>
                </a:ext>
              </a:extLst>
            </p:cNvPr>
            <p:cNvSpPr/>
            <p:nvPr/>
          </p:nvSpPr>
          <p:spPr>
            <a:xfrm>
              <a:off x="674650" y="2088000"/>
              <a:ext cx="14850" cy="10275"/>
            </a:xfrm>
            <a:custGeom>
              <a:avLst/>
              <a:gdLst/>
              <a:ahLst/>
              <a:cxnLst/>
              <a:rect l="l" t="t" r="r" b="b"/>
              <a:pathLst>
                <a:path w="594" h="411" extrusionOk="0">
                  <a:moveTo>
                    <a:pt x="366" y="0"/>
                  </a:moveTo>
                  <a:cubicBezTo>
                    <a:pt x="160" y="0"/>
                    <a:pt x="0" y="160"/>
                    <a:pt x="0" y="365"/>
                  </a:cubicBezTo>
                  <a:cubicBezTo>
                    <a:pt x="0" y="388"/>
                    <a:pt x="23" y="411"/>
                    <a:pt x="23" y="411"/>
                  </a:cubicBezTo>
                  <a:lnTo>
                    <a:pt x="594" y="91"/>
                  </a:lnTo>
                  <a:cubicBezTo>
                    <a:pt x="548" y="46"/>
                    <a:pt x="457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17;p34">
              <a:extLst>
                <a:ext uri="{FF2B5EF4-FFF2-40B4-BE49-F238E27FC236}">
                  <a16:creationId xmlns:a16="http://schemas.microsoft.com/office/drawing/2014/main" id="{83FA45C4-E406-13BF-FDFC-7620B18C638F}"/>
                </a:ext>
              </a:extLst>
            </p:cNvPr>
            <p:cNvSpPr/>
            <p:nvPr/>
          </p:nvSpPr>
          <p:spPr>
            <a:xfrm>
              <a:off x="675225" y="2090275"/>
              <a:ext cx="16575" cy="14850"/>
            </a:xfrm>
            <a:custGeom>
              <a:avLst/>
              <a:gdLst/>
              <a:ahLst/>
              <a:cxnLst/>
              <a:rect l="l" t="t" r="r" b="b"/>
              <a:pathLst>
                <a:path w="663" h="594" extrusionOk="0">
                  <a:moveTo>
                    <a:pt x="571" y="0"/>
                  </a:moveTo>
                  <a:lnTo>
                    <a:pt x="0" y="320"/>
                  </a:lnTo>
                  <a:cubicBezTo>
                    <a:pt x="23" y="434"/>
                    <a:pt x="91" y="548"/>
                    <a:pt x="183" y="594"/>
                  </a:cubicBezTo>
                  <a:lnTo>
                    <a:pt x="662" y="160"/>
                  </a:lnTo>
                  <a:cubicBezTo>
                    <a:pt x="662" y="92"/>
                    <a:pt x="616" y="46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18;p34">
              <a:extLst>
                <a:ext uri="{FF2B5EF4-FFF2-40B4-BE49-F238E27FC236}">
                  <a16:creationId xmlns:a16="http://schemas.microsoft.com/office/drawing/2014/main" id="{E76A143B-8E17-C18B-917D-A9873958E922}"/>
                </a:ext>
              </a:extLst>
            </p:cNvPr>
            <p:cNvSpPr/>
            <p:nvPr/>
          </p:nvSpPr>
          <p:spPr>
            <a:xfrm>
              <a:off x="662100" y="2098250"/>
              <a:ext cx="17700" cy="17150"/>
            </a:xfrm>
            <a:custGeom>
              <a:avLst/>
              <a:gdLst/>
              <a:ahLst/>
              <a:cxnLst/>
              <a:rect l="l" t="t" r="r" b="b"/>
              <a:pathLst>
                <a:path w="708" h="686" extrusionOk="0">
                  <a:moveTo>
                    <a:pt x="525" y="1"/>
                  </a:moveTo>
                  <a:lnTo>
                    <a:pt x="0" y="298"/>
                  </a:lnTo>
                  <a:lnTo>
                    <a:pt x="251" y="686"/>
                  </a:lnTo>
                  <a:lnTo>
                    <a:pt x="708" y="275"/>
                  </a:lnTo>
                  <a:cubicBezTo>
                    <a:pt x="616" y="229"/>
                    <a:pt x="548" y="115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19;p34">
              <a:extLst>
                <a:ext uri="{FF2B5EF4-FFF2-40B4-BE49-F238E27FC236}">
                  <a16:creationId xmlns:a16="http://schemas.microsoft.com/office/drawing/2014/main" id="{38104389-5372-34F6-E6B2-4B7E8C3CE2F8}"/>
                </a:ext>
              </a:extLst>
            </p:cNvPr>
            <p:cNvSpPr/>
            <p:nvPr/>
          </p:nvSpPr>
          <p:spPr>
            <a:xfrm>
              <a:off x="646125" y="2060025"/>
              <a:ext cx="75900" cy="76500"/>
            </a:xfrm>
            <a:custGeom>
              <a:avLst/>
              <a:gdLst/>
              <a:ahLst/>
              <a:cxnLst/>
              <a:rect l="l" t="t" r="r" b="b"/>
              <a:pathLst>
                <a:path w="3036" h="3060" extrusionOk="0">
                  <a:moveTo>
                    <a:pt x="2420" y="845"/>
                  </a:moveTo>
                  <a:lnTo>
                    <a:pt x="1826" y="1370"/>
                  </a:lnTo>
                  <a:cubicBezTo>
                    <a:pt x="1849" y="1393"/>
                    <a:pt x="1849" y="1439"/>
                    <a:pt x="1849" y="1484"/>
                  </a:cubicBezTo>
                  <a:cubicBezTo>
                    <a:pt x="1849" y="1667"/>
                    <a:pt x="1689" y="1827"/>
                    <a:pt x="1507" y="1827"/>
                  </a:cubicBezTo>
                  <a:cubicBezTo>
                    <a:pt x="1461" y="1827"/>
                    <a:pt x="1392" y="1804"/>
                    <a:pt x="1347" y="1804"/>
                  </a:cubicBezTo>
                  <a:lnTo>
                    <a:pt x="890" y="2215"/>
                  </a:lnTo>
                  <a:lnTo>
                    <a:pt x="639" y="1827"/>
                  </a:lnTo>
                  <a:lnTo>
                    <a:pt x="1164" y="1530"/>
                  </a:lnTo>
                  <a:cubicBezTo>
                    <a:pt x="1164" y="1530"/>
                    <a:pt x="1141" y="1507"/>
                    <a:pt x="1141" y="1484"/>
                  </a:cubicBezTo>
                  <a:cubicBezTo>
                    <a:pt x="1141" y="1279"/>
                    <a:pt x="1301" y="1119"/>
                    <a:pt x="1507" y="1119"/>
                  </a:cubicBezTo>
                  <a:cubicBezTo>
                    <a:pt x="1598" y="1119"/>
                    <a:pt x="1689" y="1165"/>
                    <a:pt x="1735" y="1210"/>
                  </a:cubicBezTo>
                  <a:lnTo>
                    <a:pt x="2420" y="845"/>
                  </a:lnTo>
                  <a:close/>
                  <a:moveTo>
                    <a:pt x="1529" y="1"/>
                  </a:moveTo>
                  <a:cubicBezTo>
                    <a:pt x="685" y="1"/>
                    <a:pt x="0" y="685"/>
                    <a:pt x="0" y="1530"/>
                  </a:cubicBezTo>
                  <a:cubicBezTo>
                    <a:pt x="0" y="2375"/>
                    <a:pt x="685" y="3059"/>
                    <a:pt x="1529" y="3059"/>
                  </a:cubicBezTo>
                  <a:cubicBezTo>
                    <a:pt x="2374" y="3059"/>
                    <a:pt x="3036" y="2375"/>
                    <a:pt x="3036" y="1530"/>
                  </a:cubicBezTo>
                  <a:cubicBezTo>
                    <a:pt x="3036" y="685"/>
                    <a:pt x="2374" y="1"/>
                    <a:pt x="1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20;p34">
              <a:extLst>
                <a:ext uri="{FF2B5EF4-FFF2-40B4-BE49-F238E27FC236}">
                  <a16:creationId xmlns:a16="http://schemas.microsoft.com/office/drawing/2014/main" id="{14BDC117-EBED-E37C-86D1-72CF21330AA5}"/>
                </a:ext>
              </a:extLst>
            </p:cNvPr>
            <p:cNvSpPr/>
            <p:nvPr/>
          </p:nvSpPr>
          <p:spPr>
            <a:xfrm>
              <a:off x="562800" y="2175300"/>
              <a:ext cx="35975" cy="13725"/>
            </a:xfrm>
            <a:custGeom>
              <a:avLst/>
              <a:gdLst/>
              <a:ahLst/>
              <a:cxnLst/>
              <a:rect l="l" t="t" r="r" b="b"/>
              <a:pathLst>
                <a:path w="1439" h="549" extrusionOk="0">
                  <a:moveTo>
                    <a:pt x="1" y="0"/>
                  </a:moveTo>
                  <a:cubicBezTo>
                    <a:pt x="46" y="0"/>
                    <a:pt x="320" y="548"/>
                    <a:pt x="320" y="548"/>
                  </a:cubicBezTo>
                  <a:lnTo>
                    <a:pt x="1119" y="548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21;p34">
              <a:extLst>
                <a:ext uri="{FF2B5EF4-FFF2-40B4-BE49-F238E27FC236}">
                  <a16:creationId xmlns:a16="http://schemas.microsoft.com/office/drawing/2014/main" id="{35C46802-DE7C-2F9F-AC8E-145E7244DC91}"/>
                </a:ext>
              </a:extLst>
            </p:cNvPr>
            <p:cNvSpPr/>
            <p:nvPr/>
          </p:nvSpPr>
          <p:spPr>
            <a:xfrm>
              <a:off x="770525" y="2175300"/>
              <a:ext cx="35975" cy="13725"/>
            </a:xfrm>
            <a:custGeom>
              <a:avLst/>
              <a:gdLst/>
              <a:ahLst/>
              <a:cxnLst/>
              <a:rect l="l" t="t" r="r" b="b"/>
              <a:pathLst>
                <a:path w="1439" h="549" extrusionOk="0">
                  <a:moveTo>
                    <a:pt x="0" y="0"/>
                  </a:moveTo>
                  <a:cubicBezTo>
                    <a:pt x="46" y="0"/>
                    <a:pt x="320" y="548"/>
                    <a:pt x="320" y="548"/>
                  </a:cubicBezTo>
                  <a:lnTo>
                    <a:pt x="1118" y="548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22;p34">
              <a:extLst>
                <a:ext uri="{FF2B5EF4-FFF2-40B4-BE49-F238E27FC236}">
                  <a16:creationId xmlns:a16="http://schemas.microsoft.com/office/drawing/2014/main" id="{CE9AF721-DE7D-DCB7-603A-99A1CAB4B21E}"/>
                </a:ext>
              </a:extLst>
            </p:cNvPr>
            <p:cNvSpPr/>
            <p:nvPr/>
          </p:nvSpPr>
          <p:spPr>
            <a:xfrm>
              <a:off x="547975" y="2151900"/>
              <a:ext cx="271625" cy="23425"/>
            </a:xfrm>
            <a:custGeom>
              <a:avLst/>
              <a:gdLst/>
              <a:ahLst/>
              <a:cxnLst/>
              <a:rect l="l" t="t" r="r" b="b"/>
              <a:pathLst>
                <a:path w="10865" h="937" extrusionOk="0">
                  <a:moveTo>
                    <a:pt x="0" y="1"/>
                  </a:moveTo>
                  <a:lnTo>
                    <a:pt x="0" y="936"/>
                  </a:lnTo>
                  <a:lnTo>
                    <a:pt x="10865" y="936"/>
                  </a:lnTo>
                  <a:lnTo>
                    <a:pt x="10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23;p34">
              <a:extLst>
                <a:ext uri="{FF2B5EF4-FFF2-40B4-BE49-F238E27FC236}">
                  <a16:creationId xmlns:a16="http://schemas.microsoft.com/office/drawing/2014/main" id="{43612920-6F49-F798-7795-F4D19B729C27}"/>
                </a:ext>
              </a:extLst>
            </p:cNvPr>
            <p:cNvSpPr/>
            <p:nvPr/>
          </p:nvSpPr>
          <p:spPr>
            <a:xfrm>
              <a:off x="575925" y="2017225"/>
              <a:ext cx="216300" cy="13150"/>
            </a:xfrm>
            <a:custGeom>
              <a:avLst/>
              <a:gdLst/>
              <a:ahLst/>
              <a:cxnLst/>
              <a:rect l="l" t="t" r="r" b="b"/>
              <a:pathLst>
                <a:path w="8652" h="526" extrusionOk="0">
                  <a:moveTo>
                    <a:pt x="1" y="1"/>
                  </a:moveTo>
                  <a:lnTo>
                    <a:pt x="1" y="526"/>
                  </a:lnTo>
                  <a:lnTo>
                    <a:pt x="8651" y="526"/>
                  </a:lnTo>
                  <a:lnTo>
                    <a:pt x="8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24;p34">
              <a:extLst>
                <a:ext uri="{FF2B5EF4-FFF2-40B4-BE49-F238E27FC236}">
                  <a16:creationId xmlns:a16="http://schemas.microsoft.com/office/drawing/2014/main" id="{92885B0D-9549-B070-7F05-68BC3AE48B88}"/>
                </a:ext>
              </a:extLst>
            </p:cNvPr>
            <p:cNvSpPr/>
            <p:nvPr/>
          </p:nvSpPr>
          <p:spPr>
            <a:xfrm>
              <a:off x="548525" y="2045200"/>
              <a:ext cx="271650" cy="106725"/>
            </a:xfrm>
            <a:custGeom>
              <a:avLst/>
              <a:gdLst/>
              <a:ahLst/>
              <a:cxnLst/>
              <a:rect l="l" t="t" r="r" b="b"/>
              <a:pathLst>
                <a:path w="10866" h="4269" extrusionOk="0">
                  <a:moveTo>
                    <a:pt x="5433" y="594"/>
                  </a:moveTo>
                  <a:cubicBezTo>
                    <a:pt x="6278" y="594"/>
                    <a:pt x="6940" y="1278"/>
                    <a:pt x="6940" y="2123"/>
                  </a:cubicBezTo>
                  <a:cubicBezTo>
                    <a:pt x="6940" y="2968"/>
                    <a:pt x="6278" y="3652"/>
                    <a:pt x="5433" y="3652"/>
                  </a:cubicBezTo>
                  <a:cubicBezTo>
                    <a:pt x="4589" y="3652"/>
                    <a:pt x="3904" y="2968"/>
                    <a:pt x="3904" y="2123"/>
                  </a:cubicBezTo>
                  <a:cubicBezTo>
                    <a:pt x="3904" y="1278"/>
                    <a:pt x="4589" y="594"/>
                    <a:pt x="5433" y="594"/>
                  </a:cubicBezTo>
                  <a:close/>
                  <a:moveTo>
                    <a:pt x="9222" y="0"/>
                  </a:moveTo>
                  <a:lnTo>
                    <a:pt x="1918" y="23"/>
                  </a:lnTo>
                  <a:lnTo>
                    <a:pt x="1" y="4269"/>
                  </a:lnTo>
                  <a:lnTo>
                    <a:pt x="10866" y="4269"/>
                  </a:lnTo>
                  <a:lnTo>
                    <a:pt x="9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25;p34">
              <a:extLst>
                <a:ext uri="{FF2B5EF4-FFF2-40B4-BE49-F238E27FC236}">
                  <a16:creationId xmlns:a16="http://schemas.microsoft.com/office/drawing/2014/main" id="{A0FB8DDF-5DEC-3265-D4AC-E156736CD9D7}"/>
                </a:ext>
              </a:extLst>
            </p:cNvPr>
            <p:cNvSpPr/>
            <p:nvPr/>
          </p:nvSpPr>
          <p:spPr>
            <a:xfrm>
              <a:off x="546825" y="2042900"/>
              <a:ext cx="275650" cy="110750"/>
            </a:xfrm>
            <a:custGeom>
              <a:avLst/>
              <a:gdLst/>
              <a:ahLst/>
              <a:cxnLst/>
              <a:rect l="l" t="t" r="r" b="b"/>
              <a:pathLst>
                <a:path w="11026" h="4430" extrusionOk="0">
                  <a:moveTo>
                    <a:pt x="9336" y="1"/>
                  </a:moveTo>
                  <a:lnTo>
                    <a:pt x="1986" y="47"/>
                  </a:lnTo>
                  <a:lnTo>
                    <a:pt x="1941" y="47"/>
                  </a:lnTo>
                  <a:lnTo>
                    <a:pt x="0" y="4338"/>
                  </a:lnTo>
                  <a:lnTo>
                    <a:pt x="115" y="4383"/>
                  </a:lnTo>
                  <a:lnTo>
                    <a:pt x="2032" y="184"/>
                  </a:lnTo>
                  <a:lnTo>
                    <a:pt x="9245" y="161"/>
                  </a:lnTo>
                  <a:lnTo>
                    <a:pt x="10865" y="4383"/>
                  </a:lnTo>
                  <a:lnTo>
                    <a:pt x="10911" y="4361"/>
                  </a:lnTo>
                  <a:lnTo>
                    <a:pt x="10911" y="4429"/>
                  </a:lnTo>
                  <a:lnTo>
                    <a:pt x="11025" y="4429"/>
                  </a:lnTo>
                  <a:lnTo>
                    <a:pt x="9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26;p34">
              <a:extLst>
                <a:ext uri="{FF2B5EF4-FFF2-40B4-BE49-F238E27FC236}">
                  <a16:creationId xmlns:a16="http://schemas.microsoft.com/office/drawing/2014/main" id="{6E8F0BF7-9DA4-4EF8-87B5-6E082234E09B}"/>
                </a:ext>
              </a:extLst>
            </p:cNvPr>
            <p:cNvSpPr/>
            <p:nvPr/>
          </p:nvSpPr>
          <p:spPr>
            <a:xfrm>
              <a:off x="546250" y="2150200"/>
              <a:ext cx="275075" cy="26825"/>
            </a:xfrm>
            <a:custGeom>
              <a:avLst/>
              <a:gdLst/>
              <a:ahLst/>
              <a:cxnLst/>
              <a:rect l="l" t="t" r="r" b="b"/>
              <a:pathLst>
                <a:path w="11003" h="1073" extrusionOk="0">
                  <a:moveTo>
                    <a:pt x="10866" y="137"/>
                  </a:moveTo>
                  <a:lnTo>
                    <a:pt x="10866" y="936"/>
                  </a:lnTo>
                  <a:lnTo>
                    <a:pt x="138" y="936"/>
                  </a:lnTo>
                  <a:lnTo>
                    <a:pt x="138" y="137"/>
                  </a:lnTo>
                  <a:close/>
                  <a:moveTo>
                    <a:pt x="1" y="0"/>
                  </a:moveTo>
                  <a:lnTo>
                    <a:pt x="1" y="1073"/>
                  </a:lnTo>
                  <a:lnTo>
                    <a:pt x="11002" y="1073"/>
                  </a:lnTo>
                  <a:lnTo>
                    <a:pt x="110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27;p34">
              <a:extLst>
                <a:ext uri="{FF2B5EF4-FFF2-40B4-BE49-F238E27FC236}">
                  <a16:creationId xmlns:a16="http://schemas.microsoft.com/office/drawing/2014/main" id="{C4B277B7-38DC-1DA4-0171-10117BEDFAA6}"/>
                </a:ext>
              </a:extLst>
            </p:cNvPr>
            <p:cNvSpPr/>
            <p:nvPr/>
          </p:nvSpPr>
          <p:spPr>
            <a:xfrm>
              <a:off x="562225" y="2173575"/>
              <a:ext cx="38275" cy="17150"/>
            </a:xfrm>
            <a:custGeom>
              <a:avLst/>
              <a:gdLst/>
              <a:ahLst/>
              <a:cxnLst/>
              <a:rect l="l" t="t" r="r" b="b"/>
              <a:pathLst>
                <a:path w="1531" h="686" extrusionOk="0">
                  <a:moveTo>
                    <a:pt x="24" y="1"/>
                  </a:moveTo>
                  <a:lnTo>
                    <a:pt x="24" y="69"/>
                  </a:lnTo>
                  <a:lnTo>
                    <a:pt x="1" y="115"/>
                  </a:lnTo>
                  <a:cubicBezTo>
                    <a:pt x="24" y="161"/>
                    <a:pt x="161" y="412"/>
                    <a:pt x="298" y="640"/>
                  </a:cubicBezTo>
                  <a:lnTo>
                    <a:pt x="298" y="686"/>
                  </a:lnTo>
                  <a:lnTo>
                    <a:pt x="1188" y="686"/>
                  </a:lnTo>
                  <a:lnTo>
                    <a:pt x="1530" y="92"/>
                  </a:lnTo>
                  <a:lnTo>
                    <a:pt x="1416" y="24"/>
                  </a:lnTo>
                  <a:lnTo>
                    <a:pt x="1119" y="526"/>
                  </a:lnTo>
                  <a:lnTo>
                    <a:pt x="389" y="526"/>
                  </a:lnTo>
                  <a:cubicBezTo>
                    <a:pt x="115" y="1"/>
                    <a:pt x="9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28;p34">
              <a:extLst>
                <a:ext uri="{FF2B5EF4-FFF2-40B4-BE49-F238E27FC236}">
                  <a16:creationId xmlns:a16="http://schemas.microsoft.com/office/drawing/2014/main" id="{5C935776-88FB-D5F9-85D3-DEE9EADB4667}"/>
                </a:ext>
              </a:extLst>
            </p:cNvPr>
            <p:cNvSpPr/>
            <p:nvPr/>
          </p:nvSpPr>
          <p:spPr>
            <a:xfrm>
              <a:off x="769375" y="2173575"/>
              <a:ext cx="38825" cy="17150"/>
            </a:xfrm>
            <a:custGeom>
              <a:avLst/>
              <a:gdLst/>
              <a:ahLst/>
              <a:cxnLst/>
              <a:rect l="l" t="t" r="r" b="b"/>
              <a:pathLst>
                <a:path w="1553" h="686" extrusionOk="0">
                  <a:moveTo>
                    <a:pt x="46" y="1"/>
                  </a:moveTo>
                  <a:lnTo>
                    <a:pt x="46" y="69"/>
                  </a:lnTo>
                  <a:lnTo>
                    <a:pt x="0" y="115"/>
                  </a:lnTo>
                  <a:cubicBezTo>
                    <a:pt x="46" y="161"/>
                    <a:pt x="183" y="412"/>
                    <a:pt x="297" y="640"/>
                  </a:cubicBezTo>
                  <a:lnTo>
                    <a:pt x="320" y="686"/>
                  </a:lnTo>
                  <a:lnTo>
                    <a:pt x="1210" y="686"/>
                  </a:lnTo>
                  <a:lnTo>
                    <a:pt x="1552" y="92"/>
                  </a:lnTo>
                  <a:lnTo>
                    <a:pt x="1438" y="24"/>
                  </a:lnTo>
                  <a:lnTo>
                    <a:pt x="1119" y="526"/>
                  </a:lnTo>
                  <a:lnTo>
                    <a:pt x="411" y="526"/>
                  </a:ln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29;p34">
              <a:extLst>
                <a:ext uri="{FF2B5EF4-FFF2-40B4-BE49-F238E27FC236}">
                  <a16:creationId xmlns:a16="http://schemas.microsoft.com/office/drawing/2014/main" id="{7C16AF30-9E2A-78EA-4951-A8B735CC67CA}"/>
                </a:ext>
              </a:extLst>
            </p:cNvPr>
            <p:cNvSpPr/>
            <p:nvPr/>
          </p:nvSpPr>
          <p:spPr>
            <a:xfrm>
              <a:off x="574225" y="2015525"/>
              <a:ext cx="219700" cy="17150"/>
            </a:xfrm>
            <a:custGeom>
              <a:avLst/>
              <a:gdLst/>
              <a:ahLst/>
              <a:cxnLst/>
              <a:rect l="l" t="t" r="r" b="b"/>
              <a:pathLst>
                <a:path w="8788" h="686" extrusionOk="0">
                  <a:moveTo>
                    <a:pt x="0" y="0"/>
                  </a:moveTo>
                  <a:lnTo>
                    <a:pt x="0" y="685"/>
                  </a:lnTo>
                  <a:lnTo>
                    <a:pt x="3766" y="685"/>
                  </a:lnTo>
                  <a:lnTo>
                    <a:pt x="3766" y="525"/>
                  </a:lnTo>
                  <a:lnTo>
                    <a:pt x="160" y="525"/>
                  </a:lnTo>
                  <a:lnTo>
                    <a:pt x="160" y="160"/>
                  </a:lnTo>
                  <a:lnTo>
                    <a:pt x="8651" y="160"/>
                  </a:lnTo>
                  <a:lnTo>
                    <a:pt x="8651" y="525"/>
                  </a:lnTo>
                  <a:lnTo>
                    <a:pt x="5022" y="525"/>
                  </a:lnTo>
                  <a:lnTo>
                    <a:pt x="5022" y="685"/>
                  </a:lnTo>
                  <a:lnTo>
                    <a:pt x="8788" y="685"/>
                  </a:lnTo>
                  <a:lnTo>
                    <a:pt x="87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0;p34">
              <a:extLst>
                <a:ext uri="{FF2B5EF4-FFF2-40B4-BE49-F238E27FC236}">
                  <a16:creationId xmlns:a16="http://schemas.microsoft.com/office/drawing/2014/main" id="{C0EA30E6-AD3E-9EC9-B068-D56C5BA76CF9}"/>
                </a:ext>
              </a:extLst>
            </p:cNvPr>
            <p:cNvSpPr/>
            <p:nvPr/>
          </p:nvSpPr>
          <p:spPr>
            <a:xfrm>
              <a:off x="666650" y="2028650"/>
              <a:ext cx="34850" cy="18275"/>
            </a:xfrm>
            <a:custGeom>
              <a:avLst/>
              <a:gdLst/>
              <a:ahLst/>
              <a:cxnLst/>
              <a:rect l="l" t="t" r="r" b="b"/>
              <a:pathLst>
                <a:path w="1394" h="731" extrusionOk="0">
                  <a:moveTo>
                    <a:pt x="1256" y="160"/>
                  </a:moveTo>
                  <a:lnTo>
                    <a:pt x="1256" y="571"/>
                  </a:lnTo>
                  <a:lnTo>
                    <a:pt x="138" y="571"/>
                  </a:lnTo>
                  <a:lnTo>
                    <a:pt x="138" y="160"/>
                  </a:lnTo>
                  <a:close/>
                  <a:moveTo>
                    <a:pt x="1" y="0"/>
                  </a:moveTo>
                  <a:lnTo>
                    <a:pt x="1" y="731"/>
                  </a:lnTo>
                  <a:lnTo>
                    <a:pt x="1393" y="731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81;p28">
            <a:extLst>
              <a:ext uri="{FF2B5EF4-FFF2-40B4-BE49-F238E27FC236}">
                <a16:creationId xmlns:a16="http://schemas.microsoft.com/office/drawing/2014/main" id="{44E49E8B-AC32-7B83-6457-994E40DBEB70}"/>
              </a:ext>
            </a:extLst>
          </p:cNvPr>
          <p:cNvGrpSpPr/>
          <p:nvPr/>
        </p:nvGrpSpPr>
        <p:grpSpPr>
          <a:xfrm>
            <a:off x="2566181" y="4089048"/>
            <a:ext cx="1895422" cy="882752"/>
            <a:chOff x="4747325" y="508750"/>
            <a:chExt cx="2467800" cy="1149325"/>
          </a:xfrm>
        </p:grpSpPr>
        <p:grpSp>
          <p:nvGrpSpPr>
            <p:cNvPr id="125" name="Google Shape;182;p28">
              <a:extLst>
                <a:ext uri="{FF2B5EF4-FFF2-40B4-BE49-F238E27FC236}">
                  <a16:creationId xmlns:a16="http://schemas.microsoft.com/office/drawing/2014/main" id="{2A7D8950-1D01-9BB5-1D59-CA1D55015B8F}"/>
                </a:ext>
              </a:extLst>
            </p:cNvPr>
            <p:cNvGrpSpPr/>
            <p:nvPr/>
          </p:nvGrpSpPr>
          <p:grpSpPr>
            <a:xfrm>
              <a:off x="5704925" y="508750"/>
              <a:ext cx="1018050" cy="1005475"/>
              <a:chOff x="3555900" y="5600900"/>
              <a:chExt cx="1018050" cy="1005475"/>
            </a:xfrm>
          </p:grpSpPr>
          <p:sp>
            <p:nvSpPr>
              <p:cNvPr id="136" name="Google Shape;183;p28">
                <a:extLst>
                  <a:ext uri="{FF2B5EF4-FFF2-40B4-BE49-F238E27FC236}">
                    <a16:creationId xmlns:a16="http://schemas.microsoft.com/office/drawing/2014/main" id="{3E493FF8-DB7B-45D0-EC6E-454EAAA3147E}"/>
                  </a:ext>
                </a:extLst>
              </p:cNvPr>
              <p:cNvSpPr/>
              <p:nvPr/>
            </p:nvSpPr>
            <p:spPr>
              <a:xfrm>
                <a:off x="3645500" y="5998050"/>
                <a:ext cx="192325" cy="6031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4127" extrusionOk="0">
                    <a:moveTo>
                      <a:pt x="7692" y="1"/>
                    </a:moveTo>
                    <a:cubicBezTo>
                      <a:pt x="7282" y="183"/>
                      <a:pt x="6825" y="320"/>
                      <a:pt x="6277" y="457"/>
                    </a:cubicBezTo>
                    <a:cubicBezTo>
                      <a:pt x="5547" y="617"/>
                      <a:pt x="4634" y="708"/>
                      <a:pt x="3561" y="708"/>
                    </a:cubicBezTo>
                    <a:cubicBezTo>
                      <a:pt x="2465" y="708"/>
                      <a:pt x="1598" y="617"/>
                      <a:pt x="868" y="434"/>
                    </a:cubicBezTo>
                    <a:cubicBezTo>
                      <a:pt x="548" y="366"/>
                      <a:pt x="251" y="275"/>
                      <a:pt x="0" y="183"/>
                    </a:cubicBezTo>
                    <a:lnTo>
                      <a:pt x="0" y="20292"/>
                    </a:lnTo>
                    <a:cubicBezTo>
                      <a:pt x="0" y="22392"/>
                      <a:pt x="1712" y="24127"/>
                      <a:pt x="3835" y="24127"/>
                    </a:cubicBezTo>
                    <a:cubicBezTo>
                      <a:pt x="5958" y="24127"/>
                      <a:pt x="7692" y="22392"/>
                      <a:pt x="7692" y="20292"/>
                    </a:cubicBezTo>
                    <a:lnTo>
                      <a:pt x="76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4;p28">
                <a:extLst>
                  <a:ext uri="{FF2B5EF4-FFF2-40B4-BE49-F238E27FC236}">
                    <a16:creationId xmlns:a16="http://schemas.microsoft.com/office/drawing/2014/main" id="{3A8F28BF-7B74-E687-36E1-53D5E3E475C8}"/>
                  </a:ext>
                </a:extLst>
              </p:cNvPr>
              <p:cNvSpPr/>
              <p:nvPr/>
            </p:nvSpPr>
            <p:spPr>
              <a:xfrm>
                <a:off x="3639800" y="5992550"/>
                <a:ext cx="203150" cy="613825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24553" extrusionOk="0">
                    <a:moveTo>
                      <a:pt x="7692" y="540"/>
                    </a:moveTo>
                    <a:lnTo>
                      <a:pt x="7692" y="20512"/>
                    </a:lnTo>
                    <a:cubicBezTo>
                      <a:pt x="7692" y="22521"/>
                      <a:pt x="6072" y="24141"/>
                      <a:pt x="4063" y="24141"/>
                    </a:cubicBezTo>
                    <a:cubicBezTo>
                      <a:pt x="2054" y="24141"/>
                      <a:pt x="434" y="22521"/>
                      <a:pt x="434" y="20512"/>
                    </a:cubicBezTo>
                    <a:lnTo>
                      <a:pt x="434" y="700"/>
                    </a:lnTo>
                    <a:cubicBezTo>
                      <a:pt x="639" y="768"/>
                      <a:pt x="845" y="814"/>
                      <a:pt x="1050" y="860"/>
                    </a:cubicBezTo>
                    <a:cubicBezTo>
                      <a:pt x="1826" y="1042"/>
                      <a:pt x="2762" y="1134"/>
                      <a:pt x="3789" y="1134"/>
                    </a:cubicBezTo>
                    <a:cubicBezTo>
                      <a:pt x="4816" y="1134"/>
                      <a:pt x="5729" y="1065"/>
                      <a:pt x="6551" y="883"/>
                    </a:cubicBezTo>
                    <a:cubicBezTo>
                      <a:pt x="6962" y="791"/>
                      <a:pt x="7350" y="677"/>
                      <a:pt x="7692" y="540"/>
                    </a:cubicBezTo>
                    <a:close/>
                    <a:moveTo>
                      <a:pt x="7914" y="0"/>
                    </a:moveTo>
                    <a:cubicBezTo>
                      <a:pt x="7886" y="0"/>
                      <a:pt x="7857" y="6"/>
                      <a:pt x="7829" y="15"/>
                    </a:cubicBezTo>
                    <a:cubicBezTo>
                      <a:pt x="7418" y="198"/>
                      <a:pt x="6962" y="358"/>
                      <a:pt x="6460" y="472"/>
                    </a:cubicBezTo>
                    <a:cubicBezTo>
                      <a:pt x="5684" y="631"/>
                      <a:pt x="4771" y="723"/>
                      <a:pt x="3789" y="723"/>
                    </a:cubicBezTo>
                    <a:cubicBezTo>
                      <a:pt x="2785" y="723"/>
                      <a:pt x="1895" y="631"/>
                      <a:pt x="1141" y="449"/>
                    </a:cubicBezTo>
                    <a:cubicBezTo>
                      <a:pt x="845" y="380"/>
                      <a:pt x="571" y="312"/>
                      <a:pt x="297" y="198"/>
                    </a:cubicBezTo>
                    <a:cubicBezTo>
                      <a:pt x="268" y="188"/>
                      <a:pt x="240" y="183"/>
                      <a:pt x="212" y="183"/>
                    </a:cubicBezTo>
                    <a:cubicBezTo>
                      <a:pt x="172" y="183"/>
                      <a:pt x="131" y="194"/>
                      <a:pt x="91" y="221"/>
                    </a:cubicBezTo>
                    <a:cubicBezTo>
                      <a:pt x="46" y="266"/>
                      <a:pt x="0" y="335"/>
                      <a:pt x="0" y="403"/>
                    </a:cubicBezTo>
                    <a:lnTo>
                      <a:pt x="0" y="20512"/>
                    </a:lnTo>
                    <a:cubicBezTo>
                      <a:pt x="0" y="22749"/>
                      <a:pt x="1826" y="24552"/>
                      <a:pt x="4063" y="24552"/>
                    </a:cubicBezTo>
                    <a:cubicBezTo>
                      <a:pt x="6300" y="24552"/>
                      <a:pt x="8126" y="22749"/>
                      <a:pt x="8126" y="20512"/>
                    </a:cubicBezTo>
                    <a:lnTo>
                      <a:pt x="8126" y="221"/>
                    </a:lnTo>
                    <a:cubicBezTo>
                      <a:pt x="8126" y="152"/>
                      <a:pt x="8080" y="84"/>
                      <a:pt x="8035" y="38"/>
                    </a:cubicBezTo>
                    <a:cubicBezTo>
                      <a:pt x="7994" y="11"/>
                      <a:pt x="7954" y="0"/>
                      <a:pt x="79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;p28">
                <a:extLst>
                  <a:ext uri="{FF2B5EF4-FFF2-40B4-BE49-F238E27FC236}">
                    <a16:creationId xmlns:a16="http://schemas.microsoft.com/office/drawing/2014/main" id="{5B606975-D008-8431-AAD1-EA08EEF7751C}"/>
                  </a:ext>
                </a:extLst>
              </p:cNvPr>
              <p:cNvSpPr/>
              <p:nvPr/>
            </p:nvSpPr>
            <p:spPr>
              <a:xfrm>
                <a:off x="3665475" y="6097350"/>
                <a:ext cx="151800" cy="47192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8877" extrusionOk="0">
                    <a:moveTo>
                      <a:pt x="0" y="0"/>
                    </a:moveTo>
                    <a:lnTo>
                      <a:pt x="0" y="15864"/>
                    </a:lnTo>
                    <a:cubicBezTo>
                      <a:pt x="0" y="17530"/>
                      <a:pt x="1370" y="18877"/>
                      <a:pt x="3036" y="18877"/>
                    </a:cubicBezTo>
                    <a:cubicBezTo>
                      <a:pt x="4702" y="18877"/>
                      <a:pt x="6072" y="17530"/>
                      <a:pt x="6072" y="15864"/>
                    </a:cubicBezTo>
                    <a:lnTo>
                      <a:pt x="6072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6;p28">
                <a:extLst>
                  <a:ext uri="{FF2B5EF4-FFF2-40B4-BE49-F238E27FC236}">
                    <a16:creationId xmlns:a16="http://schemas.microsoft.com/office/drawing/2014/main" id="{C6F8A349-6440-9CD7-344E-67C1B3A9FA80}"/>
                  </a:ext>
                </a:extLst>
              </p:cNvPr>
              <p:cNvSpPr/>
              <p:nvPr/>
            </p:nvSpPr>
            <p:spPr>
              <a:xfrm>
                <a:off x="3589575" y="5942125"/>
                <a:ext cx="3018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2075" h="2946" extrusionOk="0">
                    <a:moveTo>
                      <a:pt x="69" y="1"/>
                    </a:moveTo>
                    <a:cubicBezTo>
                      <a:pt x="69" y="1"/>
                      <a:pt x="0" y="1576"/>
                      <a:pt x="2237" y="2420"/>
                    </a:cubicBezTo>
                    <a:cubicBezTo>
                      <a:pt x="2488" y="2512"/>
                      <a:pt x="2785" y="2603"/>
                      <a:pt x="3105" y="2671"/>
                    </a:cubicBezTo>
                    <a:cubicBezTo>
                      <a:pt x="3835" y="2854"/>
                      <a:pt x="4702" y="2945"/>
                      <a:pt x="5798" y="2945"/>
                    </a:cubicBezTo>
                    <a:cubicBezTo>
                      <a:pt x="6871" y="2945"/>
                      <a:pt x="7784" y="2854"/>
                      <a:pt x="8514" y="2694"/>
                    </a:cubicBezTo>
                    <a:cubicBezTo>
                      <a:pt x="9062" y="2557"/>
                      <a:pt x="9519" y="2420"/>
                      <a:pt x="9929" y="2238"/>
                    </a:cubicBezTo>
                    <a:cubicBezTo>
                      <a:pt x="11892" y="1370"/>
                      <a:pt x="12075" y="1"/>
                      <a:pt x="120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7;p28">
                <a:extLst>
                  <a:ext uri="{FF2B5EF4-FFF2-40B4-BE49-F238E27FC236}">
                    <a16:creationId xmlns:a16="http://schemas.microsoft.com/office/drawing/2014/main" id="{8B7A0DCD-7DD1-A0DC-3F4F-DD7DAC3CA65D}"/>
                  </a:ext>
                </a:extLst>
              </p:cNvPr>
              <p:cNvSpPr/>
              <p:nvPr/>
            </p:nvSpPr>
            <p:spPr>
              <a:xfrm>
                <a:off x="3585000" y="5937000"/>
                <a:ext cx="312175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3356" extrusionOk="0">
                    <a:moveTo>
                      <a:pt x="11984" y="434"/>
                    </a:moveTo>
                    <a:cubicBezTo>
                      <a:pt x="11824" y="822"/>
                      <a:pt x="11368" y="1644"/>
                      <a:pt x="10021" y="2237"/>
                    </a:cubicBezTo>
                    <a:cubicBezTo>
                      <a:pt x="9610" y="2420"/>
                      <a:pt x="9154" y="2580"/>
                      <a:pt x="8652" y="2694"/>
                    </a:cubicBezTo>
                    <a:cubicBezTo>
                      <a:pt x="7876" y="2853"/>
                      <a:pt x="6963" y="2945"/>
                      <a:pt x="5981" y="2945"/>
                    </a:cubicBezTo>
                    <a:cubicBezTo>
                      <a:pt x="4977" y="2945"/>
                      <a:pt x="4087" y="2853"/>
                      <a:pt x="3333" y="2671"/>
                    </a:cubicBezTo>
                    <a:cubicBezTo>
                      <a:pt x="3037" y="2602"/>
                      <a:pt x="2763" y="2534"/>
                      <a:pt x="2489" y="2420"/>
                    </a:cubicBezTo>
                    <a:cubicBezTo>
                      <a:pt x="891" y="1804"/>
                      <a:pt x="549" y="845"/>
                      <a:pt x="480" y="434"/>
                    </a:cubicBezTo>
                    <a:close/>
                    <a:moveTo>
                      <a:pt x="252" y="0"/>
                    </a:moveTo>
                    <a:cubicBezTo>
                      <a:pt x="138" y="0"/>
                      <a:pt x="46" y="92"/>
                      <a:pt x="46" y="206"/>
                    </a:cubicBezTo>
                    <a:cubicBezTo>
                      <a:pt x="46" y="274"/>
                      <a:pt x="1" y="1918"/>
                      <a:pt x="2329" y="2808"/>
                    </a:cubicBezTo>
                    <a:cubicBezTo>
                      <a:pt x="2626" y="2922"/>
                      <a:pt x="2922" y="3013"/>
                      <a:pt x="3242" y="3082"/>
                    </a:cubicBezTo>
                    <a:cubicBezTo>
                      <a:pt x="4018" y="3264"/>
                      <a:pt x="4954" y="3356"/>
                      <a:pt x="5981" y="3356"/>
                    </a:cubicBezTo>
                    <a:cubicBezTo>
                      <a:pt x="7008" y="3356"/>
                      <a:pt x="7921" y="3287"/>
                      <a:pt x="8743" y="3105"/>
                    </a:cubicBezTo>
                    <a:cubicBezTo>
                      <a:pt x="9268" y="2990"/>
                      <a:pt x="9770" y="2831"/>
                      <a:pt x="10204" y="2625"/>
                    </a:cubicBezTo>
                    <a:cubicBezTo>
                      <a:pt x="12235" y="1735"/>
                      <a:pt x="12463" y="297"/>
                      <a:pt x="12463" y="251"/>
                    </a:cubicBezTo>
                    <a:cubicBezTo>
                      <a:pt x="12486" y="183"/>
                      <a:pt x="12463" y="114"/>
                      <a:pt x="12418" y="69"/>
                    </a:cubicBezTo>
                    <a:cubicBezTo>
                      <a:pt x="12372" y="23"/>
                      <a:pt x="12326" y="0"/>
                      <a:pt x="12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8;p28">
                <a:extLst>
                  <a:ext uri="{FF2B5EF4-FFF2-40B4-BE49-F238E27FC236}">
                    <a16:creationId xmlns:a16="http://schemas.microsoft.com/office/drawing/2014/main" id="{FC36AB1A-68F0-7DEC-1FAB-1A4107FD5614}"/>
                  </a:ext>
                </a:extLst>
              </p:cNvPr>
              <p:cNvSpPr/>
              <p:nvPr/>
            </p:nvSpPr>
            <p:spPr>
              <a:xfrm>
                <a:off x="3639800" y="6064825"/>
                <a:ext cx="1421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434" extrusionOk="0">
                    <a:moveTo>
                      <a:pt x="228" y="0"/>
                    </a:moveTo>
                    <a:cubicBezTo>
                      <a:pt x="91" y="0"/>
                      <a:pt x="0" y="91"/>
                      <a:pt x="0" y="206"/>
                    </a:cubicBezTo>
                    <a:cubicBezTo>
                      <a:pt x="0" y="320"/>
                      <a:pt x="91" y="434"/>
                      <a:pt x="228" y="434"/>
                    </a:cubicBezTo>
                    <a:lnTo>
                      <a:pt x="5478" y="434"/>
                    </a:lnTo>
                    <a:cubicBezTo>
                      <a:pt x="5592" y="434"/>
                      <a:pt x="5684" y="320"/>
                      <a:pt x="5684" y="206"/>
                    </a:cubicBezTo>
                    <a:cubicBezTo>
                      <a:pt x="5684" y="91"/>
                      <a:pt x="5592" y="0"/>
                      <a:pt x="54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9;p28">
                <a:extLst>
                  <a:ext uri="{FF2B5EF4-FFF2-40B4-BE49-F238E27FC236}">
                    <a16:creationId xmlns:a16="http://schemas.microsoft.com/office/drawing/2014/main" id="{BEBDBA87-C8BB-D89E-585B-0AFC3BA83D66}"/>
                  </a:ext>
                </a:extLst>
              </p:cNvPr>
              <p:cNvSpPr/>
              <p:nvPr/>
            </p:nvSpPr>
            <p:spPr>
              <a:xfrm>
                <a:off x="3639800" y="6143000"/>
                <a:ext cx="7647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412" extrusionOk="0">
                    <a:moveTo>
                      <a:pt x="228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28" y="411"/>
                    </a:cubicBezTo>
                    <a:lnTo>
                      <a:pt x="2853" y="411"/>
                    </a:lnTo>
                    <a:cubicBezTo>
                      <a:pt x="2967" y="411"/>
                      <a:pt x="3059" y="320"/>
                      <a:pt x="3059" y="206"/>
                    </a:cubicBezTo>
                    <a:cubicBezTo>
                      <a:pt x="3059" y="92"/>
                      <a:pt x="2967" y="0"/>
                      <a:pt x="28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0;p28">
                <a:extLst>
                  <a:ext uri="{FF2B5EF4-FFF2-40B4-BE49-F238E27FC236}">
                    <a16:creationId xmlns:a16="http://schemas.microsoft.com/office/drawing/2014/main" id="{B5054B0B-AEE5-CE98-8280-FAB3C431D6BF}"/>
                  </a:ext>
                </a:extLst>
              </p:cNvPr>
              <p:cNvSpPr/>
              <p:nvPr/>
            </p:nvSpPr>
            <p:spPr>
              <a:xfrm>
                <a:off x="3639800" y="6221175"/>
                <a:ext cx="1421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412" extrusionOk="0">
                    <a:moveTo>
                      <a:pt x="228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28" y="411"/>
                    </a:cubicBezTo>
                    <a:lnTo>
                      <a:pt x="5478" y="411"/>
                    </a:lnTo>
                    <a:cubicBezTo>
                      <a:pt x="5592" y="411"/>
                      <a:pt x="5684" y="320"/>
                      <a:pt x="5684" y="206"/>
                    </a:cubicBezTo>
                    <a:cubicBezTo>
                      <a:pt x="5684" y="92"/>
                      <a:pt x="5592" y="0"/>
                      <a:pt x="54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1;p28">
                <a:extLst>
                  <a:ext uri="{FF2B5EF4-FFF2-40B4-BE49-F238E27FC236}">
                    <a16:creationId xmlns:a16="http://schemas.microsoft.com/office/drawing/2014/main" id="{AF5597AA-0E25-C91A-7AD3-146FA971CD05}"/>
                  </a:ext>
                </a:extLst>
              </p:cNvPr>
              <p:cNvSpPr/>
              <p:nvPr/>
            </p:nvSpPr>
            <p:spPr>
              <a:xfrm>
                <a:off x="3639800" y="6298775"/>
                <a:ext cx="764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435" extrusionOk="0">
                    <a:moveTo>
                      <a:pt x="228" y="1"/>
                    </a:moveTo>
                    <a:cubicBezTo>
                      <a:pt x="91" y="1"/>
                      <a:pt x="0" y="92"/>
                      <a:pt x="0" y="229"/>
                    </a:cubicBezTo>
                    <a:cubicBezTo>
                      <a:pt x="0" y="343"/>
                      <a:pt x="91" y="434"/>
                      <a:pt x="228" y="434"/>
                    </a:cubicBezTo>
                    <a:lnTo>
                      <a:pt x="2853" y="434"/>
                    </a:lnTo>
                    <a:cubicBezTo>
                      <a:pt x="2967" y="434"/>
                      <a:pt x="3059" y="343"/>
                      <a:pt x="3059" y="229"/>
                    </a:cubicBezTo>
                    <a:cubicBezTo>
                      <a:pt x="3059" y="92"/>
                      <a:pt x="2967" y="1"/>
                      <a:pt x="285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2;p28">
                <a:extLst>
                  <a:ext uri="{FF2B5EF4-FFF2-40B4-BE49-F238E27FC236}">
                    <a16:creationId xmlns:a16="http://schemas.microsoft.com/office/drawing/2014/main" id="{73D5F092-4F89-390D-32EB-7C210E0A0E2E}"/>
                  </a:ext>
                </a:extLst>
              </p:cNvPr>
              <p:cNvSpPr/>
              <p:nvPr/>
            </p:nvSpPr>
            <p:spPr>
              <a:xfrm>
                <a:off x="3643775" y="6376950"/>
                <a:ext cx="1415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35" extrusionOk="0">
                    <a:moveTo>
                      <a:pt x="206" y="1"/>
                    </a:moveTo>
                    <a:cubicBezTo>
                      <a:pt x="92" y="1"/>
                      <a:pt x="1" y="92"/>
                      <a:pt x="1" y="206"/>
                    </a:cubicBezTo>
                    <a:cubicBezTo>
                      <a:pt x="1" y="320"/>
                      <a:pt x="92" y="434"/>
                      <a:pt x="206" y="434"/>
                    </a:cubicBezTo>
                    <a:lnTo>
                      <a:pt x="5456" y="434"/>
                    </a:lnTo>
                    <a:cubicBezTo>
                      <a:pt x="5570" y="434"/>
                      <a:pt x="5661" y="320"/>
                      <a:pt x="5661" y="206"/>
                    </a:cubicBezTo>
                    <a:cubicBezTo>
                      <a:pt x="5661" y="92"/>
                      <a:pt x="5570" y="1"/>
                      <a:pt x="54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3;p28">
                <a:extLst>
                  <a:ext uri="{FF2B5EF4-FFF2-40B4-BE49-F238E27FC236}">
                    <a16:creationId xmlns:a16="http://schemas.microsoft.com/office/drawing/2014/main" id="{44C394EF-EE69-FF6E-B70F-888AB5DFFDEF}"/>
                  </a:ext>
                </a:extLst>
              </p:cNvPr>
              <p:cNvSpPr/>
              <p:nvPr/>
            </p:nvSpPr>
            <p:spPr>
              <a:xfrm>
                <a:off x="3643775" y="6455125"/>
                <a:ext cx="759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" extrusionOk="0">
                    <a:moveTo>
                      <a:pt x="206" y="1"/>
                    </a:moveTo>
                    <a:cubicBezTo>
                      <a:pt x="92" y="1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lnTo>
                      <a:pt x="2831" y="411"/>
                    </a:lnTo>
                    <a:cubicBezTo>
                      <a:pt x="2945" y="411"/>
                      <a:pt x="3037" y="320"/>
                      <a:pt x="3037" y="206"/>
                    </a:cubicBezTo>
                    <a:cubicBezTo>
                      <a:pt x="3037" y="92"/>
                      <a:pt x="2945" y="1"/>
                      <a:pt x="28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4;p28">
                <a:extLst>
                  <a:ext uri="{FF2B5EF4-FFF2-40B4-BE49-F238E27FC236}">
                    <a16:creationId xmlns:a16="http://schemas.microsoft.com/office/drawing/2014/main" id="{94977CE8-410D-D2BF-0D98-EBCE6E15BB8D}"/>
                  </a:ext>
                </a:extLst>
              </p:cNvPr>
              <p:cNvSpPr/>
              <p:nvPr/>
            </p:nvSpPr>
            <p:spPr>
              <a:xfrm>
                <a:off x="3993000" y="5776650"/>
                <a:ext cx="192350" cy="824575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2983" extrusionOk="0">
                    <a:moveTo>
                      <a:pt x="7693" y="0"/>
                    </a:moveTo>
                    <a:cubicBezTo>
                      <a:pt x="7305" y="160"/>
                      <a:pt x="6826" y="320"/>
                      <a:pt x="6278" y="457"/>
                    </a:cubicBezTo>
                    <a:cubicBezTo>
                      <a:pt x="5547" y="617"/>
                      <a:pt x="4657" y="708"/>
                      <a:pt x="3584" y="708"/>
                    </a:cubicBezTo>
                    <a:cubicBezTo>
                      <a:pt x="2489" y="708"/>
                      <a:pt x="1599" y="594"/>
                      <a:pt x="868" y="434"/>
                    </a:cubicBezTo>
                    <a:cubicBezTo>
                      <a:pt x="549" y="366"/>
                      <a:pt x="252" y="274"/>
                      <a:pt x="1" y="160"/>
                    </a:cubicBezTo>
                    <a:lnTo>
                      <a:pt x="1" y="29148"/>
                    </a:lnTo>
                    <a:cubicBezTo>
                      <a:pt x="1" y="31248"/>
                      <a:pt x="1736" y="32983"/>
                      <a:pt x="3836" y="32983"/>
                    </a:cubicBezTo>
                    <a:cubicBezTo>
                      <a:pt x="5958" y="32983"/>
                      <a:pt x="7693" y="31248"/>
                      <a:pt x="7693" y="29148"/>
                    </a:cubicBezTo>
                    <a:lnTo>
                      <a:pt x="76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5;p28">
                <a:extLst>
                  <a:ext uri="{FF2B5EF4-FFF2-40B4-BE49-F238E27FC236}">
                    <a16:creationId xmlns:a16="http://schemas.microsoft.com/office/drawing/2014/main" id="{245E8BE6-65B9-C878-DB99-CAD52B7B35F9}"/>
                  </a:ext>
                </a:extLst>
              </p:cNvPr>
              <p:cNvSpPr/>
              <p:nvPr/>
            </p:nvSpPr>
            <p:spPr>
              <a:xfrm>
                <a:off x="3987875" y="5771125"/>
                <a:ext cx="202600" cy="835250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33410" extrusionOk="0">
                    <a:moveTo>
                      <a:pt x="7693" y="541"/>
                    </a:moveTo>
                    <a:lnTo>
                      <a:pt x="7693" y="29369"/>
                    </a:lnTo>
                    <a:cubicBezTo>
                      <a:pt x="7693" y="31378"/>
                      <a:pt x="6049" y="32998"/>
                      <a:pt x="4041" y="32998"/>
                    </a:cubicBezTo>
                    <a:cubicBezTo>
                      <a:pt x="2055" y="32998"/>
                      <a:pt x="411" y="31378"/>
                      <a:pt x="411" y="29369"/>
                    </a:cubicBezTo>
                    <a:lnTo>
                      <a:pt x="411" y="701"/>
                    </a:lnTo>
                    <a:cubicBezTo>
                      <a:pt x="617" y="746"/>
                      <a:pt x="822" y="815"/>
                      <a:pt x="1028" y="861"/>
                    </a:cubicBezTo>
                    <a:cubicBezTo>
                      <a:pt x="1804" y="1043"/>
                      <a:pt x="2740" y="1134"/>
                      <a:pt x="3789" y="1134"/>
                    </a:cubicBezTo>
                    <a:cubicBezTo>
                      <a:pt x="4794" y="1134"/>
                      <a:pt x="5730" y="1043"/>
                      <a:pt x="6529" y="883"/>
                    </a:cubicBezTo>
                    <a:cubicBezTo>
                      <a:pt x="6939" y="792"/>
                      <a:pt x="7327" y="678"/>
                      <a:pt x="7693" y="541"/>
                    </a:cubicBezTo>
                    <a:close/>
                    <a:moveTo>
                      <a:pt x="7892" y="1"/>
                    </a:moveTo>
                    <a:cubicBezTo>
                      <a:pt x="7863" y="1"/>
                      <a:pt x="7835" y="7"/>
                      <a:pt x="7807" y="16"/>
                    </a:cubicBezTo>
                    <a:cubicBezTo>
                      <a:pt x="7419" y="199"/>
                      <a:pt x="6939" y="358"/>
                      <a:pt x="6437" y="450"/>
                    </a:cubicBezTo>
                    <a:cubicBezTo>
                      <a:pt x="5661" y="632"/>
                      <a:pt x="4771" y="724"/>
                      <a:pt x="3789" y="724"/>
                    </a:cubicBezTo>
                    <a:cubicBezTo>
                      <a:pt x="2762" y="724"/>
                      <a:pt x="1872" y="632"/>
                      <a:pt x="1119" y="450"/>
                    </a:cubicBezTo>
                    <a:cubicBezTo>
                      <a:pt x="822" y="381"/>
                      <a:pt x="548" y="290"/>
                      <a:pt x="274" y="199"/>
                    </a:cubicBezTo>
                    <a:cubicBezTo>
                      <a:pt x="246" y="189"/>
                      <a:pt x="218" y="184"/>
                      <a:pt x="191" y="184"/>
                    </a:cubicBezTo>
                    <a:cubicBezTo>
                      <a:pt x="153" y="184"/>
                      <a:pt x="119" y="195"/>
                      <a:pt x="92" y="221"/>
                    </a:cubicBezTo>
                    <a:cubicBezTo>
                      <a:pt x="23" y="244"/>
                      <a:pt x="0" y="313"/>
                      <a:pt x="0" y="381"/>
                    </a:cubicBezTo>
                    <a:lnTo>
                      <a:pt x="0" y="29369"/>
                    </a:lnTo>
                    <a:cubicBezTo>
                      <a:pt x="0" y="31606"/>
                      <a:pt x="1804" y="33409"/>
                      <a:pt x="4041" y="33409"/>
                    </a:cubicBezTo>
                    <a:cubicBezTo>
                      <a:pt x="6277" y="33409"/>
                      <a:pt x="8103" y="31606"/>
                      <a:pt x="8103" y="29369"/>
                    </a:cubicBezTo>
                    <a:lnTo>
                      <a:pt x="8103" y="221"/>
                    </a:lnTo>
                    <a:cubicBezTo>
                      <a:pt x="8103" y="153"/>
                      <a:pt x="8081" y="84"/>
                      <a:pt x="8012" y="39"/>
                    </a:cubicBezTo>
                    <a:cubicBezTo>
                      <a:pt x="7972" y="12"/>
                      <a:pt x="7932" y="1"/>
                      <a:pt x="78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6;p28">
                <a:extLst>
                  <a:ext uri="{FF2B5EF4-FFF2-40B4-BE49-F238E27FC236}">
                    <a16:creationId xmlns:a16="http://schemas.microsoft.com/office/drawing/2014/main" id="{5FEB1E37-E752-B15A-A6C3-5C75D40E5683}"/>
                  </a:ext>
                </a:extLst>
              </p:cNvPr>
              <p:cNvSpPr/>
              <p:nvPr/>
            </p:nvSpPr>
            <p:spPr>
              <a:xfrm>
                <a:off x="4013550" y="5931300"/>
                <a:ext cx="151250" cy="6385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5542" extrusionOk="0">
                    <a:moveTo>
                      <a:pt x="1" y="0"/>
                    </a:moveTo>
                    <a:lnTo>
                      <a:pt x="1" y="22506"/>
                    </a:lnTo>
                    <a:cubicBezTo>
                      <a:pt x="1" y="24172"/>
                      <a:pt x="1347" y="25542"/>
                      <a:pt x="3014" y="25542"/>
                    </a:cubicBezTo>
                    <a:cubicBezTo>
                      <a:pt x="4703" y="25542"/>
                      <a:pt x="6049" y="24172"/>
                      <a:pt x="6049" y="22506"/>
                    </a:cubicBezTo>
                    <a:lnTo>
                      <a:pt x="6049" y="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7;p28">
                <a:extLst>
                  <a:ext uri="{FF2B5EF4-FFF2-40B4-BE49-F238E27FC236}">
                    <a16:creationId xmlns:a16="http://schemas.microsoft.com/office/drawing/2014/main" id="{5D1C6EA9-F278-AF67-65F3-AE02FB6061E5}"/>
                  </a:ext>
                </a:extLst>
              </p:cNvPr>
              <p:cNvSpPr/>
              <p:nvPr/>
            </p:nvSpPr>
            <p:spPr>
              <a:xfrm>
                <a:off x="3937650" y="5720725"/>
                <a:ext cx="301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12053" h="2945" extrusionOk="0">
                    <a:moveTo>
                      <a:pt x="46" y="1"/>
                    </a:moveTo>
                    <a:cubicBezTo>
                      <a:pt x="46" y="1"/>
                      <a:pt x="1" y="1553"/>
                      <a:pt x="2215" y="2397"/>
                    </a:cubicBezTo>
                    <a:cubicBezTo>
                      <a:pt x="2466" y="2511"/>
                      <a:pt x="2763" y="2603"/>
                      <a:pt x="3082" y="2671"/>
                    </a:cubicBezTo>
                    <a:cubicBezTo>
                      <a:pt x="3813" y="2831"/>
                      <a:pt x="4703" y="2945"/>
                      <a:pt x="5798" y="2945"/>
                    </a:cubicBezTo>
                    <a:cubicBezTo>
                      <a:pt x="6871" y="2945"/>
                      <a:pt x="7761" y="2854"/>
                      <a:pt x="8492" y="2694"/>
                    </a:cubicBezTo>
                    <a:cubicBezTo>
                      <a:pt x="9040" y="2557"/>
                      <a:pt x="9519" y="2397"/>
                      <a:pt x="9907" y="2237"/>
                    </a:cubicBezTo>
                    <a:cubicBezTo>
                      <a:pt x="11870" y="1370"/>
                      <a:pt x="12053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8;p28">
                <a:extLst>
                  <a:ext uri="{FF2B5EF4-FFF2-40B4-BE49-F238E27FC236}">
                    <a16:creationId xmlns:a16="http://schemas.microsoft.com/office/drawing/2014/main" id="{F085ED2C-EDDB-2DE9-02F6-56B9E2BDF66E}"/>
                  </a:ext>
                </a:extLst>
              </p:cNvPr>
              <p:cNvSpPr/>
              <p:nvPr/>
            </p:nvSpPr>
            <p:spPr>
              <a:xfrm>
                <a:off x="3932525" y="5715600"/>
                <a:ext cx="3121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3356" extrusionOk="0">
                    <a:moveTo>
                      <a:pt x="11984" y="411"/>
                    </a:moveTo>
                    <a:cubicBezTo>
                      <a:pt x="11824" y="822"/>
                      <a:pt x="11367" y="1644"/>
                      <a:pt x="10021" y="2237"/>
                    </a:cubicBezTo>
                    <a:cubicBezTo>
                      <a:pt x="9633" y="2420"/>
                      <a:pt x="9153" y="2579"/>
                      <a:pt x="8651" y="2671"/>
                    </a:cubicBezTo>
                    <a:cubicBezTo>
                      <a:pt x="7875" y="2853"/>
                      <a:pt x="6985" y="2945"/>
                      <a:pt x="6003" y="2945"/>
                    </a:cubicBezTo>
                    <a:cubicBezTo>
                      <a:pt x="4976" y="2945"/>
                      <a:pt x="4086" y="2853"/>
                      <a:pt x="3333" y="2671"/>
                    </a:cubicBezTo>
                    <a:cubicBezTo>
                      <a:pt x="3036" y="2602"/>
                      <a:pt x="2762" y="2511"/>
                      <a:pt x="2488" y="2420"/>
                    </a:cubicBezTo>
                    <a:cubicBezTo>
                      <a:pt x="891" y="1803"/>
                      <a:pt x="571" y="845"/>
                      <a:pt x="503" y="411"/>
                    </a:cubicBezTo>
                    <a:close/>
                    <a:moveTo>
                      <a:pt x="251" y="0"/>
                    </a:moveTo>
                    <a:cubicBezTo>
                      <a:pt x="137" y="0"/>
                      <a:pt x="46" y="91"/>
                      <a:pt x="46" y="206"/>
                    </a:cubicBezTo>
                    <a:cubicBezTo>
                      <a:pt x="46" y="274"/>
                      <a:pt x="0" y="1917"/>
                      <a:pt x="2329" y="2808"/>
                    </a:cubicBezTo>
                    <a:cubicBezTo>
                      <a:pt x="2625" y="2922"/>
                      <a:pt x="2922" y="3013"/>
                      <a:pt x="3242" y="3082"/>
                    </a:cubicBezTo>
                    <a:cubicBezTo>
                      <a:pt x="4018" y="3264"/>
                      <a:pt x="4954" y="3355"/>
                      <a:pt x="6003" y="3355"/>
                    </a:cubicBezTo>
                    <a:cubicBezTo>
                      <a:pt x="7008" y="3355"/>
                      <a:pt x="7944" y="3264"/>
                      <a:pt x="8743" y="3104"/>
                    </a:cubicBezTo>
                    <a:cubicBezTo>
                      <a:pt x="9290" y="2967"/>
                      <a:pt x="9770" y="2808"/>
                      <a:pt x="10203" y="2625"/>
                    </a:cubicBezTo>
                    <a:cubicBezTo>
                      <a:pt x="12235" y="1712"/>
                      <a:pt x="12463" y="297"/>
                      <a:pt x="12486" y="228"/>
                    </a:cubicBezTo>
                    <a:cubicBezTo>
                      <a:pt x="12486" y="183"/>
                      <a:pt x="12463" y="114"/>
                      <a:pt x="12417" y="69"/>
                    </a:cubicBezTo>
                    <a:cubicBezTo>
                      <a:pt x="12395" y="23"/>
                      <a:pt x="12326" y="0"/>
                      <a:pt x="12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9;p28">
                <a:extLst>
                  <a:ext uri="{FF2B5EF4-FFF2-40B4-BE49-F238E27FC236}">
                    <a16:creationId xmlns:a16="http://schemas.microsoft.com/office/drawing/2014/main" id="{7C575737-46F1-F774-1E91-E6BA9E19CA1A}"/>
                  </a:ext>
                </a:extLst>
              </p:cNvPr>
              <p:cNvSpPr/>
              <p:nvPr/>
            </p:nvSpPr>
            <p:spPr>
              <a:xfrm>
                <a:off x="3987875" y="6064825"/>
                <a:ext cx="1415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34" extrusionOk="0">
                    <a:moveTo>
                      <a:pt x="206" y="0"/>
                    </a:moveTo>
                    <a:cubicBezTo>
                      <a:pt x="92" y="0"/>
                      <a:pt x="0" y="91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5456" y="434"/>
                    </a:lnTo>
                    <a:cubicBezTo>
                      <a:pt x="5570" y="434"/>
                      <a:pt x="5661" y="320"/>
                      <a:pt x="5661" y="206"/>
                    </a:cubicBezTo>
                    <a:cubicBezTo>
                      <a:pt x="5661" y="91"/>
                      <a:pt x="5570" y="0"/>
                      <a:pt x="54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;p28">
                <a:extLst>
                  <a:ext uri="{FF2B5EF4-FFF2-40B4-BE49-F238E27FC236}">
                    <a16:creationId xmlns:a16="http://schemas.microsoft.com/office/drawing/2014/main" id="{5ECE6E93-667C-9A54-B550-3F16356016AC}"/>
                  </a:ext>
                </a:extLst>
              </p:cNvPr>
              <p:cNvSpPr/>
              <p:nvPr/>
            </p:nvSpPr>
            <p:spPr>
              <a:xfrm>
                <a:off x="3987875" y="6143000"/>
                <a:ext cx="759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20"/>
                      <a:pt x="92" y="411"/>
                      <a:pt x="206" y="411"/>
                    </a:cubicBezTo>
                    <a:lnTo>
                      <a:pt x="2831" y="411"/>
                    </a:lnTo>
                    <a:cubicBezTo>
                      <a:pt x="2945" y="411"/>
                      <a:pt x="3036" y="320"/>
                      <a:pt x="3036" y="206"/>
                    </a:cubicBezTo>
                    <a:cubicBezTo>
                      <a:pt x="3036" y="92"/>
                      <a:pt x="2945" y="0"/>
                      <a:pt x="28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;p28">
                <a:extLst>
                  <a:ext uri="{FF2B5EF4-FFF2-40B4-BE49-F238E27FC236}">
                    <a16:creationId xmlns:a16="http://schemas.microsoft.com/office/drawing/2014/main" id="{322184C5-915F-B0DF-D336-A9CC32EF84C2}"/>
                  </a:ext>
                </a:extLst>
              </p:cNvPr>
              <p:cNvSpPr/>
              <p:nvPr/>
            </p:nvSpPr>
            <p:spPr>
              <a:xfrm>
                <a:off x="3987875" y="6221175"/>
                <a:ext cx="14155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12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20"/>
                      <a:pt x="92" y="411"/>
                      <a:pt x="206" y="411"/>
                    </a:cubicBezTo>
                    <a:lnTo>
                      <a:pt x="5456" y="411"/>
                    </a:lnTo>
                    <a:cubicBezTo>
                      <a:pt x="5570" y="411"/>
                      <a:pt x="5661" y="320"/>
                      <a:pt x="5661" y="206"/>
                    </a:cubicBezTo>
                    <a:cubicBezTo>
                      <a:pt x="5661" y="92"/>
                      <a:pt x="5570" y="0"/>
                      <a:pt x="54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2;p28">
                <a:extLst>
                  <a:ext uri="{FF2B5EF4-FFF2-40B4-BE49-F238E27FC236}">
                    <a16:creationId xmlns:a16="http://schemas.microsoft.com/office/drawing/2014/main" id="{F16981F1-CBBB-C087-C563-0AFA5B804176}"/>
                  </a:ext>
                </a:extLst>
              </p:cNvPr>
              <p:cNvSpPr/>
              <p:nvPr/>
            </p:nvSpPr>
            <p:spPr>
              <a:xfrm>
                <a:off x="3987875" y="6298775"/>
                <a:ext cx="7592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35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229"/>
                    </a:cubicBezTo>
                    <a:cubicBezTo>
                      <a:pt x="0" y="343"/>
                      <a:pt x="92" y="434"/>
                      <a:pt x="206" y="434"/>
                    </a:cubicBezTo>
                    <a:lnTo>
                      <a:pt x="2831" y="434"/>
                    </a:lnTo>
                    <a:cubicBezTo>
                      <a:pt x="2945" y="434"/>
                      <a:pt x="3036" y="343"/>
                      <a:pt x="3036" y="229"/>
                    </a:cubicBezTo>
                    <a:cubicBezTo>
                      <a:pt x="3036" y="92"/>
                      <a:pt x="2945" y="1"/>
                      <a:pt x="28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3;p28">
                <a:extLst>
                  <a:ext uri="{FF2B5EF4-FFF2-40B4-BE49-F238E27FC236}">
                    <a16:creationId xmlns:a16="http://schemas.microsoft.com/office/drawing/2014/main" id="{850E17E0-3738-9F7C-5783-6432D6E9882F}"/>
                  </a:ext>
                </a:extLst>
              </p:cNvPr>
              <p:cNvSpPr/>
              <p:nvPr/>
            </p:nvSpPr>
            <p:spPr>
              <a:xfrm>
                <a:off x="3991300" y="6376950"/>
                <a:ext cx="1415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35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5456" y="434"/>
                    </a:lnTo>
                    <a:cubicBezTo>
                      <a:pt x="5570" y="434"/>
                      <a:pt x="5661" y="320"/>
                      <a:pt x="5661" y="206"/>
                    </a:cubicBezTo>
                    <a:cubicBezTo>
                      <a:pt x="5661" y="92"/>
                      <a:pt x="5570" y="1"/>
                      <a:pt x="54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4;p28">
                <a:extLst>
                  <a:ext uri="{FF2B5EF4-FFF2-40B4-BE49-F238E27FC236}">
                    <a16:creationId xmlns:a16="http://schemas.microsoft.com/office/drawing/2014/main" id="{F8E9B3E0-6FE6-0E2F-1F78-175E9EC10345}"/>
                  </a:ext>
                </a:extLst>
              </p:cNvPr>
              <p:cNvSpPr/>
              <p:nvPr/>
            </p:nvSpPr>
            <p:spPr>
              <a:xfrm>
                <a:off x="3991300" y="6455125"/>
                <a:ext cx="759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206"/>
                    </a:cubicBezTo>
                    <a:cubicBezTo>
                      <a:pt x="0" y="320"/>
                      <a:pt x="92" y="411"/>
                      <a:pt x="206" y="411"/>
                    </a:cubicBezTo>
                    <a:lnTo>
                      <a:pt x="2831" y="411"/>
                    </a:lnTo>
                    <a:cubicBezTo>
                      <a:pt x="2945" y="411"/>
                      <a:pt x="3036" y="320"/>
                      <a:pt x="3036" y="206"/>
                    </a:cubicBezTo>
                    <a:cubicBezTo>
                      <a:pt x="3036" y="92"/>
                      <a:pt x="2945" y="1"/>
                      <a:pt x="28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5;p28">
                <a:extLst>
                  <a:ext uri="{FF2B5EF4-FFF2-40B4-BE49-F238E27FC236}">
                    <a16:creationId xmlns:a16="http://schemas.microsoft.com/office/drawing/2014/main" id="{059AC474-144C-11F3-88E9-91A6C67BB664}"/>
                  </a:ext>
                </a:extLst>
              </p:cNvPr>
              <p:cNvSpPr/>
              <p:nvPr/>
            </p:nvSpPr>
            <p:spPr>
              <a:xfrm>
                <a:off x="3987875" y="5910750"/>
                <a:ext cx="1415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35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43"/>
                      <a:pt x="92" y="434"/>
                      <a:pt x="206" y="434"/>
                    </a:cubicBezTo>
                    <a:lnTo>
                      <a:pt x="5456" y="434"/>
                    </a:lnTo>
                    <a:cubicBezTo>
                      <a:pt x="5570" y="434"/>
                      <a:pt x="5661" y="343"/>
                      <a:pt x="5661" y="206"/>
                    </a:cubicBezTo>
                    <a:cubicBezTo>
                      <a:pt x="5661" y="92"/>
                      <a:pt x="5570" y="0"/>
                      <a:pt x="54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6;p28">
                <a:extLst>
                  <a:ext uri="{FF2B5EF4-FFF2-40B4-BE49-F238E27FC236}">
                    <a16:creationId xmlns:a16="http://schemas.microsoft.com/office/drawing/2014/main" id="{DB848ABD-6C49-B4CB-FE26-C9D146C9C7B7}"/>
                  </a:ext>
                </a:extLst>
              </p:cNvPr>
              <p:cNvSpPr/>
              <p:nvPr/>
            </p:nvSpPr>
            <p:spPr>
              <a:xfrm>
                <a:off x="3987875" y="5988925"/>
                <a:ext cx="759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20"/>
                      <a:pt x="92" y="411"/>
                      <a:pt x="206" y="411"/>
                    </a:cubicBezTo>
                    <a:lnTo>
                      <a:pt x="2831" y="411"/>
                    </a:lnTo>
                    <a:cubicBezTo>
                      <a:pt x="2945" y="411"/>
                      <a:pt x="3036" y="320"/>
                      <a:pt x="3036" y="206"/>
                    </a:cubicBezTo>
                    <a:cubicBezTo>
                      <a:pt x="3036" y="92"/>
                      <a:pt x="2945" y="0"/>
                      <a:pt x="28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7;p28">
                <a:extLst>
                  <a:ext uri="{FF2B5EF4-FFF2-40B4-BE49-F238E27FC236}">
                    <a16:creationId xmlns:a16="http://schemas.microsoft.com/office/drawing/2014/main" id="{A5CA0861-A46D-3A2C-787C-8CF97DC69516}"/>
                  </a:ext>
                </a:extLst>
              </p:cNvPr>
              <p:cNvSpPr/>
              <p:nvPr/>
            </p:nvSpPr>
            <p:spPr>
              <a:xfrm>
                <a:off x="4322275" y="5998050"/>
                <a:ext cx="192325" cy="6031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4127" extrusionOk="0">
                    <a:moveTo>
                      <a:pt x="7692" y="1"/>
                    </a:moveTo>
                    <a:cubicBezTo>
                      <a:pt x="7281" y="183"/>
                      <a:pt x="6825" y="320"/>
                      <a:pt x="6277" y="457"/>
                    </a:cubicBezTo>
                    <a:cubicBezTo>
                      <a:pt x="5547" y="617"/>
                      <a:pt x="4634" y="708"/>
                      <a:pt x="3561" y="708"/>
                    </a:cubicBezTo>
                    <a:cubicBezTo>
                      <a:pt x="2465" y="708"/>
                      <a:pt x="1598" y="617"/>
                      <a:pt x="867" y="434"/>
                    </a:cubicBezTo>
                    <a:cubicBezTo>
                      <a:pt x="548" y="366"/>
                      <a:pt x="251" y="275"/>
                      <a:pt x="0" y="183"/>
                    </a:cubicBezTo>
                    <a:lnTo>
                      <a:pt x="0" y="20292"/>
                    </a:lnTo>
                    <a:cubicBezTo>
                      <a:pt x="0" y="22392"/>
                      <a:pt x="1712" y="24127"/>
                      <a:pt x="3835" y="24127"/>
                    </a:cubicBezTo>
                    <a:cubicBezTo>
                      <a:pt x="5958" y="24127"/>
                      <a:pt x="7692" y="22392"/>
                      <a:pt x="7692" y="20292"/>
                    </a:cubicBezTo>
                    <a:lnTo>
                      <a:pt x="76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8;p28">
                <a:extLst>
                  <a:ext uri="{FF2B5EF4-FFF2-40B4-BE49-F238E27FC236}">
                    <a16:creationId xmlns:a16="http://schemas.microsoft.com/office/drawing/2014/main" id="{40F130F1-7FA0-478C-0925-21F9DDE2C2E8}"/>
                  </a:ext>
                </a:extLst>
              </p:cNvPr>
              <p:cNvSpPr/>
              <p:nvPr/>
            </p:nvSpPr>
            <p:spPr>
              <a:xfrm>
                <a:off x="4316550" y="5992550"/>
                <a:ext cx="203175" cy="613825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24553" extrusionOk="0">
                    <a:moveTo>
                      <a:pt x="7693" y="540"/>
                    </a:moveTo>
                    <a:lnTo>
                      <a:pt x="7693" y="20512"/>
                    </a:lnTo>
                    <a:cubicBezTo>
                      <a:pt x="7693" y="22521"/>
                      <a:pt x="6072" y="24141"/>
                      <a:pt x="4064" y="24141"/>
                    </a:cubicBezTo>
                    <a:cubicBezTo>
                      <a:pt x="2055" y="24141"/>
                      <a:pt x="435" y="22521"/>
                      <a:pt x="435" y="20512"/>
                    </a:cubicBezTo>
                    <a:lnTo>
                      <a:pt x="435" y="700"/>
                    </a:lnTo>
                    <a:cubicBezTo>
                      <a:pt x="640" y="768"/>
                      <a:pt x="845" y="814"/>
                      <a:pt x="1051" y="860"/>
                    </a:cubicBezTo>
                    <a:cubicBezTo>
                      <a:pt x="1827" y="1042"/>
                      <a:pt x="2763" y="1134"/>
                      <a:pt x="3790" y="1134"/>
                    </a:cubicBezTo>
                    <a:cubicBezTo>
                      <a:pt x="4817" y="1134"/>
                      <a:pt x="5730" y="1065"/>
                      <a:pt x="6552" y="883"/>
                    </a:cubicBezTo>
                    <a:cubicBezTo>
                      <a:pt x="6963" y="791"/>
                      <a:pt x="7351" y="677"/>
                      <a:pt x="7693" y="540"/>
                    </a:cubicBezTo>
                    <a:close/>
                    <a:moveTo>
                      <a:pt x="7915" y="0"/>
                    </a:moveTo>
                    <a:cubicBezTo>
                      <a:pt x="7887" y="0"/>
                      <a:pt x="7858" y="6"/>
                      <a:pt x="7830" y="15"/>
                    </a:cubicBezTo>
                    <a:cubicBezTo>
                      <a:pt x="7419" y="198"/>
                      <a:pt x="6963" y="358"/>
                      <a:pt x="6460" y="472"/>
                    </a:cubicBezTo>
                    <a:cubicBezTo>
                      <a:pt x="5684" y="631"/>
                      <a:pt x="4771" y="723"/>
                      <a:pt x="3790" y="723"/>
                    </a:cubicBezTo>
                    <a:cubicBezTo>
                      <a:pt x="2786" y="723"/>
                      <a:pt x="1895" y="631"/>
                      <a:pt x="1142" y="449"/>
                    </a:cubicBezTo>
                    <a:cubicBezTo>
                      <a:pt x="845" y="380"/>
                      <a:pt x="571" y="312"/>
                      <a:pt x="298" y="198"/>
                    </a:cubicBezTo>
                    <a:cubicBezTo>
                      <a:pt x="269" y="188"/>
                      <a:pt x="241" y="183"/>
                      <a:pt x="212" y="183"/>
                    </a:cubicBezTo>
                    <a:cubicBezTo>
                      <a:pt x="172" y="183"/>
                      <a:pt x="132" y="194"/>
                      <a:pt x="92" y="221"/>
                    </a:cubicBezTo>
                    <a:cubicBezTo>
                      <a:pt x="46" y="266"/>
                      <a:pt x="1" y="335"/>
                      <a:pt x="1" y="403"/>
                    </a:cubicBezTo>
                    <a:lnTo>
                      <a:pt x="1" y="20512"/>
                    </a:lnTo>
                    <a:cubicBezTo>
                      <a:pt x="1" y="22749"/>
                      <a:pt x="1827" y="24552"/>
                      <a:pt x="4064" y="24552"/>
                    </a:cubicBezTo>
                    <a:cubicBezTo>
                      <a:pt x="6301" y="24552"/>
                      <a:pt x="8127" y="22749"/>
                      <a:pt x="8127" y="20512"/>
                    </a:cubicBezTo>
                    <a:lnTo>
                      <a:pt x="8127" y="221"/>
                    </a:lnTo>
                    <a:cubicBezTo>
                      <a:pt x="8127" y="152"/>
                      <a:pt x="8081" y="84"/>
                      <a:pt x="8035" y="38"/>
                    </a:cubicBezTo>
                    <a:cubicBezTo>
                      <a:pt x="7995" y="11"/>
                      <a:pt x="7955" y="0"/>
                      <a:pt x="79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9;p28">
                <a:extLst>
                  <a:ext uri="{FF2B5EF4-FFF2-40B4-BE49-F238E27FC236}">
                    <a16:creationId xmlns:a16="http://schemas.microsoft.com/office/drawing/2014/main" id="{08141A01-D4FB-3ED4-2732-F40E8D3AFA5D}"/>
                  </a:ext>
                </a:extLst>
              </p:cNvPr>
              <p:cNvSpPr/>
              <p:nvPr/>
            </p:nvSpPr>
            <p:spPr>
              <a:xfrm>
                <a:off x="4342225" y="6097350"/>
                <a:ext cx="151825" cy="471925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18877" extrusionOk="0">
                    <a:moveTo>
                      <a:pt x="1" y="0"/>
                    </a:moveTo>
                    <a:lnTo>
                      <a:pt x="1" y="15864"/>
                    </a:lnTo>
                    <a:cubicBezTo>
                      <a:pt x="1" y="17530"/>
                      <a:pt x="1371" y="18877"/>
                      <a:pt x="3037" y="18877"/>
                    </a:cubicBezTo>
                    <a:cubicBezTo>
                      <a:pt x="4703" y="18877"/>
                      <a:pt x="6073" y="17530"/>
                      <a:pt x="6073" y="15864"/>
                    </a:cubicBezTo>
                    <a:lnTo>
                      <a:pt x="6073" y="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0;p28">
                <a:extLst>
                  <a:ext uri="{FF2B5EF4-FFF2-40B4-BE49-F238E27FC236}">
                    <a16:creationId xmlns:a16="http://schemas.microsoft.com/office/drawing/2014/main" id="{6BA4B51C-2600-AEE4-66C7-21F8AB4C3B7A}"/>
                  </a:ext>
                </a:extLst>
              </p:cNvPr>
              <p:cNvSpPr/>
              <p:nvPr/>
            </p:nvSpPr>
            <p:spPr>
              <a:xfrm>
                <a:off x="4266350" y="5942125"/>
                <a:ext cx="3018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2075" h="2946" extrusionOk="0">
                    <a:moveTo>
                      <a:pt x="69" y="1"/>
                    </a:moveTo>
                    <a:cubicBezTo>
                      <a:pt x="69" y="1"/>
                      <a:pt x="0" y="1576"/>
                      <a:pt x="2237" y="2420"/>
                    </a:cubicBezTo>
                    <a:cubicBezTo>
                      <a:pt x="2488" y="2512"/>
                      <a:pt x="2785" y="2603"/>
                      <a:pt x="3104" y="2671"/>
                    </a:cubicBezTo>
                    <a:cubicBezTo>
                      <a:pt x="3835" y="2854"/>
                      <a:pt x="4702" y="2945"/>
                      <a:pt x="5798" y="2945"/>
                    </a:cubicBezTo>
                    <a:cubicBezTo>
                      <a:pt x="6871" y="2945"/>
                      <a:pt x="7784" y="2854"/>
                      <a:pt x="8514" y="2694"/>
                    </a:cubicBezTo>
                    <a:cubicBezTo>
                      <a:pt x="9062" y="2557"/>
                      <a:pt x="9518" y="2420"/>
                      <a:pt x="9929" y="2238"/>
                    </a:cubicBezTo>
                    <a:cubicBezTo>
                      <a:pt x="11892" y="1370"/>
                      <a:pt x="12075" y="1"/>
                      <a:pt x="120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1;p28">
                <a:extLst>
                  <a:ext uri="{FF2B5EF4-FFF2-40B4-BE49-F238E27FC236}">
                    <a16:creationId xmlns:a16="http://schemas.microsoft.com/office/drawing/2014/main" id="{09292640-23F2-2F42-0EAA-F59123C16643}"/>
                  </a:ext>
                </a:extLst>
              </p:cNvPr>
              <p:cNvSpPr/>
              <p:nvPr/>
            </p:nvSpPr>
            <p:spPr>
              <a:xfrm>
                <a:off x="4261775" y="5937000"/>
                <a:ext cx="312175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3356" extrusionOk="0">
                    <a:moveTo>
                      <a:pt x="11984" y="434"/>
                    </a:moveTo>
                    <a:cubicBezTo>
                      <a:pt x="11824" y="822"/>
                      <a:pt x="11368" y="1644"/>
                      <a:pt x="10021" y="2237"/>
                    </a:cubicBezTo>
                    <a:cubicBezTo>
                      <a:pt x="9610" y="2420"/>
                      <a:pt x="9154" y="2580"/>
                      <a:pt x="8651" y="2694"/>
                    </a:cubicBezTo>
                    <a:cubicBezTo>
                      <a:pt x="7875" y="2853"/>
                      <a:pt x="6962" y="2945"/>
                      <a:pt x="5981" y="2945"/>
                    </a:cubicBezTo>
                    <a:cubicBezTo>
                      <a:pt x="4977" y="2945"/>
                      <a:pt x="4086" y="2853"/>
                      <a:pt x="3333" y="2671"/>
                    </a:cubicBezTo>
                    <a:cubicBezTo>
                      <a:pt x="3036" y="2602"/>
                      <a:pt x="2762" y="2534"/>
                      <a:pt x="2489" y="2420"/>
                    </a:cubicBezTo>
                    <a:cubicBezTo>
                      <a:pt x="891" y="1804"/>
                      <a:pt x="548" y="845"/>
                      <a:pt x="480" y="434"/>
                    </a:cubicBezTo>
                    <a:close/>
                    <a:moveTo>
                      <a:pt x="252" y="0"/>
                    </a:moveTo>
                    <a:cubicBezTo>
                      <a:pt x="138" y="0"/>
                      <a:pt x="46" y="92"/>
                      <a:pt x="46" y="206"/>
                    </a:cubicBezTo>
                    <a:cubicBezTo>
                      <a:pt x="46" y="274"/>
                      <a:pt x="1" y="1918"/>
                      <a:pt x="2329" y="2808"/>
                    </a:cubicBezTo>
                    <a:cubicBezTo>
                      <a:pt x="2626" y="2922"/>
                      <a:pt x="2922" y="3013"/>
                      <a:pt x="3242" y="3082"/>
                    </a:cubicBezTo>
                    <a:cubicBezTo>
                      <a:pt x="4018" y="3264"/>
                      <a:pt x="4954" y="3356"/>
                      <a:pt x="5981" y="3356"/>
                    </a:cubicBezTo>
                    <a:cubicBezTo>
                      <a:pt x="7008" y="3356"/>
                      <a:pt x="7921" y="3287"/>
                      <a:pt x="8743" y="3105"/>
                    </a:cubicBezTo>
                    <a:cubicBezTo>
                      <a:pt x="9268" y="2990"/>
                      <a:pt x="9770" y="2831"/>
                      <a:pt x="10204" y="2625"/>
                    </a:cubicBezTo>
                    <a:cubicBezTo>
                      <a:pt x="12235" y="1735"/>
                      <a:pt x="12463" y="297"/>
                      <a:pt x="12463" y="251"/>
                    </a:cubicBezTo>
                    <a:cubicBezTo>
                      <a:pt x="12486" y="183"/>
                      <a:pt x="12463" y="114"/>
                      <a:pt x="12418" y="69"/>
                    </a:cubicBezTo>
                    <a:cubicBezTo>
                      <a:pt x="12372" y="23"/>
                      <a:pt x="12326" y="0"/>
                      <a:pt x="12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2;p28">
                <a:extLst>
                  <a:ext uri="{FF2B5EF4-FFF2-40B4-BE49-F238E27FC236}">
                    <a16:creationId xmlns:a16="http://schemas.microsoft.com/office/drawing/2014/main" id="{F1596C89-45EB-6F89-F029-48356C4F6CBD}"/>
                  </a:ext>
                </a:extLst>
              </p:cNvPr>
              <p:cNvSpPr/>
              <p:nvPr/>
            </p:nvSpPr>
            <p:spPr>
              <a:xfrm>
                <a:off x="4316550" y="6064825"/>
                <a:ext cx="142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434" extrusionOk="0">
                    <a:moveTo>
                      <a:pt x="229" y="0"/>
                    </a:moveTo>
                    <a:cubicBezTo>
                      <a:pt x="92" y="0"/>
                      <a:pt x="1" y="91"/>
                      <a:pt x="1" y="206"/>
                    </a:cubicBezTo>
                    <a:cubicBezTo>
                      <a:pt x="1" y="320"/>
                      <a:pt x="92" y="434"/>
                      <a:pt x="229" y="434"/>
                    </a:cubicBezTo>
                    <a:lnTo>
                      <a:pt x="5479" y="434"/>
                    </a:lnTo>
                    <a:cubicBezTo>
                      <a:pt x="5593" y="434"/>
                      <a:pt x="5684" y="320"/>
                      <a:pt x="5684" y="206"/>
                    </a:cubicBezTo>
                    <a:cubicBezTo>
                      <a:pt x="5684" y="91"/>
                      <a:pt x="5593" y="0"/>
                      <a:pt x="5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;p28">
                <a:extLst>
                  <a:ext uri="{FF2B5EF4-FFF2-40B4-BE49-F238E27FC236}">
                    <a16:creationId xmlns:a16="http://schemas.microsoft.com/office/drawing/2014/main" id="{C07798C1-CBCD-7B4C-73D4-18322BE5C2D7}"/>
                  </a:ext>
                </a:extLst>
              </p:cNvPr>
              <p:cNvSpPr/>
              <p:nvPr/>
            </p:nvSpPr>
            <p:spPr>
              <a:xfrm>
                <a:off x="4316550" y="6143000"/>
                <a:ext cx="765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412" extrusionOk="0">
                    <a:moveTo>
                      <a:pt x="229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29" y="411"/>
                    </a:cubicBezTo>
                    <a:lnTo>
                      <a:pt x="2854" y="411"/>
                    </a:lnTo>
                    <a:cubicBezTo>
                      <a:pt x="2968" y="411"/>
                      <a:pt x="3059" y="320"/>
                      <a:pt x="3059" y="206"/>
                    </a:cubicBezTo>
                    <a:cubicBezTo>
                      <a:pt x="3059" y="92"/>
                      <a:pt x="2968" y="0"/>
                      <a:pt x="28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4;p28">
                <a:extLst>
                  <a:ext uri="{FF2B5EF4-FFF2-40B4-BE49-F238E27FC236}">
                    <a16:creationId xmlns:a16="http://schemas.microsoft.com/office/drawing/2014/main" id="{79CBD533-1687-96F1-24ED-063E7D9555A5}"/>
                  </a:ext>
                </a:extLst>
              </p:cNvPr>
              <p:cNvSpPr/>
              <p:nvPr/>
            </p:nvSpPr>
            <p:spPr>
              <a:xfrm>
                <a:off x="4316550" y="6221175"/>
                <a:ext cx="1421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412" extrusionOk="0">
                    <a:moveTo>
                      <a:pt x="229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29" y="411"/>
                    </a:cubicBezTo>
                    <a:lnTo>
                      <a:pt x="5479" y="411"/>
                    </a:lnTo>
                    <a:cubicBezTo>
                      <a:pt x="5593" y="411"/>
                      <a:pt x="5684" y="320"/>
                      <a:pt x="5684" y="206"/>
                    </a:cubicBezTo>
                    <a:cubicBezTo>
                      <a:pt x="5684" y="92"/>
                      <a:pt x="5593" y="0"/>
                      <a:pt x="5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5;p28">
                <a:extLst>
                  <a:ext uri="{FF2B5EF4-FFF2-40B4-BE49-F238E27FC236}">
                    <a16:creationId xmlns:a16="http://schemas.microsoft.com/office/drawing/2014/main" id="{6A7826F6-06D4-0AA0-593B-16157A4204DB}"/>
                  </a:ext>
                </a:extLst>
              </p:cNvPr>
              <p:cNvSpPr/>
              <p:nvPr/>
            </p:nvSpPr>
            <p:spPr>
              <a:xfrm>
                <a:off x="4316550" y="6298775"/>
                <a:ext cx="765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435" extrusionOk="0">
                    <a:moveTo>
                      <a:pt x="229" y="1"/>
                    </a:moveTo>
                    <a:cubicBezTo>
                      <a:pt x="92" y="1"/>
                      <a:pt x="1" y="92"/>
                      <a:pt x="1" y="229"/>
                    </a:cubicBezTo>
                    <a:cubicBezTo>
                      <a:pt x="1" y="343"/>
                      <a:pt x="92" y="434"/>
                      <a:pt x="229" y="434"/>
                    </a:cubicBezTo>
                    <a:lnTo>
                      <a:pt x="2854" y="434"/>
                    </a:lnTo>
                    <a:cubicBezTo>
                      <a:pt x="2968" y="434"/>
                      <a:pt x="3059" y="343"/>
                      <a:pt x="3059" y="229"/>
                    </a:cubicBezTo>
                    <a:cubicBezTo>
                      <a:pt x="3059" y="92"/>
                      <a:pt x="2968" y="1"/>
                      <a:pt x="28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6;p28">
                <a:extLst>
                  <a:ext uri="{FF2B5EF4-FFF2-40B4-BE49-F238E27FC236}">
                    <a16:creationId xmlns:a16="http://schemas.microsoft.com/office/drawing/2014/main" id="{F61ACF01-2BC1-47E9-95D4-CE9A6CFA4754}"/>
                  </a:ext>
                </a:extLst>
              </p:cNvPr>
              <p:cNvSpPr/>
              <p:nvPr/>
            </p:nvSpPr>
            <p:spPr>
              <a:xfrm>
                <a:off x="4320550" y="6376950"/>
                <a:ext cx="1415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35" extrusionOk="0">
                    <a:moveTo>
                      <a:pt x="206" y="1"/>
                    </a:moveTo>
                    <a:cubicBezTo>
                      <a:pt x="92" y="1"/>
                      <a:pt x="1" y="92"/>
                      <a:pt x="1" y="206"/>
                    </a:cubicBezTo>
                    <a:cubicBezTo>
                      <a:pt x="1" y="320"/>
                      <a:pt x="92" y="434"/>
                      <a:pt x="206" y="434"/>
                    </a:cubicBezTo>
                    <a:lnTo>
                      <a:pt x="5456" y="434"/>
                    </a:lnTo>
                    <a:cubicBezTo>
                      <a:pt x="5570" y="434"/>
                      <a:pt x="5661" y="320"/>
                      <a:pt x="5661" y="206"/>
                    </a:cubicBezTo>
                    <a:cubicBezTo>
                      <a:pt x="5661" y="92"/>
                      <a:pt x="5570" y="1"/>
                      <a:pt x="54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7;p28">
                <a:extLst>
                  <a:ext uri="{FF2B5EF4-FFF2-40B4-BE49-F238E27FC236}">
                    <a16:creationId xmlns:a16="http://schemas.microsoft.com/office/drawing/2014/main" id="{F07BF681-D8B8-DF02-7F0C-92923DF236FA}"/>
                  </a:ext>
                </a:extLst>
              </p:cNvPr>
              <p:cNvSpPr/>
              <p:nvPr/>
            </p:nvSpPr>
            <p:spPr>
              <a:xfrm>
                <a:off x="4320550" y="6455125"/>
                <a:ext cx="759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" extrusionOk="0">
                    <a:moveTo>
                      <a:pt x="206" y="1"/>
                    </a:moveTo>
                    <a:cubicBezTo>
                      <a:pt x="92" y="1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lnTo>
                      <a:pt x="2831" y="411"/>
                    </a:lnTo>
                    <a:cubicBezTo>
                      <a:pt x="2945" y="411"/>
                      <a:pt x="3036" y="320"/>
                      <a:pt x="3036" y="206"/>
                    </a:cubicBezTo>
                    <a:cubicBezTo>
                      <a:pt x="3036" y="92"/>
                      <a:pt x="2945" y="1"/>
                      <a:pt x="28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8;p28">
                <a:extLst>
                  <a:ext uri="{FF2B5EF4-FFF2-40B4-BE49-F238E27FC236}">
                    <a16:creationId xmlns:a16="http://schemas.microsoft.com/office/drawing/2014/main" id="{4EFFEE05-8C60-5F3B-0DB0-2FAF52B912ED}"/>
                  </a:ext>
                </a:extLst>
              </p:cNvPr>
              <p:cNvSpPr/>
              <p:nvPr/>
            </p:nvSpPr>
            <p:spPr>
              <a:xfrm>
                <a:off x="3555900" y="5600900"/>
                <a:ext cx="247125" cy="1757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7031" extrusionOk="0">
                    <a:moveTo>
                      <a:pt x="4931" y="0"/>
                    </a:moveTo>
                    <a:cubicBezTo>
                      <a:pt x="4931" y="0"/>
                      <a:pt x="1" y="7030"/>
                      <a:pt x="4931" y="7030"/>
                    </a:cubicBezTo>
                    <a:cubicBezTo>
                      <a:pt x="9884" y="7030"/>
                      <a:pt x="4931" y="0"/>
                      <a:pt x="49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9;p28">
                <a:extLst>
                  <a:ext uri="{FF2B5EF4-FFF2-40B4-BE49-F238E27FC236}">
                    <a16:creationId xmlns:a16="http://schemas.microsoft.com/office/drawing/2014/main" id="{0C843543-021B-039C-8206-2E3FCA15DBD0}"/>
                  </a:ext>
                </a:extLst>
              </p:cNvPr>
              <p:cNvSpPr/>
              <p:nvPr/>
            </p:nvSpPr>
            <p:spPr>
              <a:xfrm>
                <a:off x="3687725" y="5764675"/>
                <a:ext cx="193475" cy="13752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501" extrusionOk="0">
                    <a:moveTo>
                      <a:pt x="3881" y="0"/>
                    </a:moveTo>
                    <a:cubicBezTo>
                      <a:pt x="3881" y="0"/>
                      <a:pt x="0" y="5501"/>
                      <a:pt x="3881" y="5501"/>
                    </a:cubicBezTo>
                    <a:cubicBezTo>
                      <a:pt x="7738" y="5501"/>
                      <a:pt x="3881" y="0"/>
                      <a:pt x="3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220;p28">
              <a:extLst>
                <a:ext uri="{FF2B5EF4-FFF2-40B4-BE49-F238E27FC236}">
                  <a16:creationId xmlns:a16="http://schemas.microsoft.com/office/drawing/2014/main" id="{A85D72E3-9CDF-61D4-D91D-5FE76735BA34}"/>
                </a:ext>
              </a:extLst>
            </p:cNvPr>
            <p:cNvGrpSpPr/>
            <p:nvPr/>
          </p:nvGrpSpPr>
          <p:grpSpPr>
            <a:xfrm>
              <a:off x="4747325" y="914075"/>
              <a:ext cx="2467800" cy="744000"/>
              <a:chOff x="4618400" y="-1755750"/>
              <a:chExt cx="2467800" cy="744000"/>
            </a:xfrm>
          </p:grpSpPr>
          <p:cxnSp>
            <p:nvCxnSpPr>
              <p:cNvPr id="133" name="Google Shape;221;p28">
                <a:extLst>
                  <a:ext uri="{FF2B5EF4-FFF2-40B4-BE49-F238E27FC236}">
                    <a16:creationId xmlns:a16="http://schemas.microsoft.com/office/drawing/2014/main" id="{C582EE3C-616E-D299-2FB4-917E06762A37}"/>
                  </a:ext>
                </a:extLst>
              </p:cNvPr>
              <p:cNvCxnSpPr/>
              <p:nvPr/>
            </p:nvCxnSpPr>
            <p:spPr>
              <a:xfrm>
                <a:off x="4618400" y="-1011750"/>
                <a:ext cx="2467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4" name="Google Shape;222;p28">
                <a:extLst>
                  <a:ext uri="{FF2B5EF4-FFF2-40B4-BE49-F238E27FC236}">
                    <a16:creationId xmlns:a16="http://schemas.microsoft.com/office/drawing/2014/main" id="{B4A0B105-1E3F-26FA-ACB0-FBAFB5088719}"/>
                  </a:ext>
                </a:extLst>
              </p:cNvPr>
              <p:cNvSpPr/>
              <p:nvPr/>
            </p:nvSpPr>
            <p:spPr>
              <a:xfrm>
                <a:off x="5415687" y="-1755750"/>
                <a:ext cx="1372800" cy="7440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23;p28">
                <a:extLst>
                  <a:ext uri="{FF2B5EF4-FFF2-40B4-BE49-F238E27FC236}">
                    <a16:creationId xmlns:a16="http://schemas.microsoft.com/office/drawing/2014/main" id="{0845AEC3-E593-AA98-D2B7-E723705DB86C}"/>
                  </a:ext>
                </a:extLst>
              </p:cNvPr>
              <p:cNvSpPr/>
              <p:nvPr/>
            </p:nvSpPr>
            <p:spPr>
              <a:xfrm>
                <a:off x="5385925" y="-1163250"/>
                <a:ext cx="1432500" cy="1515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224;p28">
              <a:extLst>
                <a:ext uri="{FF2B5EF4-FFF2-40B4-BE49-F238E27FC236}">
                  <a16:creationId xmlns:a16="http://schemas.microsoft.com/office/drawing/2014/main" id="{1A9F8735-63A4-70F7-6DC2-547E02DBA13A}"/>
                </a:ext>
              </a:extLst>
            </p:cNvPr>
            <p:cNvGrpSpPr/>
            <p:nvPr/>
          </p:nvGrpSpPr>
          <p:grpSpPr>
            <a:xfrm>
              <a:off x="4881725" y="1044325"/>
              <a:ext cx="570650" cy="613750"/>
              <a:chOff x="5228700" y="5096625"/>
              <a:chExt cx="570650" cy="613750"/>
            </a:xfrm>
          </p:grpSpPr>
          <p:grpSp>
            <p:nvGrpSpPr>
              <p:cNvPr id="128" name="Google Shape;225;p28">
                <a:extLst>
                  <a:ext uri="{FF2B5EF4-FFF2-40B4-BE49-F238E27FC236}">
                    <a16:creationId xmlns:a16="http://schemas.microsoft.com/office/drawing/2014/main" id="{1C965534-6ADA-A7C8-DCCA-AE98BF2CE2FE}"/>
                  </a:ext>
                </a:extLst>
              </p:cNvPr>
              <p:cNvGrpSpPr/>
              <p:nvPr/>
            </p:nvGrpSpPr>
            <p:grpSpPr>
              <a:xfrm>
                <a:off x="5228700" y="5148850"/>
                <a:ext cx="570650" cy="561525"/>
                <a:chOff x="3832100" y="6885375"/>
                <a:chExt cx="570650" cy="561525"/>
              </a:xfrm>
            </p:grpSpPr>
            <p:sp>
              <p:nvSpPr>
                <p:cNvPr id="130" name="Google Shape;226;p28">
                  <a:extLst>
                    <a:ext uri="{FF2B5EF4-FFF2-40B4-BE49-F238E27FC236}">
                      <a16:creationId xmlns:a16="http://schemas.microsoft.com/office/drawing/2014/main" id="{50FE4B4D-FE80-AEC4-B155-3DFF77AA3F53}"/>
                    </a:ext>
                  </a:extLst>
                </p:cNvPr>
                <p:cNvSpPr/>
                <p:nvPr/>
              </p:nvSpPr>
              <p:spPr>
                <a:xfrm>
                  <a:off x="3832100" y="6885375"/>
                  <a:ext cx="570650" cy="5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6" h="22461" extrusionOk="0">
                      <a:moveTo>
                        <a:pt x="8423" y="1"/>
                      </a:moveTo>
                      <a:lnTo>
                        <a:pt x="8423" y="6072"/>
                      </a:lnTo>
                      <a:lnTo>
                        <a:pt x="8400" y="6255"/>
                      </a:lnTo>
                      <a:lnTo>
                        <a:pt x="343" y="20293"/>
                      </a:lnTo>
                      <a:cubicBezTo>
                        <a:pt x="0" y="21365"/>
                        <a:pt x="799" y="22461"/>
                        <a:pt x="1917" y="22461"/>
                      </a:cubicBezTo>
                      <a:lnTo>
                        <a:pt x="20862" y="22461"/>
                      </a:lnTo>
                      <a:cubicBezTo>
                        <a:pt x="22027" y="22461"/>
                        <a:pt x="22825" y="21297"/>
                        <a:pt x="22415" y="20201"/>
                      </a:cubicBezTo>
                      <a:lnTo>
                        <a:pt x="13056" y="6255"/>
                      </a:lnTo>
                      <a:lnTo>
                        <a:pt x="13033" y="6072"/>
                      </a:lnTo>
                      <a:lnTo>
                        <a:pt x="13033" y="1"/>
                      </a:lnTo>
                      <a:cubicBezTo>
                        <a:pt x="12394" y="115"/>
                        <a:pt x="11641" y="183"/>
                        <a:pt x="10728" y="183"/>
                      </a:cubicBezTo>
                      <a:cubicBezTo>
                        <a:pt x="9792" y="183"/>
                        <a:pt x="9039" y="115"/>
                        <a:pt x="84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227;p28">
                  <a:extLst>
                    <a:ext uri="{FF2B5EF4-FFF2-40B4-BE49-F238E27FC236}">
                      <a16:creationId xmlns:a16="http://schemas.microsoft.com/office/drawing/2014/main" id="{E9AAC31F-8A4F-2429-CE7E-9D9CEE17B214}"/>
                    </a:ext>
                  </a:extLst>
                </p:cNvPr>
                <p:cNvSpPr/>
                <p:nvPr/>
              </p:nvSpPr>
              <p:spPr>
                <a:xfrm>
                  <a:off x="3872600" y="7091950"/>
                  <a:ext cx="485650" cy="3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6" h="12875" extrusionOk="0">
                      <a:moveTo>
                        <a:pt x="11094" y="2694"/>
                      </a:moveTo>
                      <a:cubicBezTo>
                        <a:pt x="11733" y="2694"/>
                        <a:pt x="12258" y="3196"/>
                        <a:pt x="12258" y="3835"/>
                      </a:cubicBezTo>
                      <a:cubicBezTo>
                        <a:pt x="12258" y="4474"/>
                        <a:pt x="11733" y="4999"/>
                        <a:pt x="11094" y="4999"/>
                      </a:cubicBezTo>
                      <a:cubicBezTo>
                        <a:pt x="10478" y="4999"/>
                        <a:pt x="9953" y="4474"/>
                        <a:pt x="9953" y="3835"/>
                      </a:cubicBezTo>
                      <a:cubicBezTo>
                        <a:pt x="9953" y="3196"/>
                        <a:pt x="10478" y="2694"/>
                        <a:pt x="11094" y="2694"/>
                      </a:cubicBezTo>
                      <a:close/>
                      <a:moveTo>
                        <a:pt x="9062" y="6597"/>
                      </a:moveTo>
                      <a:cubicBezTo>
                        <a:pt x="9656" y="6597"/>
                        <a:pt x="10135" y="7076"/>
                        <a:pt x="10135" y="7670"/>
                      </a:cubicBezTo>
                      <a:cubicBezTo>
                        <a:pt x="10135" y="8263"/>
                        <a:pt x="9656" y="8743"/>
                        <a:pt x="9062" y="8743"/>
                      </a:cubicBezTo>
                      <a:cubicBezTo>
                        <a:pt x="8469" y="8743"/>
                        <a:pt x="7990" y="8263"/>
                        <a:pt x="7990" y="7670"/>
                      </a:cubicBezTo>
                      <a:cubicBezTo>
                        <a:pt x="7990" y="7076"/>
                        <a:pt x="8469" y="6597"/>
                        <a:pt x="9062" y="6597"/>
                      </a:cubicBezTo>
                      <a:close/>
                      <a:moveTo>
                        <a:pt x="13559" y="6940"/>
                      </a:moveTo>
                      <a:cubicBezTo>
                        <a:pt x="14769" y="6940"/>
                        <a:pt x="15727" y="7898"/>
                        <a:pt x="15727" y="9108"/>
                      </a:cubicBezTo>
                      <a:cubicBezTo>
                        <a:pt x="15727" y="10295"/>
                        <a:pt x="14769" y="11253"/>
                        <a:pt x="13559" y="11253"/>
                      </a:cubicBezTo>
                      <a:cubicBezTo>
                        <a:pt x="12372" y="11253"/>
                        <a:pt x="11413" y="10295"/>
                        <a:pt x="11413" y="9108"/>
                      </a:cubicBezTo>
                      <a:cubicBezTo>
                        <a:pt x="11413" y="7898"/>
                        <a:pt x="12372" y="6940"/>
                        <a:pt x="13559" y="6940"/>
                      </a:cubicBezTo>
                      <a:close/>
                      <a:moveTo>
                        <a:pt x="6826" y="1"/>
                      </a:moveTo>
                      <a:lnTo>
                        <a:pt x="1" y="12874"/>
                      </a:lnTo>
                      <a:lnTo>
                        <a:pt x="19425" y="12874"/>
                      </a:lnTo>
                      <a:lnTo>
                        <a:pt x="11413" y="23"/>
                      </a:lnTo>
                      <a:lnTo>
                        <a:pt x="682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28;p28">
                  <a:extLst>
                    <a:ext uri="{FF2B5EF4-FFF2-40B4-BE49-F238E27FC236}">
                      <a16:creationId xmlns:a16="http://schemas.microsoft.com/office/drawing/2014/main" id="{77478D48-7941-CB32-5F98-6AA862DA0208}"/>
                    </a:ext>
                  </a:extLst>
                </p:cNvPr>
                <p:cNvSpPr/>
                <p:nvPr/>
              </p:nvSpPr>
              <p:spPr>
                <a:xfrm>
                  <a:off x="3862325" y="7340750"/>
                  <a:ext cx="2043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412" extrusionOk="0">
                      <a:moveTo>
                        <a:pt x="206" y="0"/>
                      </a:moveTo>
                      <a:cubicBezTo>
                        <a:pt x="92" y="0"/>
                        <a:pt x="1" y="92"/>
                        <a:pt x="1" y="206"/>
                      </a:cubicBezTo>
                      <a:cubicBezTo>
                        <a:pt x="1" y="320"/>
                        <a:pt x="92" y="411"/>
                        <a:pt x="206" y="411"/>
                      </a:cubicBezTo>
                      <a:lnTo>
                        <a:pt x="7967" y="411"/>
                      </a:lnTo>
                      <a:cubicBezTo>
                        <a:pt x="8081" y="411"/>
                        <a:pt x="8172" y="320"/>
                        <a:pt x="8172" y="206"/>
                      </a:cubicBezTo>
                      <a:cubicBezTo>
                        <a:pt x="8172" y="92"/>
                        <a:pt x="8081" y="0"/>
                        <a:pt x="79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" name="Google Shape;229;p28">
                <a:extLst>
                  <a:ext uri="{FF2B5EF4-FFF2-40B4-BE49-F238E27FC236}">
                    <a16:creationId xmlns:a16="http://schemas.microsoft.com/office/drawing/2014/main" id="{DC3D0B18-50CE-D4F4-C8F9-FA447177C7A4}"/>
                  </a:ext>
                </a:extLst>
              </p:cNvPr>
              <p:cNvSpPr/>
              <p:nvPr/>
            </p:nvSpPr>
            <p:spPr>
              <a:xfrm>
                <a:off x="5367800" y="5096625"/>
                <a:ext cx="257400" cy="5252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2101" extrusionOk="0">
                    <a:moveTo>
                      <a:pt x="69" y="1"/>
                    </a:moveTo>
                    <a:cubicBezTo>
                      <a:pt x="69" y="1"/>
                      <a:pt x="1" y="1393"/>
                      <a:pt x="2649" y="1918"/>
                    </a:cubicBezTo>
                    <a:cubicBezTo>
                      <a:pt x="3265" y="2032"/>
                      <a:pt x="4018" y="2100"/>
                      <a:pt x="4954" y="2100"/>
                    </a:cubicBezTo>
                    <a:cubicBezTo>
                      <a:pt x="5867" y="2100"/>
                      <a:pt x="6620" y="2032"/>
                      <a:pt x="7259" y="1918"/>
                    </a:cubicBezTo>
                    <a:cubicBezTo>
                      <a:pt x="10044" y="1416"/>
                      <a:pt x="10295" y="1"/>
                      <a:pt x="10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354A9B3-04EA-BC73-8E82-E0FC6CD97B1B}"/>
              </a:ext>
            </a:extLst>
          </p:cNvPr>
          <p:cNvSpPr/>
          <p:nvPr/>
        </p:nvSpPr>
        <p:spPr>
          <a:xfrm>
            <a:off x="140927" y="169989"/>
            <a:ext cx="3917956" cy="5206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FD979-BDBF-3137-6D34-53A7A9D6A98C}"/>
              </a:ext>
            </a:extLst>
          </p:cNvPr>
          <p:cNvSpPr/>
          <p:nvPr/>
        </p:nvSpPr>
        <p:spPr>
          <a:xfrm>
            <a:off x="2111022" y="1262239"/>
            <a:ext cx="6305801" cy="2460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u="sng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</a:t>
            </a:r>
          </a:p>
          <a:p>
            <a:pPr algn="ctr"/>
            <a:r>
              <a:rPr lang="en-US" sz="40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 QUÁT SINH HỌC PHÂN TỬ VÀ THÀNH TỰU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2A528-D902-745A-8583-C501D6984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603" y="1385881"/>
            <a:ext cx="3483885" cy="4023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27335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2A214B7-D8A8-6501-FE72-088988C9007F}"/>
              </a:ext>
            </a:extLst>
          </p:cNvPr>
          <p:cNvSpPr/>
          <p:nvPr/>
        </p:nvSpPr>
        <p:spPr>
          <a:xfrm>
            <a:off x="106807" y="131933"/>
            <a:ext cx="9037193" cy="62442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THÀNH TỰU HIỆN ĐẠI CỦA  SINH HỌC PHÂN TỬ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09BD82-37D0-DD01-7E2B-A1CCDD165F48}"/>
              </a:ext>
            </a:extLst>
          </p:cNvPr>
          <p:cNvSpPr/>
          <p:nvPr/>
        </p:nvSpPr>
        <p:spPr>
          <a:xfrm>
            <a:off x="1929155" y="1048808"/>
            <a:ext cx="6809689" cy="152294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Những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phát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hiện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mô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tả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cấu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trúc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vật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chất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di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truyền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cấp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độ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phân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tử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( DNA, RNA).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6877F8-6D51-8482-6C5E-44E1D90C918D}"/>
              </a:ext>
            </a:extLst>
          </p:cNvPr>
          <p:cNvSpPr/>
          <p:nvPr/>
        </p:nvSpPr>
        <p:spPr>
          <a:xfrm>
            <a:off x="1929155" y="2934052"/>
            <a:ext cx="6809689" cy="13895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Làm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sáng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tỏ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chức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năng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vật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chất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di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truyền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cấp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độ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phân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tử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( DNA, RNA).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177591-C978-DD9C-D68A-E929BD0EE698}"/>
              </a:ext>
            </a:extLst>
          </p:cNvPr>
          <p:cNvSpPr/>
          <p:nvPr/>
        </p:nvSpPr>
        <p:spPr>
          <a:xfrm>
            <a:off x="106807" y="1603022"/>
            <a:ext cx="1880037" cy="200730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THÀNH TỰU</a:t>
            </a:r>
          </a:p>
        </p:txBody>
      </p:sp>
    </p:spTree>
    <p:extLst>
      <p:ext uri="{BB962C8B-B14F-4D97-AF65-F5344CB8AC3E}">
        <p14:creationId xmlns:p14="http://schemas.microsoft.com/office/powerpoint/2010/main" val="37058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30" y="677333"/>
            <a:ext cx="8599184" cy="731520"/>
          </a:xfrm>
        </p:spPr>
        <p:txBody>
          <a:bodyPr/>
          <a:lstStyle/>
          <a:p>
            <a:pPr marL="161925" indent="0">
              <a:buNone/>
            </a:pP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tựu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lý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thuyết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tử</a:t>
            </a:r>
            <a:endParaRPr lang="en-US" sz="3200" b="1" u="sng" dirty="0">
              <a:solidFill>
                <a:srgbClr val="0A0FE6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980495"/>
              </p:ext>
            </p:extLst>
          </p:nvPr>
        </p:nvGraphicFramePr>
        <p:xfrm>
          <a:off x="2409486" y="1181112"/>
          <a:ext cx="6599484" cy="374369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0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8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Kĩ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thuật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3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PCR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3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gene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Sourthern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blot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9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Northern blot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5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Western blot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2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gen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6806" y="1380779"/>
            <a:ext cx="2179193" cy="3046988"/>
          </a:xfrm>
          <a:prstGeom prst="rect">
            <a:avLst/>
          </a:prstGeom>
          <a:solidFill>
            <a:srgbClr val="FCF5E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Hoạt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động</a:t>
            </a:r>
            <a:endParaRPr lang="en-GB" sz="3200" dirty="0">
              <a:solidFill>
                <a:srgbClr val="003760"/>
              </a:solidFill>
              <a:latin typeface="Calibri" pitchFamily="34" charset="0"/>
              <a:ea typeface="Calibri"/>
              <a:cs typeface="Calibri" pitchFamily="34" charset="0"/>
            </a:endParaRPr>
          </a:p>
          <a:p>
            <a:pPr algn="just"/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nhóm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hoàn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</a:p>
          <a:p>
            <a:pPr algn="just"/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thành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PHT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trả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lời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câu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hỏi</a:t>
            </a:r>
            <a:r>
              <a:rPr lang="en-GB" sz="3200" dirty="0">
                <a:solidFill>
                  <a:srgbClr val="003760"/>
                </a:solidFill>
                <a:latin typeface="Calibri" pitchFamily="34" charset="0"/>
                <a:ea typeface="Calibri"/>
                <a:cs typeface="Calibri" pitchFamily="34" charset="0"/>
              </a:rPr>
              <a:t> 2,3,4</a:t>
            </a:r>
            <a:endParaRPr lang="en-US" sz="3200" dirty="0">
              <a:solidFill>
                <a:srgbClr val="0037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D512685-D0F2-6B06-BDCC-AE43D811629C}"/>
              </a:ext>
            </a:extLst>
          </p:cNvPr>
          <p:cNvSpPr/>
          <p:nvPr/>
        </p:nvSpPr>
        <p:spPr>
          <a:xfrm>
            <a:off x="106807" y="131933"/>
            <a:ext cx="9037193" cy="62442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THÀNH TỰU HIỆN ĐẠI CỦA  SINH HỌC PHÂN TỬ</a:t>
            </a:r>
          </a:p>
        </p:txBody>
      </p:sp>
    </p:spTree>
    <p:extLst>
      <p:ext uri="{BB962C8B-B14F-4D97-AF65-F5344CB8AC3E}">
        <p14:creationId xmlns:p14="http://schemas.microsoft.com/office/powerpoint/2010/main" val="9827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0311"/>
            <a:ext cx="8599184" cy="731520"/>
          </a:xfrm>
        </p:spPr>
        <p:txBody>
          <a:bodyPr/>
          <a:lstStyle/>
          <a:p>
            <a:pPr marL="161925" indent="0">
              <a:buNone/>
            </a:pP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tựu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lý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thuyết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tử</a:t>
            </a:r>
            <a:endParaRPr lang="en-US" sz="3200" b="1" u="sng" dirty="0">
              <a:solidFill>
                <a:srgbClr val="0A0FE6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25087"/>
              </p:ext>
            </p:extLst>
          </p:nvPr>
        </p:nvGraphicFramePr>
        <p:xfrm>
          <a:off x="124177" y="673112"/>
          <a:ext cx="8692881" cy="402996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28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Kĩ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thuật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3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solidFill>
                            <a:srgbClr val="0A0FE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GB" sz="3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</a:t>
                      </a:r>
                      <a:endParaRPr lang="en-GB" sz="3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3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GB" sz="3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GB" sz="3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GB" sz="3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gene</a:t>
                      </a:r>
                      <a:endParaRPr lang="en-US" sz="3000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63E194-C2E1-D8BC-398F-4FB8ECACAC38}"/>
              </a:ext>
            </a:extLst>
          </p:cNvPr>
          <p:cNvSpPr txBox="1"/>
          <p:nvPr/>
        </p:nvSpPr>
        <p:spPr>
          <a:xfrm>
            <a:off x="3375377" y="1676142"/>
            <a:ext cx="540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Nhân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thành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nhiều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bản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sao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DNA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từ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một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đoạn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 DNA ban </a:t>
            </a:r>
            <a:r>
              <a:rPr lang="en-GB" sz="3200" dirty="0" err="1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đầu</a:t>
            </a:r>
            <a:r>
              <a:rPr lang="en-GB" sz="3200" dirty="0">
                <a:solidFill>
                  <a:srgbClr val="0A0FE6"/>
                </a:solidFill>
                <a:effectLst/>
                <a:latin typeface="Calibri" pitchFamily="34" charset="0"/>
                <a:cs typeface="Calibri" pitchFamily="34" charset="0"/>
              </a:rPr>
              <a:t>.</a:t>
            </a:r>
            <a:endParaRPr lang="en-US" sz="3200" dirty="0">
              <a:solidFill>
                <a:srgbClr val="0A0FE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EF434-5FD5-D4B6-70FC-9282BCAB8735}"/>
              </a:ext>
            </a:extLst>
          </p:cNvPr>
          <p:cNvSpPr txBox="1"/>
          <p:nvPr/>
        </p:nvSpPr>
        <p:spPr>
          <a:xfrm>
            <a:off x="3285065" y="2753360"/>
            <a:ext cx="5498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Phân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tách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các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đoạn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DNA/RNA/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theo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khối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lượng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/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kích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thước</a:t>
            </a:r>
            <a:r>
              <a:rPr lang="en-GB" sz="3200" dirty="0">
                <a:solidFill>
                  <a:srgbClr val="00B050"/>
                </a:solidFill>
                <a:effectLst/>
                <a:latin typeface="Calibri" pitchFamily="34" charset="0"/>
                <a:cs typeface="Calibri" pitchFamily="34" charset="0"/>
              </a:rPr>
              <a:t>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C240F-A04C-AB36-91E9-6AE14DA0B0DC}"/>
              </a:ext>
            </a:extLst>
          </p:cNvPr>
          <p:cNvSpPr txBox="1"/>
          <p:nvPr/>
        </p:nvSpPr>
        <p:spPr>
          <a:xfrm>
            <a:off x="3375377" y="3728218"/>
            <a:ext cx="540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Xác</a:t>
            </a:r>
            <a:r>
              <a:rPr lang="en-GB" sz="3200" dirty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định</a:t>
            </a:r>
            <a:r>
              <a:rPr lang="en-GB" sz="3200" dirty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trình</a:t>
            </a:r>
            <a:r>
              <a:rPr lang="en-GB" sz="3200" dirty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tự</a:t>
            </a:r>
            <a:r>
              <a:rPr lang="en-GB" sz="3200" dirty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 nucleotide </a:t>
            </a:r>
            <a:r>
              <a:rPr lang="en-GB" sz="3200" dirty="0" err="1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trên</a:t>
            </a:r>
            <a:r>
              <a:rPr lang="en-GB" sz="3200" dirty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 DNA.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185" y="79022"/>
            <a:ext cx="8599184" cy="731520"/>
          </a:xfrm>
        </p:spPr>
        <p:txBody>
          <a:bodyPr/>
          <a:lstStyle/>
          <a:p>
            <a:pPr marL="161925" indent="0">
              <a:buNone/>
            </a:pP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tựu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lý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thuyết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u="sng" dirty="0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u="sng" dirty="0" err="1">
                <a:solidFill>
                  <a:srgbClr val="0A0FE6"/>
                </a:solidFill>
                <a:latin typeface="Calibri" pitchFamily="34" charset="0"/>
                <a:cs typeface="Calibri" pitchFamily="34" charset="0"/>
              </a:rPr>
              <a:t>tử</a:t>
            </a:r>
            <a:endParaRPr lang="en-US" sz="3200" b="1" u="sng" dirty="0">
              <a:solidFill>
                <a:srgbClr val="0A0FE6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091715"/>
              </p:ext>
            </p:extLst>
          </p:nvPr>
        </p:nvGraphicFramePr>
        <p:xfrm>
          <a:off x="180185" y="810542"/>
          <a:ext cx="8783631" cy="400824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Kĩ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thuật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7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Sourthern</a:t>
                      </a: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blot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9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Northern blot</a:t>
                      </a:r>
                      <a:endParaRPr lang="en-US" sz="3000" dirty="0"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5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Western blot</a:t>
                      </a: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2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00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GB" sz="3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dirty="0">
                        <a:effectLst/>
                        <a:latin typeface="Calibri" pitchFamily="34" charset="0"/>
                        <a:ea typeface="Arial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C5E32B-9018-CA6B-9CA3-206CD47B6BC8}"/>
              </a:ext>
            </a:extLst>
          </p:cNvPr>
          <p:cNvSpPr txBox="1"/>
          <p:nvPr/>
        </p:nvSpPr>
        <p:spPr>
          <a:xfrm>
            <a:off x="3454837" y="1718044"/>
            <a:ext cx="5508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Dò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tìm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một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đoạn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DNA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xác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định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giữa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hỗn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hợp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nhiều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đoạn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DNA.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E4675-00FA-33E9-F51B-42777F9C98BB}"/>
              </a:ext>
            </a:extLst>
          </p:cNvPr>
          <p:cNvSpPr txBox="1"/>
          <p:nvPr/>
        </p:nvSpPr>
        <p:spPr>
          <a:xfrm>
            <a:off x="3556000" y="2740055"/>
            <a:ext cx="37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Dò</a:t>
            </a:r>
            <a:r>
              <a:rPr lang="en-GB" sz="3200" dirty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tìm</a:t>
            </a:r>
            <a:r>
              <a:rPr lang="en-GB" sz="3200" dirty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 RNA </a:t>
            </a:r>
            <a:r>
              <a:rPr lang="en-GB" sz="3200" dirty="0" err="1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xác</a:t>
            </a:r>
            <a:r>
              <a:rPr lang="en-GB" sz="3200" dirty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định</a:t>
            </a:r>
            <a:r>
              <a:rPr lang="en-GB" sz="3200" dirty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3D261-980F-D643-EC25-C502A8B93F31}"/>
              </a:ext>
            </a:extLst>
          </p:cNvPr>
          <p:cNvSpPr txBox="1"/>
          <p:nvPr/>
        </p:nvSpPr>
        <p:spPr>
          <a:xfrm>
            <a:off x="3544710" y="3197012"/>
            <a:ext cx="307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Dò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>
                <a:effectLst/>
                <a:latin typeface="Calibri" pitchFamily="34" charset="0"/>
                <a:cs typeface="Calibri" pitchFamily="34" charset="0"/>
              </a:rPr>
              <a:t>tìm</a:t>
            </a:r>
            <a:r>
              <a:rPr lang="en-GB" sz="3200" dirty="0">
                <a:effectLst/>
                <a:latin typeface="Calibri" pitchFamily="34" charset="0"/>
                <a:cs typeface="Calibri" pitchFamily="34" charset="0"/>
              </a:rPr>
              <a:t> protein.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092CC-8975-3A16-0DD2-574E901B1C00}"/>
              </a:ext>
            </a:extLst>
          </p:cNvPr>
          <p:cNvSpPr txBox="1"/>
          <p:nvPr/>
        </p:nvSpPr>
        <p:spPr>
          <a:xfrm>
            <a:off x="3544708" y="3702764"/>
            <a:ext cx="5599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Chuyển</a:t>
            </a:r>
            <a:r>
              <a:rPr lang="en-GB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 gen </a:t>
            </a:r>
            <a:r>
              <a:rPr lang="en-GB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từ</a:t>
            </a:r>
            <a:r>
              <a:rPr lang="en-GB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loài</a:t>
            </a:r>
            <a:r>
              <a:rPr lang="en-GB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này</a:t>
            </a:r>
            <a:r>
              <a:rPr lang="en-GB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 sang </a:t>
            </a:r>
            <a:r>
              <a:rPr lang="en-GB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loài</a:t>
            </a:r>
            <a:r>
              <a:rPr lang="en-GB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khác</a:t>
            </a:r>
            <a:r>
              <a:rPr lang="en-GB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.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692" y="338667"/>
            <a:ext cx="3273552" cy="4516236"/>
          </a:xfrm>
          <a:prstGeom prst="rect">
            <a:avLst/>
          </a:prstGeom>
          <a:solidFill>
            <a:srgbClr val="FCF5E6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Nếu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dùng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cùng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một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loại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mồi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xuôi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mồi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ngược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thì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các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đoạn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DNA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được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tạo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ra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sau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khi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chạy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PCR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có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giống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nhau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giống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đoạn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DNA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đích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ban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đầu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không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Vì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000" dirty="0" err="1">
                <a:latin typeface="Calibri" pitchFamily="34" charset="0"/>
                <a:ea typeface="Calibri"/>
                <a:cs typeface="Calibri" pitchFamily="34" charset="0"/>
              </a:rPr>
              <a:t>sao</a:t>
            </a:r>
            <a:r>
              <a:rPr lang="en-GB" sz="3000" dirty="0">
                <a:latin typeface="Calibri" pitchFamily="34" charset="0"/>
                <a:ea typeface="Calibri"/>
                <a:cs typeface="Calibri" pitchFamily="34" charset="0"/>
              </a:rPr>
              <a:t>? </a:t>
            </a:r>
            <a:endParaRPr lang="en-US" sz="3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30" y="0"/>
            <a:ext cx="5407378" cy="490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CB1C0-788F-36D3-15BC-51466AFDA509}"/>
              </a:ext>
            </a:extLst>
          </p:cNvPr>
          <p:cNvSpPr txBox="1"/>
          <p:nvPr/>
        </p:nvSpPr>
        <p:spPr>
          <a:xfrm>
            <a:off x="146530" y="839639"/>
            <a:ext cx="3262714" cy="3230628"/>
          </a:xfrm>
          <a:prstGeom prst="rect">
            <a:avLst/>
          </a:prstGeom>
          <a:ln>
            <a:solidFill>
              <a:srgbClr val="FFAD2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Các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đoạn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DNA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được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tạo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ra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sau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khi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chạy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PCR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giống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nhau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giống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đoạn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DNA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đích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 ban </a:t>
            </a:r>
            <a:r>
              <a:rPr lang="en-GB" sz="3200" dirty="0" err="1">
                <a:latin typeface="Calibri" pitchFamily="34" charset="0"/>
                <a:ea typeface="Calibri"/>
                <a:cs typeface="Calibri" pitchFamily="34" charset="0"/>
              </a:rPr>
              <a:t>đầu</a:t>
            </a:r>
            <a:r>
              <a:rPr lang="en-GB" sz="32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5989B48F-DD76-DE4B-637C-0C1E007DBD84}"/>
              </a:ext>
            </a:extLst>
          </p:cNvPr>
          <p:cNvSpPr/>
          <p:nvPr/>
        </p:nvSpPr>
        <p:spPr>
          <a:xfrm>
            <a:off x="0" y="1945216"/>
            <a:ext cx="1237601" cy="12530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DF60D-68CF-191A-CBD3-FA5F11F90A2C}"/>
              </a:ext>
            </a:extLst>
          </p:cNvPr>
          <p:cNvSpPr/>
          <p:nvPr/>
        </p:nvSpPr>
        <p:spPr>
          <a:xfrm>
            <a:off x="1320799" y="543276"/>
            <a:ext cx="7653867" cy="2028473"/>
          </a:xfrm>
          <a:prstGeom prst="rect">
            <a:avLst/>
          </a:prstGeom>
          <a:ln>
            <a:solidFill>
              <a:srgbClr val="0A0FE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Nếu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như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trong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tế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bào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sống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, DNA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được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nhân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bản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dựa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trên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hệ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thống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các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enzyme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thì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với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PCR, DNA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được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nhân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bản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dựa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trên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các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chu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kì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nhiệt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C761EE-FFED-5C9D-7529-41AFC24CD1EF}"/>
              </a:ext>
            </a:extLst>
          </p:cNvPr>
          <p:cNvSpPr/>
          <p:nvPr/>
        </p:nvSpPr>
        <p:spPr>
          <a:xfrm>
            <a:off x="1320799" y="2724151"/>
            <a:ext cx="7653867" cy="2028472"/>
          </a:xfrm>
          <a:prstGeom prst="rect">
            <a:avLst/>
          </a:prstGeom>
          <a:ln>
            <a:solidFill>
              <a:srgbClr val="FFAD2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Quá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trình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nhân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bản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DNA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theo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nguyên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tắc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bổ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sung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dựa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trên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khuôn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mẫu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 DNA ban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đầu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Calibri"/>
                <a:cs typeface="Calibri" pitchFamily="34" charset="0"/>
              </a:rPr>
              <a:t>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7FF731CA-42D3-A2A6-7A12-C19C7F4723B4}"/>
              </a:ext>
            </a:extLst>
          </p:cNvPr>
          <p:cNvSpPr/>
          <p:nvPr/>
        </p:nvSpPr>
        <p:spPr>
          <a:xfrm>
            <a:off x="180622" y="0"/>
            <a:ext cx="3443111" cy="103388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KẾT LUẬN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3951E98B-2EE8-A8BF-5215-EBE99F15CC43}"/>
              </a:ext>
            </a:extLst>
          </p:cNvPr>
          <p:cNvSpPr/>
          <p:nvPr/>
        </p:nvSpPr>
        <p:spPr>
          <a:xfrm>
            <a:off x="11289" y="113115"/>
            <a:ext cx="4888089" cy="1444977"/>
          </a:xfrm>
          <a:prstGeom prst="trapezoid">
            <a:avLst/>
          </a:prstGeom>
          <a:ln>
            <a:solidFill>
              <a:srgbClr val="0A0FE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itchFamily="34" charset="0"/>
                <a:cs typeface="Calibri" pitchFamily="34" charset="0"/>
              </a:rPr>
              <a:t>Phát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hiện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mô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tả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cấu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trúc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vật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chất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cấp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độ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tử</a:t>
            </a:r>
            <a:endParaRPr lang="en-US" sz="3200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235E6554-72A2-0810-8A96-6AF849CDAE84}"/>
              </a:ext>
            </a:extLst>
          </p:cNvPr>
          <p:cNvSpPr/>
          <p:nvPr/>
        </p:nvSpPr>
        <p:spPr>
          <a:xfrm>
            <a:off x="4888090" y="221082"/>
            <a:ext cx="4244622" cy="1892017"/>
          </a:xfrm>
          <a:prstGeom prst="trapezoid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itchFamily="34" charset="0"/>
                <a:cs typeface="Calibri" pitchFamily="34" charset="0"/>
              </a:rPr>
              <a:t>làm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sáng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tỏ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chức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năng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vất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chất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ở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cấp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độ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tử</a:t>
            </a:r>
            <a:endParaRPr lang="en-US" sz="3200" dirty="0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5C6EC8B0-A7C1-FA75-83F2-CF473E3762C8}"/>
              </a:ext>
            </a:extLst>
          </p:cNvPr>
          <p:cNvSpPr/>
          <p:nvPr/>
        </p:nvSpPr>
        <p:spPr>
          <a:xfrm>
            <a:off x="3533422" y="2406385"/>
            <a:ext cx="5768623" cy="2475260"/>
          </a:xfrm>
          <a:prstGeom prst="trapezoi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itchFamily="34" charset="0"/>
                <a:cs typeface="Calibri" pitchFamily="34" charset="0"/>
              </a:rPr>
              <a:t>phát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triển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kĩ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thuật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công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nghệ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gene, PCR,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điện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di ,Southern blot, Northern blot, Western blot,...).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E6D21-92EB-67D3-3E3E-307BC2AFC54E}"/>
              </a:ext>
            </a:extLst>
          </p:cNvPr>
          <p:cNvSpPr/>
          <p:nvPr/>
        </p:nvSpPr>
        <p:spPr>
          <a:xfrm>
            <a:off x="11289" y="2014176"/>
            <a:ext cx="2506133" cy="15712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tựu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nổi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bật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về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lí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thuyết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SHPT</a:t>
            </a:r>
            <a:endParaRPr lang="en-US" sz="3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44E34B-022B-23C6-6737-E5FE7097DDAD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517422" y="1558092"/>
            <a:ext cx="677334" cy="124170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B62E53-30A3-E241-8FCF-BF9BFB4A6442}"/>
              </a:ext>
            </a:extLst>
          </p:cNvPr>
          <p:cNvCxnSpPr>
            <a:cxnSpLocks/>
          </p:cNvCxnSpPr>
          <p:nvPr/>
        </p:nvCxnSpPr>
        <p:spPr>
          <a:xfrm flipV="1">
            <a:off x="2517422" y="1905801"/>
            <a:ext cx="2370667" cy="9484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67A9C0-B7C4-0AE1-2EC9-F76A7D8B7E5C}"/>
              </a:ext>
            </a:extLst>
          </p:cNvPr>
          <p:cNvCxnSpPr>
            <a:stCxn id="11" idx="3"/>
          </p:cNvCxnSpPr>
          <p:nvPr/>
        </p:nvCxnSpPr>
        <p:spPr>
          <a:xfrm>
            <a:off x="2517422" y="2799793"/>
            <a:ext cx="1185333" cy="117649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5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泪滴形 3">
            <a:extLst>
              <a:ext uri="{FF2B5EF4-FFF2-40B4-BE49-F238E27FC236}">
                <a16:creationId xmlns:a16="http://schemas.microsoft.com/office/drawing/2014/main" id="{74427250-01F6-62FD-8E08-FF045FB2F4A6}"/>
              </a:ext>
            </a:extLst>
          </p:cNvPr>
          <p:cNvSpPr/>
          <p:nvPr/>
        </p:nvSpPr>
        <p:spPr>
          <a:xfrm rot="19047664">
            <a:off x="84661" y="323838"/>
            <a:ext cx="414230" cy="411692"/>
          </a:xfrm>
          <a:prstGeom prst="teardrop">
            <a:avLst>
              <a:gd name="adj" fmla="val 160674"/>
            </a:avLst>
          </a:prstGeom>
          <a:solidFill>
            <a:srgbClr val="06AC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3D08998-BCA1-A085-34F1-495FEB0EF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440242"/>
              </p:ext>
            </p:extLst>
          </p:nvPr>
        </p:nvGraphicFramePr>
        <p:xfrm>
          <a:off x="291776" y="0"/>
          <a:ext cx="8457113" cy="499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229FC38-CF79-858A-98FC-3A10CD570A1A}"/>
              </a:ext>
            </a:extLst>
          </p:cNvPr>
          <p:cNvSpPr txBox="1"/>
          <p:nvPr/>
        </p:nvSpPr>
        <p:spPr>
          <a:xfrm>
            <a:off x="777433" y="102393"/>
            <a:ext cx="7485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2.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Tìm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hiểu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ứng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dụng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của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sinh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học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phân</a:t>
            </a:r>
            <a:r>
              <a:rPr lang="en-US" sz="3200" b="1" kern="1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tử</a:t>
            </a:r>
            <a:endParaRPr lang="en-US" sz="3200" b="1" kern="12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0C38BCD-B4D5-AD83-CB4D-75EA18502B1A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17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泪滴形 10">
            <a:extLst>
              <a:ext uri="{FF2B5EF4-FFF2-40B4-BE49-F238E27FC236}">
                <a16:creationId xmlns:a16="http://schemas.microsoft.com/office/drawing/2014/main" id="{EAEB0CA0-8993-4BCC-AF9F-41E2C7B440D9}"/>
              </a:ext>
            </a:extLst>
          </p:cNvPr>
          <p:cNvSpPr/>
          <p:nvPr/>
        </p:nvSpPr>
        <p:spPr>
          <a:xfrm rot="19175905">
            <a:off x="7474269" y="3305482"/>
            <a:ext cx="522473" cy="554704"/>
          </a:xfrm>
          <a:prstGeom prst="teardrop">
            <a:avLst>
              <a:gd name="adj" fmla="val 1606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2" name="泪滴形 11">
            <a:extLst>
              <a:ext uri="{FF2B5EF4-FFF2-40B4-BE49-F238E27FC236}">
                <a16:creationId xmlns:a16="http://schemas.microsoft.com/office/drawing/2014/main" id="{75FAAD62-B0CC-4BE9-81FE-47E3FCD84967}"/>
              </a:ext>
            </a:extLst>
          </p:cNvPr>
          <p:cNvSpPr/>
          <p:nvPr/>
        </p:nvSpPr>
        <p:spPr>
          <a:xfrm rot="19175905">
            <a:off x="1485236" y="1264031"/>
            <a:ext cx="522473" cy="554704"/>
          </a:xfrm>
          <a:prstGeom prst="teardrop">
            <a:avLst>
              <a:gd name="adj" fmla="val 1606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" name="泪滴形 3">
            <a:extLst>
              <a:ext uri="{FF2B5EF4-FFF2-40B4-BE49-F238E27FC236}">
                <a16:creationId xmlns:a16="http://schemas.microsoft.com/office/drawing/2014/main" id="{CEEC7F5B-B4CA-7724-1876-D55360A35BBA}"/>
              </a:ext>
            </a:extLst>
          </p:cNvPr>
          <p:cNvSpPr/>
          <p:nvPr/>
        </p:nvSpPr>
        <p:spPr>
          <a:xfrm rot="19047664">
            <a:off x="84661" y="323838"/>
            <a:ext cx="414230" cy="411692"/>
          </a:xfrm>
          <a:prstGeom prst="teardrop">
            <a:avLst>
              <a:gd name="adj" fmla="val 160674"/>
            </a:avLst>
          </a:prstGeom>
          <a:solidFill>
            <a:srgbClr val="06AC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A7391B-8A85-29A2-4477-B59FCA99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1" y="59816"/>
            <a:ext cx="1442743" cy="14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2FA7D-2E3B-A114-8BA4-8DC99C100696}"/>
              </a:ext>
            </a:extLst>
          </p:cNvPr>
          <p:cNvSpPr txBox="1"/>
          <p:nvPr/>
        </p:nvSpPr>
        <p:spPr>
          <a:xfrm>
            <a:off x="1655438" y="458281"/>
            <a:ext cx="710002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457200">
              <a:buClrTx/>
              <a:buFontTx/>
              <a:buNone/>
            </a:pPr>
            <a:r>
              <a:rPr lang="vi-VN" sz="3600" b="1" kern="1200" cap="all" dirty="0">
                <a:ln w="0"/>
                <a:gradFill flip="none">
                  <a:gsLst>
                    <a:gs pos="0">
                      <a:srgbClr val="06ACB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6ACB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6ACB8">
                        <a:shade val="65000"/>
                        <a:satMod val="130000"/>
                      </a:srgbClr>
                    </a:gs>
                    <a:gs pos="92000">
                      <a:srgbClr val="06ACB8">
                        <a:shade val="50000"/>
                        <a:satMod val="120000"/>
                      </a:srgbClr>
                    </a:gs>
                    <a:gs pos="100000">
                      <a:srgbClr val="06ACB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CHUYÊN GIA VỀ </a:t>
            </a:r>
            <a:r>
              <a:rPr lang="en-US" sz="3600" b="1" kern="1200" cap="all" dirty="0">
                <a:ln w="0"/>
                <a:gradFill flip="none">
                  <a:gsLst>
                    <a:gs pos="0">
                      <a:srgbClr val="06ACB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6ACB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6ACB8">
                        <a:shade val="65000"/>
                        <a:satMod val="130000"/>
                      </a:srgbClr>
                    </a:gs>
                    <a:gs pos="92000">
                      <a:srgbClr val="06ACB8">
                        <a:shade val="50000"/>
                        <a:satMod val="120000"/>
                      </a:srgbClr>
                    </a:gs>
                    <a:gs pos="100000">
                      <a:srgbClr val="06ACB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 HỌC PHÂN TỬ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46A0B-3C13-5E08-9284-160789525B96}"/>
              </a:ext>
            </a:extLst>
          </p:cNvPr>
          <p:cNvSpPr txBox="1"/>
          <p:nvPr/>
        </p:nvSpPr>
        <p:spPr>
          <a:xfrm>
            <a:off x="583553" y="1321342"/>
            <a:ext cx="83265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 1: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 ứng dụng kĩ thuật sinh học phân tử trong Y - dược học</a:t>
            </a:r>
          </a:p>
          <a:p>
            <a:pPr defTabSz="457200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 2: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 ứng dụng kĩ thuật sinh học phân tử trong nông, lâm, ngư nghiệp</a:t>
            </a:r>
          </a:p>
          <a:p>
            <a:pPr defTabSz="457200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 3: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 ứng dụng kĩ thuật sinh học phân tử trong bảo vệ môi trường</a:t>
            </a:r>
          </a:p>
          <a:p>
            <a:pPr defTabSz="457200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 4: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 ứng dụng kĩ thuật sinh học phân tử trong quốc phòng, an ninh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D0A26E36-D6C9-A041-2DB0-500724E154CC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18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泪滴形 3">
            <a:extLst>
              <a:ext uri="{FF2B5EF4-FFF2-40B4-BE49-F238E27FC236}">
                <a16:creationId xmlns:a16="http://schemas.microsoft.com/office/drawing/2014/main" id="{B4C8046F-DB93-CA1F-1F42-47A17FB0F04C}"/>
              </a:ext>
            </a:extLst>
          </p:cNvPr>
          <p:cNvSpPr/>
          <p:nvPr/>
        </p:nvSpPr>
        <p:spPr>
          <a:xfrm rot="19047664">
            <a:off x="84661" y="323838"/>
            <a:ext cx="414230" cy="411692"/>
          </a:xfrm>
          <a:prstGeom prst="teardrop">
            <a:avLst>
              <a:gd name="adj" fmla="val 160674"/>
            </a:avLst>
          </a:prstGeom>
          <a:solidFill>
            <a:srgbClr val="06AC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4DA7E-902C-8F5F-4480-43385428BA8D}"/>
              </a:ext>
            </a:extLst>
          </p:cNvPr>
          <p:cNvSpPr txBox="1"/>
          <p:nvPr/>
        </p:nvSpPr>
        <p:spPr>
          <a:xfrm>
            <a:off x="382779" y="125624"/>
            <a:ext cx="6075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en-US" sz="32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Ứ</a:t>
            </a:r>
            <a:r>
              <a:rPr lang="vi-VN" sz="32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 dụng trong </a:t>
            </a:r>
            <a:r>
              <a:rPr lang="en-US" sz="32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</a:t>
            </a:r>
            <a:r>
              <a:rPr lang="vi-VN" sz="3200" b="1" u="sng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dược học</a:t>
            </a:r>
            <a:endParaRPr lang="en-US" sz="3200" b="1" u="sng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quan công nghệ giải trình tự gen thế hệ mới – CÔNG TY TNHH KHOA HỌC  NKTBIO">
            <a:extLst>
              <a:ext uri="{FF2B5EF4-FFF2-40B4-BE49-F238E27FC236}">
                <a16:creationId xmlns:a16="http://schemas.microsoft.com/office/drawing/2014/main" id="{809BE2F7-6A3D-AF4F-F6A8-1B7CBDE5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22" y="710399"/>
            <a:ext cx="4022353" cy="23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103E9B-86F1-26F8-579D-9A3781AD9788}"/>
              </a:ext>
            </a:extLst>
          </p:cNvPr>
          <p:cNvSpPr txBox="1"/>
          <p:nvPr/>
        </p:nvSpPr>
        <p:spPr>
          <a:xfrm>
            <a:off x="-1" y="1055583"/>
            <a:ext cx="4905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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Kĩ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thuật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giải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trình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tự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gene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862F4-088F-62D0-940A-447B159617B4}"/>
              </a:ext>
            </a:extLst>
          </p:cNvPr>
          <p:cNvSpPr txBox="1"/>
          <p:nvPr/>
        </p:nvSpPr>
        <p:spPr>
          <a:xfrm>
            <a:off x="77288" y="1604070"/>
            <a:ext cx="4450714" cy="35394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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Đ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iều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trị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phòng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tránh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nhiều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bệnh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do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đột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biến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gene.</a:t>
            </a:r>
          </a:p>
          <a:p>
            <a:pPr algn="just" defTabSz="457200"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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Chẩn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đoán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điều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trị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các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bệnh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do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nhiễm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khuẩn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,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nhiễm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virus,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nhiễm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kí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sinh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trùng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 3" panose="05040102010807070707" pitchFamily="18" charset="2"/>
              </a:rPr>
              <a:t>.</a:t>
            </a: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0314EFC-298D-41A7-3385-32B44C7E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022" y="3108954"/>
            <a:ext cx="3817844" cy="190892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815F93F-C626-76B0-33E7-421E83A01A03}"/>
              </a:ext>
            </a:extLst>
          </p:cNvPr>
          <p:cNvSpPr txBox="1"/>
          <p:nvPr/>
        </p:nvSpPr>
        <p:spPr>
          <a:xfrm>
            <a:off x="571753" y="596362"/>
            <a:ext cx="2103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solidFill>
                  <a:srgbClr val="0597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 </a:t>
            </a:r>
            <a:r>
              <a:rPr lang="en-US" sz="3200" b="1" kern="1200" dirty="0" err="1">
                <a:solidFill>
                  <a:srgbClr val="0597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Về</a:t>
            </a:r>
            <a:r>
              <a:rPr lang="en-US" sz="3200" b="1" kern="1200" dirty="0">
                <a:solidFill>
                  <a:srgbClr val="0597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y </a:t>
            </a:r>
            <a:r>
              <a:rPr lang="en-US" sz="3200" b="1" kern="1200" dirty="0" err="1">
                <a:solidFill>
                  <a:srgbClr val="0597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học</a:t>
            </a:r>
            <a:endParaRPr lang="en-US" sz="3200" b="1" kern="1200" dirty="0">
              <a:solidFill>
                <a:srgbClr val="0597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65" name="Slide Number Placeholder 7">
            <a:extLst>
              <a:ext uri="{FF2B5EF4-FFF2-40B4-BE49-F238E27FC236}">
                <a16:creationId xmlns:a16="http://schemas.microsoft.com/office/drawing/2014/main" id="{4DE39F53-3DC3-28F4-1850-570B3C234474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19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animBg="1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78FAE5-DEEF-33E9-3C79-D19BA9ADBE5C}"/>
              </a:ext>
            </a:extLst>
          </p:cNvPr>
          <p:cNvSpPr/>
          <p:nvPr/>
        </p:nvSpPr>
        <p:spPr>
          <a:xfrm>
            <a:off x="1907822" y="1343377"/>
            <a:ext cx="5531555" cy="19755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2903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AFF8B-D466-9C94-6248-8D18A2A3E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841" y="2737583"/>
            <a:ext cx="5066109" cy="2315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679C8-C3F3-1F31-FE70-D1CAB35F3DE7}"/>
              </a:ext>
            </a:extLst>
          </p:cNvPr>
          <p:cNvSpPr txBox="1"/>
          <p:nvPr/>
        </p:nvSpPr>
        <p:spPr>
          <a:xfrm>
            <a:off x="247313" y="102393"/>
            <a:ext cx="7692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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Kĩ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thuật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giải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trình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tự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gene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thế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hệ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mới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29D76-4907-35DC-10D6-591D5E0FAD06}"/>
              </a:ext>
            </a:extLst>
          </p:cNvPr>
          <p:cNvSpPr txBox="1"/>
          <p:nvPr/>
        </p:nvSpPr>
        <p:spPr>
          <a:xfrm>
            <a:off x="247313" y="675480"/>
            <a:ext cx="8649376" cy="206210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X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ác định bệnh di truyền như bệnh hemoglobin, thalassemia, hemophilia, ung thư,...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 defTabSz="457200">
              <a:buClrTx/>
              <a:buFontTx/>
              <a:buNone/>
            </a:pP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P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hân tích máu của mẹ để xác định được dị tật của thai nhi liên quan đến bất thường DNA.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71C8C989-8EB8-2087-AA8C-6E97A52331B0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20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17E61-EE3E-28BD-0162-40FAB4BAFC2A}"/>
              </a:ext>
            </a:extLst>
          </p:cNvPr>
          <p:cNvSpPr txBox="1"/>
          <p:nvPr/>
        </p:nvSpPr>
        <p:spPr>
          <a:xfrm>
            <a:off x="292467" y="92133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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lang="en-US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Realtime PCR, Realtime RT-PCR </a:t>
            </a:r>
            <a:endParaRPr lang="en-US" sz="32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598D7-6FD7-84C3-DACF-01B51613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54" y="642450"/>
            <a:ext cx="3732912" cy="2272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BFAFD-045A-D027-5BC0-AB75BFFD0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7713" y="3018125"/>
            <a:ext cx="3217637" cy="1808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3E025-B404-F234-7804-9B3F76E97579}"/>
              </a:ext>
            </a:extLst>
          </p:cNvPr>
          <p:cNvSpPr txBox="1"/>
          <p:nvPr/>
        </p:nvSpPr>
        <p:spPr>
          <a:xfrm>
            <a:off x="372534" y="748889"/>
            <a:ext cx="4617156" cy="206210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C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hẩn đoán chính xác các bệnh do sai hỏng DNA; các bệnh do vi khuẩn, virus, kí sinh trùng,...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B1CE44-0F47-9076-BD75-9AD25C4AA47C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6F9487-8A4D-E1D8-24AD-2345F607AFE4}"/>
              </a:ext>
            </a:extLst>
          </p:cNvPr>
          <p:cNvSpPr/>
          <p:nvPr/>
        </p:nvSpPr>
        <p:spPr>
          <a:xfrm>
            <a:off x="372534" y="3191432"/>
            <a:ext cx="4666020" cy="15758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X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ác định tải lượng vi sinh vật kí sinh ở người bệnh. 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500428-03B1-DA5D-D8EB-79566ED60A91}"/>
              </a:ext>
            </a:extLst>
          </p:cNvPr>
          <p:cNvSpPr txBox="1"/>
          <p:nvPr/>
        </p:nvSpPr>
        <p:spPr>
          <a:xfrm>
            <a:off x="246650" y="33134"/>
            <a:ext cx="808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>
              <a:buClrTx/>
              <a:buFontTx/>
              <a:buNone/>
            </a:pP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G</a:t>
            </a: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iải mã hoàn chỉnh hệ gene (genome) ngườ</a:t>
            </a:r>
            <a:r>
              <a:rPr lang="en-US" sz="32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endParaRPr lang="en-US" sz="32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237F8-9617-5143-F99E-16CF87ACC1F2}"/>
              </a:ext>
            </a:extLst>
          </p:cNvPr>
          <p:cNvSpPr txBox="1"/>
          <p:nvPr/>
        </p:nvSpPr>
        <p:spPr>
          <a:xfrm>
            <a:off x="393404" y="489177"/>
            <a:ext cx="5805375" cy="1815882"/>
          </a:xfrm>
          <a:prstGeom prst="rect">
            <a:avLst/>
          </a:prstGeom>
          <a:ln>
            <a:solidFill>
              <a:srgbClr val="FFAD2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người có một “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 sơ gene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 ứng dụng trong y học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khám bệnh và kê đơn thuốc căn cứ trên genome của từng người bệnh.</a:t>
            </a:r>
            <a:endParaRPr lang="en-US" sz="2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1120EA-E1BA-3A89-1015-A4856FE8B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14"/>
          <a:stretch/>
        </p:blipFill>
        <p:spPr>
          <a:xfrm>
            <a:off x="6198780" y="753012"/>
            <a:ext cx="2915489" cy="408092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D6D1B9E-357A-4AFB-D368-4F965193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/>
              <a:t>22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698B5E-8C5C-CFC7-AD2C-A29EF029A544}"/>
              </a:ext>
            </a:extLst>
          </p:cNvPr>
          <p:cNvSpPr/>
          <p:nvPr/>
        </p:nvSpPr>
        <p:spPr>
          <a:xfrm>
            <a:off x="393403" y="2248613"/>
            <a:ext cx="5805375" cy="123082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en-US" sz="2800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vi-VN" sz="2800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Thuốc điều trị mang đặc điểm riêng của chính người bệnh, ảnh hưởng vào chính gene bệnh của bệnh nhân. </a:t>
            </a:r>
            <a:endParaRPr lang="en-US" sz="2800" kern="1200" dirty="0">
              <a:solidFill>
                <a:srgbClr val="C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8BAB8-1B00-E3CD-0084-38120C5FBE5B}"/>
              </a:ext>
            </a:extLst>
          </p:cNvPr>
          <p:cNvSpPr/>
          <p:nvPr/>
        </p:nvSpPr>
        <p:spPr>
          <a:xfrm>
            <a:off x="393403" y="3686613"/>
            <a:ext cx="5805375" cy="1225982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T</a:t>
            </a:r>
            <a:r>
              <a:rPr lang="vi-VN" sz="2800" kern="1200" dirty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ừng bệnh nhân sẽ được điều trị đúng thuốc, đúng liều và đúng lúc nên có đáp ứng hiệu quả tốt.</a:t>
            </a:r>
            <a:endParaRPr lang="en-US" sz="2800" kern="1200" dirty="0">
              <a:solidFill>
                <a:srgbClr val="00B05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E90E9-0920-305F-8827-A94C91B93CEA}"/>
              </a:ext>
            </a:extLst>
          </p:cNvPr>
          <p:cNvSpPr txBox="1"/>
          <p:nvPr/>
        </p:nvSpPr>
        <p:spPr>
          <a:xfrm>
            <a:off x="390992" y="0"/>
            <a:ext cx="3084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>
              <a:buClrTx/>
              <a:buFontTx/>
              <a:buNone/>
            </a:pP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Liệu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pháp</a:t>
            </a: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gene</a:t>
            </a:r>
            <a:endParaRPr lang="en-US" sz="32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ADE70-43BB-C242-B8F3-78A8A297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53"/>
          <a:stretch/>
        </p:blipFill>
        <p:spPr>
          <a:xfrm>
            <a:off x="5831137" y="380128"/>
            <a:ext cx="3133947" cy="1763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151B7-375E-9702-713B-722D08FB2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17"/>
          <a:stretch/>
        </p:blipFill>
        <p:spPr>
          <a:xfrm>
            <a:off x="5831137" y="2212174"/>
            <a:ext cx="3136360" cy="2551198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9E0E812A-5B6A-F8EF-38D8-295120164E73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23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065D62-031E-4A10-DBC0-290F8C8B4686}"/>
              </a:ext>
            </a:extLst>
          </p:cNvPr>
          <p:cNvSpPr/>
          <p:nvPr/>
        </p:nvSpPr>
        <p:spPr>
          <a:xfrm>
            <a:off x="321553" y="598311"/>
            <a:ext cx="5390624" cy="925689"/>
          </a:xfrm>
          <a:prstGeom prst="rect">
            <a:avLst/>
          </a:prstGeom>
          <a:ln>
            <a:solidFill>
              <a:srgbClr val="FFAD2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C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hẩn đoán các bệnh do sai hỏng DNA dẫn tới rối loạn di truyền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A6CE6-12C3-D3BB-B758-C9E65AB14BB1}"/>
              </a:ext>
            </a:extLst>
          </p:cNvPr>
          <p:cNvSpPr/>
          <p:nvPr/>
        </p:nvSpPr>
        <p:spPr>
          <a:xfrm>
            <a:off x="328722" y="1623157"/>
            <a:ext cx="5383455" cy="15941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L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oại bỏ các trình tự DNA đột biến và thay thế chúng bằng đoạn DNA bình thường trong điều trị ung thư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D74F6B-3252-DA66-5891-E2B288CAC72C}"/>
              </a:ext>
            </a:extLst>
          </p:cNvPr>
          <p:cNvSpPr/>
          <p:nvPr/>
        </p:nvSpPr>
        <p:spPr>
          <a:xfrm>
            <a:off x="328722" y="3310009"/>
            <a:ext cx="5383455" cy="1594176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G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ây bất hoạt gene, tạo đột biến định hướng chính xác, sàng lọc đích tác động của thuốc chữa bệnh ở người....</a:t>
            </a:r>
            <a:endParaRPr lang="en-US" sz="2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9C6323-867A-838B-5DFC-5583D82D573B}"/>
              </a:ext>
            </a:extLst>
          </p:cNvPr>
          <p:cNvSpPr txBox="1"/>
          <p:nvPr/>
        </p:nvSpPr>
        <p:spPr>
          <a:xfrm>
            <a:off x="424064" y="37770"/>
            <a:ext cx="3188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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Về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dược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phẩm</a:t>
            </a:r>
            <a:endParaRPr lang="en-US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29F57-4962-9741-3A05-1CFDD0162BA8}"/>
              </a:ext>
            </a:extLst>
          </p:cNvPr>
          <p:cNvSpPr txBox="1"/>
          <p:nvPr/>
        </p:nvSpPr>
        <p:spPr>
          <a:xfrm>
            <a:off x="401489" y="549576"/>
            <a:ext cx="411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>
              <a:buClrTx/>
              <a:buFontTx/>
              <a:buNone/>
            </a:pP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Kĩ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thuật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chuyển</a:t>
            </a: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gene</a:t>
            </a:r>
            <a:endParaRPr lang="en-US" sz="32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D1CEF-3B39-C6B1-4F43-EB0CE1502F28}"/>
              </a:ext>
            </a:extLst>
          </p:cNvPr>
          <p:cNvSpPr txBox="1"/>
          <p:nvPr/>
        </p:nvSpPr>
        <p:spPr>
          <a:xfrm>
            <a:off x="226858" y="1022676"/>
            <a:ext cx="8690283" cy="1569660"/>
          </a:xfrm>
          <a:prstGeom prst="rect">
            <a:avLst/>
          </a:prstGeom>
          <a:solidFill>
            <a:srgbClr val="FCF5E6"/>
          </a:solidFill>
          <a:ln>
            <a:solidFill>
              <a:srgbClr val="FFAD2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T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các vi sinh vật có khả năng sản xuất các chế phẩm sinh học 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loại thuốc, mĩ phẩm và thực phẩm chức năng,... 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457E882A-C622-2EBD-61BD-C107B7A10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5" r="8018"/>
          <a:stretch/>
        </p:blipFill>
        <p:spPr>
          <a:xfrm>
            <a:off x="263968" y="2640144"/>
            <a:ext cx="2371060" cy="1456660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F2148AD4-9F4C-00C2-0AF4-E1D7CB45F9C7}"/>
              </a:ext>
            </a:extLst>
          </p:cNvPr>
          <p:cNvSpPr txBox="1"/>
          <p:nvPr/>
        </p:nvSpPr>
        <p:spPr>
          <a:xfrm>
            <a:off x="295673" y="4239981"/>
            <a:ext cx="237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vi-VN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 xuất insulin điều trị bệnh tiểu đường</a:t>
            </a: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7" name="Picture 266">
            <a:extLst>
              <a:ext uri="{FF2B5EF4-FFF2-40B4-BE49-F238E27FC236}">
                <a16:creationId xmlns:a16="http://schemas.microsoft.com/office/drawing/2014/main" id="{2742ADB9-1B3E-2E88-7122-AB7AE2D46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69" t="19841" r="28801" b="7346"/>
          <a:stretch/>
        </p:blipFill>
        <p:spPr>
          <a:xfrm>
            <a:off x="3390315" y="2644315"/>
            <a:ext cx="1574857" cy="1476509"/>
          </a:xfrm>
          <a:prstGeom prst="rect">
            <a:avLst/>
          </a:prstGeom>
        </p:spPr>
      </p:pic>
      <p:sp>
        <p:nvSpPr>
          <p:cNvPr id="269" name="TextBox 268">
            <a:extLst>
              <a:ext uri="{FF2B5EF4-FFF2-40B4-BE49-F238E27FC236}">
                <a16:creationId xmlns:a16="http://schemas.microsoft.com/office/drawing/2014/main" id="{1D606F56-1978-2769-0E4D-133FCB2BF7AD}"/>
              </a:ext>
            </a:extLst>
          </p:cNvPr>
          <p:cNvSpPr txBox="1"/>
          <p:nvPr/>
        </p:nvSpPr>
        <p:spPr>
          <a:xfrm>
            <a:off x="2666733" y="4239981"/>
            <a:ext cx="2371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ea typeface="+mn-ea"/>
              </a:rPr>
              <a:t>T</a:t>
            </a:r>
            <a:r>
              <a:rPr lang="vi-VN" sz="1800" kern="1200" dirty="0">
                <a:solidFill>
                  <a:prstClr val="black"/>
                </a:solidFill>
                <a:ea typeface="+mn-ea"/>
              </a:rPr>
              <a:t>ổng hợp HGH điều trị cho trẻ có chiều cao khiêm tốn</a:t>
            </a:r>
            <a:endParaRPr lang="en-US" sz="180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71" name="Picture 270">
            <a:extLst>
              <a:ext uri="{FF2B5EF4-FFF2-40B4-BE49-F238E27FC236}">
                <a16:creationId xmlns:a16="http://schemas.microsoft.com/office/drawing/2014/main" id="{18256380-7F29-7732-D819-48558B705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03"/>
          <a:stretch/>
        </p:blipFill>
        <p:spPr>
          <a:xfrm>
            <a:off x="5131431" y="2169986"/>
            <a:ext cx="3785710" cy="1916106"/>
          </a:xfrm>
          <a:prstGeom prst="rect">
            <a:avLst/>
          </a:prstGeom>
        </p:spPr>
      </p:pic>
      <p:sp>
        <p:nvSpPr>
          <p:cNvPr id="273" name="TextBox 272">
            <a:extLst>
              <a:ext uri="{FF2B5EF4-FFF2-40B4-BE49-F238E27FC236}">
                <a16:creationId xmlns:a16="http://schemas.microsoft.com/office/drawing/2014/main" id="{1A57142B-D10B-81F0-FEBB-6BB65EF724E4}"/>
              </a:ext>
            </a:extLst>
          </p:cNvPr>
          <p:cNvSpPr txBox="1"/>
          <p:nvPr/>
        </p:nvSpPr>
        <p:spPr>
          <a:xfrm>
            <a:off x="5284099" y="4171439"/>
            <a:ext cx="3740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Tổng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hợp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yếu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tố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hoạt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hoá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plasminogen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mô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(TPA)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dùng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để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hoà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tan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huyết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khối</a:t>
            </a:r>
            <a:endParaRPr lang="en-US" sz="18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74" name="Slide Number Placeholder 7">
            <a:extLst>
              <a:ext uri="{FF2B5EF4-FFF2-40B4-BE49-F238E27FC236}">
                <a16:creationId xmlns:a16="http://schemas.microsoft.com/office/drawing/2014/main" id="{0FB9C347-B85C-F282-973C-CB93899151B8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24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263" grpId="0"/>
      <p:bldP spid="269" grpId="0"/>
      <p:bldP spid="2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FEC533-70F0-3F66-A6D3-4E552801D224}"/>
              </a:ext>
            </a:extLst>
          </p:cNvPr>
          <p:cNvSpPr txBox="1"/>
          <p:nvPr/>
        </p:nvSpPr>
        <p:spPr>
          <a:xfrm>
            <a:off x="472522" y="834142"/>
            <a:ext cx="46591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G</a:t>
            </a:r>
            <a:r>
              <a:rPr lang="vi-VN" sz="2800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iúp tế bào tạo ra các protein kháng nguyên nhằm kích hoạt phản ứng miễn dịch bên trong cơ thể con người</a:t>
            </a:r>
            <a:r>
              <a:rPr lang="en-US" sz="2800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59ED0-C630-A899-06EE-E545D461EE94}"/>
              </a:ext>
            </a:extLst>
          </p:cNvPr>
          <p:cNvSpPr txBox="1"/>
          <p:nvPr/>
        </p:nvSpPr>
        <p:spPr>
          <a:xfrm>
            <a:off x="337055" y="119011"/>
            <a:ext cx="3415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>
              <a:buClrTx/>
              <a:buFontTx/>
              <a:buNone/>
            </a:pP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en-US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S</a:t>
            </a:r>
            <a:r>
              <a:rPr lang="vi-VN" sz="32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 xuất vaccine </a:t>
            </a:r>
            <a:endParaRPr lang="en-US" sz="32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158C3-099E-37FF-8639-2AE8481EC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732" y="337126"/>
            <a:ext cx="3539830" cy="462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C9C05-5755-453B-DF3A-FD68530FE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2" t="12744" r="7451" b="12403"/>
          <a:stretch/>
        </p:blipFill>
        <p:spPr>
          <a:xfrm>
            <a:off x="704605" y="2650024"/>
            <a:ext cx="4194961" cy="2243818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1C4450B-A8F8-44E2-EDDD-C59A0B59000E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25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6067BC-FED5-BC32-EB20-BD7E7E0BDF76}"/>
              </a:ext>
            </a:extLst>
          </p:cNvPr>
          <p:cNvSpPr txBox="1"/>
          <p:nvPr/>
        </p:nvSpPr>
        <p:spPr>
          <a:xfrm>
            <a:off x="381736" y="64068"/>
            <a:ext cx="8132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Ứ</a:t>
            </a:r>
            <a:r>
              <a:rPr lang="vi-VN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 dụng trong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lâm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nghiệp</a:t>
            </a:r>
            <a:endParaRPr lang="en-US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2562BD-951E-52E2-80D5-95E16AEE32C4}"/>
              </a:ext>
            </a:extLst>
          </p:cNvPr>
          <p:cNvSpPr txBox="1"/>
          <p:nvPr/>
        </p:nvSpPr>
        <p:spPr>
          <a:xfrm>
            <a:off x="382779" y="648844"/>
            <a:ext cx="8282756" cy="95410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T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ra các sinh vật biến đổi gene mang đặc điểm mới, đáp ứng nhu cầu của con người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706EA13-AC0B-CF37-FAFB-F6319F7A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9" y="1602951"/>
            <a:ext cx="3213476" cy="19816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91BC84-4579-C8B9-0D58-4072E6D06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56" y="1602950"/>
            <a:ext cx="3286268" cy="19816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4676CD-3494-E3C1-1ECA-13CC0AA62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524" y="1499191"/>
            <a:ext cx="1775775" cy="206635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EF5E186-5277-59AE-047D-3C0D0BE567DE}"/>
              </a:ext>
            </a:extLst>
          </p:cNvPr>
          <p:cNvSpPr txBox="1"/>
          <p:nvPr/>
        </p:nvSpPr>
        <p:spPr>
          <a:xfrm>
            <a:off x="297712" y="3656112"/>
            <a:ext cx="8360587" cy="13849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 xuất các chế phẩm vi sinh bảo vệ cây trồng, cải tạo đất, thức ăn chăn nuôi, làm sạch nước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xử lí các phế, phụ phẩm, chất thải.</a:t>
            </a:r>
            <a:endParaRPr lang="en-US" sz="2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Slide Number Placeholder 7">
            <a:extLst>
              <a:ext uri="{FF2B5EF4-FFF2-40B4-BE49-F238E27FC236}">
                <a16:creationId xmlns:a16="http://schemas.microsoft.com/office/drawing/2014/main" id="{B26DB691-F7C0-2BAE-B736-D8B5C9A4DD51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26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622B4-F62E-A821-CAB6-7B922B79C5B1}"/>
              </a:ext>
            </a:extLst>
          </p:cNvPr>
          <p:cNvSpPr txBox="1"/>
          <p:nvPr/>
        </p:nvSpPr>
        <p:spPr>
          <a:xfrm>
            <a:off x="382779" y="125624"/>
            <a:ext cx="6326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en-US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Ứ</a:t>
            </a:r>
            <a:r>
              <a:rPr lang="vi-VN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 dụng trong </a:t>
            </a:r>
            <a:r>
              <a:rPr lang="en-US" sz="2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lang="en-US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lang="en-US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lang="en-US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endParaRPr lang="en-US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EE682C-C21D-A9F8-51E0-AD6385F2A1D7}"/>
              </a:ext>
            </a:extLst>
          </p:cNvPr>
          <p:cNvSpPr txBox="1"/>
          <p:nvPr/>
        </p:nvSpPr>
        <p:spPr>
          <a:xfrm>
            <a:off x="382779" y="648844"/>
            <a:ext cx="83784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 phẩm sinh học thân thiện với môi trường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nhiên liệu sinh học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algn="just" defTabSz="457200">
              <a:buClrTx/>
              <a:buFontTx/>
              <a:buNone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 T</a:t>
            </a: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các chủng vi sinh vật xử lí các chất thải gây ô nhiễm, phục hồi và phát triển các hệ sinh thái tự nhiên, bảo vệ môi trường.</a:t>
            </a:r>
            <a:endParaRPr lang="en-US" sz="2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6B8F15-1E82-E8D6-7363-795F3BA3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9" y="2807633"/>
            <a:ext cx="2335867" cy="23358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43637-1A57-F91A-E65C-D3F2019FD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645" y="2895613"/>
            <a:ext cx="3466621" cy="2247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2E73CF-A6AC-79EE-2C21-34BB5EE09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1065" y="2807633"/>
            <a:ext cx="1676400" cy="2286000"/>
          </a:xfrm>
          <a:prstGeom prst="rect">
            <a:avLst/>
          </a:prstGeom>
        </p:spPr>
      </p:pic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D7C15A22-5C1A-37C0-27A8-B0C8F9A8E8A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27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1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CB44E4-C71E-C0BC-F750-F6703A12C663}"/>
              </a:ext>
            </a:extLst>
          </p:cNvPr>
          <p:cNvSpPr txBox="1"/>
          <p:nvPr/>
        </p:nvSpPr>
        <p:spPr>
          <a:xfrm>
            <a:off x="269890" y="127211"/>
            <a:ext cx="8132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Ứ</a:t>
            </a:r>
            <a:r>
              <a:rPr lang="vi-VN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 dụng trong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nghiệp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biến</a:t>
            </a:r>
            <a:endParaRPr lang="en-US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0AEA9-C3C8-ECCF-E8C4-542D29F7C5DB}"/>
              </a:ext>
            </a:extLst>
          </p:cNvPr>
          <p:cNvSpPr txBox="1"/>
          <p:nvPr/>
        </p:nvSpPr>
        <p:spPr>
          <a:xfrm>
            <a:off x="382779" y="648844"/>
            <a:ext cx="8293388" cy="1569660"/>
          </a:xfrm>
          <a:prstGeom prst="rect">
            <a:avLst/>
          </a:prstGeom>
          <a:noFill/>
          <a:ln>
            <a:solidFill>
              <a:srgbClr val="FFAD29"/>
            </a:solidFill>
          </a:ln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 3" panose="05040102010807070707" pitchFamily="18" charset="2"/>
              </a:rPr>
              <a:t> S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 xuất các amino acid, protein, acid hữu cơ, dung môi hữu cơ, chế biến thực phẩm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chăn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6E479-E3AA-94DF-39A5-4D39854B3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39"/>
          <a:stretch/>
        </p:blipFill>
        <p:spPr>
          <a:xfrm>
            <a:off x="346276" y="2218505"/>
            <a:ext cx="2332246" cy="2924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65D39-139A-D0E8-C015-2295BD9C5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4"/>
          <a:stretch/>
        </p:blipFill>
        <p:spPr>
          <a:xfrm>
            <a:off x="2715025" y="2033839"/>
            <a:ext cx="3637156" cy="3109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C77AB3-932D-18DA-98B5-572DF83225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810"/>
          <a:stretch/>
        </p:blipFill>
        <p:spPr>
          <a:xfrm>
            <a:off x="6324425" y="2126171"/>
            <a:ext cx="2315239" cy="301732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298B0EA-5403-05A4-E58E-EF88FDC9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/>
              <a:t>28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7376FA-CE77-7AB5-2766-B9446CE7BEE5}"/>
              </a:ext>
            </a:extLst>
          </p:cNvPr>
          <p:cNvSpPr txBox="1"/>
          <p:nvPr/>
        </p:nvSpPr>
        <p:spPr>
          <a:xfrm>
            <a:off x="457203" y="16764"/>
            <a:ext cx="8229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vi-VN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Ứ</a:t>
            </a:r>
            <a:r>
              <a:rPr lang="vi-VN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 dụng trong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phòng</a:t>
            </a: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 </a:t>
            </a:r>
            <a:r>
              <a:rPr lang="en-US" sz="3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ninh</a:t>
            </a:r>
            <a:endParaRPr lang="en-US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A0CD2-8BB1-2038-3E8C-134EB91D84F6}"/>
              </a:ext>
            </a:extLst>
          </p:cNvPr>
          <p:cNvSpPr txBox="1"/>
          <p:nvPr/>
        </p:nvSpPr>
        <p:spPr>
          <a:xfrm>
            <a:off x="531628" y="566932"/>
            <a:ext cx="8443038" cy="1077218"/>
          </a:xfrm>
          <a:prstGeom prst="rect">
            <a:avLst/>
          </a:prstGeom>
          <a:solidFill>
            <a:srgbClr val="FCF5E6"/>
          </a:solidFill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Nghiên cứu, xây dựng tàng thư gene người trên một số đối tượng cần quản lí.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43A5F-DECF-E1E2-4DF1-0E3380C3B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8" r="11913"/>
          <a:stretch/>
        </p:blipFill>
        <p:spPr>
          <a:xfrm>
            <a:off x="5867278" y="3356224"/>
            <a:ext cx="2562447" cy="1770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4A6E0-25E5-50E2-1E87-C83D70B0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716" y="3356224"/>
            <a:ext cx="2873892" cy="1787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869C7-89AB-C65F-C173-DF836478A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58" y="3356224"/>
            <a:ext cx="2273888" cy="178727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4FAFD5-12D0-9F33-8E8E-EF443EBEB85C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  <a:buFontTx/>
              <a:buNone/>
            </a:pPr>
            <a:fld id="{93237660-F088-48FF-AD49-C3CBAFEBC672}" type="slidenum">
              <a:rPr lang="zh-CN" altLang="en-US" sz="1400" b="1" smtClean="0">
                <a:solidFill>
                  <a:prstClr val="black"/>
                </a:solidFill>
              </a:rPr>
              <a:pPr algn="r">
                <a:buClrTx/>
                <a:buFontTx/>
                <a:buNone/>
              </a:pPr>
              <a:t>29</a:t>
            </a:fld>
            <a:endParaRPr lang="zh-CN" altLang="en-US" sz="14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F450CF-D7B1-20B8-BC26-D5FC6199124A}"/>
              </a:ext>
            </a:extLst>
          </p:cNvPr>
          <p:cNvSpPr/>
          <p:nvPr/>
        </p:nvSpPr>
        <p:spPr>
          <a:xfrm>
            <a:off x="531628" y="1644150"/>
            <a:ext cx="8443038" cy="1712074"/>
          </a:xfrm>
          <a:prstGeom prst="rect">
            <a:avLst/>
          </a:prstGeom>
          <a:solidFill>
            <a:srgbClr val="F8FFF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>
              <a:buClrTx/>
              <a:buFontTx/>
              <a:buNone/>
            </a:pPr>
            <a:r>
              <a:rPr lang="vi-VN" sz="3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Nghiên cứu, phát triển và ứng dụng kĩ thuật sinh học phân tử</a:t>
            </a:r>
            <a:r>
              <a:rPr lang="en-US" sz="3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lang="vi-VN" sz="3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xét nghiệm DNA trong đấu tranh phòng, chống, truy tìm tội phạm; quân lí nguồn nhân lực, phục vụ công tác bảo đảm an ninh</a:t>
            </a:r>
            <a:r>
              <a:rPr lang="en-US" sz="3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lang="vi-VN" sz="3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quốc phòng.</a:t>
            </a:r>
            <a:endParaRPr lang="en-US" sz="30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491;p45">
            <a:extLst>
              <a:ext uri="{FF2B5EF4-FFF2-40B4-BE49-F238E27FC236}">
                <a16:creationId xmlns:a16="http://schemas.microsoft.com/office/drawing/2014/main" id="{85185E84-CF1F-779A-53F6-C6B48A528666}"/>
              </a:ext>
            </a:extLst>
          </p:cNvPr>
          <p:cNvGrpSpPr/>
          <p:nvPr/>
        </p:nvGrpSpPr>
        <p:grpSpPr>
          <a:xfrm>
            <a:off x="91260" y="1473966"/>
            <a:ext cx="2125119" cy="2423460"/>
            <a:chOff x="719925" y="1920100"/>
            <a:chExt cx="3203939" cy="1734000"/>
          </a:xfrm>
        </p:grpSpPr>
        <p:sp>
          <p:nvSpPr>
            <p:cNvPr id="168" name="Google Shape;1492;p45">
              <a:extLst>
                <a:ext uri="{FF2B5EF4-FFF2-40B4-BE49-F238E27FC236}">
                  <a16:creationId xmlns:a16="http://schemas.microsoft.com/office/drawing/2014/main" id="{42FB7CF1-ED4E-38FA-DCFC-6E88CF17EED4}"/>
                </a:ext>
              </a:extLst>
            </p:cNvPr>
            <p:cNvSpPr/>
            <p:nvPr/>
          </p:nvSpPr>
          <p:spPr>
            <a:xfrm>
              <a:off x="719925" y="1920100"/>
              <a:ext cx="2537100" cy="17340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9" name="Google Shape;1493;p45">
              <a:extLst>
                <a:ext uri="{FF2B5EF4-FFF2-40B4-BE49-F238E27FC236}">
                  <a16:creationId xmlns:a16="http://schemas.microsoft.com/office/drawing/2014/main" id="{AE56D44C-5D20-ACFD-9601-3824EF526E6E}"/>
                </a:ext>
              </a:extLst>
            </p:cNvPr>
            <p:cNvCxnSpPr>
              <a:cxnSpLocks/>
              <a:stCxn id="168" idx="3"/>
              <a:endCxn id="210" idx="1"/>
            </p:cNvCxnSpPr>
            <p:nvPr/>
          </p:nvCxnSpPr>
          <p:spPr>
            <a:xfrm flipV="1">
              <a:off x="3257025" y="2216732"/>
              <a:ext cx="593067" cy="57036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495;p45">
              <a:extLst>
                <a:ext uri="{FF2B5EF4-FFF2-40B4-BE49-F238E27FC236}">
                  <a16:creationId xmlns:a16="http://schemas.microsoft.com/office/drawing/2014/main" id="{B97F26CF-63A6-8120-87C5-0A5889A05DC9}"/>
                </a:ext>
              </a:extLst>
            </p:cNvPr>
            <p:cNvCxnSpPr>
              <a:cxnSpLocks/>
              <a:stCxn id="168" idx="3"/>
              <a:endCxn id="220" idx="1"/>
            </p:cNvCxnSpPr>
            <p:nvPr/>
          </p:nvCxnSpPr>
          <p:spPr>
            <a:xfrm>
              <a:off x="3257025" y="2787100"/>
              <a:ext cx="666839" cy="84045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497;p45">
              <a:extLst>
                <a:ext uri="{FF2B5EF4-FFF2-40B4-BE49-F238E27FC236}">
                  <a16:creationId xmlns:a16="http://schemas.microsoft.com/office/drawing/2014/main" id="{1ECB2E29-0244-7D50-AFFD-F27DEEF3C21A}"/>
                </a:ext>
              </a:extLst>
            </p:cNvPr>
            <p:cNvCxnSpPr>
              <a:cxnSpLocks/>
              <a:stCxn id="168" idx="3"/>
            </p:cNvCxnSpPr>
            <p:nvPr/>
          </p:nvCxnSpPr>
          <p:spPr>
            <a:xfrm>
              <a:off x="3257025" y="2787100"/>
              <a:ext cx="28180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0" name="Google Shape;1494;p45">
            <a:extLst>
              <a:ext uri="{FF2B5EF4-FFF2-40B4-BE49-F238E27FC236}">
                <a16:creationId xmlns:a16="http://schemas.microsoft.com/office/drawing/2014/main" id="{B6FBD7D0-2591-BB95-59C1-313D553D3573}"/>
              </a:ext>
            </a:extLst>
          </p:cNvPr>
          <p:cNvSpPr txBox="1"/>
          <p:nvPr/>
        </p:nvSpPr>
        <p:spPr>
          <a:xfrm>
            <a:off x="2080092" y="1173216"/>
            <a:ext cx="6370437" cy="14527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b="1" dirty="0" err="1">
                <a:solidFill>
                  <a:srgbClr val="003760"/>
                </a:solidFill>
              </a:rPr>
              <a:t>Là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kết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quả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của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thành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tựu</a:t>
            </a:r>
            <a:r>
              <a:rPr lang="en-US" sz="2800" b="1" dirty="0">
                <a:solidFill>
                  <a:srgbClr val="003760"/>
                </a:solidFill>
              </a:rPr>
              <a:t> khoa </a:t>
            </a:r>
            <a:r>
              <a:rPr lang="en-US" sz="2800" b="1" dirty="0" err="1">
                <a:solidFill>
                  <a:srgbClr val="003760"/>
                </a:solidFill>
              </a:rPr>
              <a:t>học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nào</a:t>
            </a:r>
            <a:r>
              <a:rPr lang="en-US" sz="2800" b="1" dirty="0">
                <a:solidFill>
                  <a:srgbClr val="003760"/>
                </a:solidFill>
              </a:rPr>
              <a:t>?</a:t>
            </a:r>
            <a:endParaRPr sz="2800" b="1" dirty="0">
              <a:solidFill>
                <a:srgbClr val="00376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0" name="Google Shape;1496;p45">
            <a:extLst>
              <a:ext uri="{FF2B5EF4-FFF2-40B4-BE49-F238E27FC236}">
                <a16:creationId xmlns:a16="http://schemas.microsoft.com/office/drawing/2014/main" id="{03E515EE-2E12-407D-3D59-8C900FFAC215}"/>
              </a:ext>
            </a:extLst>
          </p:cNvPr>
          <p:cNvSpPr txBox="1"/>
          <p:nvPr/>
        </p:nvSpPr>
        <p:spPr>
          <a:xfrm>
            <a:off x="2125118" y="2888202"/>
            <a:ext cx="6325411" cy="19663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vi-VN" sz="2800" b="1" dirty="0">
                <a:solidFill>
                  <a:srgbClr val="003760"/>
                </a:solidFill>
              </a:rPr>
              <a:t>Em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vi-VN" sz="2800" b="1" dirty="0">
                <a:solidFill>
                  <a:srgbClr val="003760"/>
                </a:solidFill>
              </a:rPr>
              <a:t>đã thấy/chứng kiến/đọc/xem thông tin về ứng dụng thành tựu </a:t>
            </a:r>
            <a:br>
              <a:rPr lang="en-GB" sz="2800" b="1" dirty="0">
                <a:solidFill>
                  <a:srgbClr val="003760"/>
                </a:solidFill>
              </a:rPr>
            </a:br>
            <a:r>
              <a:rPr lang="en-US" sz="2800" b="1" dirty="0" err="1">
                <a:solidFill>
                  <a:srgbClr val="003760"/>
                </a:solidFill>
              </a:rPr>
              <a:t>khoa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học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en-US" sz="2800" b="1" dirty="0" err="1">
                <a:solidFill>
                  <a:srgbClr val="003760"/>
                </a:solidFill>
              </a:rPr>
              <a:t>này</a:t>
            </a:r>
            <a:r>
              <a:rPr lang="en-US" sz="2800" b="1" dirty="0">
                <a:solidFill>
                  <a:srgbClr val="003760"/>
                </a:solidFill>
              </a:rPr>
              <a:t> </a:t>
            </a:r>
            <a:r>
              <a:rPr lang="vi-VN" sz="2800" b="1" dirty="0">
                <a:solidFill>
                  <a:srgbClr val="003760"/>
                </a:solidFill>
              </a:rPr>
              <a:t>trong đời sống ở đâu đó chưa?</a:t>
            </a:r>
            <a:endParaRPr sz="2800" b="1" dirty="0">
              <a:solidFill>
                <a:srgbClr val="00376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BED08C4-880B-D297-6306-6D43C33A5A23}"/>
              </a:ext>
            </a:extLst>
          </p:cNvPr>
          <p:cNvSpPr/>
          <p:nvPr/>
        </p:nvSpPr>
        <p:spPr>
          <a:xfrm>
            <a:off x="91260" y="1692986"/>
            <a:ext cx="1744193" cy="21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600" b="1" dirty="0">
                <a:solidFill>
                  <a:srgbClr val="005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RT-PCR</a:t>
            </a:r>
          </a:p>
        </p:txBody>
      </p:sp>
      <p:grpSp>
        <p:nvGrpSpPr>
          <p:cNvPr id="145" name="Google Shape;2150;p45">
            <a:extLst>
              <a:ext uri="{FF2B5EF4-FFF2-40B4-BE49-F238E27FC236}">
                <a16:creationId xmlns:a16="http://schemas.microsoft.com/office/drawing/2014/main" id="{F64367AC-34C9-A982-DCCA-EF69C0CFD58B}"/>
              </a:ext>
            </a:extLst>
          </p:cNvPr>
          <p:cNvGrpSpPr/>
          <p:nvPr/>
        </p:nvGrpSpPr>
        <p:grpSpPr>
          <a:xfrm>
            <a:off x="8450529" y="-35949"/>
            <a:ext cx="606804" cy="1466042"/>
            <a:chOff x="6275425" y="1993058"/>
            <a:chExt cx="2148572" cy="2610264"/>
          </a:xfrm>
        </p:grpSpPr>
        <p:sp>
          <p:nvSpPr>
            <p:cNvPr id="146" name="Google Shape;2151;p45">
              <a:extLst>
                <a:ext uri="{FF2B5EF4-FFF2-40B4-BE49-F238E27FC236}">
                  <a16:creationId xmlns:a16="http://schemas.microsoft.com/office/drawing/2014/main" id="{D585E2D0-704A-AC00-9018-EE026AB9F845}"/>
                </a:ext>
              </a:extLst>
            </p:cNvPr>
            <p:cNvSpPr/>
            <p:nvPr/>
          </p:nvSpPr>
          <p:spPr>
            <a:xfrm>
              <a:off x="7488314" y="3023180"/>
              <a:ext cx="214219" cy="1369703"/>
            </a:xfrm>
            <a:custGeom>
              <a:avLst/>
              <a:gdLst/>
              <a:ahLst/>
              <a:cxnLst/>
              <a:rect l="l" t="t" r="r" b="b"/>
              <a:pathLst>
                <a:path w="3140" h="20077" extrusionOk="0">
                  <a:moveTo>
                    <a:pt x="2472" y="1"/>
                  </a:moveTo>
                  <a:lnTo>
                    <a:pt x="2300" y="24"/>
                  </a:lnTo>
                  <a:cubicBezTo>
                    <a:pt x="2305" y="75"/>
                    <a:pt x="2961" y="5104"/>
                    <a:pt x="1208" y="11407"/>
                  </a:cubicBezTo>
                  <a:cubicBezTo>
                    <a:pt x="1" y="15699"/>
                    <a:pt x="260" y="20033"/>
                    <a:pt x="264" y="20077"/>
                  </a:cubicBezTo>
                  <a:lnTo>
                    <a:pt x="439" y="20065"/>
                  </a:lnTo>
                  <a:cubicBezTo>
                    <a:pt x="435" y="20022"/>
                    <a:pt x="179" y="15716"/>
                    <a:pt x="1376" y="11453"/>
                  </a:cubicBezTo>
                  <a:cubicBezTo>
                    <a:pt x="3139" y="5117"/>
                    <a:pt x="2479" y="51"/>
                    <a:pt x="2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52;p45">
              <a:extLst>
                <a:ext uri="{FF2B5EF4-FFF2-40B4-BE49-F238E27FC236}">
                  <a16:creationId xmlns:a16="http://schemas.microsoft.com/office/drawing/2014/main" id="{D42202FE-32EB-9329-F647-CC3A8BA0FA85}"/>
                </a:ext>
              </a:extLst>
            </p:cNvPr>
            <p:cNvSpPr/>
            <p:nvPr/>
          </p:nvSpPr>
          <p:spPr>
            <a:xfrm>
              <a:off x="7567863" y="3561063"/>
              <a:ext cx="606703" cy="681406"/>
            </a:xfrm>
            <a:custGeom>
              <a:avLst/>
              <a:gdLst/>
              <a:ahLst/>
              <a:cxnLst/>
              <a:rect l="l" t="t" r="r" b="b"/>
              <a:pathLst>
                <a:path w="8893" h="9988" extrusionOk="0">
                  <a:moveTo>
                    <a:pt x="7957" y="1"/>
                  </a:moveTo>
                  <a:cubicBezTo>
                    <a:pt x="7582" y="1"/>
                    <a:pt x="7178" y="207"/>
                    <a:pt x="6845" y="445"/>
                  </a:cubicBezTo>
                  <a:cubicBezTo>
                    <a:pt x="6816" y="467"/>
                    <a:pt x="6785" y="486"/>
                    <a:pt x="6758" y="507"/>
                  </a:cubicBezTo>
                  <a:cubicBezTo>
                    <a:pt x="6751" y="513"/>
                    <a:pt x="6742" y="520"/>
                    <a:pt x="6735" y="526"/>
                  </a:cubicBezTo>
                  <a:cubicBezTo>
                    <a:pt x="6014" y="1075"/>
                    <a:pt x="5352" y="1680"/>
                    <a:pt x="4737" y="2336"/>
                  </a:cubicBezTo>
                  <a:lnTo>
                    <a:pt x="4654" y="2423"/>
                  </a:lnTo>
                  <a:cubicBezTo>
                    <a:pt x="4138" y="2980"/>
                    <a:pt x="3655" y="3568"/>
                    <a:pt x="3205" y="4181"/>
                  </a:cubicBezTo>
                  <a:cubicBezTo>
                    <a:pt x="3178" y="4216"/>
                    <a:pt x="3155" y="4248"/>
                    <a:pt x="3130" y="4284"/>
                  </a:cubicBezTo>
                  <a:lnTo>
                    <a:pt x="3130" y="4286"/>
                  </a:lnTo>
                  <a:cubicBezTo>
                    <a:pt x="2338" y="5367"/>
                    <a:pt x="1646" y="6525"/>
                    <a:pt x="1028" y="7708"/>
                  </a:cubicBezTo>
                  <a:cubicBezTo>
                    <a:pt x="838" y="8074"/>
                    <a:pt x="569" y="8585"/>
                    <a:pt x="319" y="9163"/>
                  </a:cubicBezTo>
                  <a:lnTo>
                    <a:pt x="317" y="9166"/>
                  </a:lnTo>
                  <a:cubicBezTo>
                    <a:pt x="252" y="9321"/>
                    <a:pt x="185" y="9477"/>
                    <a:pt x="126" y="9642"/>
                  </a:cubicBezTo>
                  <a:cubicBezTo>
                    <a:pt x="80" y="9755"/>
                    <a:pt x="39" y="9871"/>
                    <a:pt x="0" y="9988"/>
                  </a:cubicBezTo>
                  <a:cubicBezTo>
                    <a:pt x="1119" y="8969"/>
                    <a:pt x="2172" y="8173"/>
                    <a:pt x="3169" y="7326"/>
                  </a:cubicBezTo>
                  <a:lnTo>
                    <a:pt x="3210" y="7292"/>
                  </a:lnTo>
                  <a:cubicBezTo>
                    <a:pt x="3234" y="7272"/>
                    <a:pt x="3257" y="7252"/>
                    <a:pt x="3282" y="7230"/>
                  </a:cubicBezTo>
                  <a:lnTo>
                    <a:pt x="4107" y="6530"/>
                  </a:lnTo>
                  <a:lnTo>
                    <a:pt x="4182" y="6464"/>
                  </a:lnTo>
                  <a:lnTo>
                    <a:pt x="5817" y="5079"/>
                  </a:lnTo>
                  <a:lnTo>
                    <a:pt x="5888" y="5020"/>
                  </a:lnTo>
                  <a:cubicBezTo>
                    <a:pt x="6022" y="4905"/>
                    <a:pt x="6156" y="4791"/>
                    <a:pt x="6290" y="4677"/>
                  </a:cubicBezTo>
                  <a:cubicBezTo>
                    <a:pt x="7047" y="4035"/>
                    <a:pt x="7835" y="3350"/>
                    <a:pt x="8341" y="2515"/>
                  </a:cubicBezTo>
                  <a:cubicBezTo>
                    <a:pt x="8357" y="2489"/>
                    <a:pt x="8372" y="2463"/>
                    <a:pt x="8388" y="2438"/>
                  </a:cubicBezTo>
                  <a:cubicBezTo>
                    <a:pt x="8537" y="2184"/>
                    <a:pt x="8657" y="1914"/>
                    <a:pt x="8744" y="1628"/>
                  </a:cubicBezTo>
                  <a:cubicBezTo>
                    <a:pt x="8892" y="1146"/>
                    <a:pt x="8893" y="542"/>
                    <a:pt x="8531" y="213"/>
                  </a:cubicBezTo>
                  <a:cubicBezTo>
                    <a:pt x="8509" y="195"/>
                    <a:pt x="8489" y="177"/>
                    <a:pt x="8465" y="160"/>
                  </a:cubicBezTo>
                  <a:lnTo>
                    <a:pt x="8447" y="150"/>
                  </a:lnTo>
                  <a:cubicBezTo>
                    <a:pt x="8296" y="45"/>
                    <a:pt x="8130" y="1"/>
                    <a:pt x="7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53;p45">
              <a:extLst>
                <a:ext uri="{FF2B5EF4-FFF2-40B4-BE49-F238E27FC236}">
                  <a16:creationId xmlns:a16="http://schemas.microsoft.com/office/drawing/2014/main" id="{6CA9A524-ED25-A667-2199-C4679F1ED146}"/>
                </a:ext>
              </a:extLst>
            </p:cNvPr>
            <p:cNvSpPr/>
            <p:nvPr/>
          </p:nvSpPr>
          <p:spPr>
            <a:xfrm>
              <a:off x="7576459" y="3571842"/>
              <a:ext cx="573274" cy="647227"/>
            </a:xfrm>
            <a:custGeom>
              <a:avLst/>
              <a:gdLst/>
              <a:ahLst/>
              <a:cxnLst/>
              <a:rect l="l" t="t" r="r" b="b"/>
              <a:pathLst>
                <a:path w="8403" h="9487" extrusionOk="0">
                  <a:moveTo>
                    <a:pt x="8336" y="0"/>
                  </a:moveTo>
                  <a:cubicBezTo>
                    <a:pt x="7706" y="375"/>
                    <a:pt x="7133" y="834"/>
                    <a:pt x="6619" y="1290"/>
                  </a:cubicBezTo>
                  <a:cubicBezTo>
                    <a:pt x="6588" y="1316"/>
                    <a:pt x="6559" y="1344"/>
                    <a:pt x="6528" y="1370"/>
                  </a:cubicBezTo>
                  <a:cubicBezTo>
                    <a:pt x="6383" y="1500"/>
                    <a:pt x="6244" y="1629"/>
                    <a:pt x="6111" y="1756"/>
                  </a:cubicBezTo>
                  <a:cubicBezTo>
                    <a:pt x="5860" y="1991"/>
                    <a:pt x="5613" y="2230"/>
                    <a:pt x="5369" y="2473"/>
                  </a:cubicBezTo>
                  <a:lnTo>
                    <a:pt x="5369" y="2474"/>
                  </a:lnTo>
                  <a:lnTo>
                    <a:pt x="5345" y="2499"/>
                  </a:lnTo>
                  <a:cubicBezTo>
                    <a:pt x="5083" y="2763"/>
                    <a:pt x="4822" y="3030"/>
                    <a:pt x="4566" y="3301"/>
                  </a:cubicBezTo>
                  <a:cubicBezTo>
                    <a:pt x="4541" y="3329"/>
                    <a:pt x="4515" y="3356"/>
                    <a:pt x="4489" y="3382"/>
                  </a:cubicBezTo>
                  <a:cubicBezTo>
                    <a:pt x="4012" y="3893"/>
                    <a:pt x="3550" y="4417"/>
                    <a:pt x="3104" y="4956"/>
                  </a:cubicBezTo>
                  <a:cubicBezTo>
                    <a:pt x="3075" y="4989"/>
                    <a:pt x="3049" y="5022"/>
                    <a:pt x="3020" y="5054"/>
                  </a:cubicBezTo>
                  <a:cubicBezTo>
                    <a:pt x="2755" y="5376"/>
                    <a:pt x="2496" y="5698"/>
                    <a:pt x="2245" y="6028"/>
                  </a:cubicBezTo>
                  <a:cubicBezTo>
                    <a:pt x="2245" y="6030"/>
                    <a:pt x="2243" y="6030"/>
                    <a:pt x="2241" y="6031"/>
                  </a:cubicBezTo>
                  <a:lnTo>
                    <a:pt x="2241" y="6034"/>
                  </a:lnTo>
                  <a:cubicBezTo>
                    <a:pt x="1510" y="6990"/>
                    <a:pt x="827" y="7978"/>
                    <a:pt x="193" y="9006"/>
                  </a:cubicBezTo>
                  <a:lnTo>
                    <a:pt x="191" y="9011"/>
                  </a:lnTo>
                  <a:cubicBezTo>
                    <a:pt x="126" y="9164"/>
                    <a:pt x="59" y="9322"/>
                    <a:pt x="0" y="9487"/>
                  </a:cubicBezTo>
                  <a:cubicBezTo>
                    <a:pt x="531" y="8597"/>
                    <a:pt x="1102" y="7729"/>
                    <a:pt x="1707" y="6891"/>
                  </a:cubicBezTo>
                  <a:cubicBezTo>
                    <a:pt x="1726" y="6867"/>
                    <a:pt x="1746" y="6839"/>
                    <a:pt x="1763" y="6813"/>
                  </a:cubicBezTo>
                  <a:cubicBezTo>
                    <a:pt x="1934" y="6579"/>
                    <a:pt x="2109" y="6347"/>
                    <a:pt x="2284" y="6115"/>
                  </a:cubicBezTo>
                  <a:cubicBezTo>
                    <a:pt x="2305" y="6089"/>
                    <a:pt x="2325" y="6065"/>
                    <a:pt x="2344" y="6037"/>
                  </a:cubicBezTo>
                  <a:cubicBezTo>
                    <a:pt x="2764" y="5493"/>
                    <a:pt x="3198" y="4960"/>
                    <a:pt x="3650" y="4442"/>
                  </a:cubicBezTo>
                  <a:lnTo>
                    <a:pt x="3650" y="4439"/>
                  </a:lnTo>
                  <a:cubicBezTo>
                    <a:pt x="3667" y="4417"/>
                    <a:pt x="3686" y="4395"/>
                    <a:pt x="3705" y="4374"/>
                  </a:cubicBezTo>
                  <a:cubicBezTo>
                    <a:pt x="4252" y="3748"/>
                    <a:pt x="4822" y="3137"/>
                    <a:pt x="5411" y="2548"/>
                  </a:cubicBezTo>
                  <a:cubicBezTo>
                    <a:pt x="5448" y="2514"/>
                    <a:pt x="5485" y="2476"/>
                    <a:pt x="5520" y="2440"/>
                  </a:cubicBezTo>
                  <a:cubicBezTo>
                    <a:pt x="5734" y="2228"/>
                    <a:pt x="5948" y="2021"/>
                    <a:pt x="6169" y="1816"/>
                  </a:cubicBezTo>
                  <a:cubicBezTo>
                    <a:pt x="6803" y="1218"/>
                    <a:pt x="7554" y="556"/>
                    <a:pt x="8402" y="53"/>
                  </a:cubicBezTo>
                  <a:cubicBezTo>
                    <a:pt x="8381" y="35"/>
                    <a:pt x="8362" y="16"/>
                    <a:pt x="8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54;p45">
              <a:extLst>
                <a:ext uri="{FF2B5EF4-FFF2-40B4-BE49-F238E27FC236}">
                  <a16:creationId xmlns:a16="http://schemas.microsoft.com/office/drawing/2014/main" id="{76E0762C-DAB4-C65F-DBBC-11AB9F0E7AA8}"/>
                </a:ext>
              </a:extLst>
            </p:cNvPr>
            <p:cNvSpPr/>
            <p:nvPr/>
          </p:nvSpPr>
          <p:spPr>
            <a:xfrm>
              <a:off x="7940845" y="3724392"/>
              <a:ext cx="199005" cy="22104"/>
            </a:xfrm>
            <a:custGeom>
              <a:avLst/>
              <a:gdLst/>
              <a:ahLst/>
              <a:cxnLst/>
              <a:rect l="l" t="t" r="r" b="b"/>
              <a:pathLst>
                <a:path w="2917" h="324" extrusionOk="0">
                  <a:moveTo>
                    <a:pt x="2054" y="0"/>
                  </a:moveTo>
                  <a:cubicBezTo>
                    <a:pt x="1425" y="0"/>
                    <a:pt x="799" y="68"/>
                    <a:pt x="179" y="202"/>
                  </a:cubicBezTo>
                  <a:cubicBezTo>
                    <a:pt x="130" y="212"/>
                    <a:pt x="81" y="224"/>
                    <a:pt x="31" y="237"/>
                  </a:cubicBezTo>
                  <a:lnTo>
                    <a:pt x="31" y="238"/>
                  </a:lnTo>
                  <a:cubicBezTo>
                    <a:pt x="20" y="241"/>
                    <a:pt x="10" y="244"/>
                    <a:pt x="1" y="246"/>
                  </a:cubicBezTo>
                  <a:lnTo>
                    <a:pt x="4" y="263"/>
                  </a:lnTo>
                  <a:lnTo>
                    <a:pt x="18" y="324"/>
                  </a:lnTo>
                  <a:cubicBezTo>
                    <a:pt x="37" y="320"/>
                    <a:pt x="53" y="314"/>
                    <a:pt x="69" y="311"/>
                  </a:cubicBezTo>
                  <a:cubicBezTo>
                    <a:pt x="726" y="157"/>
                    <a:pt x="1391" y="81"/>
                    <a:pt x="2059" y="81"/>
                  </a:cubicBezTo>
                  <a:cubicBezTo>
                    <a:pt x="2329" y="81"/>
                    <a:pt x="2599" y="93"/>
                    <a:pt x="2870" y="118"/>
                  </a:cubicBezTo>
                  <a:cubicBezTo>
                    <a:pt x="2886" y="94"/>
                    <a:pt x="2901" y="68"/>
                    <a:pt x="2916" y="43"/>
                  </a:cubicBezTo>
                  <a:cubicBezTo>
                    <a:pt x="2629" y="14"/>
                    <a:pt x="2341" y="0"/>
                    <a:pt x="2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55;p45">
              <a:extLst>
                <a:ext uri="{FF2B5EF4-FFF2-40B4-BE49-F238E27FC236}">
                  <a16:creationId xmlns:a16="http://schemas.microsoft.com/office/drawing/2014/main" id="{08DAD757-DA85-2200-526A-D382A3F9807C}"/>
                </a:ext>
              </a:extLst>
            </p:cNvPr>
            <p:cNvSpPr/>
            <p:nvPr/>
          </p:nvSpPr>
          <p:spPr>
            <a:xfrm>
              <a:off x="8021827" y="3591218"/>
              <a:ext cx="13030" cy="76000"/>
            </a:xfrm>
            <a:custGeom>
              <a:avLst/>
              <a:gdLst/>
              <a:ahLst/>
              <a:cxnLst/>
              <a:rect l="l" t="t" r="r" b="b"/>
              <a:pathLst>
                <a:path w="191" h="1114" extrusionOk="0">
                  <a:moveTo>
                    <a:pt x="191" y="0"/>
                  </a:moveTo>
                  <a:cubicBezTo>
                    <a:pt x="160" y="22"/>
                    <a:pt x="131" y="42"/>
                    <a:pt x="102" y="64"/>
                  </a:cubicBezTo>
                  <a:lnTo>
                    <a:pt x="2" y="1086"/>
                  </a:lnTo>
                  <a:lnTo>
                    <a:pt x="1" y="1106"/>
                  </a:lnTo>
                  <a:lnTo>
                    <a:pt x="82" y="1113"/>
                  </a:lnTo>
                  <a:lnTo>
                    <a:pt x="92" y="100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92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56;p45">
              <a:extLst>
                <a:ext uri="{FF2B5EF4-FFF2-40B4-BE49-F238E27FC236}">
                  <a16:creationId xmlns:a16="http://schemas.microsoft.com/office/drawing/2014/main" id="{FF9F4887-B221-0BE5-E53B-CB1C6E7FED98}"/>
                </a:ext>
              </a:extLst>
            </p:cNvPr>
            <p:cNvSpPr/>
            <p:nvPr/>
          </p:nvSpPr>
          <p:spPr>
            <a:xfrm>
              <a:off x="7882240" y="3720299"/>
              <a:ext cx="8732" cy="82686"/>
            </a:xfrm>
            <a:custGeom>
              <a:avLst/>
              <a:gdLst/>
              <a:ahLst/>
              <a:cxnLst/>
              <a:rect l="l" t="t" r="r" b="b"/>
              <a:pathLst>
                <a:path w="128" h="1212" extrusionOk="0">
                  <a:moveTo>
                    <a:pt x="127" y="0"/>
                  </a:moveTo>
                  <a:lnTo>
                    <a:pt x="127" y="0"/>
                  </a:lnTo>
                  <a:cubicBezTo>
                    <a:pt x="100" y="29"/>
                    <a:pt x="72" y="57"/>
                    <a:pt x="46" y="87"/>
                  </a:cubicBezTo>
                  <a:cubicBezTo>
                    <a:pt x="42" y="430"/>
                    <a:pt x="28" y="805"/>
                    <a:pt x="0" y="1209"/>
                  </a:cubicBezTo>
                  <a:lnTo>
                    <a:pt x="9" y="1209"/>
                  </a:lnTo>
                  <a:lnTo>
                    <a:pt x="81" y="1212"/>
                  </a:lnTo>
                  <a:lnTo>
                    <a:pt x="87" y="1125"/>
                  </a:lnTo>
                  <a:cubicBezTo>
                    <a:pt x="111" y="720"/>
                    <a:pt x="126" y="343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57;p45">
              <a:extLst>
                <a:ext uri="{FF2B5EF4-FFF2-40B4-BE49-F238E27FC236}">
                  <a16:creationId xmlns:a16="http://schemas.microsoft.com/office/drawing/2014/main" id="{6DFDC307-1CC4-BFF8-48DE-BA16A39FAD77}"/>
                </a:ext>
              </a:extLst>
            </p:cNvPr>
            <p:cNvSpPr/>
            <p:nvPr/>
          </p:nvSpPr>
          <p:spPr>
            <a:xfrm>
              <a:off x="7825546" y="3869915"/>
              <a:ext cx="144154" cy="37795"/>
            </a:xfrm>
            <a:custGeom>
              <a:avLst/>
              <a:gdLst/>
              <a:ahLst/>
              <a:cxnLst/>
              <a:rect l="l" t="t" r="r" b="b"/>
              <a:pathLst>
                <a:path w="2113" h="554" extrusionOk="0">
                  <a:moveTo>
                    <a:pt x="6" y="0"/>
                  </a:moveTo>
                  <a:lnTo>
                    <a:pt x="0" y="70"/>
                  </a:lnTo>
                  <a:lnTo>
                    <a:pt x="0" y="73"/>
                  </a:lnTo>
                  <a:lnTo>
                    <a:pt x="0" y="81"/>
                  </a:lnTo>
                  <a:cubicBezTo>
                    <a:pt x="672" y="142"/>
                    <a:pt x="1381" y="309"/>
                    <a:pt x="2041" y="553"/>
                  </a:cubicBezTo>
                  <a:lnTo>
                    <a:pt x="2112" y="494"/>
                  </a:lnTo>
                  <a:cubicBezTo>
                    <a:pt x="1449" y="242"/>
                    <a:pt x="734" y="73"/>
                    <a:pt x="58" y="5"/>
                  </a:cubicBezTo>
                  <a:cubicBezTo>
                    <a:pt x="36" y="3"/>
                    <a:pt x="20" y="2"/>
                    <a:pt x="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58;p45">
              <a:extLst>
                <a:ext uri="{FF2B5EF4-FFF2-40B4-BE49-F238E27FC236}">
                  <a16:creationId xmlns:a16="http://schemas.microsoft.com/office/drawing/2014/main" id="{52B24740-BE88-9B65-FA72-D58CA822D61E}"/>
                </a:ext>
              </a:extLst>
            </p:cNvPr>
            <p:cNvSpPr/>
            <p:nvPr/>
          </p:nvSpPr>
          <p:spPr>
            <a:xfrm>
              <a:off x="7781337" y="3846037"/>
              <a:ext cx="7709" cy="72521"/>
            </a:xfrm>
            <a:custGeom>
              <a:avLst/>
              <a:gdLst/>
              <a:ahLst/>
              <a:cxnLst/>
              <a:rect l="l" t="t" r="r" b="b"/>
              <a:pathLst>
                <a:path w="113" h="1063" extrusionOk="0">
                  <a:moveTo>
                    <a:pt x="76" y="0"/>
                  </a:moveTo>
                  <a:cubicBezTo>
                    <a:pt x="49" y="36"/>
                    <a:pt x="24" y="70"/>
                    <a:pt x="1" y="104"/>
                  </a:cubicBezTo>
                  <a:cubicBezTo>
                    <a:pt x="24" y="447"/>
                    <a:pt x="31" y="759"/>
                    <a:pt x="18" y="1038"/>
                  </a:cubicBezTo>
                  <a:lnTo>
                    <a:pt x="18" y="1060"/>
                  </a:lnTo>
                  <a:lnTo>
                    <a:pt x="99" y="1063"/>
                  </a:lnTo>
                  <a:cubicBezTo>
                    <a:pt x="102" y="1021"/>
                    <a:pt x="104" y="980"/>
                    <a:pt x="104" y="937"/>
                  </a:cubicBezTo>
                  <a:cubicBezTo>
                    <a:pt x="112" y="656"/>
                    <a:pt x="102" y="34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59;p45">
              <a:extLst>
                <a:ext uri="{FF2B5EF4-FFF2-40B4-BE49-F238E27FC236}">
                  <a16:creationId xmlns:a16="http://schemas.microsoft.com/office/drawing/2014/main" id="{0926CBE5-0722-9BB1-5480-E318EFF27E53}"/>
                </a:ext>
              </a:extLst>
            </p:cNvPr>
            <p:cNvSpPr/>
            <p:nvPr/>
          </p:nvSpPr>
          <p:spPr>
            <a:xfrm>
              <a:off x="7729213" y="3983168"/>
              <a:ext cx="124029" cy="23673"/>
            </a:xfrm>
            <a:custGeom>
              <a:avLst/>
              <a:gdLst/>
              <a:ahLst/>
              <a:cxnLst/>
              <a:rect l="l" t="t" r="r" b="b"/>
              <a:pathLst>
                <a:path w="1818" h="347" extrusionOk="0">
                  <a:moveTo>
                    <a:pt x="6" y="1"/>
                  </a:moveTo>
                  <a:cubicBezTo>
                    <a:pt x="6" y="1"/>
                    <a:pt x="6" y="1"/>
                    <a:pt x="5" y="1"/>
                  </a:cubicBezTo>
                  <a:lnTo>
                    <a:pt x="5" y="5"/>
                  </a:lnTo>
                  <a:lnTo>
                    <a:pt x="5" y="7"/>
                  </a:lnTo>
                  <a:lnTo>
                    <a:pt x="1" y="82"/>
                  </a:lnTo>
                  <a:cubicBezTo>
                    <a:pt x="15" y="85"/>
                    <a:pt x="31" y="85"/>
                    <a:pt x="45" y="86"/>
                  </a:cubicBezTo>
                  <a:cubicBezTo>
                    <a:pt x="616" y="118"/>
                    <a:pt x="1186" y="205"/>
                    <a:pt x="1742" y="347"/>
                  </a:cubicBezTo>
                  <a:lnTo>
                    <a:pt x="1817" y="282"/>
                  </a:lnTo>
                  <a:cubicBezTo>
                    <a:pt x="1257" y="137"/>
                    <a:pt x="682" y="44"/>
                    <a:pt x="106" y="10"/>
                  </a:cubicBezTo>
                  <a:cubicBezTo>
                    <a:pt x="73" y="7"/>
                    <a:pt x="43" y="7"/>
                    <a:pt x="9" y="4"/>
                  </a:cubicBezTo>
                  <a:cubicBezTo>
                    <a:pt x="8" y="1"/>
                    <a:pt x="7" y="1"/>
                    <a:pt x="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60;p45">
              <a:extLst>
                <a:ext uri="{FF2B5EF4-FFF2-40B4-BE49-F238E27FC236}">
                  <a16:creationId xmlns:a16="http://schemas.microsoft.com/office/drawing/2014/main" id="{64BCA712-D043-F99B-D8DA-25123654C60B}"/>
                </a:ext>
              </a:extLst>
            </p:cNvPr>
            <p:cNvSpPr/>
            <p:nvPr/>
          </p:nvSpPr>
          <p:spPr>
            <a:xfrm>
              <a:off x="7692168" y="4036315"/>
              <a:ext cx="99332" cy="22377"/>
            </a:xfrm>
            <a:custGeom>
              <a:avLst/>
              <a:gdLst/>
              <a:ahLst/>
              <a:cxnLst/>
              <a:rect l="l" t="t" r="r" b="b"/>
              <a:pathLst>
                <a:path w="1456" h="328" extrusionOk="0">
                  <a:moveTo>
                    <a:pt x="2" y="1"/>
                  </a:moveTo>
                  <a:lnTo>
                    <a:pt x="1" y="82"/>
                  </a:lnTo>
                  <a:lnTo>
                    <a:pt x="9" y="82"/>
                  </a:lnTo>
                  <a:cubicBezTo>
                    <a:pt x="473" y="96"/>
                    <a:pt x="940" y="179"/>
                    <a:pt x="1383" y="328"/>
                  </a:cubicBezTo>
                  <a:cubicBezTo>
                    <a:pt x="1409" y="308"/>
                    <a:pt x="1432" y="287"/>
                    <a:pt x="1456" y="266"/>
                  </a:cubicBezTo>
                  <a:cubicBezTo>
                    <a:pt x="1008" y="112"/>
                    <a:pt x="536" y="22"/>
                    <a:pt x="66" y="4"/>
                  </a:cubicBezTo>
                  <a:cubicBezTo>
                    <a:pt x="46" y="2"/>
                    <a:pt x="24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61;p45">
              <a:extLst>
                <a:ext uri="{FF2B5EF4-FFF2-40B4-BE49-F238E27FC236}">
                  <a16:creationId xmlns:a16="http://schemas.microsoft.com/office/drawing/2014/main" id="{873FFFC1-D397-B006-43D6-789CDA0C5409}"/>
                </a:ext>
              </a:extLst>
            </p:cNvPr>
            <p:cNvSpPr/>
            <p:nvPr/>
          </p:nvSpPr>
          <p:spPr>
            <a:xfrm>
              <a:off x="6922940" y="4336026"/>
              <a:ext cx="1178544" cy="267296"/>
            </a:xfrm>
            <a:custGeom>
              <a:avLst/>
              <a:gdLst/>
              <a:ahLst/>
              <a:cxnLst/>
              <a:rect l="l" t="t" r="r" b="b"/>
              <a:pathLst>
                <a:path w="17275" h="3918" extrusionOk="0">
                  <a:moveTo>
                    <a:pt x="8675" y="1"/>
                  </a:moveTo>
                  <a:cubicBezTo>
                    <a:pt x="8058" y="1"/>
                    <a:pt x="7441" y="48"/>
                    <a:pt x="6830" y="146"/>
                  </a:cubicBezTo>
                  <a:cubicBezTo>
                    <a:pt x="6564" y="185"/>
                    <a:pt x="6299" y="237"/>
                    <a:pt x="6037" y="299"/>
                  </a:cubicBezTo>
                  <a:cubicBezTo>
                    <a:pt x="5992" y="308"/>
                    <a:pt x="5947" y="321"/>
                    <a:pt x="5901" y="330"/>
                  </a:cubicBezTo>
                  <a:cubicBezTo>
                    <a:pt x="5753" y="368"/>
                    <a:pt x="5604" y="407"/>
                    <a:pt x="5458" y="451"/>
                  </a:cubicBezTo>
                  <a:cubicBezTo>
                    <a:pt x="5073" y="562"/>
                    <a:pt x="4690" y="693"/>
                    <a:pt x="4314" y="850"/>
                  </a:cubicBezTo>
                  <a:cubicBezTo>
                    <a:pt x="3964" y="991"/>
                    <a:pt x="3618" y="1155"/>
                    <a:pt x="3278" y="1336"/>
                  </a:cubicBezTo>
                  <a:cubicBezTo>
                    <a:pt x="3263" y="1345"/>
                    <a:pt x="3246" y="1352"/>
                    <a:pt x="3230" y="1361"/>
                  </a:cubicBezTo>
                  <a:cubicBezTo>
                    <a:pt x="2061" y="1990"/>
                    <a:pt x="964" y="2857"/>
                    <a:pt x="0" y="3914"/>
                  </a:cubicBezTo>
                  <a:lnTo>
                    <a:pt x="17273" y="3914"/>
                  </a:lnTo>
                  <a:cubicBezTo>
                    <a:pt x="17214" y="3839"/>
                    <a:pt x="17154" y="3764"/>
                    <a:pt x="17094" y="3693"/>
                  </a:cubicBezTo>
                  <a:cubicBezTo>
                    <a:pt x="17021" y="3606"/>
                    <a:pt x="16948" y="3522"/>
                    <a:pt x="16872" y="3441"/>
                  </a:cubicBezTo>
                  <a:cubicBezTo>
                    <a:pt x="16762" y="3318"/>
                    <a:pt x="16651" y="3198"/>
                    <a:pt x="16536" y="3085"/>
                  </a:cubicBezTo>
                  <a:cubicBezTo>
                    <a:pt x="16518" y="3066"/>
                    <a:pt x="16502" y="3050"/>
                    <a:pt x="16484" y="3034"/>
                  </a:cubicBezTo>
                  <a:cubicBezTo>
                    <a:pt x="16315" y="2868"/>
                    <a:pt x="16144" y="2710"/>
                    <a:pt x="15968" y="2559"/>
                  </a:cubicBezTo>
                  <a:cubicBezTo>
                    <a:pt x="15900" y="2500"/>
                    <a:pt x="15830" y="2442"/>
                    <a:pt x="15761" y="2386"/>
                  </a:cubicBezTo>
                  <a:cubicBezTo>
                    <a:pt x="15733" y="2362"/>
                    <a:pt x="15704" y="2341"/>
                    <a:pt x="15675" y="2319"/>
                  </a:cubicBezTo>
                  <a:cubicBezTo>
                    <a:pt x="15672" y="2315"/>
                    <a:pt x="15672" y="2315"/>
                    <a:pt x="15671" y="2315"/>
                  </a:cubicBezTo>
                  <a:cubicBezTo>
                    <a:pt x="15045" y="1820"/>
                    <a:pt x="14372" y="1413"/>
                    <a:pt x="13673" y="1084"/>
                  </a:cubicBezTo>
                  <a:cubicBezTo>
                    <a:pt x="13646" y="1073"/>
                    <a:pt x="13615" y="1060"/>
                    <a:pt x="13588" y="1045"/>
                  </a:cubicBezTo>
                  <a:cubicBezTo>
                    <a:pt x="13223" y="877"/>
                    <a:pt x="12849" y="732"/>
                    <a:pt x="12471" y="609"/>
                  </a:cubicBezTo>
                  <a:cubicBezTo>
                    <a:pt x="11943" y="433"/>
                    <a:pt x="11407" y="298"/>
                    <a:pt x="10870" y="200"/>
                  </a:cubicBezTo>
                  <a:cubicBezTo>
                    <a:pt x="10144" y="68"/>
                    <a:pt x="9409" y="1"/>
                    <a:pt x="8675" y="1"/>
                  </a:cubicBezTo>
                  <a:close/>
                  <a:moveTo>
                    <a:pt x="17273" y="3914"/>
                  </a:moveTo>
                  <a:lnTo>
                    <a:pt x="17273" y="3914"/>
                  </a:lnTo>
                  <a:cubicBezTo>
                    <a:pt x="17273" y="3915"/>
                    <a:pt x="17274" y="3916"/>
                    <a:pt x="17275" y="3917"/>
                  </a:cubicBezTo>
                  <a:lnTo>
                    <a:pt x="17275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62;p45">
              <a:extLst>
                <a:ext uri="{FF2B5EF4-FFF2-40B4-BE49-F238E27FC236}">
                  <a16:creationId xmlns:a16="http://schemas.microsoft.com/office/drawing/2014/main" id="{873CE583-C9CC-E57E-EB01-E5A9D9984337}"/>
                </a:ext>
              </a:extLst>
            </p:cNvPr>
            <p:cNvSpPr/>
            <p:nvPr/>
          </p:nvSpPr>
          <p:spPr>
            <a:xfrm>
              <a:off x="7960834" y="3094134"/>
              <a:ext cx="463163" cy="605543"/>
            </a:xfrm>
            <a:custGeom>
              <a:avLst/>
              <a:gdLst/>
              <a:ahLst/>
              <a:cxnLst/>
              <a:rect l="l" t="t" r="r" b="b"/>
              <a:pathLst>
                <a:path w="6789" h="8876" extrusionOk="0">
                  <a:moveTo>
                    <a:pt x="2460" y="0"/>
                  </a:moveTo>
                  <a:cubicBezTo>
                    <a:pt x="1869" y="0"/>
                    <a:pt x="1274" y="279"/>
                    <a:pt x="928" y="762"/>
                  </a:cubicBezTo>
                  <a:cubicBezTo>
                    <a:pt x="0" y="2059"/>
                    <a:pt x="620" y="4319"/>
                    <a:pt x="1138" y="5828"/>
                  </a:cubicBezTo>
                  <a:cubicBezTo>
                    <a:pt x="1403" y="6588"/>
                    <a:pt x="1778" y="7327"/>
                    <a:pt x="2343" y="7900"/>
                  </a:cubicBezTo>
                  <a:cubicBezTo>
                    <a:pt x="2907" y="8473"/>
                    <a:pt x="3679" y="8873"/>
                    <a:pt x="4485" y="8876"/>
                  </a:cubicBezTo>
                  <a:cubicBezTo>
                    <a:pt x="4486" y="8876"/>
                    <a:pt x="4488" y="8876"/>
                    <a:pt x="4489" y="8876"/>
                  </a:cubicBezTo>
                  <a:cubicBezTo>
                    <a:pt x="5293" y="8876"/>
                    <a:pt x="6110" y="8434"/>
                    <a:pt x="6450" y="7705"/>
                  </a:cubicBezTo>
                  <a:cubicBezTo>
                    <a:pt x="6788" y="6973"/>
                    <a:pt x="6632" y="6060"/>
                    <a:pt x="5934" y="5660"/>
                  </a:cubicBezTo>
                  <a:cubicBezTo>
                    <a:pt x="6096" y="5158"/>
                    <a:pt x="6219" y="4636"/>
                    <a:pt x="6208" y="4109"/>
                  </a:cubicBezTo>
                  <a:cubicBezTo>
                    <a:pt x="6195" y="3583"/>
                    <a:pt x="6034" y="3045"/>
                    <a:pt x="5687" y="2649"/>
                  </a:cubicBezTo>
                  <a:cubicBezTo>
                    <a:pt x="5391" y="2312"/>
                    <a:pt x="4936" y="2069"/>
                    <a:pt x="4489" y="2069"/>
                  </a:cubicBezTo>
                  <a:cubicBezTo>
                    <a:pt x="4410" y="2069"/>
                    <a:pt x="4332" y="2076"/>
                    <a:pt x="4255" y="2092"/>
                  </a:cubicBezTo>
                  <a:cubicBezTo>
                    <a:pt x="4369" y="1281"/>
                    <a:pt x="3873" y="427"/>
                    <a:pt x="3113" y="123"/>
                  </a:cubicBezTo>
                  <a:cubicBezTo>
                    <a:pt x="2905" y="40"/>
                    <a:pt x="2683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63;p45">
              <a:extLst>
                <a:ext uri="{FF2B5EF4-FFF2-40B4-BE49-F238E27FC236}">
                  <a16:creationId xmlns:a16="http://schemas.microsoft.com/office/drawing/2014/main" id="{002DEB36-61F4-C478-D99C-5635958E84B3}"/>
                </a:ext>
              </a:extLst>
            </p:cNvPr>
            <p:cNvSpPr/>
            <p:nvPr/>
          </p:nvSpPr>
          <p:spPr>
            <a:xfrm>
              <a:off x="7824045" y="3067595"/>
              <a:ext cx="490315" cy="690616"/>
            </a:xfrm>
            <a:custGeom>
              <a:avLst/>
              <a:gdLst/>
              <a:ahLst/>
              <a:cxnLst/>
              <a:rect l="l" t="t" r="r" b="b"/>
              <a:pathLst>
                <a:path w="7187" h="10123" extrusionOk="0">
                  <a:moveTo>
                    <a:pt x="2594" y="1"/>
                  </a:moveTo>
                  <a:cubicBezTo>
                    <a:pt x="2584" y="1"/>
                    <a:pt x="2574" y="1"/>
                    <a:pt x="2564" y="1"/>
                  </a:cubicBezTo>
                  <a:cubicBezTo>
                    <a:pt x="1934" y="16"/>
                    <a:pt x="1394" y="514"/>
                    <a:pt x="1141" y="1091"/>
                  </a:cubicBezTo>
                  <a:cubicBezTo>
                    <a:pt x="885" y="1670"/>
                    <a:pt x="860" y="2317"/>
                    <a:pt x="841" y="2949"/>
                  </a:cubicBezTo>
                  <a:cubicBezTo>
                    <a:pt x="834" y="3193"/>
                    <a:pt x="827" y="3439"/>
                    <a:pt x="818" y="3687"/>
                  </a:cubicBezTo>
                  <a:cubicBezTo>
                    <a:pt x="818" y="3720"/>
                    <a:pt x="817" y="3751"/>
                    <a:pt x="815" y="3781"/>
                  </a:cubicBezTo>
                  <a:cubicBezTo>
                    <a:pt x="766" y="4997"/>
                    <a:pt x="645" y="6219"/>
                    <a:pt x="100" y="7296"/>
                  </a:cubicBezTo>
                  <a:cubicBezTo>
                    <a:pt x="0" y="7493"/>
                    <a:pt x="187" y="7862"/>
                    <a:pt x="385" y="7957"/>
                  </a:cubicBezTo>
                  <a:cubicBezTo>
                    <a:pt x="582" y="8054"/>
                    <a:pt x="812" y="8054"/>
                    <a:pt x="1034" y="8065"/>
                  </a:cubicBezTo>
                  <a:cubicBezTo>
                    <a:pt x="2091" y="8114"/>
                    <a:pt x="3127" y="8482"/>
                    <a:pt x="3983" y="9104"/>
                  </a:cubicBezTo>
                  <a:cubicBezTo>
                    <a:pt x="4220" y="9275"/>
                    <a:pt x="4445" y="9470"/>
                    <a:pt x="4682" y="9643"/>
                  </a:cubicBezTo>
                  <a:cubicBezTo>
                    <a:pt x="4705" y="9658"/>
                    <a:pt x="4727" y="9677"/>
                    <a:pt x="4752" y="9692"/>
                  </a:cubicBezTo>
                  <a:cubicBezTo>
                    <a:pt x="4896" y="9792"/>
                    <a:pt x="5045" y="9883"/>
                    <a:pt x="5203" y="9958"/>
                  </a:cubicBezTo>
                  <a:cubicBezTo>
                    <a:pt x="5422" y="10061"/>
                    <a:pt x="5672" y="10123"/>
                    <a:pt x="5914" y="10123"/>
                  </a:cubicBezTo>
                  <a:cubicBezTo>
                    <a:pt x="6170" y="10123"/>
                    <a:pt x="6418" y="10054"/>
                    <a:pt x="6616" y="9893"/>
                  </a:cubicBezTo>
                  <a:cubicBezTo>
                    <a:pt x="6748" y="9784"/>
                    <a:pt x="6846" y="9641"/>
                    <a:pt x="6908" y="9483"/>
                  </a:cubicBezTo>
                  <a:cubicBezTo>
                    <a:pt x="7000" y="9265"/>
                    <a:pt x="7027" y="9014"/>
                    <a:pt x="7004" y="8780"/>
                  </a:cubicBezTo>
                  <a:cubicBezTo>
                    <a:pt x="6968" y="8411"/>
                    <a:pt x="6855" y="8063"/>
                    <a:pt x="6707" y="7724"/>
                  </a:cubicBezTo>
                  <a:cubicBezTo>
                    <a:pt x="6694" y="7691"/>
                    <a:pt x="6675" y="7655"/>
                    <a:pt x="6661" y="7622"/>
                  </a:cubicBezTo>
                  <a:cubicBezTo>
                    <a:pt x="6922" y="7281"/>
                    <a:pt x="7108" y="6876"/>
                    <a:pt x="7149" y="6449"/>
                  </a:cubicBezTo>
                  <a:cubicBezTo>
                    <a:pt x="7186" y="6021"/>
                    <a:pt x="7065" y="5570"/>
                    <a:pt x="6777" y="5256"/>
                  </a:cubicBezTo>
                  <a:cubicBezTo>
                    <a:pt x="6762" y="5240"/>
                    <a:pt x="6746" y="5221"/>
                    <a:pt x="6730" y="5207"/>
                  </a:cubicBezTo>
                  <a:cubicBezTo>
                    <a:pt x="6729" y="5204"/>
                    <a:pt x="6729" y="5204"/>
                    <a:pt x="6726" y="5203"/>
                  </a:cubicBezTo>
                  <a:cubicBezTo>
                    <a:pt x="6501" y="4971"/>
                    <a:pt x="6237" y="4807"/>
                    <a:pt x="5938" y="4807"/>
                  </a:cubicBezTo>
                  <a:cubicBezTo>
                    <a:pt x="5869" y="4807"/>
                    <a:pt x="5799" y="4815"/>
                    <a:pt x="5727" y="4833"/>
                  </a:cubicBezTo>
                  <a:lnTo>
                    <a:pt x="5726" y="4833"/>
                  </a:lnTo>
                  <a:cubicBezTo>
                    <a:pt x="5720" y="4833"/>
                    <a:pt x="5717" y="4833"/>
                    <a:pt x="5711" y="4835"/>
                  </a:cubicBezTo>
                  <a:cubicBezTo>
                    <a:pt x="5713" y="4833"/>
                    <a:pt x="5716" y="4829"/>
                    <a:pt x="5717" y="4828"/>
                  </a:cubicBezTo>
                  <a:cubicBezTo>
                    <a:pt x="5776" y="4748"/>
                    <a:pt x="5833" y="4667"/>
                    <a:pt x="5879" y="4577"/>
                  </a:cubicBezTo>
                  <a:lnTo>
                    <a:pt x="5882" y="4576"/>
                  </a:lnTo>
                  <a:cubicBezTo>
                    <a:pt x="6056" y="4265"/>
                    <a:pt x="6154" y="3914"/>
                    <a:pt x="6140" y="3557"/>
                  </a:cubicBezTo>
                  <a:cubicBezTo>
                    <a:pt x="6122" y="3111"/>
                    <a:pt x="5915" y="2663"/>
                    <a:pt x="5565" y="2387"/>
                  </a:cubicBezTo>
                  <a:lnTo>
                    <a:pt x="5564" y="2384"/>
                  </a:lnTo>
                  <a:cubicBezTo>
                    <a:pt x="5556" y="2381"/>
                    <a:pt x="5551" y="2375"/>
                    <a:pt x="5543" y="2370"/>
                  </a:cubicBezTo>
                  <a:cubicBezTo>
                    <a:pt x="5430" y="2287"/>
                    <a:pt x="5303" y="2213"/>
                    <a:pt x="5167" y="2160"/>
                  </a:cubicBezTo>
                  <a:cubicBezTo>
                    <a:pt x="5163" y="2158"/>
                    <a:pt x="5158" y="2155"/>
                    <a:pt x="5154" y="2152"/>
                  </a:cubicBezTo>
                  <a:cubicBezTo>
                    <a:pt x="4989" y="2086"/>
                    <a:pt x="4814" y="2047"/>
                    <a:pt x="4642" y="2047"/>
                  </a:cubicBezTo>
                  <a:cubicBezTo>
                    <a:pt x="4502" y="2047"/>
                    <a:pt x="4363" y="2074"/>
                    <a:pt x="4236" y="2134"/>
                  </a:cubicBezTo>
                  <a:cubicBezTo>
                    <a:pt x="4233" y="2066"/>
                    <a:pt x="4232" y="2000"/>
                    <a:pt x="4225" y="1935"/>
                  </a:cubicBezTo>
                  <a:cubicBezTo>
                    <a:pt x="4225" y="1905"/>
                    <a:pt x="4220" y="1876"/>
                    <a:pt x="4219" y="1848"/>
                  </a:cubicBezTo>
                  <a:cubicBezTo>
                    <a:pt x="4204" y="1725"/>
                    <a:pt x="4184" y="1601"/>
                    <a:pt x="4155" y="1479"/>
                  </a:cubicBezTo>
                  <a:cubicBezTo>
                    <a:pt x="4155" y="1476"/>
                    <a:pt x="4154" y="1471"/>
                    <a:pt x="4152" y="1463"/>
                  </a:cubicBezTo>
                  <a:cubicBezTo>
                    <a:pt x="4088" y="1193"/>
                    <a:pt x="3983" y="935"/>
                    <a:pt x="3828" y="705"/>
                  </a:cubicBezTo>
                  <a:cubicBezTo>
                    <a:pt x="3711" y="534"/>
                    <a:pt x="3556" y="379"/>
                    <a:pt x="3381" y="260"/>
                  </a:cubicBezTo>
                  <a:lnTo>
                    <a:pt x="3381" y="259"/>
                  </a:lnTo>
                  <a:cubicBezTo>
                    <a:pt x="3148" y="100"/>
                    <a:pt x="2876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64;p45">
              <a:extLst>
                <a:ext uri="{FF2B5EF4-FFF2-40B4-BE49-F238E27FC236}">
                  <a16:creationId xmlns:a16="http://schemas.microsoft.com/office/drawing/2014/main" id="{790EA280-2478-D4BF-A76F-A52BCD86357F}"/>
                </a:ext>
              </a:extLst>
            </p:cNvPr>
            <p:cNvSpPr/>
            <p:nvPr/>
          </p:nvSpPr>
          <p:spPr>
            <a:xfrm>
              <a:off x="8053960" y="3082877"/>
              <a:ext cx="282032" cy="632150"/>
            </a:xfrm>
            <a:custGeom>
              <a:avLst/>
              <a:gdLst/>
              <a:ahLst/>
              <a:cxnLst/>
              <a:rect l="l" t="t" r="r" b="b"/>
              <a:pathLst>
                <a:path w="4134" h="9266" extrusionOk="0">
                  <a:moveTo>
                    <a:pt x="50" y="1"/>
                  </a:moveTo>
                  <a:cubicBezTo>
                    <a:pt x="35" y="1"/>
                    <a:pt x="21" y="9"/>
                    <a:pt x="12" y="22"/>
                  </a:cubicBezTo>
                  <a:cubicBezTo>
                    <a:pt x="0" y="44"/>
                    <a:pt x="8" y="68"/>
                    <a:pt x="27" y="81"/>
                  </a:cubicBezTo>
                  <a:cubicBezTo>
                    <a:pt x="323" y="256"/>
                    <a:pt x="487" y="559"/>
                    <a:pt x="569" y="782"/>
                  </a:cubicBezTo>
                  <a:cubicBezTo>
                    <a:pt x="677" y="1070"/>
                    <a:pt x="720" y="1381"/>
                    <a:pt x="760" y="1682"/>
                  </a:cubicBezTo>
                  <a:cubicBezTo>
                    <a:pt x="762" y="1694"/>
                    <a:pt x="769" y="1704"/>
                    <a:pt x="778" y="1711"/>
                  </a:cubicBezTo>
                  <a:cubicBezTo>
                    <a:pt x="786" y="1717"/>
                    <a:pt x="794" y="1720"/>
                    <a:pt x="803" y="1720"/>
                  </a:cubicBezTo>
                  <a:cubicBezTo>
                    <a:pt x="806" y="1720"/>
                    <a:pt x="809" y="1719"/>
                    <a:pt x="813" y="1719"/>
                  </a:cubicBezTo>
                  <a:cubicBezTo>
                    <a:pt x="881" y="1704"/>
                    <a:pt x="953" y="1697"/>
                    <a:pt x="1026" y="1697"/>
                  </a:cubicBezTo>
                  <a:cubicBezTo>
                    <a:pt x="1368" y="1697"/>
                    <a:pt x="1743" y="1851"/>
                    <a:pt x="2034" y="2121"/>
                  </a:cubicBezTo>
                  <a:cubicBezTo>
                    <a:pt x="2334" y="2399"/>
                    <a:pt x="2537" y="2823"/>
                    <a:pt x="2593" y="3282"/>
                  </a:cubicBezTo>
                  <a:cubicBezTo>
                    <a:pt x="2640" y="3677"/>
                    <a:pt x="2558" y="4065"/>
                    <a:pt x="2331" y="4547"/>
                  </a:cubicBezTo>
                  <a:cubicBezTo>
                    <a:pt x="2325" y="4560"/>
                    <a:pt x="2325" y="4575"/>
                    <a:pt x="2333" y="4586"/>
                  </a:cubicBezTo>
                  <a:cubicBezTo>
                    <a:pt x="2340" y="4599"/>
                    <a:pt x="2353" y="4608"/>
                    <a:pt x="2367" y="4608"/>
                  </a:cubicBezTo>
                  <a:cubicBezTo>
                    <a:pt x="2803" y="4630"/>
                    <a:pt x="3573" y="4815"/>
                    <a:pt x="3861" y="5785"/>
                  </a:cubicBezTo>
                  <a:cubicBezTo>
                    <a:pt x="4042" y="6400"/>
                    <a:pt x="3819" y="7111"/>
                    <a:pt x="3318" y="7516"/>
                  </a:cubicBezTo>
                  <a:cubicBezTo>
                    <a:pt x="3303" y="7529"/>
                    <a:pt x="3297" y="7554"/>
                    <a:pt x="3310" y="7573"/>
                  </a:cubicBezTo>
                  <a:cubicBezTo>
                    <a:pt x="3612" y="8046"/>
                    <a:pt x="3692" y="8659"/>
                    <a:pt x="3521" y="9209"/>
                  </a:cubicBezTo>
                  <a:cubicBezTo>
                    <a:pt x="3514" y="9232"/>
                    <a:pt x="3527" y="9255"/>
                    <a:pt x="3550" y="9262"/>
                  </a:cubicBezTo>
                  <a:cubicBezTo>
                    <a:pt x="3556" y="9265"/>
                    <a:pt x="3559" y="9265"/>
                    <a:pt x="3565" y="9265"/>
                  </a:cubicBezTo>
                  <a:cubicBezTo>
                    <a:pt x="3583" y="9265"/>
                    <a:pt x="3599" y="9252"/>
                    <a:pt x="3605" y="9238"/>
                  </a:cubicBezTo>
                  <a:cubicBezTo>
                    <a:pt x="3780" y="8674"/>
                    <a:pt x="3704" y="8051"/>
                    <a:pt x="3404" y="7561"/>
                  </a:cubicBezTo>
                  <a:cubicBezTo>
                    <a:pt x="3911" y="7131"/>
                    <a:pt x="4133" y="6399"/>
                    <a:pt x="3945" y="5763"/>
                  </a:cubicBezTo>
                  <a:cubicBezTo>
                    <a:pt x="3730" y="5038"/>
                    <a:pt x="3181" y="4591"/>
                    <a:pt x="2435" y="4530"/>
                  </a:cubicBezTo>
                  <a:cubicBezTo>
                    <a:pt x="2651" y="4059"/>
                    <a:pt x="2725" y="3670"/>
                    <a:pt x="2679" y="3273"/>
                  </a:cubicBezTo>
                  <a:cubicBezTo>
                    <a:pt x="2621" y="2794"/>
                    <a:pt x="2406" y="2353"/>
                    <a:pt x="2092" y="2059"/>
                  </a:cubicBezTo>
                  <a:cubicBezTo>
                    <a:pt x="1787" y="1775"/>
                    <a:pt x="1391" y="1612"/>
                    <a:pt x="1029" y="1612"/>
                  </a:cubicBezTo>
                  <a:cubicBezTo>
                    <a:pt x="965" y="1612"/>
                    <a:pt x="902" y="1617"/>
                    <a:pt x="840" y="1627"/>
                  </a:cubicBezTo>
                  <a:cubicBezTo>
                    <a:pt x="801" y="1335"/>
                    <a:pt x="758" y="1035"/>
                    <a:pt x="652" y="753"/>
                  </a:cubicBezTo>
                  <a:cubicBezTo>
                    <a:pt x="562" y="516"/>
                    <a:pt x="391" y="196"/>
                    <a:pt x="73" y="7"/>
                  </a:cubicBezTo>
                  <a:cubicBezTo>
                    <a:pt x="65" y="3"/>
                    <a:pt x="57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65;p45">
              <a:extLst>
                <a:ext uri="{FF2B5EF4-FFF2-40B4-BE49-F238E27FC236}">
                  <a16:creationId xmlns:a16="http://schemas.microsoft.com/office/drawing/2014/main" id="{B617D697-3C95-F992-C387-346DB6F091BD}"/>
                </a:ext>
              </a:extLst>
            </p:cNvPr>
            <p:cNvSpPr/>
            <p:nvPr/>
          </p:nvSpPr>
          <p:spPr>
            <a:xfrm>
              <a:off x="7879375" y="3312316"/>
              <a:ext cx="290696" cy="416498"/>
            </a:xfrm>
            <a:custGeom>
              <a:avLst/>
              <a:gdLst/>
              <a:ahLst/>
              <a:cxnLst/>
              <a:rect l="l" t="t" r="r" b="b"/>
              <a:pathLst>
                <a:path w="4261" h="6105" extrusionOk="0">
                  <a:moveTo>
                    <a:pt x="517" y="1"/>
                  </a:moveTo>
                  <a:cubicBezTo>
                    <a:pt x="341" y="1"/>
                    <a:pt x="166" y="35"/>
                    <a:pt x="4" y="100"/>
                  </a:cubicBezTo>
                  <a:cubicBezTo>
                    <a:pt x="4" y="133"/>
                    <a:pt x="1" y="164"/>
                    <a:pt x="0" y="194"/>
                  </a:cubicBezTo>
                  <a:cubicBezTo>
                    <a:pt x="160" y="126"/>
                    <a:pt x="336" y="89"/>
                    <a:pt x="514" y="89"/>
                  </a:cubicBezTo>
                  <a:cubicBezTo>
                    <a:pt x="648" y="89"/>
                    <a:pt x="784" y="111"/>
                    <a:pt x="913" y="155"/>
                  </a:cubicBezTo>
                  <a:cubicBezTo>
                    <a:pt x="1433" y="336"/>
                    <a:pt x="1827" y="856"/>
                    <a:pt x="1896" y="1446"/>
                  </a:cubicBezTo>
                  <a:cubicBezTo>
                    <a:pt x="1957" y="1989"/>
                    <a:pt x="1766" y="2568"/>
                    <a:pt x="1364" y="3034"/>
                  </a:cubicBezTo>
                  <a:cubicBezTo>
                    <a:pt x="1351" y="3049"/>
                    <a:pt x="1351" y="3070"/>
                    <a:pt x="1359" y="3086"/>
                  </a:cubicBezTo>
                  <a:cubicBezTo>
                    <a:pt x="1368" y="3100"/>
                    <a:pt x="1384" y="3107"/>
                    <a:pt x="1399" y="3107"/>
                  </a:cubicBezTo>
                  <a:cubicBezTo>
                    <a:pt x="1401" y="3107"/>
                    <a:pt x="1403" y="3107"/>
                    <a:pt x="1406" y="3107"/>
                  </a:cubicBezTo>
                  <a:cubicBezTo>
                    <a:pt x="1576" y="3063"/>
                    <a:pt x="1751" y="3042"/>
                    <a:pt x="1926" y="3042"/>
                  </a:cubicBezTo>
                  <a:cubicBezTo>
                    <a:pt x="2638" y="3042"/>
                    <a:pt x="3342" y="3390"/>
                    <a:pt x="3725" y="3969"/>
                  </a:cubicBezTo>
                  <a:cubicBezTo>
                    <a:pt x="4127" y="4576"/>
                    <a:pt x="4171" y="5395"/>
                    <a:pt x="3871" y="6056"/>
                  </a:cubicBezTo>
                  <a:cubicBezTo>
                    <a:pt x="3894" y="6071"/>
                    <a:pt x="3916" y="6090"/>
                    <a:pt x="3942" y="6105"/>
                  </a:cubicBezTo>
                  <a:cubicBezTo>
                    <a:pt x="4260" y="5416"/>
                    <a:pt x="4217" y="4556"/>
                    <a:pt x="3794" y="3920"/>
                  </a:cubicBezTo>
                  <a:cubicBezTo>
                    <a:pt x="3396" y="3316"/>
                    <a:pt x="2663" y="2954"/>
                    <a:pt x="1924" y="2954"/>
                  </a:cubicBezTo>
                  <a:cubicBezTo>
                    <a:pt x="1785" y="2954"/>
                    <a:pt x="1645" y="2967"/>
                    <a:pt x="1507" y="2994"/>
                  </a:cubicBezTo>
                  <a:cubicBezTo>
                    <a:pt x="1869" y="2528"/>
                    <a:pt x="2043" y="1966"/>
                    <a:pt x="1982" y="1436"/>
                  </a:cubicBezTo>
                  <a:cubicBezTo>
                    <a:pt x="1907" y="809"/>
                    <a:pt x="1491" y="262"/>
                    <a:pt x="941" y="71"/>
                  </a:cubicBezTo>
                  <a:cubicBezTo>
                    <a:pt x="804" y="24"/>
                    <a:pt x="6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66;p45">
              <a:extLst>
                <a:ext uri="{FF2B5EF4-FFF2-40B4-BE49-F238E27FC236}">
                  <a16:creationId xmlns:a16="http://schemas.microsoft.com/office/drawing/2014/main" id="{EDCA5E8F-0992-2236-20DB-D73AF5025E9D}"/>
                </a:ext>
              </a:extLst>
            </p:cNvPr>
            <p:cNvSpPr/>
            <p:nvPr/>
          </p:nvSpPr>
          <p:spPr>
            <a:xfrm>
              <a:off x="7149854" y="2400290"/>
              <a:ext cx="588828" cy="477353"/>
            </a:xfrm>
            <a:custGeom>
              <a:avLst/>
              <a:gdLst/>
              <a:ahLst/>
              <a:cxnLst/>
              <a:rect l="l" t="t" r="r" b="b"/>
              <a:pathLst>
                <a:path w="8631" h="6997" extrusionOk="0">
                  <a:moveTo>
                    <a:pt x="6768" y="1"/>
                  </a:moveTo>
                  <a:cubicBezTo>
                    <a:pt x="6076" y="1"/>
                    <a:pt x="5385" y="408"/>
                    <a:pt x="5081" y="1036"/>
                  </a:cubicBezTo>
                  <a:cubicBezTo>
                    <a:pt x="4815" y="766"/>
                    <a:pt x="4424" y="641"/>
                    <a:pt x="4035" y="641"/>
                  </a:cubicBezTo>
                  <a:cubicBezTo>
                    <a:pt x="3880" y="641"/>
                    <a:pt x="3725" y="661"/>
                    <a:pt x="3579" y="700"/>
                  </a:cubicBezTo>
                  <a:cubicBezTo>
                    <a:pt x="3070" y="836"/>
                    <a:pt x="2637" y="1191"/>
                    <a:pt x="2331" y="1620"/>
                  </a:cubicBezTo>
                  <a:cubicBezTo>
                    <a:pt x="2026" y="2052"/>
                    <a:pt x="1838" y="2553"/>
                    <a:pt x="1694" y="3062"/>
                  </a:cubicBezTo>
                  <a:cubicBezTo>
                    <a:pt x="1662" y="3060"/>
                    <a:pt x="1630" y="3059"/>
                    <a:pt x="1598" y="3059"/>
                  </a:cubicBezTo>
                  <a:cubicBezTo>
                    <a:pt x="840" y="3059"/>
                    <a:pt x="246" y="3707"/>
                    <a:pt x="125" y="4471"/>
                  </a:cubicBezTo>
                  <a:cubicBezTo>
                    <a:pt x="1" y="5267"/>
                    <a:pt x="435" y="6092"/>
                    <a:pt x="1104" y="6540"/>
                  </a:cubicBezTo>
                  <a:cubicBezTo>
                    <a:pt x="1576" y="6855"/>
                    <a:pt x="2145" y="6997"/>
                    <a:pt x="2715" y="6997"/>
                  </a:cubicBezTo>
                  <a:cubicBezTo>
                    <a:pt x="2954" y="6997"/>
                    <a:pt x="3193" y="6972"/>
                    <a:pt x="3426" y="6925"/>
                  </a:cubicBezTo>
                  <a:cubicBezTo>
                    <a:pt x="4215" y="6764"/>
                    <a:pt x="4937" y="6360"/>
                    <a:pt x="5581" y="5875"/>
                  </a:cubicBezTo>
                  <a:cubicBezTo>
                    <a:pt x="6857" y="4911"/>
                    <a:pt x="8630" y="3381"/>
                    <a:pt x="8584" y="1786"/>
                  </a:cubicBezTo>
                  <a:cubicBezTo>
                    <a:pt x="8559" y="968"/>
                    <a:pt x="7927" y="210"/>
                    <a:pt x="7126" y="38"/>
                  </a:cubicBezTo>
                  <a:cubicBezTo>
                    <a:pt x="7008" y="13"/>
                    <a:pt x="6888" y="1"/>
                    <a:pt x="6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67;p45">
              <a:extLst>
                <a:ext uri="{FF2B5EF4-FFF2-40B4-BE49-F238E27FC236}">
                  <a16:creationId xmlns:a16="http://schemas.microsoft.com/office/drawing/2014/main" id="{33E921BA-0BFC-6FEF-4CA0-8DFC383E1F6B}"/>
                </a:ext>
              </a:extLst>
            </p:cNvPr>
            <p:cNvSpPr/>
            <p:nvPr/>
          </p:nvSpPr>
          <p:spPr>
            <a:xfrm>
              <a:off x="7190857" y="2454733"/>
              <a:ext cx="656437" cy="550351"/>
            </a:xfrm>
            <a:custGeom>
              <a:avLst/>
              <a:gdLst/>
              <a:ahLst/>
              <a:cxnLst/>
              <a:rect l="l" t="t" r="r" b="b"/>
              <a:pathLst>
                <a:path w="9622" h="8067" extrusionOk="0">
                  <a:moveTo>
                    <a:pt x="8130" y="0"/>
                  </a:moveTo>
                  <a:cubicBezTo>
                    <a:pt x="8125" y="0"/>
                    <a:pt x="8120" y="0"/>
                    <a:pt x="8115" y="0"/>
                  </a:cubicBezTo>
                  <a:lnTo>
                    <a:pt x="8113" y="2"/>
                  </a:lnTo>
                  <a:cubicBezTo>
                    <a:pt x="7900" y="2"/>
                    <a:pt x="7687" y="45"/>
                    <a:pt x="7494" y="122"/>
                  </a:cubicBezTo>
                  <a:cubicBezTo>
                    <a:pt x="7234" y="225"/>
                    <a:pt x="7006" y="379"/>
                    <a:pt x="6800" y="571"/>
                  </a:cubicBezTo>
                  <a:cubicBezTo>
                    <a:pt x="6796" y="575"/>
                    <a:pt x="6791" y="578"/>
                    <a:pt x="6789" y="582"/>
                  </a:cubicBezTo>
                  <a:cubicBezTo>
                    <a:pt x="6696" y="668"/>
                    <a:pt x="6610" y="759"/>
                    <a:pt x="6529" y="854"/>
                  </a:cubicBezTo>
                  <a:cubicBezTo>
                    <a:pt x="6511" y="876"/>
                    <a:pt x="6493" y="898"/>
                    <a:pt x="6477" y="922"/>
                  </a:cubicBezTo>
                  <a:cubicBezTo>
                    <a:pt x="6434" y="973"/>
                    <a:pt x="6395" y="1027"/>
                    <a:pt x="6357" y="1080"/>
                  </a:cubicBezTo>
                  <a:cubicBezTo>
                    <a:pt x="6196" y="812"/>
                    <a:pt x="5901" y="652"/>
                    <a:pt x="5584" y="585"/>
                  </a:cubicBezTo>
                  <a:cubicBezTo>
                    <a:pt x="5581" y="585"/>
                    <a:pt x="5574" y="585"/>
                    <a:pt x="5570" y="582"/>
                  </a:cubicBezTo>
                  <a:cubicBezTo>
                    <a:pt x="5450" y="556"/>
                    <a:pt x="5323" y="545"/>
                    <a:pt x="5202" y="545"/>
                  </a:cubicBezTo>
                  <a:cubicBezTo>
                    <a:pt x="5181" y="545"/>
                    <a:pt x="5160" y="545"/>
                    <a:pt x="5140" y="546"/>
                  </a:cubicBezTo>
                  <a:cubicBezTo>
                    <a:pt x="5131" y="546"/>
                    <a:pt x="5124" y="549"/>
                    <a:pt x="5114" y="549"/>
                  </a:cubicBezTo>
                  <a:lnTo>
                    <a:pt x="5112" y="549"/>
                  </a:lnTo>
                  <a:cubicBezTo>
                    <a:pt x="4665" y="582"/>
                    <a:pt x="4248" y="838"/>
                    <a:pt x="3982" y="1197"/>
                  </a:cubicBezTo>
                  <a:cubicBezTo>
                    <a:pt x="3772" y="1485"/>
                    <a:pt x="3657" y="1833"/>
                    <a:pt x="3628" y="2188"/>
                  </a:cubicBezTo>
                  <a:lnTo>
                    <a:pt x="3628" y="2189"/>
                  </a:lnTo>
                  <a:cubicBezTo>
                    <a:pt x="3620" y="2289"/>
                    <a:pt x="3620" y="2389"/>
                    <a:pt x="3625" y="2486"/>
                  </a:cubicBezTo>
                  <a:lnTo>
                    <a:pt x="3625" y="2496"/>
                  </a:lnTo>
                  <a:cubicBezTo>
                    <a:pt x="3621" y="2492"/>
                    <a:pt x="3620" y="2489"/>
                    <a:pt x="3614" y="2486"/>
                  </a:cubicBezTo>
                  <a:lnTo>
                    <a:pt x="3612" y="2484"/>
                  </a:lnTo>
                  <a:cubicBezTo>
                    <a:pt x="3424" y="2275"/>
                    <a:pt x="3179" y="2195"/>
                    <a:pt x="2915" y="2195"/>
                  </a:cubicBezTo>
                  <a:cubicBezTo>
                    <a:pt x="2805" y="2195"/>
                    <a:pt x="2691" y="2209"/>
                    <a:pt x="2577" y="2232"/>
                  </a:cubicBezTo>
                  <a:cubicBezTo>
                    <a:pt x="2576" y="2232"/>
                    <a:pt x="2576" y="2232"/>
                    <a:pt x="2572" y="2235"/>
                  </a:cubicBezTo>
                  <a:cubicBezTo>
                    <a:pt x="2550" y="2238"/>
                    <a:pt x="2527" y="2244"/>
                    <a:pt x="2506" y="2250"/>
                  </a:cubicBezTo>
                  <a:cubicBezTo>
                    <a:pt x="2087" y="2354"/>
                    <a:pt x="1736" y="2658"/>
                    <a:pt x="1529" y="3036"/>
                  </a:cubicBezTo>
                  <a:cubicBezTo>
                    <a:pt x="1325" y="3412"/>
                    <a:pt x="1253" y="3854"/>
                    <a:pt x="1280" y="4281"/>
                  </a:cubicBezTo>
                  <a:cubicBezTo>
                    <a:pt x="1248" y="4301"/>
                    <a:pt x="1215" y="4321"/>
                    <a:pt x="1183" y="4343"/>
                  </a:cubicBezTo>
                  <a:cubicBezTo>
                    <a:pt x="872" y="4541"/>
                    <a:pt x="585" y="4767"/>
                    <a:pt x="349" y="5054"/>
                  </a:cubicBezTo>
                  <a:cubicBezTo>
                    <a:pt x="197" y="5236"/>
                    <a:pt x="83" y="5459"/>
                    <a:pt x="35" y="5691"/>
                  </a:cubicBezTo>
                  <a:cubicBezTo>
                    <a:pt x="1" y="5857"/>
                    <a:pt x="1" y="6031"/>
                    <a:pt x="51" y="6193"/>
                  </a:cubicBezTo>
                  <a:cubicBezTo>
                    <a:pt x="196" y="6669"/>
                    <a:pt x="695" y="6959"/>
                    <a:pt x="1189" y="7036"/>
                  </a:cubicBezTo>
                  <a:cubicBezTo>
                    <a:pt x="1335" y="7058"/>
                    <a:pt x="1483" y="7065"/>
                    <a:pt x="1632" y="7065"/>
                  </a:cubicBezTo>
                  <a:cubicBezTo>
                    <a:pt x="1659" y="7065"/>
                    <a:pt x="1685" y="7065"/>
                    <a:pt x="1712" y="7065"/>
                  </a:cubicBezTo>
                  <a:cubicBezTo>
                    <a:pt x="1719" y="7065"/>
                    <a:pt x="1727" y="7065"/>
                    <a:pt x="1735" y="7065"/>
                  </a:cubicBezTo>
                  <a:cubicBezTo>
                    <a:pt x="1756" y="7065"/>
                    <a:pt x="1777" y="7064"/>
                    <a:pt x="1798" y="7062"/>
                  </a:cubicBezTo>
                  <a:cubicBezTo>
                    <a:pt x="2092" y="7052"/>
                    <a:pt x="2388" y="7015"/>
                    <a:pt x="2680" y="7007"/>
                  </a:cubicBezTo>
                  <a:cubicBezTo>
                    <a:pt x="2748" y="7004"/>
                    <a:pt x="2817" y="7003"/>
                    <a:pt x="2885" y="7003"/>
                  </a:cubicBezTo>
                  <a:cubicBezTo>
                    <a:pt x="3875" y="7003"/>
                    <a:pt x="4861" y="7277"/>
                    <a:pt x="5707" y="7790"/>
                  </a:cubicBezTo>
                  <a:cubicBezTo>
                    <a:pt x="5895" y="7901"/>
                    <a:pt x="6088" y="8032"/>
                    <a:pt x="6305" y="8064"/>
                  </a:cubicBezTo>
                  <a:cubicBezTo>
                    <a:pt x="6320" y="8066"/>
                    <a:pt x="6335" y="8067"/>
                    <a:pt x="6351" y="8067"/>
                  </a:cubicBezTo>
                  <a:cubicBezTo>
                    <a:pt x="6569" y="8067"/>
                    <a:pt x="6886" y="7877"/>
                    <a:pt x="6913" y="7673"/>
                  </a:cubicBezTo>
                  <a:cubicBezTo>
                    <a:pt x="7061" y="6474"/>
                    <a:pt x="7640" y="5394"/>
                    <a:pt x="8280" y="4355"/>
                  </a:cubicBezTo>
                  <a:cubicBezTo>
                    <a:pt x="8296" y="4329"/>
                    <a:pt x="8311" y="4301"/>
                    <a:pt x="8327" y="4275"/>
                  </a:cubicBezTo>
                  <a:cubicBezTo>
                    <a:pt x="8458" y="4065"/>
                    <a:pt x="8591" y="3858"/>
                    <a:pt x="8721" y="3650"/>
                  </a:cubicBezTo>
                  <a:cubicBezTo>
                    <a:pt x="9057" y="3116"/>
                    <a:pt x="9397" y="2564"/>
                    <a:pt x="9510" y="1940"/>
                  </a:cubicBezTo>
                  <a:cubicBezTo>
                    <a:pt x="9622" y="1319"/>
                    <a:pt x="9449" y="605"/>
                    <a:pt x="8934" y="242"/>
                  </a:cubicBezTo>
                  <a:cubicBezTo>
                    <a:pt x="8699" y="77"/>
                    <a:pt x="8415" y="0"/>
                    <a:pt x="8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68;p45">
              <a:extLst>
                <a:ext uri="{FF2B5EF4-FFF2-40B4-BE49-F238E27FC236}">
                  <a16:creationId xmlns:a16="http://schemas.microsoft.com/office/drawing/2014/main" id="{213D36EE-B5DB-AB6C-4C38-1EB0342E272D}"/>
                </a:ext>
              </a:extLst>
            </p:cNvPr>
            <p:cNvSpPr/>
            <p:nvPr/>
          </p:nvSpPr>
          <p:spPr>
            <a:xfrm>
              <a:off x="7190038" y="2450640"/>
              <a:ext cx="554444" cy="392143"/>
            </a:xfrm>
            <a:custGeom>
              <a:avLst/>
              <a:gdLst/>
              <a:ahLst/>
              <a:cxnLst/>
              <a:rect l="l" t="t" r="r" b="b"/>
              <a:pathLst>
                <a:path w="8127" h="5748" extrusionOk="0">
                  <a:moveTo>
                    <a:pt x="8020" y="0"/>
                  </a:moveTo>
                  <a:cubicBezTo>
                    <a:pt x="7678" y="0"/>
                    <a:pt x="7381" y="159"/>
                    <a:pt x="7188" y="296"/>
                  </a:cubicBezTo>
                  <a:cubicBezTo>
                    <a:pt x="6944" y="473"/>
                    <a:pt x="6740" y="697"/>
                    <a:pt x="6544" y="917"/>
                  </a:cubicBezTo>
                  <a:cubicBezTo>
                    <a:pt x="6300" y="686"/>
                    <a:pt x="5926" y="556"/>
                    <a:pt x="5534" y="556"/>
                  </a:cubicBezTo>
                  <a:cubicBezTo>
                    <a:pt x="5444" y="556"/>
                    <a:pt x="5354" y="563"/>
                    <a:pt x="5263" y="577"/>
                  </a:cubicBezTo>
                  <a:cubicBezTo>
                    <a:pt x="4840" y="644"/>
                    <a:pt x="4415" y="894"/>
                    <a:pt x="4101" y="1259"/>
                  </a:cubicBezTo>
                  <a:cubicBezTo>
                    <a:pt x="3840" y="1561"/>
                    <a:pt x="3685" y="1925"/>
                    <a:pt x="3601" y="2437"/>
                  </a:cubicBezTo>
                  <a:cubicBezTo>
                    <a:pt x="3322" y="2282"/>
                    <a:pt x="3034" y="2205"/>
                    <a:pt x="2750" y="2205"/>
                  </a:cubicBezTo>
                  <a:cubicBezTo>
                    <a:pt x="2368" y="2205"/>
                    <a:pt x="1994" y="2344"/>
                    <a:pt x="1658" y="2620"/>
                  </a:cubicBezTo>
                  <a:cubicBezTo>
                    <a:pt x="1149" y="3042"/>
                    <a:pt x="925" y="3775"/>
                    <a:pt x="1105" y="4415"/>
                  </a:cubicBezTo>
                  <a:cubicBezTo>
                    <a:pt x="584" y="4654"/>
                    <a:pt x="173" y="5130"/>
                    <a:pt x="4" y="5693"/>
                  </a:cubicBezTo>
                  <a:cubicBezTo>
                    <a:pt x="1" y="5709"/>
                    <a:pt x="8" y="5729"/>
                    <a:pt x="23" y="5738"/>
                  </a:cubicBezTo>
                  <a:cubicBezTo>
                    <a:pt x="27" y="5742"/>
                    <a:pt x="30" y="5744"/>
                    <a:pt x="36" y="5745"/>
                  </a:cubicBezTo>
                  <a:cubicBezTo>
                    <a:pt x="40" y="5746"/>
                    <a:pt x="44" y="5747"/>
                    <a:pt x="49" y="5747"/>
                  </a:cubicBezTo>
                  <a:cubicBezTo>
                    <a:pt x="67" y="5747"/>
                    <a:pt x="85" y="5735"/>
                    <a:pt x="91" y="5716"/>
                  </a:cubicBezTo>
                  <a:cubicBezTo>
                    <a:pt x="257" y="5165"/>
                    <a:pt x="663" y="4701"/>
                    <a:pt x="1178" y="4477"/>
                  </a:cubicBezTo>
                  <a:cubicBezTo>
                    <a:pt x="1198" y="4468"/>
                    <a:pt x="1208" y="4447"/>
                    <a:pt x="1201" y="4425"/>
                  </a:cubicBezTo>
                  <a:cubicBezTo>
                    <a:pt x="1011" y="3810"/>
                    <a:pt x="1223" y="3093"/>
                    <a:pt x="1716" y="2685"/>
                  </a:cubicBezTo>
                  <a:cubicBezTo>
                    <a:pt x="2077" y="2386"/>
                    <a:pt x="2429" y="2286"/>
                    <a:pt x="2741" y="2286"/>
                  </a:cubicBezTo>
                  <a:cubicBezTo>
                    <a:pt x="3104" y="2286"/>
                    <a:pt x="3412" y="2422"/>
                    <a:pt x="3613" y="2543"/>
                  </a:cubicBezTo>
                  <a:cubicBezTo>
                    <a:pt x="3620" y="2547"/>
                    <a:pt x="3628" y="2549"/>
                    <a:pt x="3635" y="2549"/>
                  </a:cubicBezTo>
                  <a:cubicBezTo>
                    <a:pt x="3641" y="2549"/>
                    <a:pt x="3647" y="2548"/>
                    <a:pt x="3653" y="2544"/>
                  </a:cubicBezTo>
                  <a:cubicBezTo>
                    <a:pt x="3666" y="2539"/>
                    <a:pt x="3675" y="2526"/>
                    <a:pt x="3676" y="2511"/>
                  </a:cubicBezTo>
                  <a:cubicBezTo>
                    <a:pt x="3755" y="1986"/>
                    <a:pt x="3907" y="1616"/>
                    <a:pt x="4166" y="1315"/>
                  </a:cubicBezTo>
                  <a:cubicBezTo>
                    <a:pt x="4467" y="965"/>
                    <a:pt x="4872" y="728"/>
                    <a:pt x="5276" y="662"/>
                  </a:cubicBezTo>
                  <a:cubicBezTo>
                    <a:pt x="5364" y="648"/>
                    <a:pt x="5452" y="641"/>
                    <a:pt x="5540" y="641"/>
                  </a:cubicBezTo>
                  <a:cubicBezTo>
                    <a:pt x="5924" y="641"/>
                    <a:pt x="6289" y="775"/>
                    <a:pt x="6514" y="1010"/>
                  </a:cubicBezTo>
                  <a:cubicBezTo>
                    <a:pt x="6523" y="1019"/>
                    <a:pt x="6534" y="1023"/>
                    <a:pt x="6546" y="1023"/>
                  </a:cubicBezTo>
                  <a:cubicBezTo>
                    <a:pt x="6559" y="1023"/>
                    <a:pt x="6570" y="1017"/>
                    <a:pt x="6578" y="1008"/>
                  </a:cubicBezTo>
                  <a:cubicBezTo>
                    <a:pt x="6780" y="780"/>
                    <a:pt x="6989" y="545"/>
                    <a:pt x="7238" y="366"/>
                  </a:cubicBezTo>
                  <a:cubicBezTo>
                    <a:pt x="7421" y="236"/>
                    <a:pt x="7703" y="85"/>
                    <a:pt x="8023" y="85"/>
                  </a:cubicBezTo>
                  <a:cubicBezTo>
                    <a:pt x="8042" y="85"/>
                    <a:pt x="8060" y="85"/>
                    <a:pt x="8079" y="86"/>
                  </a:cubicBezTo>
                  <a:cubicBezTo>
                    <a:pt x="8080" y="86"/>
                    <a:pt x="8082" y="87"/>
                    <a:pt x="8083" y="87"/>
                  </a:cubicBezTo>
                  <a:cubicBezTo>
                    <a:pt x="8105" y="87"/>
                    <a:pt x="8122" y="69"/>
                    <a:pt x="8125" y="47"/>
                  </a:cubicBezTo>
                  <a:cubicBezTo>
                    <a:pt x="8127" y="24"/>
                    <a:pt x="8108" y="4"/>
                    <a:pt x="8085" y="2"/>
                  </a:cubicBezTo>
                  <a:cubicBezTo>
                    <a:pt x="8063" y="1"/>
                    <a:pt x="8041" y="0"/>
                    <a:pt x="8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69;p45">
              <a:extLst>
                <a:ext uri="{FF2B5EF4-FFF2-40B4-BE49-F238E27FC236}">
                  <a16:creationId xmlns:a16="http://schemas.microsoft.com/office/drawing/2014/main" id="{90DB3E71-8913-6475-E5A6-34A9F088FBD9}"/>
                </a:ext>
              </a:extLst>
            </p:cNvPr>
            <p:cNvSpPr/>
            <p:nvPr/>
          </p:nvSpPr>
          <p:spPr>
            <a:xfrm>
              <a:off x="7307520" y="2706073"/>
              <a:ext cx="451497" cy="230728"/>
            </a:xfrm>
            <a:custGeom>
              <a:avLst/>
              <a:gdLst/>
              <a:ahLst/>
              <a:cxnLst/>
              <a:rect l="l" t="t" r="r" b="b"/>
              <a:pathLst>
                <a:path w="6618" h="3382" extrusionOk="0">
                  <a:moveTo>
                    <a:pt x="5497" y="0"/>
                  </a:moveTo>
                  <a:cubicBezTo>
                    <a:pt x="5033" y="0"/>
                    <a:pt x="4555" y="218"/>
                    <a:pt x="4230" y="597"/>
                  </a:cubicBezTo>
                  <a:cubicBezTo>
                    <a:pt x="3886" y="1005"/>
                    <a:pt x="3715" y="1565"/>
                    <a:pt x="3755" y="2156"/>
                  </a:cubicBezTo>
                  <a:cubicBezTo>
                    <a:pt x="3326" y="1730"/>
                    <a:pt x="2725" y="1495"/>
                    <a:pt x="2134" y="1495"/>
                  </a:cubicBezTo>
                  <a:cubicBezTo>
                    <a:pt x="1861" y="1495"/>
                    <a:pt x="1590" y="1545"/>
                    <a:pt x="1339" y="1649"/>
                  </a:cubicBezTo>
                  <a:cubicBezTo>
                    <a:pt x="634" y="1940"/>
                    <a:pt x="120" y="2631"/>
                    <a:pt x="0" y="3381"/>
                  </a:cubicBezTo>
                  <a:cubicBezTo>
                    <a:pt x="8" y="3381"/>
                    <a:pt x="16" y="3381"/>
                    <a:pt x="23" y="3381"/>
                  </a:cubicBezTo>
                  <a:cubicBezTo>
                    <a:pt x="45" y="3381"/>
                    <a:pt x="66" y="3380"/>
                    <a:pt x="87" y="3378"/>
                  </a:cubicBezTo>
                  <a:cubicBezTo>
                    <a:pt x="204" y="2661"/>
                    <a:pt x="701" y="2007"/>
                    <a:pt x="1373" y="1729"/>
                  </a:cubicBezTo>
                  <a:cubicBezTo>
                    <a:pt x="1613" y="1629"/>
                    <a:pt x="1872" y="1580"/>
                    <a:pt x="2134" y="1580"/>
                  </a:cubicBezTo>
                  <a:cubicBezTo>
                    <a:pt x="2740" y="1580"/>
                    <a:pt x="3359" y="1839"/>
                    <a:pt x="3777" y="2305"/>
                  </a:cubicBezTo>
                  <a:cubicBezTo>
                    <a:pt x="3786" y="2314"/>
                    <a:pt x="3799" y="2319"/>
                    <a:pt x="3812" y="2319"/>
                  </a:cubicBezTo>
                  <a:cubicBezTo>
                    <a:pt x="3817" y="2319"/>
                    <a:pt x="3822" y="2318"/>
                    <a:pt x="3828" y="2317"/>
                  </a:cubicBezTo>
                  <a:cubicBezTo>
                    <a:pt x="3844" y="2308"/>
                    <a:pt x="3854" y="2289"/>
                    <a:pt x="3852" y="2272"/>
                  </a:cubicBezTo>
                  <a:cubicBezTo>
                    <a:pt x="3779" y="1661"/>
                    <a:pt x="3941" y="1073"/>
                    <a:pt x="4295" y="655"/>
                  </a:cubicBezTo>
                  <a:cubicBezTo>
                    <a:pt x="4603" y="294"/>
                    <a:pt x="5055" y="88"/>
                    <a:pt x="5495" y="88"/>
                  </a:cubicBezTo>
                  <a:cubicBezTo>
                    <a:pt x="5609" y="88"/>
                    <a:pt x="5723" y="102"/>
                    <a:pt x="5833" y="131"/>
                  </a:cubicBezTo>
                  <a:cubicBezTo>
                    <a:pt x="6140" y="212"/>
                    <a:pt x="6402" y="416"/>
                    <a:pt x="6568" y="671"/>
                  </a:cubicBezTo>
                  <a:cubicBezTo>
                    <a:pt x="6586" y="645"/>
                    <a:pt x="6601" y="617"/>
                    <a:pt x="6617" y="591"/>
                  </a:cubicBezTo>
                  <a:cubicBezTo>
                    <a:pt x="6439" y="332"/>
                    <a:pt x="6169" y="126"/>
                    <a:pt x="5854" y="45"/>
                  </a:cubicBezTo>
                  <a:cubicBezTo>
                    <a:pt x="5738" y="15"/>
                    <a:pt x="5618" y="0"/>
                    <a:pt x="5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70;p45">
              <a:extLst>
                <a:ext uri="{FF2B5EF4-FFF2-40B4-BE49-F238E27FC236}">
                  <a16:creationId xmlns:a16="http://schemas.microsoft.com/office/drawing/2014/main" id="{3496A33E-1224-DD62-3577-EDB627278273}"/>
                </a:ext>
              </a:extLst>
            </p:cNvPr>
            <p:cNvSpPr/>
            <p:nvPr/>
          </p:nvSpPr>
          <p:spPr>
            <a:xfrm>
              <a:off x="7499707" y="2855007"/>
              <a:ext cx="182495" cy="169738"/>
            </a:xfrm>
            <a:custGeom>
              <a:avLst/>
              <a:gdLst/>
              <a:ahLst/>
              <a:cxnLst/>
              <a:rect l="l" t="t" r="r" b="b"/>
              <a:pathLst>
                <a:path w="2675" h="2488" extrusionOk="0">
                  <a:moveTo>
                    <a:pt x="1324" y="0"/>
                  </a:moveTo>
                  <a:cubicBezTo>
                    <a:pt x="1213" y="0"/>
                    <a:pt x="1102" y="39"/>
                    <a:pt x="1019" y="113"/>
                  </a:cubicBezTo>
                  <a:cubicBezTo>
                    <a:pt x="876" y="241"/>
                    <a:pt x="850" y="454"/>
                    <a:pt x="908" y="639"/>
                  </a:cubicBezTo>
                  <a:cubicBezTo>
                    <a:pt x="822" y="538"/>
                    <a:pt x="676" y="488"/>
                    <a:pt x="530" y="488"/>
                  </a:cubicBezTo>
                  <a:cubicBezTo>
                    <a:pt x="394" y="488"/>
                    <a:pt x="259" y="531"/>
                    <a:pt x="174" y="614"/>
                  </a:cubicBezTo>
                  <a:cubicBezTo>
                    <a:pt x="0" y="788"/>
                    <a:pt x="13" y="1091"/>
                    <a:pt x="120" y="1314"/>
                  </a:cubicBezTo>
                  <a:cubicBezTo>
                    <a:pt x="226" y="1536"/>
                    <a:pt x="426" y="1699"/>
                    <a:pt x="631" y="1830"/>
                  </a:cubicBezTo>
                  <a:cubicBezTo>
                    <a:pt x="1025" y="2084"/>
                    <a:pt x="1464" y="2256"/>
                    <a:pt x="1901" y="2427"/>
                  </a:cubicBezTo>
                  <a:cubicBezTo>
                    <a:pt x="1978" y="2457"/>
                    <a:pt x="2060" y="2487"/>
                    <a:pt x="2140" y="2487"/>
                  </a:cubicBezTo>
                  <a:cubicBezTo>
                    <a:pt x="2165" y="2487"/>
                    <a:pt x="2189" y="2484"/>
                    <a:pt x="2214" y="2477"/>
                  </a:cubicBezTo>
                  <a:cubicBezTo>
                    <a:pt x="2317" y="2448"/>
                    <a:pt x="2380" y="2236"/>
                    <a:pt x="2429" y="2063"/>
                  </a:cubicBezTo>
                  <a:cubicBezTo>
                    <a:pt x="2476" y="1581"/>
                    <a:pt x="2541" y="1231"/>
                    <a:pt x="2619" y="800"/>
                  </a:cubicBezTo>
                  <a:cubicBezTo>
                    <a:pt x="2647" y="650"/>
                    <a:pt x="2674" y="498"/>
                    <a:pt x="2641" y="352"/>
                  </a:cubicBezTo>
                  <a:cubicBezTo>
                    <a:pt x="2609" y="206"/>
                    <a:pt x="2502" y="64"/>
                    <a:pt x="2353" y="41"/>
                  </a:cubicBezTo>
                  <a:cubicBezTo>
                    <a:pt x="2337" y="38"/>
                    <a:pt x="2322" y="37"/>
                    <a:pt x="2307" y="37"/>
                  </a:cubicBezTo>
                  <a:cubicBezTo>
                    <a:pt x="2195" y="37"/>
                    <a:pt x="2085" y="104"/>
                    <a:pt x="2011" y="192"/>
                  </a:cubicBezTo>
                  <a:cubicBezTo>
                    <a:pt x="1929" y="291"/>
                    <a:pt x="1881" y="417"/>
                    <a:pt x="1836" y="539"/>
                  </a:cubicBezTo>
                  <a:cubicBezTo>
                    <a:pt x="1881" y="352"/>
                    <a:pt x="1720" y="161"/>
                    <a:pt x="1555" y="63"/>
                  </a:cubicBezTo>
                  <a:cubicBezTo>
                    <a:pt x="1486" y="21"/>
                    <a:pt x="1405" y="0"/>
                    <a:pt x="1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71;p45">
              <a:extLst>
                <a:ext uri="{FF2B5EF4-FFF2-40B4-BE49-F238E27FC236}">
                  <a16:creationId xmlns:a16="http://schemas.microsoft.com/office/drawing/2014/main" id="{6F6041D6-9EB5-636B-7503-464D5ACD89A1}"/>
                </a:ext>
              </a:extLst>
            </p:cNvPr>
            <p:cNvSpPr/>
            <p:nvPr/>
          </p:nvSpPr>
          <p:spPr>
            <a:xfrm>
              <a:off x="7417497" y="3583782"/>
              <a:ext cx="59081" cy="783535"/>
            </a:xfrm>
            <a:custGeom>
              <a:avLst/>
              <a:gdLst/>
              <a:ahLst/>
              <a:cxnLst/>
              <a:rect l="l" t="t" r="r" b="b"/>
              <a:pathLst>
                <a:path w="866" h="11485" extrusionOk="0">
                  <a:moveTo>
                    <a:pt x="486" y="1"/>
                  </a:moveTo>
                  <a:cubicBezTo>
                    <a:pt x="481" y="19"/>
                    <a:pt x="480" y="37"/>
                    <a:pt x="479" y="56"/>
                  </a:cubicBezTo>
                  <a:cubicBezTo>
                    <a:pt x="354" y="811"/>
                    <a:pt x="257" y="1568"/>
                    <a:pt x="190" y="2327"/>
                  </a:cubicBezTo>
                  <a:cubicBezTo>
                    <a:pt x="180" y="2444"/>
                    <a:pt x="169" y="2564"/>
                    <a:pt x="162" y="2685"/>
                  </a:cubicBezTo>
                  <a:cubicBezTo>
                    <a:pt x="1" y="4726"/>
                    <a:pt x="43" y="6787"/>
                    <a:pt x="286" y="8901"/>
                  </a:cubicBezTo>
                  <a:cubicBezTo>
                    <a:pt x="286" y="8911"/>
                    <a:pt x="289" y="8922"/>
                    <a:pt x="290" y="8933"/>
                  </a:cubicBezTo>
                  <a:cubicBezTo>
                    <a:pt x="357" y="9519"/>
                    <a:pt x="441" y="10105"/>
                    <a:pt x="538" y="10702"/>
                  </a:cubicBezTo>
                  <a:cubicBezTo>
                    <a:pt x="583" y="10978"/>
                    <a:pt x="632" y="11237"/>
                    <a:pt x="687" y="11485"/>
                  </a:cubicBezTo>
                  <a:lnTo>
                    <a:pt x="865" y="11485"/>
                  </a:lnTo>
                  <a:cubicBezTo>
                    <a:pt x="807" y="11227"/>
                    <a:pt x="757" y="10959"/>
                    <a:pt x="710" y="10674"/>
                  </a:cubicBezTo>
                  <a:cubicBezTo>
                    <a:pt x="254" y="7925"/>
                    <a:pt x="130" y="5289"/>
                    <a:pt x="335" y="2679"/>
                  </a:cubicBezTo>
                  <a:cubicBezTo>
                    <a:pt x="342" y="2564"/>
                    <a:pt x="351" y="2453"/>
                    <a:pt x="364" y="2337"/>
                  </a:cubicBezTo>
                  <a:cubicBezTo>
                    <a:pt x="429" y="1594"/>
                    <a:pt x="522" y="856"/>
                    <a:pt x="642" y="116"/>
                  </a:cubicBezTo>
                  <a:cubicBezTo>
                    <a:pt x="647" y="87"/>
                    <a:pt x="651" y="57"/>
                    <a:pt x="655" y="28"/>
                  </a:cubicBezTo>
                  <a:lnTo>
                    <a:pt x="648" y="27"/>
                  </a:lnTo>
                  <a:lnTo>
                    <a:pt x="536" y="8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72;p45">
              <a:extLst>
                <a:ext uri="{FF2B5EF4-FFF2-40B4-BE49-F238E27FC236}">
                  <a16:creationId xmlns:a16="http://schemas.microsoft.com/office/drawing/2014/main" id="{F39DF0B7-E8DE-9FEC-4889-8AAB3C1CD87C}"/>
                </a:ext>
              </a:extLst>
            </p:cNvPr>
            <p:cNvSpPr/>
            <p:nvPr/>
          </p:nvSpPr>
          <p:spPr>
            <a:xfrm>
              <a:off x="7169025" y="3138958"/>
              <a:ext cx="648114" cy="399784"/>
            </a:xfrm>
            <a:custGeom>
              <a:avLst/>
              <a:gdLst/>
              <a:ahLst/>
              <a:cxnLst/>
              <a:rect l="l" t="t" r="r" b="b"/>
              <a:pathLst>
                <a:path w="9500" h="5860" extrusionOk="0">
                  <a:moveTo>
                    <a:pt x="4750" y="0"/>
                  </a:moveTo>
                  <a:cubicBezTo>
                    <a:pt x="4700" y="0"/>
                    <a:pt x="4650" y="2"/>
                    <a:pt x="4600" y="6"/>
                  </a:cubicBezTo>
                  <a:cubicBezTo>
                    <a:pt x="4073" y="50"/>
                    <a:pt x="3523" y="346"/>
                    <a:pt x="3298" y="824"/>
                  </a:cubicBezTo>
                  <a:cubicBezTo>
                    <a:pt x="2955" y="487"/>
                    <a:pt x="2471" y="310"/>
                    <a:pt x="1990" y="310"/>
                  </a:cubicBezTo>
                  <a:cubicBezTo>
                    <a:pt x="1655" y="310"/>
                    <a:pt x="1322" y="395"/>
                    <a:pt x="1037" y="571"/>
                  </a:cubicBezTo>
                  <a:cubicBezTo>
                    <a:pt x="342" y="999"/>
                    <a:pt x="1" y="1929"/>
                    <a:pt x="250" y="2706"/>
                  </a:cubicBezTo>
                  <a:cubicBezTo>
                    <a:pt x="740" y="4226"/>
                    <a:pt x="2925" y="5076"/>
                    <a:pt x="4445" y="5552"/>
                  </a:cubicBezTo>
                  <a:cubicBezTo>
                    <a:pt x="5027" y="5736"/>
                    <a:pt x="5635" y="5860"/>
                    <a:pt x="6243" y="5860"/>
                  </a:cubicBezTo>
                  <a:cubicBezTo>
                    <a:pt x="6438" y="5860"/>
                    <a:pt x="6633" y="5847"/>
                    <a:pt x="6826" y="5820"/>
                  </a:cubicBezTo>
                  <a:cubicBezTo>
                    <a:pt x="7624" y="5708"/>
                    <a:pt x="8403" y="5326"/>
                    <a:pt x="8885" y="4681"/>
                  </a:cubicBezTo>
                  <a:cubicBezTo>
                    <a:pt x="9367" y="4035"/>
                    <a:pt x="9500" y="3111"/>
                    <a:pt x="9115" y="2404"/>
                  </a:cubicBezTo>
                  <a:cubicBezTo>
                    <a:pt x="8821" y="1862"/>
                    <a:pt x="8266" y="1490"/>
                    <a:pt x="7692" y="1490"/>
                  </a:cubicBezTo>
                  <a:cubicBezTo>
                    <a:pt x="7516" y="1490"/>
                    <a:pt x="7339" y="1525"/>
                    <a:pt x="7166" y="1600"/>
                  </a:cubicBezTo>
                  <a:cubicBezTo>
                    <a:pt x="6862" y="1170"/>
                    <a:pt x="6516" y="760"/>
                    <a:pt x="6084" y="456"/>
                  </a:cubicBezTo>
                  <a:cubicBezTo>
                    <a:pt x="5694" y="183"/>
                    <a:pt x="5226" y="0"/>
                    <a:pt x="4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173;p45">
              <a:extLst>
                <a:ext uri="{FF2B5EF4-FFF2-40B4-BE49-F238E27FC236}">
                  <a16:creationId xmlns:a16="http://schemas.microsoft.com/office/drawing/2014/main" id="{C5284DF6-BCDB-CF9C-497D-A729A0D141B3}"/>
                </a:ext>
              </a:extLst>
            </p:cNvPr>
            <p:cNvSpPr/>
            <p:nvPr/>
          </p:nvSpPr>
          <p:spPr>
            <a:xfrm>
              <a:off x="7082994" y="3226694"/>
              <a:ext cx="733460" cy="516717"/>
            </a:xfrm>
            <a:custGeom>
              <a:avLst/>
              <a:gdLst/>
              <a:ahLst/>
              <a:cxnLst/>
              <a:rect l="l" t="t" r="r" b="b"/>
              <a:pathLst>
                <a:path w="10751" h="7574" extrusionOk="0">
                  <a:moveTo>
                    <a:pt x="4438" y="1"/>
                  </a:moveTo>
                  <a:cubicBezTo>
                    <a:pt x="4312" y="1"/>
                    <a:pt x="4187" y="16"/>
                    <a:pt x="4066" y="49"/>
                  </a:cubicBezTo>
                  <a:lnTo>
                    <a:pt x="4064" y="49"/>
                  </a:lnTo>
                  <a:cubicBezTo>
                    <a:pt x="4056" y="52"/>
                    <a:pt x="4050" y="52"/>
                    <a:pt x="4041" y="56"/>
                  </a:cubicBezTo>
                  <a:cubicBezTo>
                    <a:pt x="3906" y="95"/>
                    <a:pt x="3770" y="156"/>
                    <a:pt x="3647" y="233"/>
                  </a:cubicBezTo>
                  <a:cubicBezTo>
                    <a:pt x="3644" y="236"/>
                    <a:pt x="3639" y="237"/>
                    <a:pt x="3636" y="239"/>
                  </a:cubicBezTo>
                  <a:cubicBezTo>
                    <a:pt x="3361" y="407"/>
                    <a:pt x="3136" y="659"/>
                    <a:pt x="3074" y="964"/>
                  </a:cubicBezTo>
                  <a:cubicBezTo>
                    <a:pt x="3020" y="928"/>
                    <a:pt x="2965" y="890"/>
                    <a:pt x="2909" y="858"/>
                  </a:cubicBezTo>
                  <a:cubicBezTo>
                    <a:pt x="2886" y="840"/>
                    <a:pt x="2860" y="825"/>
                    <a:pt x="2837" y="811"/>
                  </a:cubicBezTo>
                  <a:cubicBezTo>
                    <a:pt x="2728" y="747"/>
                    <a:pt x="2617" y="692"/>
                    <a:pt x="2502" y="641"/>
                  </a:cubicBezTo>
                  <a:cubicBezTo>
                    <a:pt x="2499" y="637"/>
                    <a:pt x="2494" y="635"/>
                    <a:pt x="2486" y="634"/>
                  </a:cubicBezTo>
                  <a:cubicBezTo>
                    <a:pt x="2229" y="523"/>
                    <a:pt x="1961" y="453"/>
                    <a:pt x="1683" y="441"/>
                  </a:cubicBezTo>
                  <a:cubicBezTo>
                    <a:pt x="1663" y="441"/>
                    <a:pt x="1643" y="440"/>
                    <a:pt x="1622" y="440"/>
                  </a:cubicBezTo>
                  <a:cubicBezTo>
                    <a:pt x="1432" y="440"/>
                    <a:pt x="1238" y="471"/>
                    <a:pt x="1059" y="536"/>
                  </a:cubicBezTo>
                  <a:lnTo>
                    <a:pt x="1056" y="534"/>
                  </a:lnTo>
                  <a:cubicBezTo>
                    <a:pt x="784" y="630"/>
                    <a:pt x="533" y="798"/>
                    <a:pt x="365" y="1036"/>
                  </a:cubicBezTo>
                  <a:cubicBezTo>
                    <a:pt x="1" y="1553"/>
                    <a:pt x="79" y="2281"/>
                    <a:pt x="393" y="2830"/>
                  </a:cubicBezTo>
                  <a:cubicBezTo>
                    <a:pt x="706" y="3380"/>
                    <a:pt x="1212" y="3786"/>
                    <a:pt x="1707" y="4176"/>
                  </a:cubicBezTo>
                  <a:cubicBezTo>
                    <a:pt x="1900" y="4328"/>
                    <a:pt x="2094" y="4482"/>
                    <a:pt x="2287" y="4637"/>
                  </a:cubicBezTo>
                  <a:cubicBezTo>
                    <a:pt x="2311" y="4654"/>
                    <a:pt x="2336" y="4674"/>
                    <a:pt x="2359" y="4695"/>
                  </a:cubicBezTo>
                  <a:cubicBezTo>
                    <a:pt x="3307" y="5458"/>
                    <a:pt x="4216" y="6283"/>
                    <a:pt x="4758" y="7361"/>
                  </a:cubicBezTo>
                  <a:cubicBezTo>
                    <a:pt x="4826" y="7497"/>
                    <a:pt x="5042" y="7573"/>
                    <a:pt x="5234" y="7573"/>
                  </a:cubicBezTo>
                  <a:cubicBezTo>
                    <a:pt x="5320" y="7573"/>
                    <a:pt x="5401" y="7558"/>
                    <a:pt x="5461" y="7526"/>
                  </a:cubicBezTo>
                  <a:cubicBezTo>
                    <a:pt x="5657" y="7423"/>
                    <a:pt x="5793" y="7238"/>
                    <a:pt x="5933" y="7069"/>
                  </a:cubicBezTo>
                  <a:cubicBezTo>
                    <a:pt x="6603" y="6248"/>
                    <a:pt x="7515" y="5633"/>
                    <a:pt x="8524" y="5317"/>
                  </a:cubicBezTo>
                  <a:cubicBezTo>
                    <a:pt x="8804" y="5227"/>
                    <a:pt x="9095" y="5164"/>
                    <a:pt x="9373" y="5075"/>
                  </a:cubicBezTo>
                  <a:cubicBezTo>
                    <a:pt x="9400" y="5067"/>
                    <a:pt x="9428" y="5059"/>
                    <a:pt x="9455" y="5048"/>
                  </a:cubicBezTo>
                  <a:cubicBezTo>
                    <a:pt x="9619" y="4993"/>
                    <a:pt x="9782" y="4929"/>
                    <a:pt x="9936" y="4847"/>
                  </a:cubicBezTo>
                  <a:cubicBezTo>
                    <a:pt x="10376" y="4609"/>
                    <a:pt x="10751" y="4169"/>
                    <a:pt x="10726" y="3671"/>
                  </a:cubicBezTo>
                  <a:cubicBezTo>
                    <a:pt x="10719" y="3502"/>
                    <a:pt x="10661" y="3337"/>
                    <a:pt x="10573" y="3192"/>
                  </a:cubicBezTo>
                  <a:cubicBezTo>
                    <a:pt x="10451" y="2989"/>
                    <a:pt x="10269" y="2820"/>
                    <a:pt x="10065" y="2698"/>
                  </a:cubicBezTo>
                  <a:cubicBezTo>
                    <a:pt x="9746" y="2506"/>
                    <a:pt x="9400" y="2390"/>
                    <a:pt x="9040" y="2307"/>
                  </a:cubicBezTo>
                  <a:cubicBezTo>
                    <a:pt x="9004" y="2297"/>
                    <a:pt x="8966" y="2292"/>
                    <a:pt x="8930" y="2281"/>
                  </a:cubicBezTo>
                  <a:cubicBezTo>
                    <a:pt x="8811" y="1869"/>
                    <a:pt x="8595" y="1478"/>
                    <a:pt x="8277" y="1193"/>
                  </a:cubicBezTo>
                  <a:cubicBezTo>
                    <a:pt x="7991" y="936"/>
                    <a:pt x="7616" y="774"/>
                    <a:pt x="7232" y="774"/>
                  </a:cubicBezTo>
                  <a:cubicBezTo>
                    <a:pt x="7186" y="774"/>
                    <a:pt x="7139" y="777"/>
                    <a:pt x="7093" y="782"/>
                  </a:cubicBezTo>
                  <a:cubicBezTo>
                    <a:pt x="7071" y="783"/>
                    <a:pt x="7048" y="787"/>
                    <a:pt x="7026" y="790"/>
                  </a:cubicBezTo>
                  <a:lnTo>
                    <a:pt x="7020" y="790"/>
                  </a:lnTo>
                  <a:cubicBezTo>
                    <a:pt x="6627" y="844"/>
                    <a:pt x="6281" y="1006"/>
                    <a:pt x="6129" y="1374"/>
                  </a:cubicBezTo>
                  <a:lnTo>
                    <a:pt x="6127" y="1375"/>
                  </a:lnTo>
                  <a:cubicBezTo>
                    <a:pt x="6123" y="1381"/>
                    <a:pt x="6121" y="1382"/>
                    <a:pt x="6120" y="1388"/>
                  </a:cubicBezTo>
                  <a:cubicBezTo>
                    <a:pt x="6118" y="1384"/>
                    <a:pt x="6116" y="1381"/>
                    <a:pt x="6116" y="1380"/>
                  </a:cubicBezTo>
                  <a:cubicBezTo>
                    <a:pt x="6087" y="1285"/>
                    <a:pt x="6056" y="1191"/>
                    <a:pt x="6013" y="1100"/>
                  </a:cubicBezTo>
                  <a:lnTo>
                    <a:pt x="6013" y="1099"/>
                  </a:lnTo>
                  <a:cubicBezTo>
                    <a:pt x="5867" y="774"/>
                    <a:pt x="5642" y="485"/>
                    <a:pt x="5348" y="284"/>
                  </a:cubicBezTo>
                  <a:cubicBezTo>
                    <a:pt x="5082" y="104"/>
                    <a:pt x="4759" y="1"/>
                    <a:pt x="4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174;p45">
              <a:extLst>
                <a:ext uri="{FF2B5EF4-FFF2-40B4-BE49-F238E27FC236}">
                  <a16:creationId xmlns:a16="http://schemas.microsoft.com/office/drawing/2014/main" id="{42CE3971-DD69-C0DC-D49D-0548C2E4B61C}"/>
                </a:ext>
              </a:extLst>
            </p:cNvPr>
            <p:cNvSpPr/>
            <p:nvPr/>
          </p:nvSpPr>
          <p:spPr>
            <a:xfrm>
              <a:off x="7154016" y="3229219"/>
              <a:ext cx="652412" cy="215310"/>
            </a:xfrm>
            <a:custGeom>
              <a:avLst/>
              <a:gdLst/>
              <a:ahLst/>
              <a:cxnLst/>
              <a:rect l="l" t="t" r="r" b="b"/>
              <a:pathLst>
                <a:path w="9563" h="3156" extrusionOk="0">
                  <a:moveTo>
                    <a:pt x="3187" y="1"/>
                  </a:moveTo>
                  <a:cubicBezTo>
                    <a:pt x="3084" y="1"/>
                    <a:pt x="2982" y="10"/>
                    <a:pt x="2884" y="28"/>
                  </a:cubicBezTo>
                  <a:cubicBezTo>
                    <a:pt x="2402" y="119"/>
                    <a:pt x="1979" y="409"/>
                    <a:pt x="1791" y="778"/>
                  </a:cubicBezTo>
                  <a:cubicBezTo>
                    <a:pt x="1534" y="635"/>
                    <a:pt x="1266" y="491"/>
                    <a:pt x="976" y="409"/>
                  </a:cubicBezTo>
                  <a:cubicBezTo>
                    <a:pt x="847" y="372"/>
                    <a:pt x="684" y="339"/>
                    <a:pt x="508" y="339"/>
                  </a:cubicBezTo>
                  <a:cubicBezTo>
                    <a:pt x="355" y="339"/>
                    <a:pt x="192" y="364"/>
                    <a:pt x="34" y="431"/>
                  </a:cubicBezTo>
                  <a:cubicBezTo>
                    <a:pt x="12" y="439"/>
                    <a:pt x="1" y="464"/>
                    <a:pt x="11" y="486"/>
                  </a:cubicBezTo>
                  <a:cubicBezTo>
                    <a:pt x="17" y="502"/>
                    <a:pt x="34" y="513"/>
                    <a:pt x="51" y="513"/>
                  </a:cubicBezTo>
                  <a:cubicBezTo>
                    <a:pt x="56" y="513"/>
                    <a:pt x="61" y="512"/>
                    <a:pt x="66" y="510"/>
                  </a:cubicBezTo>
                  <a:cubicBezTo>
                    <a:pt x="213" y="448"/>
                    <a:pt x="364" y="425"/>
                    <a:pt x="507" y="425"/>
                  </a:cubicBezTo>
                  <a:cubicBezTo>
                    <a:pt x="674" y="425"/>
                    <a:pt x="830" y="456"/>
                    <a:pt x="953" y="491"/>
                  </a:cubicBezTo>
                  <a:cubicBezTo>
                    <a:pt x="1248" y="577"/>
                    <a:pt x="1525" y="729"/>
                    <a:pt x="1791" y="875"/>
                  </a:cubicBezTo>
                  <a:cubicBezTo>
                    <a:pt x="1798" y="879"/>
                    <a:pt x="1806" y="881"/>
                    <a:pt x="1814" y="881"/>
                  </a:cubicBezTo>
                  <a:cubicBezTo>
                    <a:pt x="1817" y="881"/>
                    <a:pt x="1821" y="880"/>
                    <a:pt x="1825" y="879"/>
                  </a:cubicBezTo>
                  <a:cubicBezTo>
                    <a:pt x="1836" y="875"/>
                    <a:pt x="1845" y="866"/>
                    <a:pt x="1851" y="855"/>
                  </a:cubicBezTo>
                  <a:cubicBezTo>
                    <a:pt x="2016" y="491"/>
                    <a:pt x="2428" y="202"/>
                    <a:pt x="2900" y="114"/>
                  </a:cubicBezTo>
                  <a:cubicBezTo>
                    <a:pt x="2994" y="95"/>
                    <a:pt x="3092" y="87"/>
                    <a:pt x="3191" y="87"/>
                  </a:cubicBezTo>
                  <a:cubicBezTo>
                    <a:pt x="3515" y="87"/>
                    <a:pt x="3858" y="180"/>
                    <a:pt x="4165" y="355"/>
                  </a:cubicBezTo>
                  <a:cubicBezTo>
                    <a:pt x="4510" y="554"/>
                    <a:pt x="4776" y="850"/>
                    <a:pt x="5027" y="1321"/>
                  </a:cubicBezTo>
                  <a:cubicBezTo>
                    <a:pt x="5034" y="1331"/>
                    <a:pt x="5046" y="1340"/>
                    <a:pt x="5060" y="1343"/>
                  </a:cubicBezTo>
                  <a:cubicBezTo>
                    <a:pt x="5075" y="1343"/>
                    <a:pt x="5089" y="1337"/>
                    <a:pt x="5099" y="1325"/>
                  </a:cubicBezTo>
                  <a:cubicBezTo>
                    <a:pt x="5311" y="1070"/>
                    <a:pt x="5716" y="710"/>
                    <a:pt x="6319" y="710"/>
                  </a:cubicBezTo>
                  <a:cubicBezTo>
                    <a:pt x="6505" y="710"/>
                    <a:pt x="6710" y="744"/>
                    <a:pt x="6933" y="826"/>
                  </a:cubicBezTo>
                  <a:cubicBezTo>
                    <a:pt x="7536" y="1047"/>
                    <a:pt x="7974" y="1649"/>
                    <a:pt x="8002" y="2294"/>
                  </a:cubicBezTo>
                  <a:cubicBezTo>
                    <a:pt x="8002" y="2315"/>
                    <a:pt x="8019" y="2334"/>
                    <a:pt x="8041" y="2336"/>
                  </a:cubicBezTo>
                  <a:cubicBezTo>
                    <a:pt x="8602" y="2373"/>
                    <a:pt x="9141" y="2674"/>
                    <a:pt x="9481" y="3139"/>
                  </a:cubicBezTo>
                  <a:cubicBezTo>
                    <a:pt x="9489" y="3150"/>
                    <a:pt x="9502" y="3156"/>
                    <a:pt x="9516" y="3156"/>
                  </a:cubicBezTo>
                  <a:cubicBezTo>
                    <a:pt x="9525" y="3156"/>
                    <a:pt x="9533" y="3153"/>
                    <a:pt x="9541" y="3148"/>
                  </a:cubicBezTo>
                  <a:cubicBezTo>
                    <a:pt x="9546" y="3145"/>
                    <a:pt x="9551" y="3141"/>
                    <a:pt x="9552" y="3138"/>
                  </a:cubicBezTo>
                  <a:cubicBezTo>
                    <a:pt x="9562" y="3123"/>
                    <a:pt x="9562" y="3103"/>
                    <a:pt x="9551" y="3088"/>
                  </a:cubicBezTo>
                  <a:cubicBezTo>
                    <a:pt x="9200" y="2612"/>
                    <a:pt x="8656" y="2302"/>
                    <a:pt x="8084" y="2252"/>
                  </a:cubicBezTo>
                  <a:cubicBezTo>
                    <a:pt x="8041" y="1590"/>
                    <a:pt x="7585" y="975"/>
                    <a:pt x="6962" y="746"/>
                  </a:cubicBezTo>
                  <a:cubicBezTo>
                    <a:pt x="6747" y="668"/>
                    <a:pt x="6533" y="630"/>
                    <a:pt x="6327" y="630"/>
                  </a:cubicBezTo>
                  <a:cubicBezTo>
                    <a:pt x="5853" y="630"/>
                    <a:pt x="5416" y="833"/>
                    <a:pt x="5072" y="1224"/>
                  </a:cubicBezTo>
                  <a:cubicBezTo>
                    <a:pt x="4821" y="771"/>
                    <a:pt x="4553" y="478"/>
                    <a:pt x="4209" y="281"/>
                  </a:cubicBezTo>
                  <a:cubicBezTo>
                    <a:pt x="3887" y="98"/>
                    <a:pt x="3527" y="1"/>
                    <a:pt x="3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175;p45">
              <a:extLst>
                <a:ext uri="{FF2B5EF4-FFF2-40B4-BE49-F238E27FC236}">
                  <a16:creationId xmlns:a16="http://schemas.microsoft.com/office/drawing/2014/main" id="{B7C62272-968C-A4B4-E501-903001DFBB2A}"/>
                </a:ext>
              </a:extLst>
            </p:cNvPr>
            <p:cNvSpPr/>
            <p:nvPr/>
          </p:nvSpPr>
          <p:spPr>
            <a:xfrm>
              <a:off x="7238955" y="3473190"/>
              <a:ext cx="489155" cy="116865"/>
            </a:xfrm>
            <a:custGeom>
              <a:avLst/>
              <a:gdLst/>
              <a:ahLst/>
              <a:cxnLst/>
              <a:rect l="l" t="t" r="r" b="b"/>
              <a:pathLst>
                <a:path w="7170" h="1713" extrusionOk="0">
                  <a:moveTo>
                    <a:pt x="1392" y="0"/>
                  </a:moveTo>
                  <a:cubicBezTo>
                    <a:pt x="1083" y="0"/>
                    <a:pt x="782" y="84"/>
                    <a:pt x="536" y="252"/>
                  </a:cubicBezTo>
                  <a:cubicBezTo>
                    <a:pt x="268" y="435"/>
                    <a:pt x="83" y="717"/>
                    <a:pt x="1" y="1024"/>
                  </a:cubicBezTo>
                  <a:cubicBezTo>
                    <a:pt x="25" y="1041"/>
                    <a:pt x="50" y="1061"/>
                    <a:pt x="73" y="1082"/>
                  </a:cubicBezTo>
                  <a:cubicBezTo>
                    <a:pt x="144" y="785"/>
                    <a:pt x="323" y="504"/>
                    <a:pt x="585" y="325"/>
                  </a:cubicBezTo>
                  <a:cubicBezTo>
                    <a:pt x="818" y="166"/>
                    <a:pt x="1103" y="86"/>
                    <a:pt x="1394" y="86"/>
                  </a:cubicBezTo>
                  <a:cubicBezTo>
                    <a:pt x="1672" y="86"/>
                    <a:pt x="1957" y="159"/>
                    <a:pt x="2208" y="304"/>
                  </a:cubicBezTo>
                  <a:cubicBezTo>
                    <a:pt x="2683" y="579"/>
                    <a:pt x="3033" y="1079"/>
                    <a:pt x="3168" y="1678"/>
                  </a:cubicBezTo>
                  <a:cubicBezTo>
                    <a:pt x="3171" y="1697"/>
                    <a:pt x="3185" y="1710"/>
                    <a:pt x="3206" y="1713"/>
                  </a:cubicBezTo>
                  <a:cubicBezTo>
                    <a:pt x="3224" y="1713"/>
                    <a:pt x="3242" y="1701"/>
                    <a:pt x="3249" y="1685"/>
                  </a:cubicBezTo>
                  <a:cubicBezTo>
                    <a:pt x="3574" y="888"/>
                    <a:pt x="4394" y="335"/>
                    <a:pt x="5222" y="335"/>
                  </a:cubicBezTo>
                  <a:cubicBezTo>
                    <a:pt x="5256" y="335"/>
                    <a:pt x="5290" y="336"/>
                    <a:pt x="5323" y="338"/>
                  </a:cubicBezTo>
                  <a:cubicBezTo>
                    <a:pt x="6050" y="375"/>
                    <a:pt x="6736" y="827"/>
                    <a:pt x="7087" y="1462"/>
                  </a:cubicBezTo>
                  <a:cubicBezTo>
                    <a:pt x="7114" y="1454"/>
                    <a:pt x="7142" y="1446"/>
                    <a:pt x="7169" y="1435"/>
                  </a:cubicBezTo>
                  <a:cubicBezTo>
                    <a:pt x="6807" y="768"/>
                    <a:pt x="6091" y="290"/>
                    <a:pt x="5328" y="251"/>
                  </a:cubicBezTo>
                  <a:cubicBezTo>
                    <a:pt x="5294" y="249"/>
                    <a:pt x="5261" y="248"/>
                    <a:pt x="5227" y="248"/>
                  </a:cubicBezTo>
                  <a:cubicBezTo>
                    <a:pt x="4404" y="248"/>
                    <a:pt x="3589" y="773"/>
                    <a:pt x="3222" y="1538"/>
                  </a:cubicBezTo>
                  <a:cubicBezTo>
                    <a:pt x="3062" y="969"/>
                    <a:pt x="2715" y="497"/>
                    <a:pt x="2252" y="229"/>
                  </a:cubicBezTo>
                  <a:cubicBezTo>
                    <a:pt x="1986" y="77"/>
                    <a:pt x="168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176;p45">
              <a:extLst>
                <a:ext uri="{FF2B5EF4-FFF2-40B4-BE49-F238E27FC236}">
                  <a16:creationId xmlns:a16="http://schemas.microsoft.com/office/drawing/2014/main" id="{A8E93EDF-F62C-DF94-E7BE-0DD2EF9FBE16}"/>
                </a:ext>
              </a:extLst>
            </p:cNvPr>
            <p:cNvSpPr/>
            <p:nvPr/>
          </p:nvSpPr>
          <p:spPr>
            <a:xfrm>
              <a:off x="7356505" y="3587056"/>
              <a:ext cx="187134" cy="181472"/>
            </a:xfrm>
            <a:custGeom>
              <a:avLst/>
              <a:gdLst/>
              <a:ahLst/>
              <a:cxnLst/>
              <a:rect l="l" t="t" r="r" b="b"/>
              <a:pathLst>
                <a:path w="2743" h="2660" extrusionOk="0">
                  <a:moveTo>
                    <a:pt x="1302" y="1"/>
                  </a:moveTo>
                  <a:cubicBezTo>
                    <a:pt x="1167" y="1"/>
                    <a:pt x="1031" y="60"/>
                    <a:pt x="946" y="164"/>
                  </a:cubicBezTo>
                  <a:cubicBezTo>
                    <a:pt x="824" y="313"/>
                    <a:pt x="736" y="546"/>
                    <a:pt x="840" y="707"/>
                  </a:cubicBezTo>
                  <a:cubicBezTo>
                    <a:pt x="757" y="607"/>
                    <a:pt x="670" y="506"/>
                    <a:pt x="558" y="438"/>
                  </a:cubicBezTo>
                  <a:cubicBezTo>
                    <a:pt x="492" y="398"/>
                    <a:pt x="413" y="374"/>
                    <a:pt x="337" y="374"/>
                  </a:cubicBezTo>
                  <a:cubicBezTo>
                    <a:pt x="284" y="374"/>
                    <a:pt x="232" y="386"/>
                    <a:pt x="186" y="412"/>
                  </a:cubicBezTo>
                  <a:cubicBezTo>
                    <a:pt x="54" y="484"/>
                    <a:pt x="0" y="652"/>
                    <a:pt x="19" y="799"/>
                  </a:cubicBezTo>
                  <a:cubicBezTo>
                    <a:pt x="39" y="949"/>
                    <a:pt x="115" y="1082"/>
                    <a:pt x="188" y="1212"/>
                  </a:cubicBezTo>
                  <a:cubicBezTo>
                    <a:pt x="407" y="1593"/>
                    <a:pt x="585" y="1900"/>
                    <a:pt x="792" y="2340"/>
                  </a:cubicBezTo>
                  <a:cubicBezTo>
                    <a:pt x="895" y="2482"/>
                    <a:pt x="1021" y="2660"/>
                    <a:pt x="1129" y="2660"/>
                  </a:cubicBezTo>
                  <a:cubicBezTo>
                    <a:pt x="1130" y="2660"/>
                    <a:pt x="1132" y="2660"/>
                    <a:pt x="1134" y="2660"/>
                  </a:cubicBezTo>
                  <a:cubicBezTo>
                    <a:pt x="1241" y="2651"/>
                    <a:pt x="1331" y="2577"/>
                    <a:pt x="1412" y="2506"/>
                  </a:cubicBezTo>
                  <a:cubicBezTo>
                    <a:pt x="1765" y="2201"/>
                    <a:pt x="2121" y="1892"/>
                    <a:pt x="2408" y="1522"/>
                  </a:cubicBezTo>
                  <a:cubicBezTo>
                    <a:pt x="2558" y="1326"/>
                    <a:pt x="2691" y="1105"/>
                    <a:pt x="2717" y="862"/>
                  </a:cubicBezTo>
                  <a:cubicBezTo>
                    <a:pt x="2742" y="617"/>
                    <a:pt x="2654" y="328"/>
                    <a:pt x="2431" y="222"/>
                  </a:cubicBezTo>
                  <a:cubicBezTo>
                    <a:pt x="2379" y="198"/>
                    <a:pt x="2319" y="186"/>
                    <a:pt x="2256" y="186"/>
                  </a:cubicBezTo>
                  <a:cubicBezTo>
                    <a:pt x="2051" y="186"/>
                    <a:pt x="1818" y="308"/>
                    <a:pt x="1749" y="490"/>
                  </a:cubicBezTo>
                  <a:cubicBezTo>
                    <a:pt x="1742" y="294"/>
                    <a:pt x="1643" y="105"/>
                    <a:pt x="1467" y="32"/>
                  </a:cubicBezTo>
                  <a:cubicBezTo>
                    <a:pt x="1414" y="11"/>
                    <a:pt x="1358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177;p45">
              <a:extLst>
                <a:ext uri="{FF2B5EF4-FFF2-40B4-BE49-F238E27FC236}">
                  <a16:creationId xmlns:a16="http://schemas.microsoft.com/office/drawing/2014/main" id="{8E9003BE-9D5C-2AAD-32BE-D14ECFA650F6}"/>
                </a:ext>
              </a:extLst>
            </p:cNvPr>
            <p:cNvSpPr/>
            <p:nvPr/>
          </p:nvSpPr>
          <p:spPr>
            <a:xfrm>
              <a:off x="7545145" y="3543325"/>
              <a:ext cx="334563" cy="823991"/>
            </a:xfrm>
            <a:custGeom>
              <a:avLst/>
              <a:gdLst/>
              <a:ahLst/>
              <a:cxnLst/>
              <a:rect l="l" t="t" r="r" b="b"/>
              <a:pathLst>
                <a:path w="4904" h="12078" extrusionOk="0">
                  <a:moveTo>
                    <a:pt x="4775" y="0"/>
                  </a:moveTo>
                  <a:cubicBezTo>
                    <a:pt x="4579" y="220"/>
                    <a:pt x="4391" y="446"/>
                    <a:pt x="4207" y="673"/>
                  </a:cubicBezTo>
                  <a:cubicBezTo>
                    <a:pt x="4123" y="779"/>
                    <a:pt x="4042" y="882"/>
                    <a:pt x="3958" y="989"/>
                  </a:cubicBezTo>
                  <a:cubicBezTo>
                    <a:pt x="1549" y="4137"/>
                    <a:pt x="152" y="8100"/>
                    <a:pt x="0" y="12078"/>
                  </a:cubicBezTo>
                  <a:lnTo>
                    <a:pt x="174" y="12078"/>
                  </a:lnTo>
                  <a:cubicBezTo>
                    <a:pt x="174" y="11992"/>
                    <a:pt x="180" y="11905"/>
                    <a:pt x="186" y="11820"/>
                  </a:cubicBezTo>
                  <a:cubicBezTo>
                    <a:pt x="186" y="11795"/>
                    <a:pt x="186" y="11769"/>
                    <a:pt x="188" y="11745"/>
                  </a:cubicBezTo>
                  <a:cubicBezTo>
                    <a:pt x="191" y="11680"/>
                    <a:pt x="194" y="11616"/>
                    <a:pt x="200" y="11551"/>
                  </a:cubicBezTo>
                  <a:cubicBezTo>
                    <a:pt x="203" y="11477"/>
                    <a:pt x="209" y="11403"/>
                    <a:pt x="216" y="11328"/>
                  </a:cubicBezTo>
                  <a:cubicBezTo>
                    <a:pt x="504" y="7635"/>
                    <a:pt x="1865" y="3998"/>
                    <a:pt x="4110" y="1076"/>
                  </a:cubicBezTo>
                  <a:cubicBezTo>
                    <a:pt x="4172" y="995"/>
                    <a:pt x="4235" y="914"/>
                    <a:pt x="4300" y="835"/>
                  </a:cubicBezTo>
                  <a:cubicBezTo>
                    <a:pt x="4494" y="588"/>
                    <a:pt x="4695" y="348"/>
                    <a:pt x="4903" y="114"/>
                  </a:cubicBezTo>
                  <a:lnTo>
                    <a:pt x="4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78;p45">
              <a:extLst>
                <a:ext uri="{FF2B5EF4-FFF2-40B4-BE49-F238E27FC236}">
                  <a16:creationId xmlns:a16="http://schemas.microsoft.com/office/drawing/2014/main" id="{234A10FE-A6C7-6974-511E-FCBD33F628C8}"/>
                </a:ext>
              </a:extLst>
            </p:cNvPr>
            <p:cNvSpPr/>
            <p:nvPr/>
          </p:nvSpPr>
          <p:spPr>
            <a:xfrm>
              <a:off x="6850623" y="3556014"/>
              <a:ext cx="604451" cy="683112"/>
            </a:xfrm>
            <a:custGeom>
              <a:avLst/>
              <a:gdLst/>
              <a:ahLst/>
              <a:cxnLst/>
              <a:rect l="l" t="t" r="r" b="b"/>
              <a:pathLst>
                <a:path w="8860" h="10013" extrusionOk="0">
                  <a:moveTo>
                    <a:pt x="934" y="0"/>
                  </a:moveTo>
                  <a:cubicBezTo>
                    <a:pt x="762" y="0"/>
                    <a:pt x="597" y="44"/>
                    <a:pt x="446" y="147"/>
                  </a:cubicBezTo>
                  <a:lnTo>
                    <a:pt x="430" y="159"/>
                  </a:lnTo>
                  <a:cubicBezTo>
                    <a:pt x="407" y="175"/>
                    <a:pt x="385" y="193"/>
                    <a:pt x="364" y="211"/>
                  </a:cubicBezTo>
                  <a:cubicBezTo>
                    <a:pt x="0" y="538"/>
                    <a:pt x="2" y="1144"/>
                    <a:pt x="147" y="1627"/>
                  </a:cubicBezTo>
                  <a:cubicBezTo>
                    <a:pt x="233" y="1912"/>
                    <a:pt x="355" y="2181"/>
                    <a:pt x="501" y="2437"/>
                  </a:cubicBezTo>
                  <a:cubicBezTo>
                    <a:pt x="516" y="2463"/>
                    <a:pt x="530" y="2489"/>
                    <a:pt x="546" y="2514"/>
                  </a:cubicBezTo>
                  <a:cubicBezTo>
                    <a:pt x="1051" y="3352"/>
                    <a:pt x="1835" y="4040"/>
                    <a:pt x="2589" y="4684"/>
                  </a:cubicBezTo>
                  <a:cubicBezTo>
                    <a:pt x="2723" y="4800"/>
                    <a:pt x="2858" y="4914"/>
                    <a:pt x="2991" y="5028"/>
                  </a:cubicBezTo>
                  <a:cubicBezTo>
                    <a:pt x="3013" y="5047"/>
                    <a:pt x="3036" y="5068"/>
                    <a:pt x="3059" y="5088"/>
                  </a:cubicBezTo>
                  <a:lnTo>
                    <a:pt x="4688" y="6478"/>
                  </a:lnTo>
                  <a:lnTo>
                    <a:pt x="4765" y="6543"/>
                  </a:lnTo>
                  <a:cubicBezTo>
                    <a:pt x="5040" y="6777"/>
                    <a:pt x="5313" y="7012"/>
                    <a:pt x="5588" y="7246"/>
                  </a:cubicBezTo>
                  <a:cubicBezTo>
                    <a:pt x="5611" y="7267"/>
                    <a:pt x="5635" y="7288"/>
                    <a:pt x="5661" y="7309"/>
                  </a:cubicBezTo>
                  <a:lnTo>
                    <a:pt x="5700" y="7342"/>
                  </a:lnTo>
                  <a:cubicBezTo>
                    <a:pt x="6694" y="8192"/>
                    <a:pt x="7745" y="8991"/>
                    <a:pt x="8860" y="10013"/>
                  </a:cubicBezTo>
                  <a:cubicBezTo>
                    <a:pt x="8819" y="9897"/>
                    <a:pt x="8779" y="9781"/>
                    <a:pt x="8735" y="9668"/>
                  </a:cubicBezTo>
                  <a:cubicBezTo>
                    <a:pt x="8673" y="9505"/>
                    <a:pt x="8608" y="9345"/>
                    <a:pt x="8543" y="9192"/>
                  </a:cubicBezTo>
                  <a:lnTo>
                    <a:pt x="8541" y="9188"/>
                  </a:lnTo>
                  <a:cubicBezTo>
                    <a:pt x="8294" y="8608"/>
                    <a:pt x="8028" y="8095"/>
                    <a:pt x="7838" y="7730"/>
                  </a:cubicBezTo>
                  <a:cubicBezTo>
                    <a:pt x="7223" y="6544"/>
                    <a:pt x="6532" y="5385"/>
                    <a:pt x="5750" y="4299"/>
                  </a:cubicBezTo>
                  <a:lnTo>
                    <a:pt x="5750" y="4297"/>
                  </a:lnTo>
                  <a:cubicBezTo>
                    <a:pt x="5727" y="4261"/>
                    <a:pt x="5704" y="4228"/>
                    <a:pt x="5677" y="4193"/>
                  </a:cubicBezTo>
                  <a:cubicBezTo>
                    <a:pt x="5228" y="3581"/>
                    <a:pt x="4749" y="2989"/>
                    <a:pt x="4232" y="2431"/>
                  </a:cubicBezTo>
                  <a:lnTo>
                    <a:pt x="4151" y="2345"/>
                  </a:lnTo>
                  <a:cubicBezTo>
                    <a:pt x="3537" y="1689"/>
                    <a:pt x="2877" y="1079"/>
                    <a:pt x="2159" y="529"/>
                  </a:cubicBezTo>
                  <a:cubicBezTo>
                    <a:pt x="2152" y="523"/>
                    <a:pt x="2143" y="516"/>
                    <a:pt x="2136" y="512"/>
                  </a:cubicBezTo>
                  <a:cubicBezTo>
                    <a:pt x="2107" y="490"/>
                    <a:pt x="2078" y="470"/>
                    <a:pt x="2049" y="448"/>
                  </a:cubicBezTo>
                  <a:cubicBezTo>
                    <a:pt x="1714" y="209"/>
                    <a:pt x="1310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179;p45">
              <a:extLst>
                <a:ext uri="{FF2B5EF4-FFF2-40B4-BE49-F238E27FC236}">
                  <a16:creationId xmlns:a16="http://schemas.microsoft.com/office/drawing/2014/main" id="{FA6C863C-1A23-E10D-E636-64EBB6BB444B}"/>
                </a:ext>
              </a:extLst>
            </p:cNvPr>
            <p:cNvSpPr/>
            <p:nvPr/>
          </p:nvSpPr>
          <p:spPr>
            <a:xfrm>
              <a:off x="6874979" y="3566794"/>
              <a:ext cx="571636" cy="648864"/>
            </a:xfrm>
            <a:custGeom>
              <a:avLst/>
              <a:gdLst/>
              <a:ahLst/>
              <a:cxnLst/>
              <a:rect l="l" t="t" r="r" b="b"/>
              <a:pathLst>
                <a:path w="8379" h="9511" extrusionOk="0">
                  <a:moveTo>
                    <a:pt x="69" y="1"/>
                  </a:moveTo>
                  <a:cubicBezTo>
                    <a:pt x="44" y="17"/>
                    <a:pt x="23" y="34"/>
                    <a:pt x="1" y="53"/>
                  </a:cubicBezTo>
                  <a:cubicBezTo>
                    <a:pt x="848" y="555"/>
                    <a:pt x="1598" y="1221"/>
                    <a:pt x="2230" y="1820"/>
                  </a:cubicBezTo>
                  <a:cubicBezTo>
                    <a:pt x="2450" y="2027"/>
                    <a:pt x="2665" y="2234"/>
                    <a:pt x="2877" y="2447"/>
                  </a:cubicBezTo>
                  <a:lnTo>
                    <a:pt x="2986" y="2556"/>
                  </a:lnTo>
                  <a:cubicBezTo>
                    <a:pt x="3574" y="3146"/>
                    <a:pt x="4141" y="3759"/>
                    <a:pt x="4687" y="4387"/>
                  </a:cubicBezTo>
                  <a:cubicBezTo>
                    <a:pt x="4706" y="4409"/>
                    <a:pt x="4725" y="4430"/>
                    <a:pt x="4742" y="4452"/>
                  </a:cubicBezTo>
                  <a:lnTo>
                    <a:pt x="4742" y="4454"/>
                  </a:lnTo>
                  <a:cubicBezTo>
                    <a:pt x="5194" y="4975"/>
                    <a:pt x="5624" y="5509"/>
                    <a:pt x="6043" y="6053"/>
                  </a:cubicBezTo>
                  <a:cubicBezTo>
                    <a:pt x="6064" y="6081"/>
                    <a:pt x="6084" y="6105"/>
                    <a:pt x="6103" y="6131"/>
                  </a:cubicBezTo>
                  <a:cubicBezTo>
                    <a:pt x="6276" y="6363"/>
                    <a:pt x="6450" y="6596"/>
                    <a:pt x="6621" y="6832"/>
                  </a:cubicBezTo>
                  <a:cubicBezTo>
                    <a:pt x="6638" y="6857"/>
                    <a:pt x="6659" y="6884"/>
                    <a:pt x="6677" y="6909"/>
                  </a:cubicBezTo>
                  <a:cubicBezTo>
                    <a:pt x="7281" y="7748"/>
                    <a:pt x="7847" y="8617"/>
                    <a:pt x="8378" y="9510"/>
                  </a:cubicBezTo>
                  <a:cubicBezTo>
                    <a:pt x="8316" y="9347"/>
                    <a:pt x="8251" y="9187"/>
                    <a:pt x="8186" y="9034"/>
                  </a:cubicBezTo>
                  <a:lnTo>
                    <a:pt x="8184" y="9030"/>
                  </a:lnTo>
                  <a:cubicBezTo>
                    <a:pt x="7553" y="8002"/>
                    <a:pt x="6873" y="7009"/>
                    <a:pt x="6138" y="6053"/>
                  </a:cubicBezTo>
                  <a:lnTo>
                    <a:pt x="6138" y="6052"/>
                  </a:lnTo>
                  <a:cubicBezTo>
                    <a:pt x="6136" y="6050"/>
                    <a:pt x="6135" y="6050"/>
                    <a:pt x="6135" y="6047"/>
                  </a:cubicBezTo>
                  <a:cubicBezTo>
                    <a:pt x="5884" y="5719"/>
                    <a:pt x="5625" y="5393"/>
                    <a:pt x="5363" y="5073"/>
                  </a:cubicBezTo>
                  <a:cubicBezTo>
                    <a:pt x="5336" y="5038"/>
                    <a:pt x="5309" y="5005"/>
                    <a:pt x="5281" y="4972"/>
                  </a:cubicBezTo>
                  <a:cubicBezTo>
                    <a:pt x="4836" y="4433"/>
                    <a:pt x="4377" y="3906"/>
                    <a:pt x="3901" y="3395"/>
                  </a:cubicBezTo>
                  <a:lnTo>
                    <a:pt x="3824" y="3313"/>
                  </a:lnTo>
                  <a:cubicBezTo>
                    <a:pt x="3571" y="3042"/>
                    <a:pt x="3313" y="2774"/>
                    <a:pt x="3050" y="2509"/>
                  </a:cubicBezTo>
                  <a:lnTo>
                    <a:pt x="3025" y="2485"/>
                  </a:lnTo>
                  <a:lnTo>
                    <a:pt x="3025" y="2483"/>
                  </a:lnTo>
                  <a:cubicBezTo>
                    <a:pt x="2783" y="2239"/>
                    <a:pt x="2537" y="2000"/>
                    <a:pt x="2287" y="1762"/>
                  </a:cubicBezTo>
                  <a:cubicBezTo>
                    <a:pt x="2151" y="1636"/>
                    <a:pt x="2013" y="1506"/>
                    <a:pt x="1868" y="1376"/>
                  </a:cubicBezTo>
                  <a:cubicBezTo>
                    <a:pt x="1839" y="1348"/>
                    <a:pt x="1811" y="1321"/>
                    <a:pt x="1780" y="1296"/>
                  </a:cubicBezTo>
                  <a:cubicBezTo>
                    <a:pt x="1271" y="839"/>
                    <a:pt x="696" y="377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180;p45">
              <a:extLst>
                <a:ext uri="{FF2B5EF4-FFF2-40B4-BE49-F238E27FC236}">
                  <a16:creationId xmlns:a16="http://schemas.microsoft.com/office/drawing/2014/main" id="{0E9CC275-1698-07F0-EF23-558649324C0C}"/>
                </a:ext>
              </a:extLst>
            </p:cNvPr>
            <p:cNvSpPr/>
            <p:nvPr/>
          </p:nvSpPr>
          <p:spPr>
            <a:xfrm>
              <a:off x="6884667" y="3719549"/>
              <a:ext cx="198800" cy="22513"/>
            </a:xfrm>
            <a:custGeom>
              <a:avLst/>
              <a:gdLst/>
              <a:ahLst/>
              <a:cxnLst/>
              <a:rect l="l" t="t" r="r" b="b"/>
              <a:pathLst>
                <a:path w="2914" h="330" extrusionOk="0">
                  <a:moveTo>
                    <a:pt x="841" y="0"/>
                  </a:moveTo>
                  <a:cubicBezTo>
                    <a:pt x="561" y="0"/>
                    <a:pt x="281" y="14"/>
                    <a:pt x="1" y="40"/>
                  </a:cubicBezTo>
                  <a:cubicBezTo>
                    <a:pt x="15" y="66"/>
                    <a:pt x="30" y="92"/>
                    <a:pt x="46" y="117"/>
                  </a:cubicBezTo>
                  <a:cubicBezTo>
                    <a:pt x="309" y="93"/>
                    <a:pt x="572" y="82"/>
                    <a:pt x="835" y="82"/>
                  </a:cubicBezTo>
                  <a:cubicBezTo>
                    <a:pt x="1510" y="82"/>
                    <a:pt x="2183" y="159"/>
                    <a:pt x="2845" y="317"/>
                  </a:cubicBezTo>
                  <a:cubicBezTo>
                    <a:pt x="2861" y="320"/>
                    <a:pt x="2877" y="325"/>
                    <a:pt x="2896" y="330"/>
                  </a:cubicBezTo>
                  <a:lnTo>
                    <a:pt x="2911" y="269"/>
                  </a:lnTo>
                  <a:lnTo>
                    <a:pt x="2913" y="252"/>
                  </a:lnTo>
                  <a:cubicBezTo>
                    <a:pt x="2905" y="247"/>
                    <a:pt x="2895" y="246"/>
                    <a:pt x="2887" y="244"/>
                  </a:cubicBezTo>
                  <a:lnTo>
                    <a:pt x="2887" y="243"/>
                  </a:lnTo>
                  <a:cubicBezTo>
                    <a:pt x="2838" y="230"/>
                    <a:pt x="2788" y="218"/>
                    <a:pt x="2738" y="208"/>
                  </a:cubicBezTo>
                  <a:cubicBezTo>
                    <a:pt x="2113" y="69"/>
                    <a:pt x="1478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81;p45">
              <a:extLst>
                <a:ext uri="{FF2B5EF4-FFF2-40B4-BE49-F238E27FC236}">
                  <a16:creationId xmlns:a16="http://schemas.microsoft.com/office/drawing/2014/main" id="{0555BF31-6ED2-DEE1-4DAB-FBFEB7ADD327}"/>
                </a:ext>
              </a:extLst>
            </p:cNvPr>
            <p:cNvSpPr/>
            <p:nvPr/>
          </p:nvSpPr>
          <p:spPr>
            <a:xfrm>
              <a:off x="6989868" y="3586442"/>
              <a:ext cx="12826" cy="76000"/>
            </a:xfrm>
            <a:custGeom>
              <a:avLst/>
              <a:gdLst/>
              <a:ahLst/>
              <a:cxnLst/>
              <a:rect l="l" t="t" r="r" b="b"/>
              <a:pathLst>
                <a:path w="188" h="1114" extrusionOk="0">
                  <a:moveTo>
                    <a:pt x="1" y="1"/>
                  </a:moveTo>
                  <a:lnTo>
                    <a:pt x="95" y="1008"/>
                  </a:lnTo>
                  <a:lnTo>
                    <a:pt x="105" y="1114"/>
                  </a:lnTo>
                  <a:lnTo>
                    <a:pt x="187" y="1108"/>
                  </a:lnTo>
                  <a:lnTo>
                    <a:pt x="184" y="1088"/>
                  </a:lnTo>
                  <a:lnTo>
                    <a:pt x="89" y="64"/>
                  </a:lnTo>
                  <a:cubicBezTo>
                    <a:pt x="61" y="44"/>
                    <a:pt x="32" y="2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82;p45">
              <a:extLst>
                <a:ext uri="{FF2B5EF4-FFF2-40B4-BE49-F238E27FC236}">
                  <a16:creationId xmlns:a16="http://schemas.microsoft.com/office/drawing/2014/main" id="{0A6259E1-C65C-EFBA-9C97-E7BCED3AD03A}"/>
                </a:ext>
              </a:extLst>
            </p:cNvPr>
            <p:cNvSpPr/>
            <p:nvPr/>
          </p:nvSpPr>
          <p:spPr>
            <a:xfrm>
              <a:off x="7133548" y="3715933"/>
              <a:ext cx="8460" cy="82754"/>
            </a:xfrm>
            <a:custGeom>
              <a:avLst/>
              <a:gdLst/>
              <a:ahLst/>
              <a:cxnLst/>
              <a:rect l="l" t="t" r="r" b="b"/>
              <a:pathLst>
                <a:path w="124" h="1213" extrusionOk="0">
                  <a:moveTo>
                    <a:pt x="1" y="1"/>
                  </a:moveTo>
                  <a:cubicBezTo>
                    <a:pt x="1" y="344"/>
                    <a:pt x="15" y="720"/>
                    <a:pt x="39" y="1125"/>
                  </a:cubicBezTo>
                  <a:cubicBezTo>
                    <a:pt x="39" y="1154"/>
                    <a:pt x="40" y="1183"/>
                    <a:pt x="43" y="1212"/>
                  </a:cubicBezTo>
                  <a:lnTo>
                    <a:pt x="115" y="1209"/>
                  </a:lnTo>
                  <a:lnTo>
                    <a:pt x="124" y="1209"/>
                  </a:lnTo>
                  <a:cubicBezTo>
                    <a:pt x="98" y="805"/>
                    <a:pt x="83" y="431"/>
                    <a:pt x="80" y="87"/>
                  </a:cubicBezTo>
                  <a:cubicBezTo>
                    <a:pt x="53" y="58"/>
                    <a:pt x="25" y="3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3;p45">
              <a:extLst>
                <a:ext uri="{FF2B5EF4-FFF2-40B4-BE49-F238E27FC236}">
                  <a16:creationId xmlns:a16="http://schemas.microsoft.com/office/drawing/2014/main" id="{2837EBF1-95D2-45AC-90BC-FEA7C79FFA25}"/>
                </a:ext>
              </a:extLst>
            </p:cNvPr>
            <p:cNvSpPr/>
            <p:nvPr/>
          </p:nvSpPr>
          <p:spPr>
            <a:xfrm>
              <a:off x="7054272" y="3865686"/>
              <a:ext cx="144154" cy="37454"/>
            </a:xfrm>
            <a:custGeom>
              <a:avLst/>
              <a:gdLst/>
              <a:ahLst/>
              <a:cxnLst/>
              <a:rect l="l" t="t" r="r" b="b"/>
              <a:pathLst>
                <a:path w="2113" h="549" extrusionOk="0">
                  <a:moveTo>
                    <a:pt x="2107" y="0"/>
                  </a:moveTo>
                  <a:cubicBezTo>
                    <a:pt x="2091" y="2"/>
                    <a:pt x="2075" y="5"/>
                    <a:pt x="2056" y="7"/>
                  </a:cubicBezTo>
                  <a:cubicBezTo>
                    <a:pt x="1379" y="71"/>
                    <a:pt x="663" y="239"/>
                    <a:pt x="0" y="489"/>
                  </a:cubicBezTo>
                  <a:cubicBezTo>
                    <a:pt x="22" y="508"/>
                    <a:pt x="47" y="529"/>
                    <a:pt x="70" y="549"/>
                  </a:cubicBezTo>
                  <a:cubicBezTo>
                    <a:pt x="730" y="306"/>
                    <a:pt x="1441" y="142"/>
                    <a:pt x="2113" y="81"/>
                  </a:cubicBezTo>
                  <a:lnTo>
                    <a:pt x="2113" y="73"/>
                  </a:lnTo>
                  <a:lnTo>
                    <a:pt x="2113" y="71"/>
                  </a:lnTo>
                  <a:lnTo>
                    <a:pt x="21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84;p45">
              <a:extLst>
                <a:ext uri="{FF2B5EF4-FFF2-40B4-BE49-F238E27FC236}">
                  <a16:creationId xmlns:a16="http://schemas.microsoft.com/office/drawing/2014/main" id="{82956FAD-3360-A350-BED8-E4FFA17B9C97}"/>
                </a:ext>
              </a:extLst>
            </p:cNvPr>
            <p:cNvSpPr/>
            <p:nvPr/>
          </p:nvSpPr>
          <p:spPr>
            <a:xfrm>
              <a:off x="7234793" y="3842080"/>
              <a:ext cx="7914" cy="72521"/>
            </a:xfrm>
            <a:custGeom>
              <a:avLst/>
              <a:gdLst/>
              <a:ahLst/>
              <a:cxnLst/>
              <a:rect l="l" t="t" r="r" b="b"/>
              <a:pathLst>
                <a:path w="116" h="1063" extrusionOk="0">
                  <a:moveTo>
                    <a:pt x="38" y="0"/>
                  </a:moveTo>
                  <a:cubicBezTo>
                    <a:pt x="11" y="340"/>
                    <a:pt x="1" y="656"/>
                    <a:pt x="8" y="937"/>
                  </a:cubicBezTo>
                  <a:cubicBezTo>
                    <a:pt x="8" y="980"/>
                    <a:pt x="9" y="1021"/>
                    <a:pt x="11" y="1063"/>
                  </a:cubicBezTo>
                  <a:lnTo>
                    <a:pt x="92" y="1060"/>
                  </a:lnTo>
                  <a:lnTo>
                    <a:pt x="92" y="1038"/>
                  </a:lnTo>
                  <a:cubicBezTo>
                    <a:pt x="82" y="759"/>
                    <a:pt x="89" y="448"/>
                    <a:pt x="115" y="104"/>
                  </a:cubicBezTo>
                  <a:cubicBezTo>
                    <a:pt x="90" y="68"/>
                    <a:pt x="66" y="35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85;p45">
              <a:extLst>
                <a:ext uri="{FF2B5EF4-FFF2-40B4-BE49-F238E27FC236}">
                  <a16:creationId xmlns:a16="http://schemas.microsoft.com/office/drawing/2014/main" id="{C65F511C-156B-0F2E-CA14-7373E5BE0105}"/>
                </a:ext>
              </a:extLst>
            </p:cNvPr>
            <p:cNvSpPr/>
            <p:nvPr/>
          </p:nvSpPr>
          <p:spPr>
            <a:xfrm>
              <a:off x="7170185" y="3979211"/>
              <a:ext cx="124029" cy="23196"/>
            </a:xfrm>
            <a:custGeom>
              <a:avLst/>
              <a:gdLst/>
              <a:ahLst/>
              <a:cxnLst/>
              <a:rect l="l" t="t" r="r" b="b"/>
              <a:pathLst>
                <a:path w="1818" h="340" extrusionOk="0">
                  <a:moveTo>
                    <a:pt x="1811" y="1"/>
                  </a:moveTo>
                  <a:cubicBezTo>
                    <a:pt x="1779" y="2"/>
                    <a:pt x="1747" y="2"/>
                    <a:pt x="1715" y="7"/>
                  </a:cubicBezTo>
                  <a:cubicBezTo>
                    <a:pt x="1136" y="41"/>
                    <a:pt x="563" y="131"/>
                    <a:pt x="1" y="275"/>
                  </a:cubicBezTo>
                  <a:lnTo>
                    <a:pt x="78" y="340"/>
                  </a:lnTo>
                  <a:cubicBezTo>
                    <a:pt x="632" y="201"/>
                    <a:pt x="1202" y="117"/>
                    <a:pt x="1773" y="85"/>
                  </a:cubicBezTo>
                  <a:cubicBezTo>
                    <a:pt x="1787" y="85"/>
                    <a:pt x="1803" y="82"/>
                    <a:pt x="1818" y="82"/>
                  </a:cubicBezTo>
                  <a:lnTo>
                    <a:pt x="1815" y="7"/>
                  </a:lnTo>
                  <a:lnTo>
                    <a:pt x="1815" y="5"/>
                  </a:lnTo>
                  <a:lnTo>
                    <a:pt x="1815" y="1"/>
                  </a:lnTo>
                  <a:cubicBezTo>
                    <a:pt x="1815" y="1"/>
                    <a:pt x="1815" y="2"/>
                    <a:pt x="1814" y="2"/>
                  </a:cubicBezTo>
                  <a:cubicBezTo>
                    <a:pt x="1813" y="2"/>
                    <a:pt x="1811" y="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86;p45">
              <a:extLst>
                <a:ext uri="{FF2B5EF4-FFF2-40B4-BE49-F238E27FC236}">
                  <a16:creationId xmlns:a16="http://schemas.microsoft.com/office/drawing/2014/main" id="{24B58293-FCF3-2900-9083-8E2256ADC54F}"/>
                </a:ext>
              </a:extLst>
            </p:cNvPr>
            <p:cNvSpPr/>
            <p:nvPr/>
          </p:nvSpPr>
          <p:spPr>
            <a:xfrm>
              <a:off x="7231859" y="4032563"/>
              <a:ext cx="99332" cy="22172"/>
            </a:xfrm>
            <a:custGeom>
              <a:avLst/>
              <a:gdLst/>
              <a:ahLst/>
              <a:cxnLst/>
              <a:rect l="l" t="t" r="r" b="b"/>
              <a:pathLst>
                <a:path w="1456" h="325" extrusionOk="0">
                  <a:moveTo>
                    <a:pt x="1437" y="0"/>
                  </a:moveTo>
                  <a:cubicBezTo>
                    <a:pt x="1421" y="0"/>
                    <a:pt x="1405" y="2"/>
                    <a:pt x="1390" y="5"/>
                  </a:cubicBezTo>
                  <a:cubicBezTo>
                    <a:pt x="921" y="22"/>
                    <a:pt x="448" y="111"/>
                    <a:pt x="0" y="263"/>
                  </a:cubicBezTo>
                  <a:cubicBezTo>
                    <a:pt x="23" y="283"/>
                    <a:pt x="47" y="305"/>
                    <a:pt x="73" y="325"/>
                  </a:cubicBezTo>
                  <a:cubicBezTo>
                    <a:pt x="514" y="176"/>
                    <a:pt x="983" y="95"/>
                    <a:pt x="1446" y="82"/>
                  </a:cubicBezTo>
                  <a:lnTo>
                    <a:pt x="1455" y="82"/>
                  </a:lnTo>
                  <a:lnTo>
                    <a:pt x="1454" y="1"/>
                  </a:lnTo>
                  <a:cubicBezTo>
                    <a:pt x="1448" y="0"/>
                    <a:pt x="1443" y="0"/>
                    <a:pt x="1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87;p45">
              <a:extLst>
                <a:ext uri="{FF2B5EF4-FFF2-40B4-BE49-F238E27FC236}">
                  <a16:creationId xmlns:a16="http://schemas.microsoft.com/office/drawing/2014/main" id="{6D2D014E-986D-9F68-A085-9B5630357C77}"/>
                </a:ext>
              </a:extLst>
            </p:cNvPr>
            <p:cNvSpPr/>
            <p:nvPr/>
          </p:nvSpPr>
          <p:spPr>
            <a:xfrm>
              <a:off x="6390383" y="1993058"/>
              <a:ext cx="406879" cy="409062"/>
            </a:xfrm>
            <a:custGeom>
              <a:avLst/>
              <a:gdLst/>
              <a:ahLst/>
              <a:cxnLst/>
              <a:rect l="l" t="t" r="r" b="b"/>
              <a:pathLst>
                <a:path w="5964" h="5996" extrusionOk="0">
                  <a:moveTo>
                    <a:pt x="713" y="1"/>
                  </a:moveTo>
                  <a:cubicBezTo>
                    <a:pt x="621" y="2"/>
                    <a:pt x="532" y="17"/>
                    <a:pt x="449" y="52"/>
                  </a:cubicBezTo>
                  <a:cubicBezTo>
                    <a:pt x="433" y="57"/>
                    <a:pt x="416" y="65"/>
                    <a:pt x="401" y="72"/>
                  </a:cubicBezTo>
                  <a:cubicBezTo>
                    <a:pt x="378" y="82"/>
                    <a:pt x="355" y="95"/>
                    <a:pt x="335" y="110"/>
                  </a:cubicBezTo>
                  <a:cubicBezTo>
                    <a:pt x="281" y="146"/>
                    <a:pt x="233" y="189"/>
                    <a:pt x="194" y="240"/>
                  </a:cubicBezTo>
                  <a:cubicBezTo>
                    <a:pt x="183" y="254"/>
                    <a:pt x="174" y="267"/>
                    <a:pt x="165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4142" y="5415"/>
                    <a:pt x="4468" y="5709"/>
                    <a:pt x="4799" y="5996"/>
                  </a:cubicBezTo>
                  <a:cubicBezTo>
                    <a:pt x="5203" y="5893"/>
                    <a:pt x="5598" y="5690"/>
                    <a:pt x="5963" y="5496"/>
                  </a:cubicBezTo>
                  <a:cubicBezTo>
                    <a:pt x="5263" y="4613"/>
                    <a:pt x="4563" y="3733"/>
                    <a:pt x="3864" y="2853"/>
                  </a:cubicBezTo>
                  <a:lnTo>
                    <a:pt x="2816" y="1534"/>
                  </a:lnTo>
                  <a:cubicBezTo>
                    <a:pt x="2402" y="1013"/>
                    <a:pt x="1965" y="473"/>
                    <a:pt x="1361" y="167"/>
                  </a:cubicBezTo>
                  <a:lnTo>
                    <a:pt x="1355" y="166"/>
                  </a:lnTo>
                  <a:cubicBezTo>
                    <a:pt x="1324" y="147"/>
                    <a:pt x="1289" y="133"/>
                    <a:pt x="1254" y="118"/>
                  </a:cubicBezTo>
                  <a:cubicBezTo>
                    <a:pt x="1103" y="56"/>
                    <a:pt x="941" y="10"/>
                    <a:pt x="784" y="2"/>
                  </a:cubicBezTo>
                  <a:cubicBezTo>
                    <a:pt x="760" y="1"/>
                    <a:pt x="737" y="1"/>
                    <a:pt x="7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88;p45">
              <a:extLst>
                <a:ext uri="{FF2B5EF4-FFF2-40B4-BE49-F238E27FC236}">
                  <a16:creationId xmlns:a16="http://schemas.microsoft.com/office/drawing/2014/main" id="{3015F8D2-E4B4-ECDE-3600-2B119676414F}"/>
                </a:ext>
              </a:extLst>
            </p:cNvPr>
            <p:cNvSpPr/>
            <p:nvPr/>
          </p:nvSpPr>
          <p:spPr>
            <a:xfrm>
              <a:off x="6390383" y="1993058"/>
              <a:ext cx="406879" cy="409062"/>
            </a:xfrm>
            <a:custGeom>
              <a:avLst/>
              <a:gdLst/>
              <a:ahLst/>
              <a:cxnLst/>
              <a:rect l="l" t="t" r="r" b="b"/>
              <a:pathLst>
                <a:path w="5964" h="5996" extrusionOk="0">
                  <a:moveTo>
                    <a:pt x="713" y="1"/>
                  </a:moveTo>
                  <a:cubicBezTo>
                    <a:pt x="621" y="2"/>
                    <a:pt x="532" y="17"/>
                    <a:pt x="449" y="52"/>
                  </a:cubicBezTo>
                  <a:cubicBezTo>
                    <a:pt x="433" y="57"/>
                    <a:pt x="416" y="65"/>
                    <a:pt x="401" y="72"/>
                  </a:cubicBezTo>
                  <a:cubicBezTo>
                    <a:pt x="378" y="82"/>
                    <a:pt x="355" y="95"/>
                    <a:pt x="335" y="110"/>
                  </a:cubicBezTo>
                  <a:cubicBezTo>
                    <a:pt x="281" y="146"/>
                    <a:pt x="233" y="189"/>
                    <a:pt x="194" y="240"/>
                  </a:cubicBezTo>
                  <a:cubicBezTo>
                    <a:pt x="183" y="254"/>
                    <a:pt x="174" y="267"/>
                    <a:pt x="165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4142" y="5415"/>
                    <a:pt x="4468" y="5709"/>
                    <a:pt x="4799" y="5996"/>
                  </a:cubicBezTo>
                  <a:cubicBezTo>
                    <a:pt x="5203" y="5893"/>
                    <a:pt x="5598" y="5690"/>
                    <a:pt x="5963" y="5496"/>
                  </a:cubicBezTo>
                  <a:cubicBezTo>
                    <a:pt x="5263" y="4613"/>
                    <a:pt x="4563" y="3733"/>
                    <a:pt x="3864" y="2853"/>
                  </a:cubicBezTo>
                  <a:lnTo>
                    <a:pt x="2816" y="1534"/>
                  </a:lnTo>
                  <a:cubicBezTo>
                    <a:pt x="2402" y="1013"/>
                    <a:pt x="1965" y="473"/>
                    <a:pt x="1361" y="167"/>
                  </a:cubicBezTo>
                  <a:lnTo>
                    <a:pt x="1355" y="166"/>
                  </a:lnTo>
                  <a:cubicBezTo>
                    <a:pt x="1324" y="147"/>
                    <a:pt x="1289" y="133"/>
                    <a:pt x="1254" y="118"/>
                  </a:cubicBezTo>
                  <a:cubicBezTo>
                    <a:pt x="1103" y="56"/>
                    <a:pt x="941" y="10"/>
                    <a:pt x="784" y="2"/>
                  </a:cubicBezTo>
                  <a:cubicBezTo>
                    <a:pt x="760" y="1"/>
                    <a:pt x="737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89;p45">
              <a:extLst>
                <a:ext uri="{FF2B5EF4-FFF2-40B4-BE49-F238E27FC236}">
                  <a16:creationId xmlns:a16="http://schemas.microsoft.com/office/drawing/2014/main" id="{682F6F01-C71C-DBD0-4249-59B9F7B70EA8}"/>
                </a:ext>
              </a:extLst>
            </p:cNvPr>
            <p:cNvSpPr/>
            <p:nvPr/>
          </p:nvSpPr>
          <p:spPr>
            <a:xfrm>
              <a:off x="6390383" y="1993058"/>
              <a:ext cx="284692" cy="349981"/>
            </a:xfrm>
            <a:custGeom>
              <a:avLst/>
              <a:gdLst/>
              <a:ahLst/>
              <a:cxnLst/>
              <a:rect l="l" t="t" r="r" b="b"/>
              <a:pathLst>
                <a:path w="4173" h="5130" extrusionOk="0">
                  <a:moveTo>
                    <a:pt x="716" y="1"/>
                  </a:moveTo>
                  <a:cubicBezTo>
                    <a:pt x="623" y="2"/>
                    <a:pt x="535" y="17"/>
                    <a:pt x="451" y="52"/>
                  </a:cubicBezTo>
                  <a:cubicBezTo>
                    <a:pt x="435" y="57"/>
                    <a:pt x="419" y="65"/>
                    <a:pt x="404" y="72"/>
                  </a:cubicBezTo>
                  <a:cubicBezTo>
                    <a:pt x="380" y="82"/>
                    <a:pt x="356" y="95"/>
                    <a:pt x="336" y="110"/>
                  </a:cubicBezTo>
                  <a:cubicBezTo>
                    <a:pt x="283" y="146"/>
                    <a:pt x="235" y="189"/>
                    <a:pt x="196" y="240"/>
                  </a:cubicBezTo>
                  <a:cubicBezTo>
                    <a:pt x="184" y="254"/>
                    <a:pt x="176" y="267"/>
                    <a:pt x="167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3874" y="5124"/>
                    <a:pt x="3926" y="5127"/>
                    <a:pt x="3981" y="5130"/>
                  </a:cubicBezTo>
                  <a:cubicBezTo>
                    <a:pt x="3868" y="4783"/>
                    <a:pt x="3882" y="4415"/>
                    <a:pt x="4026" y="4096"/>
                  </a:cubicBezTo>
                  <a:cubicBezTo>
                    <a:pt x="4034" y="4080"/>
                    <a:pt x="4041" y="4066"/>
                    <a:pt x="4048" y="4049"/>
                  </a:cubicBezTo>
                  <a:cubicBezTo>
                    <a:pt x="4083" y="3981"/>
                    <a:pt x="4120" y="3915"/>
                    <a:pt x="4168" y="3856"/>
                  </a:cubicBezTo>
                  <a:cubicBezTo>
                    <a:pt x="4170" y="3853"/>
                    <a:pt x="4171" y="3852"/>
                    <a:pt x="4172" y="3849"/>
                  </a:cubicBezTo>
                  <a:cubicBezTo>
                    <a:pt x="4100" y="3784"/>
                    <a:pt x="4039" y="3708"/>
                    <a:pt x="3989" y="3629"/>
                  </a:cubicBezTo>
                  <a:cubicBezTo>
                    <a:pt x="3929" y="3535"/>
                    <a:pt x="3886" y="3432"/>
                    <a:pt x="3860" y="3325"/>
                  </a:cubicBezTo>
                  <a:cubicBezTo>
                    <a:pt x="3853" y="3299"/>
                    <a:pt x="3850" y="3271"/>
                    <a:pt x="3844" y="3244"/>
                  </a:cubicBezTo>
                  <a:cubicBezTo>
                    <a:pt x="3844" y="3242"/>
                    <a:pt x="3844" y="3238"/>
                    <a:pt x="3842" y="3236"/>
                  </a:cubicBezTo>
                  <a:cubicBezTo>
                    <a:pt x="3831" y="3161"/>
                    <a:pt x="3829" y="3084"/>
                    <a:pt x="3837" y="3009"/>
                  </a:cubicBezTo>
                  <a:cubicBezTo>
                    <a:pt x="3838" y="2987"/>
                    <a:pt x="3842" y="2967"/>
                    <a:pt x="3845" y="2945"/>
                  </a:cubicBezTo>
                  <a:cubicBezTo>
                    <a:pt x="3851" y="2915"/>
                    <a:pt x="3858" y="2883"/>
                    <a:pt x="3866" y="2853"/>
                  </a:cubicBezTo>
                  <a:lnTo>
                    <a:pt x="2817" y="1534"/>
                  </a:lnTo>
                  <a:cubicBezTo>
                    <a:pt x="2403" y="1013"/>
                    <a:pt x="1968" y="473"/>
                    <a:pt x="1363" y="167"/>
                  </a:cubicBezTo>
                  <a:lnTo>
                    <a:pt x="1357" y="166"/>
                  </a:lnTo>
                  <a:cubicBezTo>
                    <a:pt x="1325" y="147"/>
                    <a:pt x="1290" y="133"/>
                    <a:pt x="1255" y="118"/>
                  </a:cubicBezTo>
                  <a:cubicBezTo>
                    <a:pt x="1106" y="56"/>
                    <a:pt x="943" y="10"/>
                    <a:pt x="785" y="2"/>
                  </a:cubicBezTo>
                  <a:cubicBezTo>
                    <a:pt x="762" y="1"/>
                    <a:pt x="739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90;p45">
              <a:extLst>
                <a:ext uri="{FF2B5EF4-FFF2-40B4-BE49-F238E27FC236}">
                  <a16:creationId xmlns:a16="http://schemas.microsoft.com/office/drawing/2014/main" id="{A461A3A0-1425-9FA0-791D-98060062C93C}"/>
                </a:ext>
              </a:extLst>
            </p:cNvPr>
            <p:cNvSpPr/>
            <p:nvPr/>
          </p:nvSpPr>
          <p:spPr>
            <a:xfrm>
              <a:off x="6475936" y="2001108"/>
              <a:ext cx="176628" cy="197163"/>
            </a:xfrm>
            <a:custGeom>
              <a:avLst/>
              <a:gdLst/>
              <a:ahLst/>
              <a:cxnLst/>
              <a:rect l="l" t="t" r="r" b="b"/>
              <a:pathLst>
                <a:path w="2589" h="2890" extrusionOk="0">
                  <a:moveTo>
                    <a:pt x="0" y="0"/>
                  </a:moveTo>
                  <a:lnTo>
                    <a:pt x="0" y="0"/>
                  </a:lnTo>
                  <a:cubicBezTo>
                    <a:pt x="819" y="996"/>
                    <a:pt x="1685" y="1966"/>
                    <a:pt x="2578" y="2890"/>
                  </a:cubicBezTo>
                  <a:cubicBezTo>
                    <a:pt x="2581" y="2869"/>
                    <a:pt x="2584" y="2849"/>
                    <a:pt x="2588" y="2827"/>
                  </a:cubicBezTo>
                  <a:cubicBezTo>
                    <a:pt x="1729" y="1937"/>
                    <a:pt x="898" y="1006"/>
                    <a:pt x="107" y="49"/>
                  </a:cubicBezTo>
                  <a:lnTo>
                    <a:pt x="101" y="48"/>
                  </a:lnTo>
                  <a:cubicBezTo>
                    <a:pt x="70" y="32"/>
                    <a:pt x="36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91;p45">
              <a:extLst>
                <a:ext uri="{FF2B5EF4-FFF2-40B4-BE49-F238E27FC236}">
                  <a16:creationId xmlns:a16="http://schemas.microsoft.com/office/drawing/2014/main" id="{1811FB0F-30BC-0735-A7DD-3C359E410CB4}"/>
                </a:ext>
              </a:extLst>
            </p:cNvPr>
            <p:cNvSpPr/>
            <p:nvPr/>
          </p:nvSpPr>
          <p:spPr>
            <a:xfrm>
              <a:off x="6438958" y="1993058"/>
              <a:ext cx="214355" cy="226840"/>
            </a:xfrm>
            <a:custGeom>
              <a:avLst/>
              <a:gdLst/>
              <a:ahLst/>
              <a:cxnLst/>
              <a:rect l="l" t="t" r="r" b="b"/>
              <a:pathLst>
                <a:path w="3142" h="3325" extrusionOk="0">
                  <a:moveTo>
                    <a:pt x="1" y="1"/>
                  </a:moveTo>
                  <a:lnTo>
                    <a:pt x="3142" y="3325"/>
                  </a:lnTo>
                  <a:cubicBezTo>
                    <a:pt x="3135" y="3297"/>
                    <a:pt x="3132" y="3271"/>
                    <a:pt x="3126" y="3244"/>
                  </a:cubicBezTo>
                  <a:cubicBezTo>
                    <a:pt x="3126" y="3242"/>
                    <a:pt x="3126" y="3238"/>
                    <a:pt x="3125" y="3236"/>
                  </a:cubicBezTo>
                  <a:lnTo>
                    <a:pt x="70" y="2"/>
                  </a:lnTo>
                  <a:cubicBezTo>
                    <a:pt x="48" y="1"/>
                    <a:pt x="2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2;p45">
              <a:extLst>
                <a:ext uri="{FF2B5EF4-FFF2-40B4-BE49-F238E27FC236}">
                  <a16:creationId xmlns:a16="http://schemas.microsoft.com/office/drawing/2014/main" id="{568BF069-FF50-90F4-8FC3-C31D7937DAC2}"/>
                </a:ext>
              </a:extLst>
            </p:cNvPr>
            <p:cNvSpPr/>
            <p:nvPr/>
          </p:nvSpPr>
          <p:spPr>
            <a:xfrm>
              <a:off x="6417741" y="1996674"/>
              <a:ext cx="257131" cy="259587"/>
            </a:xfrm>
            <a:custGeom>
              <a:avLst/>
              <a:gdLst/>
              <a:ahLst/>
              <a:cxnLst/>
              <a:rect l="l" t="t" r="r" b="b"/>
              <a:pathLst>
                <a:path w="3769" h="3805" extrusionOk="0">
                  <a:moveTo>
                    <a:pt x="50" y="0"/>
                  </a:moveTo>
                  <a:cubicBezTo>
                    <a:pt x="32" y="4"/>
                    <a:pt x="18" y="12"/>
                    <a:pt x="0" y="20"/>
                  </a:cubicBezTo>
                  <a:cubicBezTo>
                    <a:pt x="1166" y="1361"/>
                    <a:pt x="2430" y="2632"/>
                    <a:pt x="3763" y="3804"/>
                  </a:cubicBezTo>
                  <a:cubicBezTo>
                    <a:pt x="3764" y="3803"/>
                    <a:pt x="3767" y="3800"/>
                    <a:pt x="3769" y="3797"/>
                  </a:cubicBezTo>
                  <a:cubicBezTo>
                    <a:pt x="3696" y="3732"/>
                    <a:pt x="3634" y="3658"/>
                    <a:pt x="3583" y="3579"/>
                  </a:cubicBezTo>
                  <a:cubicBezTo>
                    <a:pt x="2333" y="2464"/>
                    <a:pt x="1148" y="1264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193;p45">
              <a:extLst>
                <a:ext uri="{FF2B5EF4-FFF2-40B4-BE49-F238E27FC236}">
                  <a16:creationId xmlns:a16="http://schemas.microsoft.com/office/drawing/2014/main" id="{0B4148EC-D11F-54DD-812B-7F464C844589}"/>
                </a:ext>
              </a:extLst>
            </p:cNvPr>
            <p:cNvSpPr/>
            <p:nvPr/>
          </p:nvSpPr>
          <p:spPr>
            <a:xfrm>
              <a:off x="6401640" y="2009364"/>
              <a:ext cx="264840" cy="263202"/>
            </a:xfrm>
            <a:custGeom>
              <a:avLst/>
              <a:gdLst/>
              <a:ahLst/>
              <a:cxnLst/>
              <a:rect l="l" t="t" r="r" b="b"/>
              <a:pathLst>
                <a:path w="3882" h="3858" extrusionOk="0">
                  <a:moveTo>
                    <a:pt x="29" y="1"/>
                  </a:moveTo>
                  <a:cubicBezTo>
                    <a:pt x="18" y="15"/>
                    <a:pt x="9" y="28"/>
                    <a:pt x="0" y="43"/>
                  </a:cubicBezTo>
                  <a:cubicBezTo>
                    <a:pt x="1192" y="1399"/>
                    <a:pt x="2487" y="2683"/>
                    <a:pt x="3860" y="3857"/>
                  </a:cubicBezTo>
                  <a:cubicBezTo>
                    <a:pt x="3867" y="3841"/>
                    <a:pt x="3874" y="3827"/>
                    <a:pt x="3882" y="3810"/>
                  </a:cubicBezTo>
                  <a:cubicBezTo>
                    <a:pt x="2514" y="2636"/>
                    <a:pt x="1219" y="1356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194;p45">
              <a:extLst>
                <a:ext uri="{FF2B5EF4-FFF2-40B4-BE49-F238E27FC236}">
                  <a16:creationId xmlns:a16="http://schemas.microsoft.com/office/drawing/2014/main" id="{F5045892-B168-E9DB-FCE8-2A1D0630DEAA}"/>
                </a:ext>
              </a:extLst>
            </p:cNvPr>
            <p:cNvSpPr/>
            <p:nvPr/>
          </p:nvSpPr>
          <p:spPr>
            <a:xfrm>
              <a:off x="6426610" y="2265410"/>
              <a:ext cx="685704" cy="395418"/>
            </a:xfrm>
            <a:custGeom>
              <a:avLst/>
              <a:gdLst/>
              <a:ahLst/>
              <a:cxnLst/>
              <a:rect l="l" t="t" r="r" b="b"/>
              <a:pathLst>
                <a:path w="10051" h="5796" extrusionOk="0">
                  <a:moveTo>
                    <a:pt x="7810" y="1"/>
                  </a:moveTo>
                  <a:cubicBezTo>
                    <a:pt x="7692" y="1"/>
                    <a:pt x="7580" y="19"/>
                    <a:pt x="7478" y="61"/>
                  </a:cubicBezTo>
                  <a:cubicBezTo>
                    <a:pt x="6586" y="424"/>
                    <a:pt x="5238" y="1225"/>
                    <a:pt x="5238" y="1225"/>
                  </a:cubicBezTo>
                  <a:cubicBezTo>
                    <a:pt x="5238" y="1225"/>
                    <a:pt x="3107" y="1959"/>
                    <a:pt x="1788" y="3246"/>
                  </a:cubicBezTo>
                  <a:cubicBezTo>
                    <a:pt x="467" y="4536"/>
                    <a:pt x="1" y="5611"/>
                    <a:pt x="1" y="5611"/>
                  </a:cubicBezTo>
                  <a:lnTo>
                    <a:pt x="1137" y="5366"/>
                  </a:lnTo>
                  <a:lnTo>
                    <a:pt x="1202" y="5352"/>
                  </a:lnTo>
                  <a:cubicBezTo>
                    <a:pt x="1202" y="5352"/>
                    <a:pt x="2129" y="5796"/>
                    <a:pt x="3296" y="5796"/>
                  </a:cubicBezTo>
                  <a:cubicBezTo>
                    <a:pt x="3919" y="5796"/>
                    <a:pt x="4610" y="5670"/>
                    <a:pt x="5266" y="5283"/>
                  </a:cubicBezTo>
                  <a:cubicBezTo>
                    <a:pt x="5376" y="5217"/>
                    <a:pt x="5480" y="5152"/>
                    <a:pt x="5574" y="5087"/>
                  </a:cubicBezTo>
                  <a:cubicBezTo>
                    <a:pt x="5809" y="4928"/>
                    <a:pt x="6000" y="4770"/>
                    <a:pt x="6157" y="4615"/>
                  </a:cubicBezTo>
                  <a:cubicBezTo>
                    <a:pt x="7069" y="3719"/>
                    <a:pt x="6899" y="2923"/>
                    <a:pt x="7719" y="2544"/>
                  </a:cubicBezTo>
                  <a:cubicBezTo>
                    <a:pt x="7743" y="2532"/>
                    <a:pt x="7767" y="2522"/>
                    <a:pt x="7793" y="2509"/>
                  </a:cubicBezTo>
                  <a:cubicBezTo>
                    <a:pt x="8356" y="2250"/>
                    <a:pt x="9027" y="1975"/>
                    <a:pt x="9536" y="1779"/>
                  </a:cubicBezTo>
                  <a:cubicBezTo>
                    <a:pt x="9719" y="1684"/>
                    <a:pt x="9863" y="1584"/>
                    <a:pt x="9952" y="1481"/>
                  </a:cubicBezTo>
                  <a:cubicBezTo>
                    <a:pt x="9989" y="1436"/>
                    <a:pt x="10017" y="1390"/>
                    <a:pt x="10031" y="1344"/>
                  </a:cubicBezTo>
                  <a:lnTo>
                    <a:pt x="10031" y="1342"/>
                  </a:lnTo>
                  <a:cubicBezTo>
                    <a:pt x="10033" y="1323"/>
                    <a:pt x="10037" y="1307"/>
                    <a:pt x="10043" y="1296"/>
                  </a:cubicBezTo>
                  <a:lnTo>
                    <a:pt x="10043" y="1294"/>
                  </a:lnTo>
                  <a:cubicBezTo>
                    <a:pt x="10043" y="1288"/>
                    <a:pt x="10044" y="1283"/>
                    <a:pt x="10044" y="1277"/>
                  </a:cubicBezTo>
                  <a:cubicBezTo>
                    <a:pt x="10050" y="1216"/>
                    <a:pt x="10033" y="1157"/>
                    <a:pt x="9995" y="1095"/>
                  </a:cubicBezTo>
                  <a:cubicBezTo>
                    <a:pt x="9995" y="1095"/>
                    <a:pt x="8720" y="1"/>
                    <a:pt x="7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195;p45">
              <a:extLst>
                <a:ext uri="{FF2B5EF4-FFF2-40B4-BE49-F238E27FC236}">
                  <a16:creationId xmlns:a16="http://schemas.microsoft.com/office/drawing/2014/main" id="{F277F842-FDBE-26A4-AA15-67A2E8FB0A3C}"/>
                </a:ext>
              </a:extLst>
            </p:cNvPr>
            <p:cNvSpPr/>
            <p:nvPr/>
          </p:nvSpPr>
          <p:spPr>
            <a:xfrm>
              <a:off x="6334302" y="2017482"/>
              <a:ext cx="429461" cy="460979"/>
            </a:xfrm>
            <a:custGeom>
              <a:avLst/>
              <a:gdLst/>
              <a:ahLst/>
              <a:cxnLst/>
              <a:rect l="l" t="t" r="r" b="b"/>
              <a:pathLst>
                <a:path w="6295" h="6757" extrusionOk="0">
                  <a:moveTo>
                    <a:pt x="391" y="1"/>
                  </a:moveTo>
                  <a:cubicBezTo>
                    <a:pt x="304" y="1"/>
                    <a:pt x="219" y="23"/>
                    <a:pt x="152" y="79"/>
                  </a:cubicBezTo>
                  <a:cubicBezTo>
                    <a:pt x="0" y="212"/>
                    <a:pt x="29" y="451"/>
                    <a:pt x="84" y="643"/>
                  </a:cubicBezTo>
                  <a:cubicBezTo>
                    <a:pt x="253" y="1237"/>
                    <a:pt x="560" y="1790"/>
                    <a:pt x="973" y="2249"/>
                  </a:cubicBezTo>
                  <a:cubicBezTo>
                    <a:pt x="850" y="2178"/>
                    <a:pt x="707" y="2140"/>
                    <a:pt x="568" y="2117"/>
                  </a:cubicBezTo>
                  <a:cubicBezTo>
                    <a:pt x="540" y="2112"/>
                    <a:pt x="512" y="2110"/>
                    <a:pt x="484" y="2110"/>
                  </a:cubicBezTo>
                  <a:cubicBezTo>
                    <a:pt x="370" y="2110"/>
                    <a:pt x="255" y="2151"/>
                    <a:pt x="184" y="2240"/>
                  </a:cubicBezTo>
                  <a:cubicBezTo>
                    <a:pt x="57" y="2399"/>
                    <a:pt x="123" y="2632"/>
                    <a:pt x="206" y="2819"/>
                  </a:cubicBezTo>
                  <a:cubicBezTo>
                    <a:pt x="513" y="3512"/>
                    <a:pt x="987" y="4134"/>
                    <a:pt x="1574" y="4614"/>
                  </a:cubicBezTo>
                  <a:cubicBezTo>
                    <a:pt x="1535" y="4598"/>
                    <a:pt x="1490" y="4589"/>
                    <a:pt x="1446" y="4589"/>
                  </a:cubicBezTo>
                  <a:cubicBezTo>
                    <a:pt x="1379" y="4589"/>
                    <a:pt x="1312" y="4608"/>
                    <a:pt x="1264" y="4646"/>
                  </a:cubicBezTo>
                  <a:cubicBezTo>
                    <a:pt x="1150" y="4737"/>
                    <a:pt x="1108" y="4896"/>
                    <a:pt x="1129" y="5041"/>
                  </a:cubicBezTo>
                  <a:cubicBezTo>
                    <a:pt x="1151" y="5185"/>
                    <a:pt x="1228" y="5315"/>
                    <a:pt x="1313" y="5432"/>
                  </a:cubicBezTo>
                  <a:cubicBezTo>
                    <a:pt x="1708" y="5995"/>
                    <a:pt x="2316" y="6388"/>
                    <a:pt x="2975" y="6586"/>
                  </a:cubicBezTo>
                  <a:cubicBezTo>
                    <a:pt x="3139" y="6635"/>
                    <a:pt x="3305" y="6673"/>
                    <a:pt x="3472" y="6700"/>
                  </a:cubicBezTo>
                  <a:cubicBezTo>
                    <a:pt x="3705" y="6739"/>
                    <a:pt x="3943" y="6757"/>
                    <a:pt x="4181" y="6757"/>
                  </a:cubicBezTo>
                  <a:cubicBezTo>
                    <a:pt x="4461" y="6757"/>
                    <a:pt x="4742" y="6732"/>
                    <a:pt x="5019" y="6687"/>
                  </a:cubicBezTo>
                  <a:cubicBezTo>
                    <a:pt x="5442" y="6241"/>
                    <a:pt x="5823" y="5778"/>
                    <a:pt x="6294" y="5384"/>
                  </a:cubicBezTo>
                  <a:cubicBezTo>
                    <a:pt x="5301" y="4414"/>
                    <a:pt x="4310" y="3443"/>
                    <a:pt x="3315" y="2472"/>
                  </a:cubicBezTo>
                  <a:cubicBezTo>
                    <a:pt x="2684" y="1852"/>
                    <a:pt x="2051" y="1235"/>
                    <a:pt x="1419" y="617"/>
                  </a:cubicBezTo>
                  <a:cubicBezTo>
                    <a:pt x="1170" y="373"/>
                    <a:pt x="905" y="119"/>
                    <a:pt x="568" y="27"/>
                  </a:cubicBezTo>
                  <a:cubicBezTo>
                    <a:pt x="511" y="11"/>
                    <a:pt x="451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196;p45">
              <a:extLst>
                <a:ext uri="{FF2B5EF4-FFF2-40B4-BE49-F238E27FC236}">
                  <a16:creationId xmlns:a16="http://schemas.microsoft.com/office/drawing/2014/main" id="{63AC7524-F830-F7E3-1320-83A910360E2B}"/>
                </a:ext>
              </a:extLst>
            </p:cNvPr>
            <p:cNvSpPr/>
            <p:nvPr/>
          </p:nvSpPr>
          <p:spPr>
            <a:xfrm>
              <a:off x="6335531" y="2017482"/>
              <a:ext cx="335791" cy="457023"/>
            </a:xfrm>
            <a:custGeom>
              <a:avLst/>
              <a:gdLst/>
              <a:ahLst/>
              <a:cxnLst/>
              <a:rect l="l" t="t" r="r" b="b"/>
              <a:pathLst>
                <a:path w="4922" h="6699" extrusionOk="0">
                  <a:moveTo>
                    <a:pt x="370" y="1"/>
                  </a:moveTo>
                  <a:cubicBezTo>
                    <a:pt x="283" y="1"/>
                    <a:pt x="199" y="23"/>
                    <a:pt x="133" y="79"/>
                  </a:cubicBezTo>
                  <a:cubicBezTo>
                    <a:pt x="104" y="105"/>
                    <a:pt x="82" y="132"/>
                    <a:pt x="66" y="166"/>
                  </a:cubicBezTo>
                  <a:cubicBezTo>
                    <a:pt x="57" y="183"/>
                    <a:pt x="50" y="199"/>
                    <a:pt x="46" y="215"/>
                  </a:cubicBezTo>
                  <a:cubicBezTo>
                    <a:pt x="1" y="344"/>
                    <a:pt x="26" y="506"/>
                    <a:pt x="66" y="643"/>
                  </a:cubicBezTo>
                  <a:cubicBezTo>
                    <a:pt x="117" y="820"/>
                    <a:pt x="178" y="991"/>
                    <a:pt x="250" y="1157"/>
                  </a:cubicBezTo>
                  <a:cubicBezTo>
                    <a:pt x="263" y="1189"/>
                    <a:pt x="277" y="1218"/>
                    <a:pt x="292" y="1248"/>
                  </a:cubicBezTo>
                  <a:lnTo>
                    <a:pt x="292" y="1250"/>
                  </a:lnTo>
                  <a:cubicBezTo>
                    <a:pt x="460" y="1610"/>
                    <a:pt x="681" y="1945"/>
                    <a:pt x="948" y="2241"/>
                  </a:cubicBezTo>
                  <a:cubicBezTo>
                    <a:pt x="949" y="2243"/>
                    <a:pt x="951" y="2247"/>
                    <a:pt x="952" y="2249"/>
                  </a:cubicBezTo>
                  <a:cubicBezTo>
                    <a:pt x="877" y="2205"/>
                    <a:pt x="793" y="2175"/>
                    <a:pt x="706" y="2153"/>
                  </a:cubicBezTo>
                  <a:cubicBezTo>
                    <a:pt x="654" y="2139"/>
                    <a:pt x="600" y="2126"/>
                    <a:pt x="547" y="2118"/>
                  </a:cubicBezTo>
                  <a:cubicBezTo>
                    <a:pt x="520" y="2114"/>
                    <a:pt x="494" y="2112"/>
                    <a:pt x="467" y="2112"/>
                  </a:cubicBezTo>
                  <a:cubicBezTo>
                    <a:pt x="352" y="2112"/>
                    <a:pt x="236" y="2152"/>
                    <a:pt x="163" y="2241"/>
                  </a:cubicBezTo>
                  <a:cubicBezTo>
                    <a:pt x="147" y="2262"/>
                    <a:pt x="137" y="2282"/>
                    <a:pt x="127" y="2304"/>
                  </a:cubicBezTo>
                  <a:cubicBezTo>
                    <a:pt x="118" y="2318"/>
                    <a:pt x="112" y="2334"/>
                    <a:pt x="110" y="2350"/>
                  </a:cubicBezTo>
                  <a:cubicBezTo>
                    <a:pt x="73" y="2473"/>
                    <a:pt x="104" y="2616"/>
                    <a:pt x="154" y="2745"/>
                  </a:cubicBezTo>
                  <a:cubicBezTo>
                    <a:pt x="166" y="2771"/>
                    <a:pt x="176" y="2797"/>
                    <a:pt x="188" y="2821"/>
                  </a:cubicBezTo>
                  <a:cubicBezTo>
                    <a:pt x="188" y="2822"/>
                    <a:pt x="189" y="2822"/>
                    <a:pt x="189" y="2825"/>
                  </a:cubicBezTo>
                  <a:cubicBezTo>
                    <a:pt x="370" y="3230"/>
                    <a:pt x="607" y="3611"/>
                    <a:pt x="890" y="3954"/>
                  </a:cubicBezTo>
                  <a:lnTo>
                    <a:pt x="891" y="3954"/>
                  </a:lnTo>
                  <a:cubicBezTo>
                    <a:pt x="913" y="3980"/>
                    <a:pt x="935" y="4008"/>
                    <a:pt x="956" y="4034"/>
                  </a:cubicBezTo>
                  <a:lnTo>
                    <a:pt x="958" y="4034"/>
                  </a:lnTo>
                  <a:cubicBezTo>
                    <a:pt x="1137" y="4241"/>
                    <a:pt x="1334" y="4433"/>
                    <a:pt x="1546" y="4607"/>
                  </a:cubicBezTo>
                  <a:cubicBezTo>
                    <a:pt x="1550" y="4608"/>
                    <a:pt x="1553" y="4613"/>
                    <a:pt x="1557" y="4616"/>
                  </a:cubicBezTo>
                  <a:cubicBezTo>
                    <a:pt x="1517" y="4599"/>
                    <a:pt x="1473" y="4591"/>
                    <a:pt x="1429" y="4591"/>
                  </a:cubicBezTo>
                  <a:cubicBezTo>
                    <a:pt x="1411" y="4591"/>
                    <a:pt x="1392" y="4593"/>
                    <a:pt x="1375" y="4595"/>
                  </a:cubicBezTo>
                  <a:cubicBezTo>
                    <a:pt x="1327" y="4603"/>
                    <a:pt x="1282" y="4621"/>
                    <a:pt x="1247" y="4649"/>
                  </a:cubicBezTo>
                  <a:cubicBezTo>
                    <a:pt x="1133" y="4739"/>
                    <a:pt x="1092" y="4898"/>
                    <a:pt x="1114" y="5043"/>
                  </a:cubicBezTo>
                  <a:cubicBezTo>
                    <a:pt x="1124" y="5114"/>
                    <a:pt x="1150" y="5182"/>
                    <a:pt x="1181" y="5247"/>
                  </a:cubicBezTo>
                  <a:cubicBezTo>
                    <a:pt x="1191" y="5268"/>
                    <a:pt x="1202" y="5289"/>
                    <a:pt x="1213" y="5309"/>
                  </a:cubicBezTo>
                  <a:cubicBezTo>
                    <a:pt x="1239" y="5352"/>
                    <a:pt x="1266" y="5396"/>
                    <a:pt x="1295" y="5435"/>
                  </a:cubicBezTo>
                  <a:cubicBezTo>
                    <a:pt x="1493" y="5717"/>
                    <a:pt x="1745" y="5956"/>
                    <a:pt x="2031" y="6150"/>
                  </a:cubicBezTo>
                  <a:cubicBezTo>
                    <a:pt x="2055" y="6166"/>
                    <a:pt x="2078" y="6183"/>
                    <a:pt x="2101" y="6198"/>
                  </a:cubicBezTo>
                  <a:cubicBezTo>
                    <a:pt x="2366" y="6367"/>
                    <a:pt x="2657" y="6499"/>
                    <a:pt x="2957" y="6590"/>
                  </a:cubicBezTo>
                  <a:cubicBezTo>
                    <a:pt x="3019" y="6608"/>
                    <a:pt x="3058" y="6625"/>
                    <a:pt x="3097" y="6639"/>
                  </a:cubicBezTo>
                  <a:cubicBezTo>
                    <a:pt x="3128" y="6650"/>
                    <a:pt x="3152" y="6661"/>
                    <a:pt x="3184" y="6670"/>
                  </a:cubicBezTo>
                  <a:cubicBezTo>
                    <a:pt x="3216" y="6680"/>
                    <a:pt x="3257" y="6690"/>
                    <a:pt x="3310" y="6699"/>
                  </a:cubicBezTo>
                  <a:cubicBezTo>
                    <a:pt x="4041" y="6632"/>
                    <a:pt x="4480" y="6422"/>
                    <a:pt x="4921" y="6130"/>
                  </a:cubicBezTo>
                  <a:cubicBezTo>
                    <a:pt x="4832" y="6083"/>
                    <a:pt x="4756" y="6021"/>
                    <a:pt x="4691" y="5952"/>
                  </a:cubicBezTo>
                  <a:cubicBezTo>
                    <a:pt x="4680" y="5939"/>
                    <a:pt x="4670" y="5927"/>
                    <a:pt x="4658" y="5913"/>
                  </a:cubicBezTo>
                  <a:cubicBezTo>
                    <a:pt x="4581" y="5819"/>
                    <a:pt x="4520" y="5709"/>
                    <a:pt x="4480" y="5590"/>
                  </a:cubicBezTo>
                  <a:cubicBezTo>
                    <a:pt x="4476" y="5583"/>
                    <a:pt x="4474" y="5575"/>
                    <a:pt x="4473" y="5570"/>
                  </a:cubicBezTo>
                  <a:cubicBezTo>
                    <a:pt x="4468" y="5561"/>
                    <a:pt x="4467" y="5551"/>
                    <a:pt x="4463" y="5541"/>
                  </a:cubicBezTo>
                  <a:cubicBezTo>
                    <a:pt x="4438" y="5455"/>
                    <a:pt x="4423" y="5365"/>
                    <a:pt x="4422" y="5274"/>
                  </a:cubicBezTo>
                  <a:cubicBezTo>
                    <a:pt x="4419" y="5258"/>
                    <a:pt x="4419" y="5240"/>
                    <a:pt x="4419" y="5224"/>
                  </a:cubicBezTo>
                  <a:cubicBezTo>
                    <a:pt x="4422" y="5128"/>
                    <a:pt x="4438" y="5033"/>
                    <a:pt x="4465" y="4941"/>
                  </a:cubicBezTo>
                  <a:lnTo>
                    <a:pt x="4484" y="4889"/>
                  </a:lnTo>
                  <a:cubicBezTo>
                    <a:pt x="4492" y="4867"/>
                    <a:pt x="4502" y="4846"/>
                    <a:pt x="4512" y="4824"/>
                  </a:cubicBezTo>
                  <a:cubicBezTo>
                    <a:pt x="4463" y="4804"/>
                    <a:pt x="4418" y="4782"/>
                    <a:pt x="4373" y="4757"/>
                  </a:cubicBezTo>
                  <a:lnTo>
                    <a:pt x="4371" y="4757"/>
                  </a:lnTo>
                  <a:cubicBezTo>
                    <a:pt x="4337" y="4740"/>
                    <a:pt x="4303" y="4723"/>
                    <a:pt x="4271" y="4704"/>
                  </a:cubicBezTo>
                  <a:cubicBezTo>
                    <a:pt x="4177" y="4650"/>
                    <a:pt x="4089" y="4591"/>
                    <a:pt x="4005" y="4527"/>
                  </a:cubicBezTo>
                  <a:cubicBezTo>
                    <a:pt x="4005" y="4526"/>
                    <a:pt x="4004" y="4526"/>
                    <a:pt x="4002" y="4526"/>
                  </a:cubicBezTo>
                  <a:cubicBezTo>
                    <a:pt x="3970" y="4500"/>
                    <a:pt x="3944" y="4475"/>
                    <a:pt x="3915" y="4449"/>
                  </a:cubicBezTo>
                  <a:cubicBezTo>
                    <a:pt x="3788" y="4335"/>
                    <a:pt x="3676" y="4204"/>
                    <a:pt x="3584" y="4057"/>
                  </a:cubicBezTo>
                  <a:cubicBezTo>
                    <a:pt x="3569" y="4035"/>
                    <a:pt x="3556" y="4013"/>
                    <a:pt x="3542" y="3992"/>
                  </a:cubicBezTo>
                  <a:cubicBezTo>
                    <a:pt x="3496" y="3912"/>
                    <a:pt x="3454" y="3827"/>
                    <a:pt x="3416" y="3738"/>
                  </a:cubicBezTo>
                  <a:cubicBezTo>
                    <a:pt x="3394" y="3689"/>
                    <a:pt x="3375" y="3637"/>
                    <a:pt x="3358" y="3586"/>
                  </a:cubicBezTo>
                  <a:cubicBezTo>
                    <a:pt x="3351" y="3565"/>
                    <a:pt x="3345" y="3544"/>
                    <a:pt x="3338" y="3523"/>
                  </a:cubicBezTo>
                  <a:cubicBezTo>
                    <a:pt x="3304" y="3411"/>
                    <a:pt x="3280" y="3297"/>
                    <a:pt x="3267" y="3181"/>
                  </a:cubicBezTo>
                  <a:cubicBezTo>
                    <a:pt x="3265" y="3161"/>
                    <a:pt x="3264" y="3140"/>
                    <a:pt x="3260" y="3119"/>
                  </a:cubicBezTo>
                  <a:cubicBezTo>
                    <a:pt x="3252" y="3030"/>
                    <a:pt x="3249" y="2945"/>
                    <a:pt x="3251" y="2857"/>
                  </a:cubicBezTo>
                  <a:lnTo>
                    <a:pt x="3251" y="2855"/>
                  </a:lnTo>
                  <a:cubicBezTo>
                    <a:pt x="3251" y="2835"/>
                    <a:pt x="3252" y="2818"/>
                    <a:pt x="3252" y="2797"/>
                  </a:cubicBezTo>
                  <a:cubicBezTo>
                    <a:pt x="3257" y="2741"/>
                    <a:pt x="3260" y="2683"/>
                    <a:pt x="3268" y="2629"/>
                  </a:cubicBezTo>
                  <a:cubicBezTo>
                    <a:pt x="3273" y="2609"/>
                    <a:pt x="3274" y="2590"/>
                    <a:pt x="3278" y="2572"/>
                  </a:cubicBezTo>
                  <a:cubicBezTo>
                    <a:pt x="3283" y="2538"/>
                    <a:pt x="3290" y="2503"/>
                    <a:pt x="3296" y="2472"/>
                  </a:cubicBezTo>
                  <a:cubicBezTo>
                    <a:pt x="2665" y="1852"/>
                    <a:pt x="2031" y="1235"/>
                    <a:pt x="1399" y="617"/>
                  </a:cubicBezTo>
                  <a:cubicBezTo>
                    <a:pt x="1152" y="374"/>
                    <a:pt x="890" y="125"/>
                    <a:pt x="557" y="28"/>
                  </a:cubicBezTo>
                  <a:lnTo>
                    <a:pt x="554" y="28"/>
                  </a:lnTo>
                  <a:cubicBezTo>
                    <a:pt x="551" y="27"/>
                    <a:pt x="550" y="27"/>
                    <a:pt x="547" y="27"/>
                  </a:cubicBezTo>
                  <a:cubicBezTo>
                    <a:pt x="521" y="19"/>
                    <a:pt x="495" y="12"/>
                    <a:pt x="466" y="9"/>
                  </a:cubicBezTo>
                  <a:cubicBezTo>
                    <a:pt x="434" y="4"/>
                    <a:pt x="402" y="1"/>
                    <a:pt x="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197;p45">
              <a:extLst>
                <a:ext uri="{FF2B5EF4-FFF2-40B4-BE49-F238E27FC236}">
                  <a16:creationId xmlns:a16="http://schemas.microsoft.com/office/drawing/2014/main" id="{989DDECA-01FB-D5B7-1C29-E01E21AFD0C9}"/>
                </a:ext>
              </a:extLst>
            </p:cNvPr>
            <p:cNvSpPr/>
            <p:nvPr/>
          </p:nvSpPr>
          <p:spPr>
            <a:xfrm>
              <a:off x="6367391" y="2018164"/>
              <a:ext cx="191910" cy="178743"/>
            </a:xfrm>
            <a:custGeom>
              <a:avLst/>
              <a:gdLst/>
              <a:ahLst/>
              <a:cxnLst/>
              <a:rect l="l" t="t" r="r" b="b"/>
              <a:pathLst>
                <a:path w="2813" h="2620" extrusionOk="0">
                  <a:moveTo>
                    <a:pt x="0" y="1"/>
                  </a:moveTo>
                  <a:cubicBezTo>
                    <a:pt x="905" y="900"/>
                    <a:pt x="1846" y="1780"/>
                    <a:pt x="2804" y="2619"/>
                  </a:cubicBezTo>
                  <a:cubicBezTo>
                    <a:pt x="2807" y="2599"/>
                    <a:pt x="2808" y="2580"/>
                    <a:pt x="2813" y="2562"/>
                  </a:cubicBezTo>
                  <a:cubicBezTo>
                    <a:pt x="1885" y="1745"/>
                    <a:pt x="971" y="892"/>
                    <a:pt x="91" y="21"/>
                  </a:cubicBezTo>
                  <a:lnTo>
                    <a:pt x="90" y="21"/>
                  </a:lnTo>
                  <a:cubicBezTo>
                    <a:pt x="85" y="18"/>
                    <a:pt x="84" y="18"/>
                    <a:pt x="83" y="18"/>
                  </a:cubicBezTo>
                  <a:cubicBezTo>
                    <a:pt x="55" y="9"/>
                    <a:pt x="29" y="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198;p45">
              <a:extLst>
                <a:ext uri="{FF2B5EF4-FFF2-40B4-BE49-F238E27FC236}">
                  <a16:creationId xmlns:a16="http://schemas.microsoft.com/office/drawing/2014/main" id="{BA4A9AF5-88EC-A034-FDB8-3A6AFAD673EF}"/>
                </a:ext>
              </a:extLst>
            </p:cNvPr>
            <p:cNvSpPr/>
            <p:nvPr/>
          </p:nvSpPr>
          <p:spPr>
            <a:xfrm>
              <a:off x="6338601" y="2028739"/>
              <a:ext cx="219131" cy="183587"/>
            </a:xfrm>
            <a:custGeom>
              <a:avLst/>
              <a:gdLst/>
              <a:ahLst/>
              <a:cxnLst/>
              <a:rect l="l" t="t" r="r" b="b"/>
              <a:pathLst>
                <a:path w="3212" h="2691" extrusionOk="0">
                  <a:moveTo>
                    <a:pt x="23" y="1"/>
                  </a:moveTo>
                  <a:cubicBezTo>
                    <a:pt x="12" y="18"/>
                    <a:pt x="5" y="34"/>
                    <a:pt x="1" y="50"/>
                  </a:cubicBezTo>
                  <a:cubicBezTo>
                    <a:pt x="972" y="1040"/>
                    <a:pt x="2049" y="1929"/>
                    <a:pt x="3209" y="2690"/>
                  </a:cubicBezTo>
                  <a:cubicBezTo>
                    <a:pt x="3209" y="2670"/>
                    <a:pt x="3212" y="2653"/>
                    <a:pt x="3212" y="2632"/>
                  </a:cubicBezTo>
                  <a:cubicBezTo>
                    <a:pt x="2058" y="1871"/>
                    <a:pt x="990" y="988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199;p45">
              <a:extLst>
                <a:ext uri="{FF2B5EF4-FFF2-40B4-BE49-F238E27FC236}">
                  <a16:creationId xmlns:a16="http://schemas.microsoft.com/office/drawing/2014/main" id="{14A25BF4-F352-6EB2-5367-37F4EC1BC04A}"/>
                </a:ext>
              </a:extLst>
            </p:cNvPr>
            <p:cNvSpPr/>
            <p:nvPr/>
          </p:nvSpPr>
          <p:spPr>
            <a:xfrm>
              <a:off x="6352518" y="2096418"/>
              <a:ext cx="206032" cy="138014"/>
            </a:xfrm>
            <a:custGeom>
              <a:avLst/>
              <a:gdLst/>
              <a:ahLst/>
              <a:cxnLst/>
              <a:rect l="l" t="t" r="r" b="b"/>
              <a:pathLst>
                <a:path w="3020" h="2023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32"/>
                    <a:pt x="28" y="61"/>
                    <a:pt x="43" y="91"/>
                  </a:cubicBezTo>
                  <a:lnTo>
                    <a:pt x="43" y="93"/>
                  </a:lnTo>
                  <a:cubicBezTo>
                    <a:pt x="991" y="799"/>
                    <a:pt x="1986" y="1446"/>
                    <a:pt x="3019" y="2023"/>
                  </a:cubicBezTo>
                  <a:cubicBezTo>
                    <a:pt x="3018" y="2002"/>
                    <a:pt x="3016" y="1982"/>
                    <a:pt x="3012" y="1960"/>
                  </a:cubicBezTo>
                  <a:cubicBezTo>
                    <a:pt x="1968" y="1375"/>
                    <a:pt x="961" y="72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00;p45">
              <a:extLst>
                <a:ext uri="{FF2B5EF4-FFF2-40B4-BE49-F238E27FC236}">
                  <a16:creationId xmlns:a16="http://schemas.microsoft.com/office/drawing/2014/main" id="{727157C0-8441-9DFD-F12E-DC533F43E348}"/>
                </a:ext>
              </a:extLst>
            </p:cNvPr>
            <p:cNvSpPr/>
            <p:nvPr/>
          </p:nvSpPr>
          <p:spPr>
            <a:xfrm>
              <a:off x="6383833" y="2164233"/>
              <a:ext cx="180926" cy="97831"/>
            </a:xfrm>
            <a:custGeom>
              <a:avLst/>
              <a:gdLst/>
              <a:ahLst/>
              <a:cxnLst/>
              <a:rect l="l" t="t" r="r" b="b"/>
              <a:pathLst>
                <a:path w="2652" h="1434" extrusionOk="0">
                  <a:moveTo>
                    <a:pt x="1" y="1"/>
                  </a:moveTo>
                  <a:lnTo>
                    <a:pt x="1" y="1"/>
                  </a:lnTo>
                  <a:cubicBezTo>
                    <a:pt x="851" y="536"/>
                    <a:pt x="1738" y="1016"/>
                    <a:pt x="2651" y="1434"/>
                  </a:cubicBezTo>
                  <a:cubicBezTo>
                    <a:pt x="2644" y="1412"/>
                    <a:pt x="2638" y="1392"/>
                    <a:pt x="2631" y="1370"/>
                  </a:cubicBezTo>
                  <a:cubicBezTo>
                    <a:pt x="1810" y="992"/>
                    <a:pt x="1010" y="565"/>
                    <a:pt x="240" y="90"/>
                  </a:cubicBezTo>
                  <a:lnTo>
                    <a:pt x="240" y="90"/>
                  </a:lnTo>
                  <a:cubicBezTo>
                    <a:pt x="241" y="92"/>
                    <a:pt x="243" y="96"/>
                    <a:pt x="244" y="98"/>
                  </a:cubicBezTo>
                  <a:cubicBezTo>
                    <a:pt x="170" y="53"/>
                    <a:pt x="88" y="2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01;p45">
              <a:extLst>
                <a:ext uri="{FF2B5EF4-FFF2-40B4-BE49-F238E27FC236}">
                  <a16:creationId xmlns:a16="http://schemas.microsoft.com/office/drawing/2014/main" id="{6D0949E1-BF4E-B3F4-52AA-AC1A49056BC4}"/>
                </a:ext>
              </a:extLst>
            </p:cNvPr>
            <p:cNvSpPr/>
            <p:nvPr/>
          </p:nvSpPr>
          <p:spPr>
            <a:xfrm>
              <a:off x="6342967" y="2174331"/>
              <a:ext cx="237073" cy="119867"/>
            </a:xfrm>
            <a:custGeom>
              <a:avLst/>
              <a:gdLst/>
              <a:ahLst/>
              <a:cxnLst/>
              <a:rect l="l" t="t" r="r" b="b"/>
              <a:pathLst>
                <a:path w="3475" h="1757" extrusionOk="0">
                  <a:moveTo>
                    <a:pt x="18" y="0"/>
                  </a:moveTo>
                  <a:cubicBezTo>
                    <a:pt x="9" y="15"/>
                    <a:pt x="3" y="31"/>
                    <a:pt x="1" y="48"/>
                  </a:cubicBezTo>
                  <a:cubicBezTo>
                    <a:pt x="771" y="566"/>
                    <a:pt x="1587" y="1008"/>
                    <a:pt x="2440" y="1367"/>
                  </a:cubicBezTo>
                  <a:cubicBezTo>
                    <a:pt x="2780" y="1510"/>
                    <a:pt x="3123" y="1641"/>
                    <a:pt x="3475" y="1756"/>
                  </a:cubicBezTo>
                  <a:cubicBezTo>
                    <a:pt x="3460" y="1735"/>
                    <a:pt x="3447" y="1713"/>
                    <a:pt x="3433" y="1691"/>
                  </a:cubicBezTo>
                  <a:cubicBezTo>
                    <a:pt x="2223" y="1280"/>
                    <a:pt x="1078" y="714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202;p45">
              <a:extLst>
                <a:ext uri="{FF2B5EF4-FFF2-40B4-BE49-F238E27FC236}">
                  <a16:creationId xmlns:a16="http://schemas.microsoft.com/office/drawing/2014/main" id="{DE61E697-3F80-A79E-0959-35572351E5D4}"/>
                </a:ext>
              </a:extLst>
            </p:cNvPr>
            <p:cNvSpPr/>
            <p:nvPr/>
          </p:nvSpPr>
          <p:spPr>
            <a:xfrm>
              <a:off x="6346037" y="2204418"/>
              <a:ext cx="262793" cy="121572"/>
            </a:xfrm>
            <a:custGeom>
              <a:avLst/>
              <a:gdLst/>
              <a:ahLst/>
              <a:cxnLst/>
              <a:rect l="l" t="t" r="r" b="b"/>
              <a:pathLst>
                <a:path w="3852" h="1782" extrusionOk="0">
                  <a:moveTo>
                    <a:pt x="0" y="1"/>
                  </a:moveTo>
                  <a:cubicBezTo>
                    <a:pt x="12" y="28"/>
                    <a:pt x="22" y="53"/>
                    <a:pt x="34" y="78"/>
                  </a:cubicBezTo>
                  <a:cubicBezTo>
                    <a:pt x="34" y="79"/>
                    <a:pt x="35" y="79"/>
                    <a:pt x="35" y="81"/>
                  </a:cubicBezTo>
                  <a:cubicBezTo>
                    <a:pt x="704" y="512"/>
                    <a:pt x="1412" y="884"/>
                    <a:pt x="2144" y="1192"/>
                  </a:cubicBezTo>
                  <a:cubicBezTo>
                    <a:pt x="2700" y="1425"/>
                    <a:pt x="3271" y="1622"/>
                    <a:pt x="3851" y="1781"/>
                  </a:cubicBezTo>
                  <a:cubicBezTo>
                    <a:pt x="3821" y="1755"/>
                    <a:pt x="3793" y="1731"/>
                    <a:pt x="3764" y="1706"/>
                  </a:cubicBezTo>
                  <a:cubicBezTo>
                    <a:pt x="2437" y="1334"/>
                    <a:pt x="1157" y="75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203;p45">
              <a:extLst>
                <a:ext uri="{FF2B5EF4-FFF2-40B4-BE49-F238E27FC236}">
                  <a16:creationId xmlns:a16="http://schemas.microsoft.com/office/drawing/2014/main" id="{1A7A4005-5690-2753-E2AF-25426125FC30}"/>
                </a:ext>
              </a:extLst>
            </p:cNvPr>
            <p:cNvSpPr/>
            <p:nvPr/>
          </p:nvSpPr>
          <p:spPr>
            <a:xfrm>
              <a:off x="6396182" y="2286901"/>
              <a:ext cx="237619" cy="54783"/>
            </a:xfrm>
            <a:custGeom>
              <a:avLst/>
              <a:gdLst/>
              <a:ahLst/>
              <a:cxnLst/>
              <a:rect l="l" t="t" r="r" b="b"/>
              <a:pathLst>
                <a:path w="3483" h="803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28"/>
                    <a:pt x="44" y="56"/>
                    <a:pt x="66" y="80"/>
                  </a:cubicBezTo>
                  <a:lnTo>
                    <a:pt x="67" y="80"/>
                  </a:lnTo>
                  <a:cubicBezTo>
                    <a:pt x="1152" y="513"/>
                    <a:pt x="2307" y="759"/>
                    <a:pt x="3482" y="803"/>
                  </a:cubicBezTo>
                  <a:cubicBezTo>
                    <a:pt x="3448" y="787"/>
                    <a:pt x="3414" y="768"/>
                    <a:pt x="3382" y="751"/>
                  </a:cubicBezTo>
                  <a:cubicBezTo>
                    <a:pt x="2219" y="697"/>
                    <a:pt x="1073" y="44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204;p45">
              <a:extLst>
                <a:ext uri="{FF2B5EF4-FFF2-40B4-BE49-F238E27FC236}">
                  <a16:creationId xmlns:a16="http://schemas.microsoft.com/office/drawing/2014/main" id="{2EF49C45-36E5-462E-2CC1-2C3791640486}"/>
                </a:ext>
              </a:extLst>
            </p:cNvPr>
            <p:cNvSpPr/>
            <p:nvPr/>
          </p:nvSpPr>
          <p:spPr>
            <a:xfrm>
              <a:off x="6429066" y="2330565"/>
              <a:ext cx="212650" cy="28449"/>
            </a:xfrm>
            <a:custGeom>
              <a:avLst/>
              <a:gdLst/>
              <a:ahLst/>
              <a:cxnLst/>
              <a:rect l="l" t="t" r="r" b="b"/>
              <a:pathLst>
                <a:path w="3117" h="417" extrusionOk="0">
                  <a:moveTo>
                    <a:pt x="175" y="18"/>
                  </a:moveTo>
                  <a:lnTo>
                    <a:pt x="175" y="18"/>
                  </a:lnTo>
                  <a:cubicBezTo>
                    <a:pt x="175" y="18"/>
                    <a:pt x="175" y="18"/>
                    <a:pt x="175" y="18"/>
                  </a:cubicBezTo>
                  <a:lnTo>
                    <a:pt x="175" y="18"/>
                  </a:lnTo>
                  <a:cubicBezTo>
                    <a:pt x="175" y="18"/>
                    <a:pt x="175" y="18"/>
                    <a:pt x="175" y="18"/>
                  </a:cubicBezTo>
                  <a:close/>
                  <a:moveTo>
                    <a:pt x="56" y="0"/>
                  </a:moveTo>
                  <a:cubicBezTo>
                    <a:pt x="37" y="0"/>
                    <a:pt x="19" y="2"/>
                    <a:pt x="1" y="5"/>
                  </a:cubicBezTo>
                  <a:cubicBezTo>
                    <a:pt x="702" y="276"/>
                    <a:pt x="1460" y="416"/>
                    <a:pt x="2214" y="416"/>
                  </a:cubicBezTo>
                  <a:cubicBezTo>
                    <a:pt x="2510" y="416"/>
                    <a:pt x="2805" y="395"/>
                    <a:pt x="3096" y="351"/>
                  </a:cubicBezTo>
                  <a:lnTo>
                    <a:pt x="3116" y="299"/>
                  </a:lnTo>
                  <a:lnTo>
                    <a:pt x="3116" y="299"/>
                  </a:lnTo>
                  <a:cubicBezTo>
                    <a:pt x="2818" y="346"/>
                    <a:pt x="2515" y="369"/>
                    <a:pt x="2212" y="369"/>
                  </a:cubicBezTo>
                  <a:cubicBezTo>
                    <a:pt x="1521" y="369"/>
                    <a:pt x="826" y="249"/>
                    <a:pt x="175" y="18"/>
                  </a:cubicBezTo>
                  <a:lnTo>
                    <a:pt x="175" y="18"/>
                  </a:lnTo>
                  <a:cubicBezTo>
                    <a:pt x="179" y="20"/>
                    <a:pt x="182" y="24"/>
                    <a:pt x="186" y="27"/>
                  </a:cubicBezTo>
                  <a:cubicBezTo>
                    <a:pt x="145" y="9"/>
                    <a:pt x="100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205;p45">
              <a:extLst>
                <a:ext uri="{FF2B5EF4-FFF2-40B4-BE49-F238E27FC236}">
                  <a16:creationId xmlns:a16="http://schemas.microsoft.com/office/drawing/2014/main" id="{0348C4BA-782B-2A58-21AE-D6E4B72DFD87}"/>
                </a:ext>
              </a:extLst>
            </p:cNvPr>
            <p:cNvSpPr/>
            <p:nvPr/>
          </p:nvSpPr>
          <p:spPr>
            <a:xfrm>
              <a:off x="6415967" y="2373751"/>
              <a:ext cx="221314" cy="19853"/>
            </a:xfrm>
            <a:custGeom>
              <a:avLst/>
              <a:gdLst/>
              <a:ahLst/>
              <a:cxnLst/>
              <a:rect l="l" t="t" r="r" b="b"/>
              <a:pathLst>
                <a:path w="3244" h="291" extrusionOk="0">
                  <a:moveTo>
                    <a:pt x="3240" y="0"/>
                  </a:moveTo>
                  <a:cubicBezTo>
                    <a:pt x="2702" y="161"/>
                    <a:pt x="2143" y="241"/>
                    <a:pt x="1584" y="241"/>
                  </a:cubicBezTo>
                  <a:cubicBezTo>
                    <a:pt x="1050" y="241"/>
                    <a:pt x="515" y="168"/>
                    <a:pt x="0" y="22"/>
                  </a:cubicBezTo>
                  <a:lnTo>
                    <a:pt x="0" y="22"/>
                  </a:lnTo>
                  <a:cubicBezTo>
                    <a:pt x="10" y="44"/>
                    <a:pt x="22" y="64"/>
                    <a:pt x="32" y="83"/>
                  </a:cubicBezTo>
                  <a:cubicBezTo>
                    <a:pt x="538" y="221"/>
                    <a:pt x="1060" y="291"/>
                    <a:pt x="1583" y="291"/>
                  </a:cubicBezTo>
                  <a:cubicBezTo>
                    <a:pt x="2143" y="291"/>
                    <a:pt x="2703" y="211"/>
                    <a:pt x="3243" y="51"/>
                  </a:cubicBezTo>
                  <a:cubicBezTo>
                    <a:pt x="3240" y="33"/>
                    <a:pt x="3240" y="16"/>
                    <a:pt x="3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206;p45">
              <a:extLst>
                <a:ext uri="{FF2B5EF4-FFF2-40B4-BE49-F238E27FC236}">
                  <a16:creationId xmlns:a16="http://schemas.microsoft.com/office/drawing/2014/main" id="{3044B9E5-5AB6-79FB-B9AA-A4471351C83E}"/>
                </a:ext>
              </a:extLst>
            </p:cNvPr>
            <p:cNvSpPr/>
            <p:nvPr/>
          </p:nvSpPr>
          <p:spPr>
            <a:xfrm>
              <a:off x="6473957" y="2395378"/>
              <a:ext cx="167077" cy="44686"/>
            </a:xfrm>
            <a:custGeom>
              <a:avLst/>
              <a:gdLst/>
              <a:ahLst/>
              <a:cxnLst/>
              <a:rect l="l" t="t" r="r" b="b"/>
              <a:pathLst>
                <a:path w="2449" h="655" extrusionOk="0">
                  <a:moveTo>
                    <a:pt x="2432" y="0"/>
                  </a:moveTo>
                  <a:cubicBezTo>
                    <a:pt x="1687" y="381"/>
                    <a:pt x="841" y="591"/>
                    <a:pt x="0" y="608"/>
                  </a:cubicBezTo>
                  <a:cubicBezTo>
                    <a:pt x="23" y="624"/>
                    <a:pt x="48" y="640"/>
                    <a:pt x="71" y="655"/>
                  </a:cubicBezTo>
                  <a:cubicBezTo>
                    <a:pt x="895" y="630"/>
                    <a:pt x="1717" y="421"/>
                    <a:pt x="2448" y="48"/>
                  </a:cubicBezTo>
                  <a:cubicBezTo>
                    <a:pt x="2445" y="41"/>
                    <a:pt x="2444" y="33"/>
                    <a:pt x="2441" y="29"/>
                  </a:cubicBezTo>
                  <a:cubicBezTo>
                    <a:pt x="2438" y="19"/>
                    <a:pt x="2436" y="10"/>
                    <a:pt x="2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207;p45">
              <a:extLst>
                <a:ext uri="{FF2B5EF4-FFF2-40B4-BE49-F238E27FC236}">
                  <a16:creationId xmlns:a16="http://schemas.microsoft.com/office/drawing/2014/main" id="{DDCD3A67-21B2-F9B8-07DF-360D03AB3F2A}"/>
                </a:ext>
              </a:extLst>
            </p:cNvPr>
            <p:cNvSpPr/>
            <p:nvPr/>
          </p:nvSpPr>
          <p:spPr>
            <a:xfrm>
              <a:off x="6546616" y="2420621"/>
              <a:ext cx="108883" cy="51644"/>
            </a:xfrm>
            <a:custGeom>
              <a:avLst/>
              <a:gdLst/>
              <a:ahLst/>
              <a:cxnLst/>
              <a:rect l="l" t="t" r="r" b="b"/>
              <a:pathLst>
                <a:path w="1596" h="757" extrusionOk="0">
                  <a:moveTo>
                    <a:pt x="1563" y="1"/>
                  </a:moveTo>
                  <a:cubicBezTo>
                    <a:pt x="1111" y="358"/>
                    <a:pt x="569" y="607"/>
                    <a:pt x="1" y="726"/>
                  </a:cubicBezTo>
                  <a:cubicBezTo>
                    <a:pt x="32" y="738"/>
                    <a:pt x="57" y="748"/>
                    <a:pt x="87" y="756"/>
                  </a:cubicBezTo>
                  <a:cubicBezTo>
                    <a:pt x="636" y="632"/>
                    <a:pt x="1156" y="386"/>
                    <a:pt x="1596" y="38"/>
                  </a:cubicBezTo>
                  <a:cubicBezTo>
                    <a:pt x="1584" y="25"/>
                    <a:pt x="1573" y="15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208;p45">
              <a:extLst>
                <a:ext uri="{FF2B5EF4-FFF2-40B4-BE49-F238E27FC236}">
                  <a16:creationId xmlns:a16="http://schemas.microsoft.com/office/drawing/2014/main" id="{F631FB72-183C-3825-3011-8E03308DCEDE}"/>
                </a:ext>
              </a:extLst>
            </p:cNvPr>
            <p:cNvSpPr/>
            <p:nvPr/>
          </p:nvSpPr>
          <p:spPr>
            <a:xfrm>
              <a:off x="6275425" y="2553454"/>
              <a:ext cx="274596" cy="241576"/>
            </a:xfrm>
            <a:custGeom>
              <a:avLst/>
              <a:gdLst/>
              <a:ahLst/>
              <a:cxnLst/>
              <a:rect l="l" t="t" r="r" b="b"/>
              <a:pathLst>
                <a:path w="4025" h="3541" extrusionOk="0">
                  <a:moveTo>
                    <a:pt x="3254" y="0"/>
                  </a:moveTo>
                  <a:cubicBezTo>
                    <a:pt x="3186" y="0"/>
                    <a:pt x="3126" y="15"/>
                    <a:pt x="3061" y="80"/>
                  </a:cubicBezTo>
                  <a:cubicBezTo>
                    <a:pt x="2929" y="214"/>
                    <a:pt x="2733" y="438"/>
                    <a:pt x="2612" y="583"/>
                  </a:cubicBezTo>
                  <a:cubicBezTo>
                    <a:pt x="1976" y="1350"/>
                    <a:pt x="1021" y="1842"/>
                    <a:pt x="272" y="2498"/>
                  </a:cubicBezTo>
                  <a:cubicBezTo>
                    <a:pt x="158" y="2598"/>
                    <a:pt x="44" y="2715"/>
                    <a:pt x="23" y="2866"/>
                  </a:cubicBezTo>
                  <a:cubicBezTo>
                    <a:pt x="0" y="3051"/>
                    <a:pt x="138" y="3231"/>
                    <a:pt x="312" y="3300"/>
                  </a:cubicBezTo>
                  <a:cubicBezTo>
                    <a:pt x="401" y="3335"/>
                    <a:pt x="497" y="3352"/>
                    <a:pt x="593" y="3352"/>
                  </a:cubicBezTo>
                  <a:cubicBezTo>
                    <a:pt x="685" y="3352"/>
                    <a:pt x="776" y="3337"/>
                    <a:pt x="862" y="3307"/>
                  </a:cubicBezTo>
                  <a:lnTo>
                    <a:pt x="862" y="3307"/>
                  </a:lnTo>
                  <a:cubicBezTo>
                    <a:pt x="805" y="3365"/>
                    <a:pt x="831" y="3469"/>
                    <a:pt x="898" y="3513"/>
                  </a:cubicBezTo>
                  <a:cubicBezTo>
                    <a:pt x="928" y="3532"/>
                    <a:pt x="964" y="3541"/>
                    <a:pt x="1000" y="3541"/>
                  </a:cubicBezTo>
                  <a:cubicBezTo>
                    <a:pt x="1043" y="3541"/>
                    <a:pt x="1088" y="3528"/>
                    <a:pt x="1127" y="3507"/>
                  </a:cubicBezTo>
                  <a:cubicBezTo>
                    <a:pt x="1196" y="3469"/>
                    <a:pt x="1251" y="3409"/>
                    <a:pt x="1303" y="3348"/>
                  </a:cubicBezTo>
                  <a:lnTo>
                    <a:pt x="2823" y="1628"/>
                  </a:lnTo>
                  <a:cubicBezTo>
                    <a:pt x="3032" y="1392"/>
                    <a:pt x="3269" y="1140"/>
                    <a:pt x="3580" y="1107"/>
                  </a:cubicBezTo>
                  <a:cubicBezTo>
                    <a:pt x="3693" y="1007"/>
                    <a:pt x="3831" y="812"/>
                    <a:pt x="3910" y="687"/>
                  </a:cubicBezTo>
                  <a:cubicBezTo>
                    <a:pt x="3990" y="557"/>
                    <a:pt x="4025" y="392"/>
                    <a:pt x="3967" y="253"/>
                  </a:cubicBezTo>
                  <a:cubicBezTo>
                    <a:pt x="3900" y="95"/>
                    <a:pt x="3723" y="4"/>
                    <a:pt x="3549" y="4"/>
                  </a:cubicBezTo>
                  <a:cubicBezTo>
                    <a:pt x="3532" y="4"/>
                    <a:pt x="3515" y="5"/>
                    <a:pt x="3498" y="7"/>
                  </a:cubicBezTo>
                  <a:cubicBezTo>
                    <a:pt x="3476" y="9"/>
                    <a:pt x="3455" y="10"/>
                    <a:pt x="3434" y="10"/>
                  </a:cubicBezTo>
                  <a:cubicBezTo>
                    <a:pt x="3366" y="10"/>
                    <a:pt x="3308" y="0"/>
                    <a:pt x="3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209;p45">
              <a:extLst>
                <a:ext uri="{FF2B5EF4-FFF2-40B4-BE49-F238E27FC236}">
                  <a16:creationId xmlns:a16="http://schemas.microsoft.com/office/drawing/2014/main" id="{BF8AD5C6-D457-4615-A639-0BD1C00D427B}"/>
                </a:ext>
              </a:extLst>
            </p:cNvPr>
            <p:cNvSpPr/>
            <p:nvPr/>
          </p:nvSpPr>
          <p:spPr>
            <a:xfrm>
              <a:off x="6820468" y="2304844"/>
              <a:ext cx="291651" cy="275482"/>
            </a:xfrm>
            <a:custGeom>
              <a:avLst/>
              <a:gdLst/>
              <a:ahLst/>
              <a:cxnLst/>
              <a:rect l="l" t="t" r="r" b="b"/>
              <a:pathLst>
                <a:path w="4275" h="4038" extrusionOk="0">
                  <a:moveTo>
                    <a:pt x="2344" y="0"/>
                  </a:moveTo>
                  <a:cubicBezTo>
                    <a:pt x="2126" y="0"/>
                    <a:pt x="1889" y="66"/>
                    <a:pt x="1705" y="176"/>
                  </a:cubicBezTo>
                  <a:cubicBezTo>
                    <a:pt x="1495" y="299"/>
                    <a:pt x="1363" y="577"/>
                    <a:pt x="1473" y="793"/>
                  </a:cubicBezTo>
                  <a:cubicBezTo>
                    <a:pt x="1260" y="844"/>
                    <a:pt x="1034" y="854"/>
                    <a:pt x="851" y="975"/>
                  </a:cubicBezTo>
                  <a:cubicBezTo>
                    <a:pt x="668" y="1096"/>
                    <a:pt x="516" y="1281"/>
                    <a:pt x="481" y="1498"/>
                  </a:cubicBezTo>
                  <a:cubicBezTo>
                    <a:pt x="448" y="1715"/>
                    <a:pt x="557" y="1960"/>
                    <a:pt x="757" y="2045"/>
                  </a:cubicBezTo>
                  <a:cubicBezTo>
                    <a:pt x="413" y="2343"/>
                    <a:pt x="166" y="2728"/>
                    <a:pt x="57" y="3173"/>
                  </a:cubicBezTo>
                  <a:cubicBezTo>
                    <a:pt x="21" y="3318"/>
                    <a:pt x="1" y="3471"/>
                    <a:pt x="28" y="3617"/>
                  </a:cubicBezTo>
                  <a:cubicBezTo>
                    <a:pt x="53" y="3764"/>
                    <a:pt x="133" y="3907"/>
                    <a:pt x="260" y="3986"/>
                  </a:cubicBezTo>
                  <a:cubicBezTo>
                    <a:pt x="298" y="4008"/>
                    <a:pt x="337" y="4027"/>
                    <a:pt x="380" y="4037"/>
                  </a:cubicBezTo>
                  <a:cubicBezTo>
                    <a:pt x="1292" y="3141"/>
                    <a:pt x="1123" y="2345"/>
                    <a:pt x="1942" y="1966"/>
                  </a:cubicBezTo>
                  <a:cubicBezTo>
                    <a:pt x="1965" y="1954"/>
                    <a:pt x="1991" y="1944"/>
                    <a:pt x="2016" y="1931"/>
                  </a:cubicBezTo>
                  <a:cubicBezTo>
                    <a:pt x="2579" y="1672"/>
                    <a:pt x="3251" y="1397"/>
                    <a:pt x="3759" y="1201"/>
                  </a:cubicBezTo>
                  <a:cubicBezTo>
                    <a:pt x="3941" y="1133"/>
                    <a:pt x="4106" y="1074"/>
                    <a:pt x="4234" y="1028"/>
                  </a:cubicBezTo>
                  <a:cubicBezTo>
                    <a:pt x="4260" y="980"/>
                    <a:pt x="4247" y="847"/>
                    <a:pt x="4257" y="766"/>
                  </a:cubicBezTo>
                  <a:lnTo>
                    <a:pt x="4257" y="764"/>
                  </a:lnTo>
                  <a:cubicBezTo>
                    <a:pt x="4258" y="745"/>
                    <a:pt x="4261" y="729"/>
                    <a:pt x="4267" y="719"/>
                  </a:cubicBezTo>
                  <a:lnTo>
                    <a:pt x="4274" y="702"/>
                  </a:lnTo>
                  <a:cubicBezTo>
                    <a:pt x="4273" y="702"/>
                    <a:pt x="4271" y="700"/>
                    <a:pt x="4270" y="699"/>
                  </a:cubicBezTo>
                  <a:cubicBezTo>
                    <a:pt x="3713" y="344"/>
                    <a:pt x="3092" y="62"/>
                    <a:pt x="2434" y="4"/>
                  </a:cubicBezTo>
                  <a:cubicBezTo>
                    <a:pt x="2405" y="1"/>
                    <a:pt x="2374" y="0"/>
                    <a:pt x="2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210;p45">
              <a:extLst>
                <a:ext uri="{FF2B5EF4-FFF2-40B4-BE49-F238E27FC236}">
                  <a16:creationId xmlns:a16="http://schemas.microsoft.com/office/drawing/2014/main" id="{864A28BC-9537-93D8-113A-C9C26A4E9751}"/>
                </a:ext>
              </a:extLst>
            </p:cNvPr>
            <p:cNvSpPr/>
            <p:nvPr/>
          </p:nvSpPr>
          <p:spPr>
            <a:xfrm>
              <a:off x="6973085" y="2315692"/>
              <a:ext cx="48847" cy="43048"/>
            </a:xfrm>
            <a:custGeom>
              <a:avLst/>
              <a:gdLst/>
              <a:ahLst/>
              <a:cxnLst/>
              <a:rect l="l" t="t" r="r" b="b"/>
              <a:pathLst>
                <a:path w="716" h="631" extrusionOk="0">
                  <a:moveTo>
                    <a:pt x="356" y="0"/>
                  </a:moveTo>
                  <a:cubicBezTo>
                    <a:pt x="233" y="0"/>
                    <a:pt x="117" y="74"/>
                    <a:pt x="67" y="194"/>
                  </a:cubicBezTo>
                  <a:cubicBezTo>
                    <a:pt x="0" y="355"/>
                    <a:pt x="74" y="540"/>
                    <a:pt x="235" y="607"/>
                  </a:cubicBezTo>
                  <a:cubicBezTo>
                    <a:pt x="275" y="623"/>
                    <a:pt x="317" y="631"/>
                    <a:pt x="358" y="631"/>
                  </a:cubicBezTo>
                  <a:cubicBezTo>
                    <a:pt x="481" y="631"/>
                    <a:pt x="598" y="559"/>
                    <a:pt x="648" y="439"/>
                  </a:cubicBezTo>
                  <a:cubicBezTo>
                    <a:pt x="716" y="278"/>
                    <a:pt x="640" y="93"/>
                    <a:pt x="480" y="26"/>
                  </a:cubicBezTo>
                  <a:cubicBezTo>
                    <a:pt x="439" y="9"/>
                    <a:pt x="397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211;p45">
              <a:extLst>
                <a:ext uri="{FF2B5EF4-FFF2-40B4-BE49-F238E27FC236}">
                  <a16:creationId xmlns:a16="http://schemas.microsoft.com/office/drawing/2014/main" id="{6D25C2BE-912E-C21F-BB53-88C07B16DB10}"/>
                </a:ext>
              </a:extLst>
            </p:cNvPr>
            <p:cNvSpPr/>
            <p:nvPr/>
          </p:nvSpPr>
          <p:spPr>
            <a:xfrm>
              <a:off x="6504522" y="2559185"/>
              <a:ext cx="302294" cy="101924"/>
            </a:xfrm>
            <a:custGeom>
              <a:avLst/>
              <a:gdLst/>
              <a:ahLst/>
              <a:cxnLst/>
              <a:rect l="l" t="t" r="r" b="b"/>
              <a:pathLst>
                <a:path w="4431" h="1494" extrusionOk="0">
                  <a:moveTo>
                    <a:pt x="2982" y="0"/>
                  </a:moveTo>
                  <a:cubicBezTo>
                    <a:pt x="2230" y="0"/>
                    <a:pt x="1485" y="226"/>
                    <a:pt x="781" y="505"/>
                  </a:cubicBezTo>
                  <a:cubicBezTo>
                    <a:pt x="160" y="751"/>
                    <a:pt x="2" y="1082"/>
                    <a:pt x="1" y="1084"/>
                  </a:cubicBezTo>
                  <a:lnTo>
                    <a:pt x="75" y="1055"/>
                  </a:lnTo>
                  <a:cubicBezTo>
                    <a:pt x="75" y="1055"/>
                    <a:pt x="991" y="1493"/>
                    <a:pt x="2150" y="1493"/>
                  </a:cubicBezTo>
                  <a:cubicBezTo>
                    <a:pt x="2772" y="1493"/>
                    <a:pt x="3463" y="1367"/>
                    <a:pt x="4121" y="979"/>
                  </a:cubicBezTo>
                  <a:cubicBezTo>
                    <a:pt x="4232" y="914"/>
                    <a:pt x="4337" y="849"/>
                    <a:pt x="4431" y="784"/>
                  </a:cubicBezTo>
                  <a:cubicBezTo>
                    <a:pt x="4429" y="765"/>
                    <a:pt x="4428" y="745"/>
                    <a:pt x="4422" y="728"/>
                  </a:cubicBezTo>
                  <a:cubicBezTo>
                    <a:pt x="4379" y="505"/>
                    <a:pt x="4213" y="319"/>
                    <a:pt x="4018" y="208"/>
                  </a:cubicBezTo>
                  <a:cubicBezTo>
                    <a:pt x="3821" y="96"/>
                    <a:pt x="3595" y="47"/>
                    <a:pt x="3371" y="21"/>
                  </a:cubicBezTo>
                  <a:cubicBezTo>
                    <a:pt x="3241" y="7"/>
                    <a:pt x="3111" y="0"/>
                    <a:pt x="2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212;p45">
              <a:extLst>
                <a:ext uri="{FF2B5EF4-FFF2-40B4-BE49-F238E27FC236}">
                  <a16:creationId xmlns:a16="http://schemas.microsoft.com/office/drawing/2014/main" id="{AD80BCA1-08AE-BB49-9E40-AB5A6EE3EAF1}"/>
                </a:ext>
              </a:extLst>
            </p:cNvPr>
            <p:cNvSpPr/>
            <p:nvPr/>
          </p:nvSpPr>
          <p:spPr>
            <a:xfrm>
              <a:off x="7075217" y="2338956"/>
              <a:ext cx="212036" cy="78456"/>
            </a:xfrm>
            <a:custGeom>
              <a:avLst/>
              <a:gdLst/>
              <a:ahLst/>
              <a:cxnLst/>
              <a:rect l="l" t="t" r="r" b="b"/>
              <a:pathLst>
                <a:path w="3108" h="1150" extrusionOk="0">
                  <a:moveTo>
                    <a:pt x="392" y="1"/>
                  </a:moveTo>
                  <a:cubicBezTo>
                    <a:pt x="298" y="1"/>
                    <a:pt x="183" y="23"/>
                    <a:pt x="92" y="57"/>
                  </a:cubicBezTo>
                  <a:cubicBezTo>
                    <a:pt x="26" y="83"/>
                    <a:pt x="0" y="163"/>
                    <a:pt x="41" y="219"/>
                  </a:cubicBezTo>
                  <a:cubicBezTo>
                    <a:pt x="149" y="361"/>
                    <a:pt x="309" y="497"/>
                    <a:pt x="374" y="523"/>
                  </a:cubicBezTo>
                  <a:cubicBezTo>
                    <a:pt x="539" y="585"/>
                    <a:pt x="815" y="649"/>
                    <a:pt x="1028" y="682"/>
                  </a:cubicBezTo>
                  <a:cubicBezTo>
                    <a:pt x="1675" y="779"/>
                    <a:pt x="2411" y="952"/>
                    <a:pt x="3036" y="1146"/>
                  </a:cubicBezTo>
                  <a:cubicBezTo>
                    <a:pt x="3044" y="1148"/>
                    <a:pt x="3052" y="1149"/>
                    <a:pt x="3058" y="1149"/>
                  </a:cubicBezTo>
                  <a:cubicBezTo>
                    <a:pt x="3100" y="1149"/>
                    <a:pt x="3108" y="1107"/>
                    <a:pt x="3059" y="1085"/>
                  </a:cubicBezTo>
                  <a:cubicBezTo>
                    <a:pt x="2405" y="777"/>
                    <a:pt x="1059" y="166"/>
                    <a:pt x="493" y="12"/>
                  </a:cubicBezTo>
                  <a:cubicBezTo>
                    <a:pt x="464" y="4"/>
                    <a:pt x="430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213;p45">
              <a:extLst>
                <a:ext uri="{FF2B5EF4-FFF2-40B4-BE49-F238E27FC236}">
                  <a16:creationId xmlns:a16="http://schemas.microsoft.com/office/drawing/2014/main" id="{8B3AE514-2CA2-B533-89F2-0D35E21E4A70}"/>
                </a:ext>
              </a:extLst>
            </p:cNvPr>
            <p:cNvSpPr/>
            <p:nvPr/>
          </p:nvSpPr>
          <p:spPr>
            <a:xfrm>
              <a:off x="7809581" y="3464934"/>
              <a:ext cx="194434" cy="168987"/>
            </a:xfrm>
            <a:custGeom>
              <a:avLst/>
              <a:gdLst/>
              <a:ahLst/>
              <a:cxnLst/>
              <a:rect l="l" t="t" r="r" b="b"/>
              <a:pathLst>
                <a:path w="2850" h="2477" extrusionOk="0">
                  <a:moveTo>
                    <a:pt x="1190" y="1"/>
                  </a:moveTo>
                  <a:cubicBezTo>
                    <a:pt x="1086" y="1"/>
                    <a:pt x="979" y="51"/>
                    <a:pt x="901" y="126"/>
                  </a:cubicBezTo>
                  <a:cubicBezTo>
                    <a:pt x="793" y="228"/>
                    <a:pt x="731" y="369"/>
                    <a:pt x="670" y="506"/>
                  </a:cubicBezTo>
                  <a:cubicBezTo>
                    <a:pt x="495" y="907"/>
                    <a:pt x="356" y="1234"/>
                    <a:pt x="124" y="1662"/>
                  </a:cubicBezTo>
                  <a:cubicBezTo>
                    <a:pt x="69" y="1832"/>
                    <a:pt x="1" y="2044"/>
                    <a:pt x="69" y="2131"/>
                  </a:cubicBezTo>
                  <a:cubicBezTo>
                    <a:pt x="141" y="2212"/>
                    <a:pt x="254" y="2239"/>
                    <a:pt x="359" y="2262"/>
                  </a:cubicBezTo>
                  <a:cubicBezTo>
                    <a:pt x="815" y="2364"/>
                    <a:pt x="1276" y="2466"/>
                    <a:pt x="1743" y="2477"/>
                  </a:cubicBezTo>
                  <a:cubicBezTo>
                    <a:pt x="1755" y="2477"/>
                    <a:pt x="1768" y="2477"/>
                    <a:pt x="1781" y="2477"/>
                  </a:cubicBezTo>
                  <a:cubicBezTo>
                    <a:pt x="2015" y="2477"/>
                    <a:pt x="2257" y="2450"/>
                    <a:pt x="2458" y="2332"/>
                  </a:cubicBezTo>
                  <a:cubicBezTo>
                    <a:pt x="2669" y="2206"/>
                    <a:pt x="2850" y="1963"/>
                    <a:pt x="2802" y="1721"/>
                  </a:cubicBezTo>
                  <a:cubicBezTo>
                    <a:pt x="2761" y="1511"/>
                    <a:pt x="2508" y="1319"/>
                    <a:pt x="2281" y="1319"/>
                  </a:cubicBezTo>
                  <a:cubicBezTo>
                    <a:pt x="2247" y="1319"/>
                    <a:pt x="2213" y="1324"/>
                    <a:pt x="2181" y="1333"/>
                  </a:cubicBezTo>
                  <a:cubicBezTo>
                    <a:pt x="2333" y="1210"/>
                    <a:pt x="2429" y="1019"/>
                    <a:pt x="2382" y="832"/>
                  </a:cubicBezTo>
                  <a:cubicBezTo>
                    <a:pt x="2335" y="647"/>
                    <a:pt x="2158" y="502"/>
                    <a:pt x="1965" y="492"/>
                  </a:cubicBezTo>
                  <a:cubicBezTo>
                    <a:pt x="1954" y="491"/>
                    <a:pt x="1942" y="491"/>
                    <a:pt x="1929" y="491"/>
                  </a:cubicBezTo>
                  <a:cubicBezTo>
                    <a:pt x="1745" y="491"/>
                    <a:pt x="1530" y="564"/>
                    <a:pt x="1466" y="731"/>
                  </a:cubicBezTo>
                  <a:cubicBezTo>
                    <a:pt x="1498" y="605"/>
                    <a:pt x="1530" y="474"/>
                    <a:pt x="1515" y="344"/>
                  </a:cubicBezTo>
                  <a:cubicBezTo>
                    <a:pt x="1501" y="214"/>
                    <a:pt x="1434" y="82"/>
                    <a:pt x="1314" y="27"/>
                  </a:cubicBezTo>
                  <a:cubicBezTo>
                    <a:pt x="1274" y="9"/>
                    <a:pt x="1233" y="1"/>
                    <a:pt x="1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306938-768D-EF93-7444-951A5E2ED82B}"/>
              </a:ext>
            </a:extLst>
          </p:cNvPr>
          <p:cNvSpPr/>
          <p:nvPr/>
        </p:nvSpPr>
        <p:spPr>
          <a:xfrm>
            <a:off x="119950" y="120360"/>
            <a:ext cx="8797722" cy="9127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9FCB1E-D048-AADE-0F56-080ED0FD1490}"/>
              </a:ext>
            </a:extLst>
          </p:cNvPr>
          <p:cNvSpPr/>
          <p:nvPr/>
        </p:nvSpPr>
        <p:spPr>
          <a:xfrm>
            <a:off x="119950" y="850767"/>
            <a:ext cx="873472" cy="566277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04909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20" grpId="0" animBg="1"/>
      <p:bldP spid="236" grpId="0"/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472" y="85974"/>
            <a:ext cx="879652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8FFF7"/>
                </a:solidFill>
                <a:latin typeface="+mn-lt"/>
                <a:cs typeface="Times New Roman"/>
              </a:rPr>
              <a:t>III. NGUYÊN TẮC ỨNG DỤNG SINH HỌC PHÂN TỬ</a:t>
            </a:r>
            <a:endParaRPr lang="en-US" sz="3200" b="1" dirty="0">
              <a:solidFill>
                <a:srgbClr val="F8FFF7"/>
              </a:solidFill>
              <a:latin typeface="+mn-lt"/>
              <a:cs typeface="Times New Roman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00129254"/>
              </p:ext>
            </p:extLst>
          </p:nvPr>
        </p:nvGraphicFramePr>
        <p:xfrm>
          <a:off x="935736" y="670749"/>
          <a:ext cx="7272528" cy="447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50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472" y="85974"/>
            <a:ext cx="879652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8FFF7"/>
                </a:solidFill>
                <a:latin typeface="+mj-lt"/>
                <a:cs typeface="Times New Roman"/>
              </a:rPr>
              <a:t>III. NGUYÊN TẮC ỨNG DỤNG SINH HỌC PHÂN TỬ</a:t>
            </a:r>
            <a:endParaRPr lang="en-US" sz="3200" b="1" dirty="0">
              <a:solidFill>
                <a:srgbClr val="F8FFF7"/>
              </a:solidFill>
              <a:latin typeface="+mj-lt"/>
              <a:cs typeface="Times New Roman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6B0459-F399-DC62-B1CA-681F5F844C15}"/>
              </a:ext>
            </a:extLst>
          </p:cNvPr>
          <p:cNvSpPr/>
          <p:nvPr/>
        </p:nvSpPr>
        <p:spPr>
          <a:xfrm>
            <a:off x="508000" y="1296106"/>
            <a:ext cx="8128000" cy="2551288"/>
          </a:xfrm>
          <a:prstGeom prst="roundRect">
            <a:avLst/>
          </a:prstGeom>
          <a:solidFill>
            <a:srgbClr val="FCF5E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472" y="85974"/>
            <a:ext cx="879652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8FFF7"/>
                </a:solidFill>
                <a:latin typeface="+mj-lt"/>
                <a:cs typeface="Times New Roman"/>
              </a:rPr>
              <a:t>III. </a:t>
            </a:r>
            <a:r>
              <a:rPr lang="en-US" sz="3200" dirty="0">
                <a:solidFill>
                  <a:srgbClr val="F8FFF7"/>
                </a:solidFill>
                <a:latin typeface="+mn-lt"/>
                <a:cs typeface="Times New Roman"/>
              </a:rPr>
              <a:t>NGUYÊN</a:t>
            </a:r>
            <a:r>
              <a:rPr lang="en-US" sz="3200" dirty="0">
                <a:solidFill>
                  <a:srgbClr val="F8FFF7"/>
                </a:solidFill>
                <a:latin typeface="+mj-lt"/>
                <a:cs typeface="Times New Roman"/>
              </a:rPr>
              <a:t> TẮC ỨNG DỤNG SINH HỌC PHÂN TỬ</a:t>
            </a:r>
            <a:endParaRPr lang="en-US" sz="3200" b="1" dirty="0">
              <a:solidFill>
                <a:srgbClr val="F8FFF7"/>
              </a:solidFill>
              <a:latin typeface="+mj-lt"/>
              <a:cs typeface="Times New Roman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3B45718-023C-250E-CFCE-41756ABD80BB}"/>
              </a:ext>
            </a:extLst>
          </p:cNvPr>
          <p:cNvSpPr/>
          <p:nvPr/>
        </p:nvSpPr>
        <p:spPr>
          <a:xfrm>
            <a:off x="101600" y="1783644"/>
            <a:ext cx="914400" cy="9369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VÌ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74A30-0136-931F-F691-ED1B2FD14256}"/>
              </a:ext>
            </a:extLst>
          </p:cNvPr>
          <p:cNvSpPr/>
          <p:nvPr/>
        </p:nvSpPr>
        <p:spPr>
          <a:xfrm>
            <a:off x="1128889" y="729074"/>
            <a:ext cx="7913511" cy="959556"/>
          </a:xfrm>
          <a:prstGeom prst="rect">
            <a:avLst/>
          </a:prstGeom>
          <a:solidFill>
            <a:srgbClr val="B8D1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hằm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24B554-6191-F951-A2B3-C7C95260B5D5}"/>
              </a:ext>
            </a:extLst>
          </p:cNvPr>
          <p:cNvSpPr/>
          <p:nvPr/>
        </p:nvSpPr>
        <p:spPr>
          <a:xfrm>
            <a:off x="1128889" y="2001663"/>
            <a:ext cx="2257778" cy="14341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ránh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F20D0-2607-255A-BEAB-4A02CACA0A67}"/>
              </a:ext>
            </a:extLst>
          </p:cNvPr>
          <p:cNvSpPr/>
          <p:nvPr/>
        </p:nvSpPr>
        <p:spPr>
          <a:xfrm>
            <a:off x="3793066" y="1711677"/>
            <a:ext cx="4539223" cy="6999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0E9DFF-64EC-1956-5768-1E5E7630BA70}"/>
              </a:ext>
            </a:extLst>
          </p:cNvPr>
          <p:cNvSpPr/>
          <p:nvPr/>
        </p:nvSpPr>
        <p:spPr>
          <a:xfrm>
            <a:off x="3793065" y="2528710"/>
            <a:ext cx="4539223" cy="54186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2E244D-AD41-CD4D-C45E-C1BA97252DB2}"/>
              </a:ext>
            </a:extLst>
          </p:cNvPr>
          <p:cNvSpPr/>
          <p:nvPr/>
        </p:nvSpPr>
        <p:spPr>
          <a:xfrm>
            <a:off x="3793065" y="3251668"/>
            <a:ext cx="4539223" cy="56021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90FB86-0C9E-ADF5-BE38-CC797C9AB39B}"/>
              </a:ext>
            </a:extLst>
          </p:cNvPr>
          <p:cNvSpPr/>
          <p:nvPr/>
        </p:nvSpPr>
        <p:spPr>
          <a:xfrm>
            <a:off x="1128889" y="3990853"/>
            <a:ext cx="7913510" cy="959556"/>
          </a:xfrm>
          <a:prstGeom prst="rect">
            <a:avLst/>
          </a:prstGeom>
          <a:solidFill>
            <a:srgbClr val="FFA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5709" y="594463"/>
            <a:ext cx="78273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latin typeface="Calibri" pitchFamily="34" charset="0"/>
                <a:cs typeface="Calibri" pitchFamily="34" charset="0"/>
              </a:rPr>
              <a:t>Ứng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dụng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SHPT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trong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thực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tiễn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cần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đảm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bảo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F78A72-BB84-1ECB-DBB0-D194510D090E}"/>
              </a:ext>
            </a:extLst>
          </p:cNvPr>
          <p:cNvSpPr/>
          <p:nvPr/>
        </p:nvSpPr>
        <p:spPr>
          <a:xfrm>
            <a:off x="327264" y="31449"/>
            <a:ext cx="879652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8FFF7"/>
                </a:solidFill>
                <a:latin typeface="+mj-lt"/>
                <a:cs typeface="Times New Roman"/>
              </a:rPr>
              <a:t>III. NGUYÊN TẮC ỨNG DỤNG SINH HỌC PHÂN TỬ</a:t>
            </a:r>
            <a:endParaRPr lang="en-US" sz="3200" b="1" dirty="0">
              <a:solidFill>
                <a:srgbClr val="F8FFF7"/>
              </a:solidFill>
              <a:latin typeface="+mj-lt"/>
              <a:cs typeface="Times New Roman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78ADF9-7E95-867D-2EAC-CA5845A1C167}"/>
              </a:ext>
            </a:extLst>
          </p:cNvPr>
          <p:cNvSpPr/>
          <p:nvPr/>
        </p:nvSpPr>
        <p:spPr>
          <a:xfrm>
            <a:off x="278045" y="1249809"/>
            <a:ext cx="8674044" cy="112085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tắc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ứng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dụng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kĩ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thuật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SHPT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để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tạo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ra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sản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phẩm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sinh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phục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vụ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mọi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mặt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đời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sống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8667C5-3E45-AEE4-ED62-5030D068A7AE}"/>
              </a:ext>
            </a:extLst>
          </p:cNvPr>
          <p:cNvSpPr/>
          <p:nvPr/>
        </p:nvSpPr>
        <p:spPr>
          <a:xfrm>
            <a:off x="1196622" y="4744142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C957B3-5665-5C88-E68D-370AE445D75D}"/>
              </a:ext>
            </a:extLst>
          </p:cNvPr>
          <p:cNvSpPr/>
          <p:nvPr/>
        </p:nvSpPr>
        <p:spPr>
          <a:xfrm>
            <a:off x="313886" y="2422708"/>
            <a:ext cx="8674044" cy="1470983"/>
          </a:xfrm>
          <a:prstGeom prst="roundRect">
            <a:avLst/>
          </a:prstGeom>
          <a:ln>
            <a:solidFill>
              <a:srgbClr val="0A0FE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tắc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về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an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toàn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sinh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như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bảo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mật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tin, an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toàn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sức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khoẻ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con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người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an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toàn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an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ninh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sinh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trong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nghiên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cứu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sinh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phân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tử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</a:t>
            </a:r>
            <a:endParaRPr lang="en-US" sz="2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6B8E8E-1B1E-5F3E-EFAC-D1E93C25CED2}"/>
              </a:ext>
            </a:extLst>
          </p:cNvPr>
          <p:cNvSpPr/>
          <p:nvPr/>
        </p:nvSpPr>
        <p:spPr>
          <a:xfrm>
            <a:off x="327264" y="4034833"/>
            <a:ext cx="8660666" cy="1077218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tắc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về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đạo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đức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sinh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hướng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tới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lợi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ích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đồng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</a:t>
            </a:r>
            <a:endParaRPr lang="en-US" sz="2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B31E4DF-A573-19C7-0072-D41462E9231F}"/>
              </a:ext>
            </a:extLst>
          </p:cNvPr>
          <p:cNvSpPr/>
          <p:nvPr/>
        </p:nvSpPr>
        <p:spPr>
          <a:xfrm>
            <a:off x="191911" y="584171"/>
            <a:ext cx="1219200" cy="697691"/>
          </a:xfrm>
          <a:prstGeom prst="rightArrow">
            <a:avLst/>
          </a:prstGeom>
          <a:solidFill>
            <a:srgbClr val="0A0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8FFF7"/>
                </a:solidFill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5268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933A4-E563-89B9-7811-13F9025CA911}"/>
              </a:ext>
            </a:extLst>
          </p:cNvPr>
          <p:cNvSpPr/>
          <p:nvPr/>
        </p:nvSpPr>
        <p:spPr>
          <a:xfrm>
            <a:off x="2223911" y="1332090"/>
            <a:ext cx="5328356" cy="2212622"/>
          </a:xfrm>
          <a:prstGeom prst="roundRect">
            <a:avLst/>
          </a:prstGeom>
          <a:solidFill>
            <a:srgbClr val="FFAD2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latin typeface="+mn-lt"/>
                <a:cs typeface="Times New Roman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87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929" y="1158870"/>
            <a:ext cx="8211312" cy="210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+mn-lt"/>
                <a:ea typeface="Times New Roman"/>
              </a:rPr>
              <a:t>Câu</a:t>
            </a:r>
            <a:r>
              <a:rPr lang="en-US" sz="2800" dirty="0">
                <a:latin typeface="+mn-lt"/>
                <a:ea typeface="Times New Roman"/>
              </a:rPr>
              <a:t> 1. </a:t>
            </a:r>
            <a:r>
              <a:rPr lang="en-US" sz="2800" dirty="0" err="1">
                <a:latin typeface="+mn-lt"/>
                <a:ea typeface="Times New Roman"/>
              </a:rPr>
              <a:t>Nghiên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cứu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về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cấu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trúc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nào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sau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đây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thuộc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về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cấp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sinh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học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phân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tử</a:t>
            </a:r>
            <a:r>
              <a:rPr lang="en-US" sz="2800" dirty="0">
                <a:latin typeface="+mn-lt"/>
                <a:ea typeface="Times New Roman"/>
              </a:rPr>
              <a:t>?</a:t>
            </a:r>
            <a:endParaRPr lang="en-US" sz="2800" dirty="0">
              <a:latin typeface="+mn-lt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it-IT" sz="2800" b="1" kern="100" dirty="0">
                <a:latin typeface="+mn-lt"/>
                <a:ea typeface="Times New Roman"/>
                <a:cs typeface="Times New Roman"/>
              </a:rPr>
              <a:t>A.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 Tế bào		</a:t>
            </a:r>
            <a:r>
              <a:rPr lang="it-IT" sz="2800" b="1" kern="100" dirty="0">
                <a:latin typeface="+mn-lt"/>
                <a:ea typeface="Times New Roman"/>
                <a:cs typeface="Times New Roman"/>
              </a:rPr>
              <a:t>B.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 </a:t>
            </a:r>
            <a:r>
              <a:rPr lang="en-US" sz="2800" kern="100" dirty="0" err="1">
                <a:latin typeface="+mn-lt"/>
                <a:ea typeface="Times New Roman"/>
                <a:cs typeface="Times New Roman"/>
              </a:rPr>
              <a:t>Cơ</a:t>
            </a:r>
            <a:r>
              <a:rPr lang="en-US" sz="2800" kern="100" dirty="0">
                <a:latin typeface="+mn-lt"/>
                <a:ea typeface="Times New Roman"/>
                <a:cs typeface="Times New Roman"/>
              </a:rPr>
              <a:t> </a:t>
            </a:r>
            <a:r>
              <a:rPr lang="en-US" sz="2800" kern="100" dirty="0" err="1">
                <a:latin typeface="+mn-lt"/>
                <a:ea typeface="Times New Roman"/>
                <a:cs typeface="Times New Roman"/>
              </a:rPr>
              <a:t>thể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.</a:t>
            </a:r>
            <a:endParaRPr lang="en-US" sz="2800" dirty="0">
              <a:latin typeface="+mn-lt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it-IT" sz="2800" b="1" kern="100" dirty="0">
                <a:latin typeface="+mn-lt"/>
                <a:ea typeface="Times New Roman"/>
                <a:cs typeface="Times New Roman"/>
              </a:rPr>
              <a:t>C.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 </a:t>
            </a:r>
            <a:r>
              <a:rPr lang="en-US" sz="2800" kern="100" dirty="0" err="1">
                <a:latin typeface="+mn-lt"/>
                <a:ea typeface="Times New Roman"/>
                <a:cs typeface="Times New Roman"/>
              </a:rPr>
              <a:t>Quần</a:t>
            </a:r>
            <a:r>
              <a:rPr lang="en-US" sz="2800" kern="100" dirty="0">
                <a:latin typeface="+mn-lt"/>
                <a:ea typeface="Times New Roman"/>
                <a:cs typeface="Times New Roman"/>
              </a:rPr>
              <a:t> </a:t>
            </a:r>
            <a:r>
              <a:rPr lang="en-US" sz="2800" kern="100" dirty="0" err="1">
                <a:latin typeface="+mn-lt"/>
                <a:ea typeface="Times New Roman"/>
                <a:cs typeface="Times New Roman"/>
              </a:rPr>
              <a:t>thể</a:t>
            </a:r>
            <a:r>
              <a:rPr lang="en-US" sz="2800" dirty="0">
                <a:latin typeface="+mn-lt"/>
                <a:ea typeface="Times New Roman"/>
                <a:cs typeface="Times New Roman"/>
              </a:rPr>
              <a:t>		</a:t>
            </a:r>
            <a:r>
              <a:rPr lang="it-IT" sz="2800" b="1" kern="100" dirty="0">
                <a:latin typeface="+mn-lt"/>
                <a:ea typeface="Calibri"/>
                <a:cs typeface="Times New Roman"/>
              </a:rPr>
              <a:t>D.</a:t>
            </a:r>
            <a:r>
              <a:rPr lang="it-IT" sz="2800" kern="100" dirty="0">
                <a:latin typeface="+mn-lt"/>
                <a:ea typeface="Calibri"/>
                <a:cs typeface="Times New Roman"/>
              </a:rPr>
              <a:t> Nucleic acid</a:t>
            </a:r>
            <a:r>
              <a:rPr lang="en-US" sz="2800" kern="100" dirty="0">
                <a:latin typeface="+mn-lt"/>
                <a:ea typeface="Calibri"/>
                <a:cs typeface="Times New Roman"/>
              </a:rPr>
              <a:t>.</a:t>
            </a:r>
            <a:endParaRPr lang="en-US" sz="28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7520" y="145117"/>
            <a:ext cx="267004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+mn-lt"/>
                <a:cs typeface="Times New Roman"/>
              </a:rPr>
              <a:t>LUYỆN TẬP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73D2CD-96C7-D2C6-869E-ADD81D5B39FF}"/>
              </a:ext>
            </a:extLst>
          </p:cNvPr>
          <p:cNvSpPr/>
          <p:nvPr/>
        </p:nvSpPr>
        <p:spPr>
          <a:xfrm>
            <a:off x="5520266" y="2731911"/>
            <a:ext cx="541867" cy="4494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108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048" y="983013"/>
            <a:ext cx="8759952" cy="2843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+mn-lt"/>
                <a:ea typeface="Times New Roman"/>
              </a:rPr>
              <a:t>Câu</a:t>
            </a:r>
            <a:r>
              <a:rPr lang="en-US" sz="2800" dirty="0">
                <a:latin typeface="+mn-lt"/>
                <a:ea typeface="Times New Roman"/>
              </a:rPr>
              <a:t> 2. Sinh </a:t>
            </a:r>
            <a:r>
              <a:rPr lang="en-US" sz="2800" dirty="0" err="1">
                <a:latin typeface="+mn-lt"/>
                <a:ea typeface="Times New Roman"/>
              </a:rPr>
              <a:t>học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phân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tử</a:t>
            </a:r>
            <a:r>
              <a:rPr lang="en-US" sz="2800" dirty="0">
                <a:latin typeface="+mn-lt"/>
                <a:ea typeface="Times New Roman"/>
              </a:rPr>
              <a:t> </a:t>
            </a:r>
            <a:r>
              <a:rPr lang="en-US" sz="2800" dirty="0" err="1">
                <a:latin typeface="+mn-lt"/>
                <a:ea typeface="Times New Roman"/>
              </a:rPr>
              <a:t>là</a:t>
            </a:r>
            <a:endParaRPr lang="en-US" sz="2800" dirty="0">
              <a:latin typeface="+mn-lt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it-IT" sz="2800" b="1" kern="100" dirty="0">
                <a:latin typeface="+mn-lt"/>
                <a:ea typeface="Times New Roman"/>
                <a:cs typeface="Times New Roman"/>
              </a:rPr>
              <a:t>A.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 ngành khoa học nghiên cứu sự sống ở cấp độ phân tử.</a:t>
            </a:r>
            <a:endParaRPr lang="en-US" sz="2800" dirty="0">
              <a:latin typeface="+mn-lt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it-IT" sz="2800" b="1" kern="100" dirty="0">
                <a:latin typeface="+mn-lt"/>
                <a:ea typeface="Times New Roman"/>
                <a:cs typeface="Times New Roman"/>
              </a:rPr>
              <a:t>B.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 ngành khoa học nghiên cứu sự sống ở cấp độ tế bào.</a:t>
            </a:r>
            <a:endParaRPr lang="en-US" sz="2800" dirty="0">
              <a:latin typeface="+mn-lt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it-IT" sz="2800" b="1" kern="100" dirty="0">
                <a:latin typeface="+mn-lt"/>
                <a:ea typeface="Times New Roman"/>
                <a:cs typeface="Times New Roman"/>
              </a:rPr>
              <a:t>C.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 ngành khoa học nghiên cứu sự sống ở cấp độ cơ thể.</a:t>
            </a:r>
            <a:endParaRPr lang="en-US" sz="2800" dirty="0">
              <a:latin typeface="+mn-lt"/>
              <a:ea typeface="Calibri"/>
              <a:cs typeface="Times New Roman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it-IT" sz="2800" b="1" kern="100" dirty="0">
                <a:latin typeface="+mn-lt"/>
                <a:ea typeface="Calibri"/>
                <a:cs typeface="Times New Roman"/>
              </a:rPr>
              <a:t>D.</a:t>
            </a:r>
            <a:r>
              <a:rPr lang="it-IT" sz="2800" kern="100" dirty="0">
                <a:latin typeface="+mn-lt"/>
                <a:ea typeface="Calibri"/>
                <a:cs typeface="Times New Roman"/>
              </a:rPr>
              <a:t> </a:t>
            </a:r>
            <a:r>
              <a:rPr lang="it-IT" sz="2800" kern="100" dirty="0">
                <a:latin typeface="+mn-lt"/>
                <a:ea typeface="Times New Roman"/>
                <a:cs typeface="Times New Roman"/>
              </a:rPr>
              <a:t>ngành khoa học nghiên cứu sự sống ở cấp độ quần thể</a:t>
            </a:r>
            <a:r>
              <a:rPr lang="en-US" sz="2800" kern="100" dirty="0">
                <a:latin typeface="+mn-lt"/>
                <a:ea typeface="Calibri"/>
                <a:cs typeface="Times New Roman"/>
              </a:rPr>
              <a:t>.</a:t>
            </a:r>
            <a:endParaRPr lang="en-US" sz="280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6976" y="49805"/>
            <a:ext cx="2670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latin typeface="+mn-lt"/>
                <a:cs typeface="Times New Roman"/>
              </a:rPr>
              <a:t>LUYỆN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F9E60F-A4FE-C858-C4C2-DE8D3A5CE015}"/>
              </a:ext>
            </a:extLst>
          </p:cNvPr>
          <p:cNvSpPr/>
          <p:nvPr/>
        </p:nvSpPr>
        <p:spPr>
          <a:xfrm>
            <a:off x="3017520" y="145117"/>
            <a:ext cx="267004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+mn-lt"/>
                <a:cs typeface="Times New Roman"/>
              </a:rPr>
              <a:t>LUYỆN TẬP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66E93C-8C64-8B2F-940B-ACDF2260FC5C}"/>
              </a:ext>
            </a:extLst>
          </p:cNvPr>
          <p:cNvSpPr/>
          <p:nvPr/>
        </p:nvSpPr>
        <p:spPr>
          <a:xfrm>
            <a:off x="428978" y="1478844"/>
            <a:ext cx="587022" cy="5080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44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7472" y="634579"/>
            <a:ext cx="8449056" cy="422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ea typeface="Times New Roman"/>
                <a:cs typeface="Calibri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Times New Roman"/>
                <a:cs typeface="Calibri" pitchFamily="34" charset="0"/>
              </a:rPr>
              <a:t> 4.</a:t>
            </a: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Sinh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phân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tử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là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ngành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khoa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học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nghiên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cứu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sự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sống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ở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cấp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độ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…(1)…,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trong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đó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chủ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yếu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nghiên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cứu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cấu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trúc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,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chức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năng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của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nucleic acid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và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…(2)….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Từ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còn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thiếu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ở (1)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và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(2)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lần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lượt</a:t>
            </a:r>
            <a:r>
              <a:rPr lang="en-US" sz="28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Times New Roman"/>
                <a:cs typeface="Calibri" pitchFamily="34" charset="0"/>
              </a:rPr>
              <a:t>là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pt-BR" sz="2800" b="1" kern="100" dirty="0">
                <a:latin typeface="Calibri" pitchFamily="34" charset="0"/>
                <a:ea typeface="Times New Roman"/>
                <a:cs typeface="Calibri" pitchFamily="34" charset="0"/>
              </a:rPr>
              <a:t>A.</a:t>
            </a:r>
            <a:r>
              <a:rPr lang="pt-BR" sz="2800" kern="100" dirty="0">
                <a:latin typeface="Calibri" pitchFamily="34" charset="0"/>
                <a:ea typeface="Times New Roman"/>
                <a:cs typeface="Calibri" pitchFamily="34" charset="0"/>
              </a:rPr>
              <a:t> phân tử; tế bào</a:t>
            </a:r>
            <a:r>
              <a:rPr lang="vi-VN" sz="2800" kern="100" dirty="0">
                <a:latin typeface="Calibri" pitchFamily="34" charset="0"/>
                <a:ea typeface="Times New Roman"/>
                <a:cs typeface="Calibri" pitchFamily="34" charset="0"/>
              </a:rPr>
              <a:t>.</a:t>
            </a:r>
            <a:endParaRPr lang="en-US" sz="2800" dirty="0">
              <a:latin typeface="Calibri" pitchFamily="34" charset="0"/>
              <a:ea typeface="Calibri"/>
              <a:cs typeface="Calibri" pitchFamily="34" charset="0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pt-BR" sz="2800" b="1" kern="100" dirty="0">
                <a:latin typeface="Calibri" pitchFamily="34" charset="0"/>
                <a:ea typeface="Times New Roman"/>
                <a:cs typeface="Calibri" pitchFamily="34" charset="0"/>
              </a:rPr>
              <a:t>B.</a:t>
            </a:r>
            <a:r>
              <a:rPr lang="pt-BR" sz="2800" kern="100" dirty="0">
                <a:latin typeface="Calibri" pitchFamily="34" charset="0"/>
                <a:ea typeface="Times New Roman"/>
                <a:cs typeface="Calibri" pitchFamily="34" charset="0"/>
              </a:rPr>
              <a:t> phân tử; protein.</a:t>
            </a:r>
            <a:endParaRPr lang="en-US" sz="2800" dirty="0">
              <a:latin typeface="Calibri" pitchFamily="34" charset="0"/>
              <a:ea typeface="Calibri"/>
              <a:cs typeface="Calibri" pitchFamily="34" charset="0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pt-BR" sz="2800" b="1" kern="100" dirty="0">
                <a:latin typeface="Calibri" pitchFamily="34" charset="0"/>
                <a:ea typeface="Times New Roman"/>
                <a:cs typeface="Calibri" pitchFamily="34" charset="0"/>
              </a:rPr>
              <a:t>C.</a:t>
            </a:r>
            <a:r>
              <a:rPr lang="pt-BR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tế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bào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;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nhiễm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sắc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thể</a:t>
            </a:r>
            <a:r>
              <a:rPr lang="vi-VN" sz="2800" kern="100" dirty="0">
                <a:latin typeface="Calibri" pitchFamily="34" charset="0"/>
                <a:ea typeface="Times New Roman"/>
                <a:cs typeface="Calibri" pitchFamily="34" charset="0"/>
              </a:rPr>
              <a:t>.</a:t>
            </a:r>
            <a:endParaRPr lang="en-US" sz="2800" dirty="0">
              <a:latin typeface="Calibri" pitchFamily="34" charset="0"/>
              <a:ea typeface="Calibri"/>
              <a:cs typeface="Calibri" pitchFamily="34" charset="0"/>
            </a:endParaRPr>
          </a:p>
          <a:p>
            <a:pPr indent="179705" algn="just">
              <a:lnSpc>
                <a:spcPct val="115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pt-BR" sz="2800" b="1" kern="100" dirty="0">
                <a:latin typeface="Calibri" pitchFamily="34" charset="0"/>
                <a:ea typeface="Times New Roman"/>
                <a:cs typeface="Calibri" pitchFamily="34" charset="0"/>
              </a:rPr>
              <a:t>D.</a:t>
            </a:r>
            <a:r>
              <a:rPr lang="pt-BR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phân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tử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;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nhiễm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sắc</a:t>
            </a:r>
            <a:r>
              <a:rPr lang="en-US" sz="2800" kern="100" dirty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800" kern="100" dirty="0" err="1">
                <a:latin typeface="Calibri" pitchFamily="34" charset="0"/>
                <a:ea typeface="Times New Roman"/>
                <a:cs typeface="Calibri" pitchFamily="34" charset="0"/>
              </a:rPr>
              <a:t>thể</a:t>
            </a:r>
            <a:r>
              <a:rPr lang="pt-BR" sz="2800" kern="100" dirty="0">
                <a:latin typeface="Calibri" pitchFamily="34" charset="0"/>
                <a:ea typeface="Times New Roman"/>
                <a:cs typeface="Calibri" pitchFamily="34" charset="0"/>
              </a:rPr>
              <a:t>.</a:t>
            </a:r>
            <a:endParaRPr lang="en-US" sz="2800" dirty="0"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C6A611-1902-D487-07DA-4EA2B8887FD3}"/>
              </a:ext>
            </a:extLst>
          </p:cNvPr>
          <p:cNvSpPr/>
          <p:nvPr/>
        </p:nvSpPr>
        <p:spPr>
          <a:xfrm>
            <a:off x="3017520" y="145117"/>
            <a:ext cx="267004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+mn-lt"/>
                <a:cs typeface="Times New Roman"/>
              </a:rPr>
              <a:t>LUYỆN TẬP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8F9C09-C95B-BFD9-15C4-216D8BE38374}"/>
              </a:ext>
            </a:extLst>
          </p:cNvPr>
          <p:cNvSpPr/>
          <p:nvPr/>
        </p:nvSpPr>
        <p:spPr>
          <a:xfrm>
            <a:off x="508000" y="3172178"/>
            <a:ext cx="406400" cy="361244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21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0C9CC-96C1-EEA0-0071-C1C28F4E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37660-F088-48FF-AD49-C3CBAFEBC6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A649F-C798-90BD-4B0F-3098B86420A0}"/>
              </a:ext>
            </a:extLst>
          </p:cNvPr>
          <p:cNvSpPr/>
          <p:nvPr/>
        </p:nvSpPr>
        <p:spPr>
          <a:xfrm>
            <a:off x="338666" y="587020"/>
            <a:ext cx="8681156" cy="44540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DNA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1957, Francis Crick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DNA qua RNA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protein.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Francis Crick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James Watson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1953.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Nuclein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DNA, RNA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protein.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1                B. 2              C. 3               D. 4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9E00B5-4C0C-93C9-EEC1-AB760618FA67}"/>
              </a:ext>
            </a:extLst>
          </p:cNvPr>
          <p:cNvSpPr/>
          <p:nvPr/>
        </p:nvSpPr>
        <p:spPr>
          <a:xfrm>
            <a:off x="3081867" y="0"/>
            <a:ext cx="263956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+mn-lt"/>
                <a:cs typeface="Times New Roman"/>
              </a:rPr>
              <a:t>LUYỆN TẬP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E31F7D-2F10-4191-1752-E699509AFE97}"/>
              </a:ext>
            </a:extLst>
          </p:cNvPr>
          <p:cNvSpPr/>
          <p:nvPr/>
        </p:nvSpPr>
        <p:spPr>
          <a:xfrm>
            <a:off x="6287912" y="4422466"/>
            <a:ext cx="406400" cy="34479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27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521848"/>
              </p:ext>
            </p:extLst>
          </p:nvPr>
        </p:nvGraphicFramePr>
        <p:xfrm>
          <a:off x="383822" y="1424956"/>
          <a:ext cx="8760178" cy="368467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099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0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1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effectLst/>
                        </a:rPr>
                        <a:t>Kĩ</a:t>
                      </a:r>
                      <a:r>
                        <a:rPr lang="en-GB" sz="2000" b="1" dirty="0">
                          <a:effectLst/>
                        </a:rPr>
                        <a:t> </a:t>
                      </a:r>
                      <a:r>
                        <a:rPr lang="en-GB" sz="2000" b="1" dirty="0" err="1">
                          <a:effectLst/>
                        </a:rPr>
                        <a:t>thuật</a:t>
                      </a:r>
                      <a:r>
                        <a:rPr lang="en-GB" sz="2000" b="1" dirty="0">
                          <a:effectLst/>
                        </a:rPr>
                        <a:t> SHPT</a:t>
                      </a:r>
                      <a:endParaRPr lang="en-US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effectLst/>
                        </a:rPr>
                        <a:t>Vai</a:t>
                      </a:r>
                      <a:r>
                        <a:rPr lang="en-GB" sz="2000" b="1" dirty="0">
                          <a:effectLst/>
                        </a:rPr>
                        <a:t> </a:t>
                      </a:r>
                      <a:r>
                        <a:rPr lang="en-GB" sz="2000" b="1" dirty="0" err="1">
                          <a:effectLst/>
                        </a:rPr>
                        <a:t>trò</a:t>
                      </a:r>
                      <a:endParaRPr lang="en-US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1.PCR 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a. </a:t>
                      </a:r>
                      <a:r>
                        <a:rPr lang="en-GB" sz="2000" dirty="0" err="1">
                          <a:effectLst/>
                        </a:rPr>
                        <a:t>Phân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tách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các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đoạn</a:t>
                      </a:r>
                      <a:r>
                        <a:rPr lang="en-GB" sz="2000" dirty="0">
                          <a:effectLst/>
                        </a:rPr>
                        <a:t> DNA/RNA/ </a:t>
                      </a:r>
                      <a:r>
                        <a:rPr lang="en-GB" sz="2000" dirty="0" err="1">
                          <a:effectLst/>
                        </a:rPr>
                        <a:t>theo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khối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lượng</a:t>
                      </a:r>
                      <a:r>
                        <a:rPr lang="en-GB" sz="2000" dirty="0">
                          <a:effectLst/>
                        </a:rPr>
                        <a:t>/</a:t>
                      </a:r>
                      <a:r>
                        <a:rPr lang="en-GB" sz="2000" dirty="0" err="1">
                          <a:effectLst/>
                        </a:rPr>
                        <a:t>kích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thước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2.Điện di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b. </a:t>
                      </a:r>
                      <a:r>
                        <a:rPr lang="en-GB" sz="2000" dirty="0" err="1">
                          <a:effectLst/>
                        </a:rPr>
                        <a:t>Nhân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thành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nhiều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bản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sao</a:t>
                      </a:r>
                      <a:r>
                        <a:rPr lang="en-GB" sz="2000" dirty="0">
                          <a:effectLst/>
                        </a:rPr>
                        <a:t> DNA </a:t>
                      </a:r>
                      <a:r>
                        <a:rPr lang="en-GB" sz="2000" dirty="0" err="1">
                          <a:effectLst/>
                        </a:rPr>
                        <a:t>từ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một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đoạn</a:t>
                      </a:r>
                      <a:r>
                        <a:rPr lang="en-GB" sz="2000" dirty="0">
                          <a:effectLst/>
                        </a:rPr>
                        <a:t> DNA ban </a:t>
                      </a:r>
                      <a:r>
                        <a:rPr lang="en-GB" sz="2000" dirty="0" err="1">
                          <a:effectLst/>
                        </a:rPr>
                        <a:t>đầu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6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3.Giải </a:t>
                      </a:r>
                      <a:r>
                        <a:rPr lang="en-GB" sz="2000" dirty="0" err="1">
                          <a:effectLst/>
                        </a:rPr>
                        <a:t>trình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tự</a:t>
                      </a:r>
                      <a:r>
                        <a:rPr lang="en-GB" sz="2000" dirty="0">
                          <a:effectLst/>
                        </a:rPr>
                        <a:t> gene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c. </a:t>
                      </a:r>
                      <a:r>
                        <a:rPr lang="en-GB" sz="2000" dirty="0" err="1">
                          <a:effectLst/>
                        </a:rPr>
                        <a:t>Xác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định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trình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tự</a:t>
                      </a:r>
                      <a:r>
                        <a:rPr lang="en-GB" sz="2000" dirty="0">
                          <a:effectLst/>
                        </a:rPr>
                        <a:t> nucleotide </a:t>
                      </a:r>
                      <a:r>
                        <a:rPr lang="en-GB" sz="2000" dirty="0" err="1">
                          <a:effectLst/>
                        </a:rPr>
                        <a:t>trên</a:t>
                      </a:r>
                      <a:r>
                        <a:rPr lang="en-GB" sz="2000" dirty="0">
                          <a:effectLst/>
                        </a:rPr>
                        <a:t> DNA.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4.Sourthern blot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d. </a:t>
                      </a:r>
                      <a:r>
                        <a:rPr lang="en-GB" sz="2000" dirty="0" err="1">
                          <a:effectLst/>
                        </a:rPr>
                        <a:t>Dò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tìm</a:t>
                      </a:r>
                      <a:r>
                        <a:rPr lang="en-GB" sz="2000" dirty="0">
                          <a:effectLst/>
                        </a:rPr>
                        <a:t> RNA </a:t>
                      </a:r>
                      <a:r>
                        <a:rPr lang="en-GB" sz="2000" dirty="0" err="1">
                          <a:effectLst/>
                        </a:rPr>
                        <a:t>xác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định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5.Northern blot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e. </a:t>
                      </a:r>
                      <a:r>
                        <a:rPr lang="en-GB" sz="2000" dirty="0" err="1">
                          <a:effectLst/>
                        </a:rPr>
                        <a:t>Dò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tìm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một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đoạn</a:t>
                      </a:r>
                      <a:r>
                        <a:rPr lang="en-GB" sz="2000" dirty="0">
                          <a:effectLst/>
                        </a:rPr>
                        <a:t> DNA </a:t>
                      </a:r>
                      <a:r>
                        <a:rPr lang="en-GB" sz="2000" dirty="0" err="1">
                          <a:effectLst/>
                        </a:rPr>
                        <a:t>xác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định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giữa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hỗn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hợp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nhiều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đoạn</a:t>
                      </a:r>
                      <a:r>
                        <a:rPr lang="en-GB" sz="2000" dirty="0">
                          <a:effectLst/>
                        </a:rPr>
                        <a:t> DNA.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6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6.Western blot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f. </a:t>
                      </a:r>
                      <a:r>
                        <a:rPr lang="en-GB" sz="2000" dirty="0" err="1">
                          <a:effectLst/>
                        </a:rPr>
                        <a:t>Chuyển</a:t>
                      </a:r>
                      <a:r>
                        <a:rPr lang="en-GB" sz="2000" dirty="0">
                          <a:effectLst/>
                        </a:rPr>
                        <a:t> gen </a:t>
                      </a:r>
                      <a:r>
                        <a:rPr lang="en-GB" sz="2000" dirty="0" err="1">
                          <a:effectLst/>
                        </a:rPr>
                        <a:t>từ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loài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này</a:t>
                      </a:r>
                      <a:r>
                        <a:rPr lang="en-GB" sz="2000" dirty="0">
                          <a:effectLst/>
                        </a:rPr>
                        <a:t> sang </a:t>
                      </a:r>
                      <a:r>
                        <a:rPr lang="en-GB" sz="2000" dirty="0" err="1">
                          <a:effectLst/>
                        </a:rPr>
                        <a:t>loài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khác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7.Chuyển </a:t>
                      </a:r>
                      <a:r>
                        <a:rPr lang="en-GB" sz="2000">
                          <a:effectLst/>
                        </a:rPr>
                        <a:t>gen 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g.Dò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tìm</a:t>
                      </a:r>
                      <a:r>
                        <a:rPr lang="en-GB" sz="2000" dirty="0">
                          <a:effectLst/>
                        </a:rPr>
                        <a:t> protein.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C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9333" y="470849"/>
            <a:ext cx="8974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6:  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SHPT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+mn-lt"/>
                <a:ea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911714-6ED5-E013-4395-0979933FB234}"/>
              </a:ext>
            </a:extLst>
          </p:cNvPr>
          <p:cNvSpPr/>
          <p:nvPr/>
        </p:nvSpPr>
        <p:spPr>
          <a:xfrm>
            <a:off x="3138312" y="-68770"/>
            <a:ext cx="2639568" cy="584775"/>
          </a:xfrm>
          <a:prstGeom prst="rect">
            <a:avLst/>
          </a:prstGeom>
          <a:solidFill>
            <a:srgbClr val="FFAD2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+mn-lt"/>
                <a:cs typeface="Times New Roman"/>
              </a:rPr>
              <a:t>LUYỆN TẬP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CFC9D1-9AD8-5ADF-B52A-E8DACA40EAF3}"/>
              </a:ext>
            </a:extLst>
          </p:cNvPr>
          <p:cNvCxnSpPr/>
          <p:nvPr/>
        </p:nvCxnSpPr>
        <p:spPr>
          <a:xfrm>
            <a:off x="1817511" y="2111022"/>
            <a:ext cx="812800" cy="3725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2390BE-200E-EBE4-50CD-14E9C52CFA76}"/>
              </a:ext>
            </a:extLst>
          </p:cNvPr>
          <p:cNvCxnSpPr/>
          <p:nvPr/>
        </p:nvCxnSpPr>
        <p:spPr>
          <a:xfrm flipV="1">
            <a:off x="1828800" y="2122311"/>
            <a:ext cx="835378" cy="4494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564256-A772-C8F5-6788-ABBAC91034C8}"/>
              </a:ext>
            </a:extLst>
          </p:cNvPr>
          <p:cNvCxnSpPr/>
          <p:nvPr/>
        </p:nvCxnSpPr>
        <p:spPr>
          <a:xfrm>
            <a:off x="2144889" y="3169622"/>
            <a:ext cx="5644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A6246A-BA14-4946-3E4E-B2CAFB5CDA0B}"/>
              </a:ext>
            </a:extLst>
          </p:cNvPr>
          <p:cNvCxnSpPr/>
          <p:nvPr/>
        </p:nvCxnSpPr>
        <p:spPr>
          <a:xfrm>
            <a:off x="2223911" y="3567289"/>
            <a:ext cx="406400" cy="417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31E643-3959-6839-D826-99303CF620E7}"/>
              </a:ext>
            </a:extLst>
          </p:cNvPr>
          <p:cNvCxnSpPr/>
          <p:nvPr/>
        </p:nvCxnSpPr>
        <p:spPr>
          <a:xfrm flipV="1">
            <a:off x="2032000" y="3631847"/>
            <a:ext cx="598311" cy="298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BFB6F6-24A0-B216-DB51-17C729C86886}"/>
              </a:ext>
            </a:extLst>
          </p:cNvPr>
          <p:cNvCxnSpPr/>
          <p:nvPr/>
        </p:nvCxnSpPr>
        <p:spPr>
          <a:xfrm>
            <a:off x="2246489" y="4526844"/>
            <a:ext cx="383822" cy="4122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F3B489-9FA3-8CF9-818B-3E2CAF08B30A}"/>
              </a:ext>
            </a:extLst>
          </p:cNvPr>
          <p:cNvCxnSpPr/>
          <p:nvPr/>
        </p:nvCxnSpPr>
        <p:spPr>
          <a:xfrm flipV="1">
            <a:off x="2032000" y="4572000"/>
            <a:ext cx="496711" cy="418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0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55;p35">
            <a:extLst>
              <a:ext uri="{FF2B5EF4-FFF2-40B4-BE49-F238E27FC236}">
                <a16:creationId xmlns:a16="http://schemas.microsoft.com/office/drawing/2014/main" id="{4E1788D3-313C-9598-0D34-74E6A699A948}"/>
              </a:ext>
            </a:extLst>
          </p:cNvPr>
          <p:cNvGrpSpPr/>
          <p:nvPr/>
        </p:nvGrpSpPr>
        <p:grpSpPr>
          <a:xfrm>
            <a:off x="36274" y="2595914"/>
            <a:ext cx="1559324" cy="1764834"/>
            <a:chOff x="789111" y="2004625"/>
            <a:chExt cx="3085290" cy="2598877"/>
          </a:xfrm>
        </p:grpSpPr>
        <p:sp>
          <p:nvSpPr>
            <p:cNvPr id="78" name="Google Shape;756;p35">
              <a:extLst>
                <a:ext uri="{FF2B5EF4-FFF2-40B4-BE49-F238E27FC236}">
                  <a16:creationId xmlns:a16="http://schemas.microsoft.com/office/drawing/2014/main" id="{3057C391-E5DD-10CA-31F0-9FF9EC59FE22}"/>
                </a:ext>
              </a:extLst>
            </p:cNvPr>
            <p:cNvSpPr/>
            <p:nvPr/>
          </p:nvSpPr>
          <p:spPr>
            <a:xfrm>
              <a:off x="1979301" y="2004625"/>
              <a:ext cx="1895100" cy="1895100"/>
            </a:xfrm>
            <a:prstGeom prst="ellipse">
              <a:avLst/>
            </a:prstGeom>
            <a:solidFill>
              <a:srgbClr val="86C4D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grpSp>
          <p:nvGrpSpPr>
            <p:cNvPr id="79" name="Google Shape;757;p35">
              <a:extLst>
                <a:ext uri="{FF2B5EF4-FFF2-40B4-BE49-F238E27FC236}">
                  <a16:creationId xmlns:a16="http://schemas.microsoft.com/office/drawing/2014/main" id="{E6C5A59C-9667-4080-2342-4AA0B43F2EF5}"/>
                </a:ext>
              </a:extLst>
            </p:cNvPr>
            <p:cNvGrpSpPr/>
            <p:nvPr/>
          </p:nvGrpSpPr>
          <p:grpSpPr>
            <a:xfrm>
              <a:off x="2488089" y="2200550"/>
              <a:ext cx="738533" cy="1503253"/>
              <a:chOff x="3579575" y="2168275"/>
              <a:chExt cx="738533" cy="1503253"/>
            </a:xfrm>
          </p:grpSpPr>
          <p:sp>
            <p:nvSpPr>
              <p:cNvPr id="84" name="Google Shape;758;p35">
                <a:extLst>
                  <a:ext uri="{FF2B5EF4-FFF2-40B4-BE49-F238E27FC236}">
                    <a16:creationId xmlns:a16="http://schemas.microsoft.com/office/drawing/2014/main" id="{BFD03C95-B457-BC46-6799-A76DD5AAA487}"/>
                  </a:ext>
                </a:extLst>
              </p:cNvPr>
              <p:cNvSpPr/>
              <p:nvPr/>
            </p:nvSpPr>
            <p:spPr>
              <a:xfrm>
                <a:off x="3579575" y="2731020"/>
                <a:ext cx="166979" cy="160233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5677" extrusionOk="0">
                    <a:moveTo>
                      <a:pt x="1808" y="0"/>
                    </a:moveTo>
                    <a:cubicBezTo>
                      <a:pt x="1385" y="0"/>
                      <a:pt x="965" y="163"/>
                      <a:pt x="652" y="489"/>
                    </a:cubicBezTo>
                    <a:cubicBezTo>
                      <a:pt x="0" y="1115"/>
                      <a:pt x="0" y="2168"/>
                      <a:pt x="627" y="2820"/>
                    </a:cubicBezTo>
                    <a:lnTo>
                      <a:pt x="3409" y="5677"/>
                    </a:lnTo>
                    <a:lnTo>
                      <a:pt x="5915" y="3396"/>
                    </a:lnTo>
                    <a:lnTo>
                      <a:pt x="2983" y="489"/>
                    </a:lnTo>
                    <a:cubicBezTo>
                      <a:pt x="2657" y="163"/>
                      <a:pt x="2231" y="0"/>
                      <a:pt x="1808" y="0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85" name="Google Shape;759;p35">
                <a:extLst>
                  <a:ext uri="{FF2B5EF4-FFF2-40B4-BE49-F238E27FC236}">
                    <a16:creationId xmlns:a16="http://schemas.microsoft.com/office/drawing/2014/main" id="{58963BF8-F18C-C393-485F-A2336184EEEE}"/>
                  </a:ext>
                </a:extLst>
              </p:cNvPr>
              <p:cNvSpPr/>
              <p:nvPr/>
            </p:nvSpPr>
            <p:spPr>
              <a:xfrm>
                <a:off x="4181549" y="2308354"/>
                <a:ext cx="91280" cy="16624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5890" extrusionOk="0">
                    <a:moveTo>
                      <a:pt x="1630" y="0"/>
                    </a:moveTo>
                    <a:cubicBezTo>
                      <a:pt x="728" y="0"/>
                      <a:pt x="1" y="702"/>
                      <a:pt x="1" y="1604"/>
                    </a:cubicBezTo>
                    <a:lnTo>
                      <a:pt x="1" y="5890"/>
                    </a:lnTo>
                    <a:lnTo>
                      <a:pt x="3234" y="5890"/>
                    </a:lnTo>
                    <a:lnTo>
                      <a:pt x="3234" y="1604"/>
                    </a:lnTo>
                    <a:cubicBezTo>
                      <a:pt x="3234" y="702"/>
                      <a:pt x="2507" y="0"/>
                      <a:pt x="1630" y="0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86" name="Google Shape;760;p35">
                <a:extLst>
                  <a:ext uri="{FF2B5EF4-FFF2-40B4-BE49-F238E27FC236}">
                    <a16:creationId xmlns:a16="http://schemas.microsoft.com/office/drawing/2014/main" id="{C6C726E3-3B76-26B1-9C5D-427DA929D0AD}"/>
                  </a:ext>
                </a:extLst>
              </p:cNvPr>
              <p:cNvSpPr/>
              <p:nvPr/>
            </p:nvSpPr>
            <p:spPr>
              <a:xfrm>
                <a:off x="4061313" y="2205052"/>
                <a:ext cx="90574" cy="245501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8698" extrusionOk="0">
                    <a:moveTo>
                      <a:pt x="1604" y="1"/>
                    </a:moveTo>
                    <a:cubicBezTo>
                      <a:pt x="727" y="1"/>
                      <a:pt x="0" y="703"/>
                      <a:pt x="0" y="1605"/>
                    </a:cubicBezTo>
                    <a:lnTo>
                      <a:pt x="0" y="8698"/>
                    </a:lnTo>
                    <a:lnTo>
                      <a:pt x="3208" y="8698"/>
                    </a:lnTo>
                    <a:lnTo>
                      <a:pt x="3208" y="1605"/>
                    </a:lnTo>
                    <a:cubicBezTo>
                      <a:pt x="3208" y="703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87" name="Google Shape;761;p35">
                <a:extLst>
                  <a:ext uri="{FF2B5EF4-FFF2-40B4-BE49-F238E27FC236}">
                    <a16:creationId xmlns:a16="http://schemas.microsoft.com/office/drawing/2014/main" id="{F58A2E75-CA2A-6E10-09BA-7A66B4048740}"/>
                  </a:ext>
                </a:extLst>
              </p:cNvPr>
              <p:cNvSpPr/>
              <p:nvPr/>
            </p:nvSpPr>
            <p:spPr>
              <a:xfrm>
                <a:off x="3821488" y="2265904"/>
                <a:ext cx="90574" cy="184648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6542" extrusionOk="0">
                    <a:moveTo>
                      <a:pt x="1605" y="0"/>
                    </a:moveTo>
                    <a:cubicBezTo>
                      <a:pt x="703" y="0"/>
                      <a:pt x="1" y="702"/>
                      <a:pt x="1" y="1604"/>
                    </a:cubicBezTo>
                    <a:lnTo>
                      <a:pt x="1" y="6542"/>
                    </a:lnTo>
                    <a:lnTo>
                      <a:pt x="3209" y="6542"/>
                    </a:lnTo>
                    <a:lnTo>
                      <a:pt x="3209" y="1604"/>
                    </a:lnTo>
                    <a:cubicBezTo>
                      <a:pt x="3209" y="702"/>
                      <a:pt x="2482" y="0"/>
                      <a:pt x="1605" y="0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88" name="Google Shape;762;p35">
                <a:extLst>
                  <a:ext uri="{FF2B5EF4-FFF2-40B4-BE49-F238E27FC236}">
                    <a16:creationId xmlns:a16="http://schemas.microsoft.com/office/drawing/2014/main" id="{017048DA-2B34-87F5-C27C-87D3C6788225}"/>
                  </a:ext>
                </a:extLst>
              </p:cNvPr>
              <p:cNvSpPr/>
              <p:nvPr/>
            </p:nvSpPr>
            <p:spPr>
              <a:xfrm>
                <a:off x="3941048" y="2168275"/>
                <a:ext cx="90574" cy="2575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912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05"/>
                    </a:cubicBezTo>
                    <a:lnTo>
                      <a:pt x="0" y="9123"/>
                    </a:lnTo>
                    <a:lnTo>
                      <a:pt x="3208" y="9123"/>
                    </a:lnTo>
                    <a:lnTo>
                      <a:pt x="3208" y="1605"/>
                    </a:lnTo>
                    <a:cubicBezTo>
                      <a:pt x="3208" y="727"/>
                      <a:pt x="2507" y="1"/>
                      <a:pt x="1604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89" name="Google Shape;763;p35">
                <a:extLst>
                  <a:ext uri="{FF2B5EF4-FFF2-40B4-BE49-F238E27FC236}">
                    <a16:creationId xmlns:a16="http://schemas.microsoft.com/office/drawing/2014/main" id="{7CE6B4FD-BAB3-0F2F-96BE-79FF182207B8}"/>
                  </a:ext>
                </a:extLst>
              </p:cNvPr>
              <p:cNvSpPr/>
              <p:nvPr/>
            </p:nvSpPr>
            <p:spPr>
              <a:xfrm>
                <a:off x="3675059" y="2823315"/>
                <a:ext cx="84929" cy="84223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2984" extrusionOk="0">
                    <a:moveTo>
                      <a:pt x="1505" y="1"/>
                    </a:moveTo>
                    <a:cubicBezTo>
                      <a:pt x="678" y="1"/>
                      <a:pt x="1" y="652"/>
                      <a:pt x="1" y="1479"/>
                    </a:cubicBezTo>
                    <a:cubicBezTo>
                      <a:pt x="1" y="2307"/>
                      <a:pt x="678" y="2983"/>
                      <a:pt x="1505" y="2983"/>
                    </a:cubicBezTo>
                    <a:cubicBezTo>
                      <a:pt x="2332" y="2983"/>
                      <a:pt x="3008" y="2307"/>
                      <a:pt x="3008" y="1479"/>
                    </a:cubicBezTo>
                    <a:cubicBezTo>
                      <a:pt x="3008" y="652"/>
                      <a:pt x="2332" y="1"/>
                      <a:pt x="1505" y="1"/>
                    </a:cubicBez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0" name="Google Shape;764;p35">
                <a:extLst>
                  <a:ext uri="{FF2B5EF4-FFF2-40B4-BE49-F238E27FC236}">
                    <a16:creationId xmlns:a16="http://schemas.microsoft.com/office/drawing/2014/main" id="{214482A2-63EB-2F3B-B8CD-F4C79B2A6A55}"/>
                  </a:ext>
                </a:extLst>
              </p:cNvPr>
              <p:cNvSpPr/>
              <p:nvPr/>
            </p:nvSpPr>
            <p:spPr>
              <a:xfrm>
                <a:off x="3726004" y="2836863"/>
                <a:ext cx="173330" cy="11600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4110" extrusionOk="0">
                    <a:moveTo>
                      <a:pt x="1496" y="0"/>
                    </a:moveTo>
                    <a:cubicBezTo>
                      <a:pt x="1102" y="0"/>
                      <a:pt x="755" y="239"/>
                      <a:pt x="627" y="624"/>
                    </a:cubicBezTo>
                    <a:lnTo>
                      <a:pt x="151" y="2152"/>
                    </a:lnTo>
                    <a:cubicBezTo>
                      <a:pt x="0" y="2654"/>
                      <a:pt x="276" y="3155"/>
                      <a:pt x="777" y="3280"/>
                    </a:cubicBezTo>
                    <a:lnTo>
                      <a:pt x="3885" y="4057"/>
                    </a:lnTo>
                    <a:cubicBezTo>
                      <a:pt x="4022" y="4092"/>
                      <a:pt x="4160" y="4109"/>
                      <a:pt x="4296" y="4109"/>
                    </a:cubicBezTo>
                    <a:cubicBezTo>
                      <a:pt x="5028" y="4109"/>
                      <a:pt x="5700" y="3619"/>
                      <a:pt x="5890" y="2879"/>
                    </a:cubicBezTo>
                    <a:cubicBezTo>
                      <a:pt x="6141" y="2002"/>
                      <a:pt x="5614" y="1100"/>
                      <a:pt x="4737" y="849"/>
                    </a:cubicBezTo>
                    <a:lnTo>
                      <a:pt x="1705" y="22"/>
                    </a:lnTo>
                    <a:cubicBezTo>
                      <a:pt x="1634" y="7"/>
                      <a:pt x="1565" y="0"/>
                      <a:pt x="1496" y="0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1" name="Google Shape;765;p35">
                <a:extLst>
                  <a:ext uri="{FF2B5EF4-FFF2-40B4-BE49-F238E27FC236}">
                    <a16:creationId xmlns:a16="http://schemas.microsoft.com/office/drawing/2014/main" id="{F357A59E-5F80-438D-77FD-A364892F3124}"/>
                  </a:ext>
                </a:extLst>
              </p:cNvPr>
              <p:cNvSpPr/>
              <p:nvPr/>
            </p:nvSpPr>
            <p:spPr>
              <a:xfrm>
                <a:off x="4180138" y="2448406"/>
                <a:ext cx="94102" cy="93397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309" extrusionOk="0">
                    <a:moveTo>
                      <a:pt x="1680" y="1"/>
                    </a:moveTo>
                    <a:cubicBezTo>
                      <a:pt x="753" y="1"/>
                      <a:pt x="1" y="727"/>
                      <a:pt x="1" y="1655"/>
                    </a:cubicBezTo>
                    <a:cubicBezTo>
                      <a:pt x="1" y="2557"/>
                      <a:pt x="753" y="3309"/>
                      <a:pt x="1680" y="3309"/>
                    </a:cubicBezTo>
                    <a:cubicBezTo>
                      <a:pt x="2582" y="3309"/>
                      <a:pt x="3334" y="2557"/>
                      <a:pt x="3334" y="1655"/>
                    </a:cubicBezTo>
                    <a:cubicBezTo>
                      <a:pt x="3334" y="727"/>
                      <a:pt x="2582" y="1"/>
                      <a:pt x="1680" y="1"/>
                    </a:cubicBez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2" name="Google Shape;766;p35">
                <a:extLst>
                  <a:ext uri="{FF2B5EF4-FFF2-40B4-BE49-F238E27FC236}">
                    <a16:creationId xmlns:a16="http://schemas.microsoft.com/office/drawing/2014/main" id="{33AA4D69-F0FD-5A2D-80E5-9A50669EEA6C}"/>
                  </a:ext>
                </a:extLst>
              </p:cNvPr>
              <p:cNvSpPr/>
              <p:nvPr/>
            </p:nvSpPr>
            <p:spPr>
              <a:xfrm>
                <a:off x="4059873" y="2423653"/>
                <a:ext cx="93425" cy="94102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334" extrusionOk="0">
                    <a:moveTo>
                      <a:pt x="1655" y="0"/>
                    </a:moveTo>
                    <a:cubicBezTo>
                      <a:pt x="753" y="0"/>
                      <a:pt x="1" y="752"/>
                      <a:pt x="1" y="1654"/>
                    </a:cubicBezTo>
                    <a:cubicBezTo>
                      <a:pt x="1" y="2582"/>
                      <a:pt x="753" y="3334"/>
                      <a:pt x="1655" y="3334"/>
                    </a:cubicBezTo>
                    <a:cubicBezTo>
                      <a:pt x="2582" y="3334"/>
                      <a:pt x="3309" y="2582"/>
                      <a:pt x="3309" y="1654"/>
                    </a:cubicBezTo>
                    <a:cubicBezTo>
                      <a:pt x="3309" y="752"/>
                      <a:pt x="2582" y="0"/>
                      <a:pt x="1655" y="0"/>
                    </a:cubicBez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3" name="Google Shape;767;p35">
                <a:extLst>
                  <a:ext uri="{FF2B5EF4-FFF2-40B4-BE49-F238E27FC236}">
                    <a16:creationId xmlns:a16="http://schemas.microsoft.com/office/drawing/2014/main" id="{AE66C48D-AF41-3E1B-3BE4-0E5E9A81A619}"/>
                  </a:ext>
                </a:extLst>
              </p:cNvPr>
              <p:cNvSpPr/>
              <p:nvPr/>
            </p:nvSpPr>
            <p:spPr>
              <a:xfrm>
                <a:off x="3819371" y="2423653"/>
                <a:ext cx="94102" cy="94102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334" extrusionOk="0">
                    <a:moveTo>
                      <a:pt x="1680" y="0"/>
                    </a:moveTo>
                    <a:cubicBezTo>
                      <a:pt x="753" y="0"/>
                      <a:pt x="1" y="752"/>
                      <a:pt x="1" y="1654"/>
                    </a:cubicBezTo>
                    <a:cubicBezTo>
                      <a:pt x="1" y="2582"/>
                      <a:pt x="753" y="3334"/>
                      <a:pt x="1680" y="3334"/>
                    </a:cubicBezTo>
                    <a:cubicBezTo>
                      <a:pt x="2582" y="3334"/>
                      <a:pt x="3334" y="2582"/>
                      <a:pt x="3334" y="1654"/>
                    </a:cubicBezTo>
                    <a:cubicBezTo>
                      <a:pt x="3334" y="752"/>
                      <a:pt x="2582" y="0"/>
                      <a:pt x="1680" y="0"/>
                    </a:cubicBez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4" name="Google Shape;768;p35">
                <a:extLst>
                  <a:ext uri="{FF2B5EF4-FFF2-40B4-BE49-F238E27FC236}">
                    <a16:creationId xmlns:a16="http://schemas.microsoft.com/office/drawing/2014/main" id="{8563CC8B-9C92-43A3-3D64-23D1A6D822D8}"/>
                  </a:ext>
                </a:extLst>
              </p:cNvPr>
              <p:cNvSpPr/>
              <p:nvPr/>
            </p:nvSpPr>
            <p:spPr>
              <a:xfrm>
                <a:off x="3939636" y="2399605"/>
                <a:ext cx="94102" cy="93397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309" extrusionOk="0">
                    <a:moveTo>
                      <a:pt x="1654" y="0"/>
                    </a:moveTo>
                    <a:cubicBezTo>
                      <a:pt x="752" y="0"/>
                      <a:pt x="0" y="727"/>
                      <a:pt x="0" y="1654"/>
                    </a:cubicBezTo>
                    <a:cubicBezTo>
                      <a:pt x="0" y="2582"/>
                      <a:pt x="752" y="3308"/>
                      <a:pt x="1654" y="3308"/>
                    </a:cubicBezTo>
                    <a:cubicBezTo>
                      <a:pt x="2582" y="3308"/>
                      <a:pt x="3334" y="2582"/>
                      <a:pt x="3334" y="1654"/>
                    </a:cubicBezTo>
                    <a:cubicBezTo>
                      <a:pt x="3334" y="727"/>
                      <a:pt x="2582" y="0"/>
                      <a:pt x="1654" y="0"/>
                    </a:cubicBez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5" name="Google Shape;769;p35">
                <a:extLst>
                  <a:ext uri="{FF2B5EF4-FFF2-40B4-BE49-F238E27FC236}">
                    <a16:creationId xmlns:a16="http://schemas.microsoft.com/office/drawing/2014/main" id="{022554C2-C975-E9A0-B331-3D3222C2E942}"/>
                  </a:ext>
                </a:extLst>
              </p:cNvPr>
              <p:cNvSpPr/>
              <p:nvPr/>
            </p:nvSpPr>
            <p:spPr>
              <a:xfrm>
                <a:off x="4179433" y="2509936"/>
                <a:ext cx="95542" cy="156367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5540" extrusionOk="0">
                    <a:moveTo>
                      <a:pt x="803" y="1"/>
                    </a:moveTo>
                    <a:cubicBezTo>
                      <a:pt x="351" y="1"/>
                      <a:pt x="1" y="352"/>
                      <a:pt x="1" y="803"/>
                    </a:cubicBezTo>
                    <a:lnTo>
                      <a:pt x="1" y="4011"/>
                    </a:lnTo>
                    <a:cubicBezTo>
                      <a:pt x="1" y="4863"/>
                      <a:pt x="677" y="5540"/>
                      <a:pt x="1529" y="5540"/>
                    </a:cubicBezTo>
                    <a:lnTo>
                      <a:pt x="1855" y="5540"/>
                    </a:lnTo>
                    <a:cubicBezTo>
                      <a:pt x="2707" y="5540"/>
                      <a:pt x="3384" y="4863"/>
                      <a:pt x="3384" y="4011"/>
                    </a:cubicBezTo>
                    <a:lnTo>
                      <a:pt x="3384" y="803"/>
                    </a:lnTo>
                    <a:cubicBezTo>
                      <a:pt x="3384" y="352"/>
                      <a:pt x="3033" y="1"/>
                      <a:pt x="2582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6" name="Google Shape;770;p35">
                <a:extLst>
                  <a:ext uri="{FF2B5EF4-FFF2-40B4-BE49-F238E27FC236}">
                    <a16:creationId xmlns:a16="http://schemas.microsoft.com/office/drawing/2014/main" id="{7C302E41-645D-459B-596E-7DCCA1A0C582}"/>
                  </a:ext>
                </a:extLst>
              </p:cNvPr>
              <p:cNvSpPr/>
              <p:nvPr/>
            </p:nvSpPr>
            <p:spPr>
              <a:xfrm>
                <a:off x="4058462" y="2485888"/>
                <a:ext cx="96247" cy="180414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6392" extrusionOk="0">
                    <a:moveTo>
                      <a:pt x="803" y="1"/>
                    </a:moveTo>
                    <a:cubicBezTo>
                      <a:pt x="377" y="1"/>
                      <a:pt x="1" y="352"/>
                      <a:pt x="1" y="803"/>
                    </a:cubicBezTo>
                    <a:lnTo>
                      <a:pt x="1" y="4863"/>
                    </a:lnTo>
                    <a:cubicBezTo>
                      <a:pt x="1" y="5715"/>
                      <a:pt x="703" y="6392"/>
                      <a:pt x="1530" y="6392"/>
                    </a:cubicBezTo>
                    <a:lnTo>
                      <a:pt x="1881" y="6392"/>
                    </a:lnTo>
                    <a:cubicBezTo>
                      <a:pt x="2708" y="6392"/>
                      <a:pt x="3409" y="5715"/>
                      <a:pt x="3409" y="4863"/>
                    </a:cubicBezTo>
                    <a:lnTo>
                      <a:pt x="3409" y="803"/>
                    </a:lnTo>
                    <a:cubicBezTo>
                      <a:pt x="3409" y="352"/>
                      <a:pt x="3033" y="1"/>
                      <a:pt x="2607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7" name="Google Shape;771;p35">
                <a:extLst>
                  <a:ext uri="{FF2B5EF4-FFF2-40B4-BE49-F238E27FC236}">
                    <a16:creationId xmlns:a16="http://schemas.microsoft.com/office/drawing/2014/main" id="{36A481BF-90EA-84D8-00D0-2EE81096A02A}"/>
                  </a:ext>
                </a:extLst>
              </p:cNvPr>
              <p:cNvSpPr/>
              <p:nvPr/>
            </p:nvSpPr>
            <p:spPr>
              <a:xfrm>
                <a:off x="3818666" y="2485888"/>
                <a:ext cx="95542" cy="18041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6392" extrusionOk="0">
                    <a:moveTo>
                      <a:pt x="803" y="1"/>
                    </a:moveTo>
                    <a:cubicBezTo>
                      <a:pt x="351" y="1"/>
                      <a:pt x="1" y="352"/>
                      <a:pt x="1" y="803"/>
                    </a:cubicBezTo>
                    <a:lnTo>
                      <a:pt x="1" y="4863"/>
                    </a:lnTo>
                    <a:cubicBezTo>
                      <a:pt x="1" y="5715"/>
                      <a:pt x="677" y="6392"/>
                      <a:pt x="1529" y="6392"/>
                    </a:cubicBezTo>
                    <a:lnTo>
                      <a:pt x="1855" y="6392"/>
                    </a:lnTo>
                    <a:cubicBezTo>
                      <a:pt x="2707" y="6392"/>
                      <a:pt x="3384" y="5715"/>
                      <a:pt x="3384" y="4863"/>
                    </a:cubicBezTo>
                    <a:lnTo>
                      <a:pt x="3384" y="803"/>
                    </a:lnTo>
                    <a:cubicBezTo>
                      <a:pt x="3384" y="352"/>
                      <a:pt x="3033" y="1"/>
                      <a:pt x="2582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8" name="Google Shape;772;p35">
                <a:extLst>
                  <a:ext uri="{FF2B5EF4-FFF2-40B4-BE49-F238E27FC236}">
                    <a16:creationId xmlns:a16="http://schemas.microsoft.com/office/drawing/2014/main" id="{C5671D66-0C2B-1FC7-8526-E84A3287952E}"/>
                  </a:ext>
                </a:extLst>
              </p:cNvPr>
              <p:cNvSpPr/>
              <p:nvPr/>
            </p:nvSpPr>
            <p:spPr>
              <a:xfrm>
                <a:off x="3938931" y="2461135"/>
                <a:ext cx="95513" cy="205168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7269" extrusionOk="0">
                    <a:moveTo>
                      <a:pt x="802" y="1"/>
                    </a:moveTo>
                    <a:cubicBezTo>
                      <a:pt x="351" y="1"/>
                      <a:pt x="0" y="352"/>
                      <a:pt x="0" y="803"/>
                    </a:cubicBezTo>
                    <a:lnTo>
                      <a:pt x="0" y="5740"/>
                    </a:lnTo>
                    <a:cubicBezTo>
                      <a:pt x="0" y="6592"/>
                      <a:pt x="677" y="7269"/>
                      <a:pt x="1529" y="7269"/>
                    </a:cubicBezTo>
                    <a:lnTo>
                      <a:pt x="1855" y="7269"/>
                    </a:lnTo>
                    <a:cubicBezTo>
                      <a:pt x="2707" y="7269"/>
                      <a:pt x="3384" y="6592"/>
                      <a:pt x="3384" y="5740"/>
                    </a:cubicBezTo>
                    <a:lnTo>
                      <a:pt x="3384" y="803"/>
                    </a:lnTo>
                    <a:cubicBezTo>
                      <a:pt x="3384" y="352"/>
                      <a:pt x="3033" y="1"/>
                      <a:pt x="2582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99" name="Google Shape;773;p35">
                <a:extLst>
                  <a:ext uri="{FF2B5EF4-FFF2-40B4-BE49-F238E27FC236}">
                    <a16:creationId xmlns:a16="http://schemas.microsoft.com/office/drawing/2014/main" id="{00FF7FED-BC01-C5D9-2612-EA70520E207F}"/>
                  </a:ext>
                </a:extLst>
              </p:cNvPr>
              <p:cNvSpPr/>
              <p:nvPr/>
            </p:nvSpPr>
            <p:spPr>
              <a:xfrm>
                <a:off x="3941753" y="3079398"/>
                <a:ext cx="212958" cy="17970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6367" extrusionOk="0">
                    <a:moveTo>
                      <a:pt x="0" y="1"/>
                    </a:moveTo>
                    <a:lnTo>
                      <a:pt x="0" y="6366"/>
                    </a:lnTo>
                    <a:lnTo>
                      <a:pt x="7544" y="6366"/>
                    </a:lnTo>
                    <a:lnTo>
                      <a:pt x="7544" y="1"/>
                    </a:ln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0" name="Google Shape;774;p35">
                <a:extLst>
                  <a:ext uri="{FF2B5EF4-FFF2-40B4-BE49-F238E27FC236}">
                    <a16:creationId xmlns:a16="http://schemas.microsoft.com/office/drawing/2014/main" id="{AE783566-FA72-2AF8-756A-A3B4DA7087D5}"/>
                  </a:ext>
                </a:extLst>
              </p:cNvPr>
              <p:cNvSpPr/>
              <p:nvPr/>
            </p:nvSpPr>
            <p:spPr>
              <a:xfrm>
                <a:off x="3891542" y="2810586"/>
                <a:ext cx="314088" cy="314822"/>
              </a:xfrm>
              <a:custGeom>
                <a:avLst/>
                <a:gdLst/>
                <a:ahLst/>
                <a:cxnLst/>
                <a:rect l="l" t="t" r="r" b="b"/>
                <a:pathLst>
                  <a:path w="11128" h="11154" extrusionOk="0">
                    <a:moveTo>
                      <a:pt x="5564" y="1"/>
                    </a:moveTo>
                    <a:cubicBezTo>
                      <a:pt x="2481" y="1"/>
                      <a:pt x="0" y="2507"/>
                      <a:pt x="0" y="5590"/>
                    </a:cubicBezTo>
                    <a:cubicBezTo>
                      <a:pt x="0" y="8672"/>
                      <a:pt x="2481" y="11154"/>
                      <a:pt x="5564" y="11154"/>
                    </a:cubicBezTo>
                    <a:cubicBezTo>
                      <a:pt x="8647" y="11154"/>
                      <a:pt x="11128" y="8672"/>
                      <a:pt x="11128" y="5590"/>
                    </a:cubicBezTo>
                    <a:cubicBezTo>
                      <a:pt x="11128" y="2507"/>
                      <a:pt x="8647" y="1"/>
                      <a:pt x="5564" y="1"/>
                    </a:cubicBezTo>
                    <a:close/>
                  </a:path>
                </a:pathLst>
              </a:custGeom>
              <a:solidFill>
                <a:srgbClr val="09527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1" name="Google Shape;775;p35">
                <a:extLst>
                  <a:ext uri="{FF2B5EF4-FFF2-40B4-BE49-F238E27FC236}">
                    <a16:creationId xmlns:a16="http://schemas.microsoft.com/office/drawing/2014/main" id="{6A7378CB-AC72-0E0B-707F-14CB775F3914}"/>
                  </a:ext>
                </a:extLst>
              </p:cNvPr>
              <p:cNvSpPr/>
              <p:nvPr/>
            </p:nvSpPr>
            <p:spPr>
              <a:xfrm>
                <a:off x="3820077" y="3289503"/>
                <a:ext cx="456314" cy="382025"/>
              </a:xfrm>
              <a:custGeom>
                <a:avLst/>
                <a:gdLst/>
                <a:ahLst/>
                <a:cxnLst/>
                <a:rect l="l" t="t" r="r" b="b"/>
                <a:pathLst>
                  <a:path w="16167" h="13535" extrusionOk="0">
                    <a:moveTo>
                      <a:pt x="2482" y="0"/>
                    </a:moveTo>
                    <a:lnTo>
                      <a:pt x="1" y="13534"/>
                    </a:lnTo>
                    <a:lnTo>
                      <a:pt x="16166" y="13534"/>
                    </a:lnTo>
                    <a:lnTo>
                      <a:pt x="136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2" name="Google Shape;776;p35">
                <a:extLst>
                  <a:ext uri="{FF2B5EF4-FFF2-40B4-BE49-F238E27FC236}">
                    <a16:creationId xmlns:a16="http://schemas.microsoft.com/office/drawing/2014/main" id="{E1A08F73-E982-F715-FCD0-2C567BD18647}"/>
                  </a:ext>
                </a:extLst>
              </p:cNvPr>
              <p:cNvSpPr/>
              <p:nvPr/>
            </p:nvSpPr>
            <p:spPr>
              <a:xfrm>
                <a:off x="3838479" y="3196813"/>
                <a:ext cx="419508" cy="135141"/>
              </a:xfrm>
              <a:custGeom>
                <a:avLst/>
                <a:gdLst/>
                <a:ahLst/>
                <a:cxnLst/>
                <a:rect l="l" t="t" r="r" b="b"/>
                <a:pathLst>
                  <a:path w="14863" h="4788" extrusionOk="0">
                    <a:moveTo>
                      <a:pt x="2857" y="1"/>
                    </a:moveTo>
                    <a:cubicBezTo>
                      <a:pt x="1279" y="1"/>
                      <a:pt x="0" y="1304"/>
                      <a:pt x="0" y="2883"/>
                    </a:cubicBezTo>
                    <a:lnTo>
                      <a:pt x="0" y="3635"/>
                    </a:lnTo>
                    <a:cubicBezTo>
                      <a:pt x="0" y="4287"/>
                      <a:pt x="502" y="4788"/>
                      <a:pt x="1128" y="4788"/>
                    </a:cubicBezTo>
                    <a:lnTo>
                      <a:pt x="13735" y="4788"/>
                    </a:lnTo>
                    <a:cubicBezTo>
                      <a:pt x="14361" y="4788"/>
                      <a:pt x="14863" y="4287"/>
                      <a:pt x="14863" y="3635"/>
                    </a:cubicBezTo>
                    <a:lnTo>
                      <a:pt x="14863" y="2883"/>
                    </a:lnTo>
                    <a:cubicBezTo>
                      <a:pt x="14863" y="1304"/>
                      <a:pt x="13584" y="1"/>
                      <a:pt x="11980" y="1"/>
                    </a:cubicBezTo>
                    <a:close/>
                  </a:path>
                </a:pathLst>
              </a:custGeom>
              <a:solidFill>
                <a:srgbClr val="09527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3" name="Google Shape;777;p35">
                <a:extLst>
                  <a:ext uri="{FF2B5EF4-FFF2-40B4-BE49-F238E27FC236}">
                    <a16:creationId xmlns:a16="http://schemas.microsoft.com/office/drawing/2014/main" id="{681AA3A8-0BF4-A40D-EA6F-5B9AD31F98B3}"/>
                  </a:ext>
                </a:extLst>
              </p:cNvPr>
              <p:cNvSpPr/>
              <p:nvPr/>
            </p:nvSpPr>
            <p:spPr>
              <a:xfrm>
                <a:off x="3779772" y="2611827"/>
                <a:ext cx="538335" cy="386259"/>
              </a:xfrm>
              <a:custGeom>
                <a:avLst/>
                <a:gdLst/>
                <a:ahLst/>
                <a:cxnLst/>
                <a:rect l="l" t="t" r="r" b="b"/>
                <a:pathLst>
                  <a:path w="19073" h="13685" extrusionOk="0">
                    <a:moveTo>
                      <a:pt x="1880" y="0"/>
                    </a:moveTo>
                    <a:cubicBezTo>
                      <a:pt x="802" y="0"/>
                      <a:pt x="0" y="1003"/>
                      <a:pt x="201" y="2055"/>
                    </a:cubicBezTo>
                    <a:lnTo>
                      <a:pt x="2281" y="12306"/>
                    </a:lnTo>
                    <a:cubicBezTo>
                      <a:pt x="2431" y="13108"/>
                      <a:pt x="3133" y="13684"/>
                      <a:pt x="3960" y="13684"/>
                    </a:cubicBezTo>
                    <a:lnTo>
                      <a:pt x="15088" y="13684"/>
                    </a:lnTo>
                    <a:cubicBezTo>
                      <a:pt x="15915" y="13684"/>
                      <a:pt x="16617" y="13108"/>
                      <a:pt x="16792" y="12306"/>
                    </a:cubicBezTo>
                    <a:lnTo>
                      <a:pt x="18847" y="2055"/>
                    </a:lnTo>
                    <a:cubicBezTo>
                      <a:pt x="19073" y="1003"/>
                      <a:pt x="18246" y="0"/>
                      <a:pt x="17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4" name="Google Shape;778;p35">
                <a:extLst>
                  <a:ext uri="{FF2B5EF4-FFF2-40B4-BE49-F238E27FC236}">
                    <a16:creationId xmlns:a16="http://schemas.microsoft.com/office/drawing/2014/main" id="{1DF6AF06-52BF-1E21-B13D-2EA61D901FAC}"/>
                  </a:ext>
                </a:extLst>
              </p:cNvPr>
              <p:cNvSpPr/>
              <p:nvPr/>
            </p:nvSpPr>
            <p:spPr>
              <a:xfrm>
                <a:off x="4095267" y="3435933"/>
                <a:ext cx="140786" cy="235594"/>
              </a:xfrm>
              <a:custGeom>
                <a:avLst/>
                <a:gdLst/>
                <a:ahLst/>
                <a:cxnLst/>
                <a:rect l="l" t="t" r="r" b="b"/>
                <a:pathLst>
                  <a:path w="4988" h="8347" extrusionOk="0">
                    <a:moveTo>
                      <a:pt x="4887" y="0"/>
                    </a:moveTo>
                    <a:cubicBezTo>
                      <a:pt x="2832" y="476"/>
                      <a:pt x="1153" y="2030"/>
                      <a:pt x="602" y="4110"/>
                    </a:cubicBezTo>
                    <a:lnTo>
                      <a:pt x="0" y="8346"/>
                    </a:lnTo>
                    <a:lnTo>
                      <a:pt x="677" y="8346"/>
                    </a:lnTo>
                    <a:lnTo>
                      <a:pt x="1253" y="4261"/>
                    </a:lnTo>
                    <a:cubicBezTo>
                      <a:pt x="1755" y="2431"/>
                      <a:pt x="3208" y="1078"/>
                      <a:pt x="4988" y="652"/>
                    </a:cubicBezTo>
                    <a:lnTo>
                      <a:pt x="4887" y="0"/>
                    </a:ln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5" name="Google Shape;779;p35">
                <a:extLst>
                  <a:ext uri="{FF2B5EF4-FFF2-40B4-BE49-F238E27FC236}">
                    <a16:creationId xmlns:a16="http://schemas.microsoft.com/office/drawing/2014/main" id="{0C4B7E02-E0FB-29F6-9207-560B5F126047}"/>
                  </a:ext>
                </a:extLst>
              </p:cNvPr>
              <p:cNvSpPr/>
              <p:nvPr/>
            </p:nvSpPr>
            <p:spPr>
              <a:xfrm>
                <a:off x="3859704" y="3435933"/>
                <a:ext cx="142198" cy="235594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8347" extrusionOk="0">
                    <a:moveTo>
                      <a:pt x="126" y="0"/>
                    </a:moveTo>
                    <a:lnTo>
                      <a:pt x="0" y="652"/>
                    </a:lnTo>
                    <a:cubicBezTo>
                      <a:pt x="1805" y="1053"/>
                      <a:pt x="3283" y="2431"/>
                      <a:pt x="3785" y="4261"/>
                    </a:cubicBezTo>
                    <a:lnTo>
                      <a:pt x="4361" y="8346"/>
                    </a:lnTo>
                    <a:lnTo>
                      <a:pt x="5038" y="8346"/>
                    </a:lnTo>
                    <a:lnTo>
                      <a:pt x="4461" y="4136"/>
                    </a:lnTo>
                    <a:lnTo>
                      <a:pt x="4436" y="4110"/>
                    </a:lnTo>
                    <a:cubicBezTo>
                      <a:pt x="3885" y="2005"/>
                      <a:pt x="2181" y="451"/>
                      <a:pt x="126" y="0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6" name="Google Shape;780;p35">
                <a:extLst>
                  <a:ext uri="{FF2B5EF4-FFF2-40B4-BE49-F238E27FC236}">
                    <a16:creationId xmlns:a16="http://schemas.microsoft.com/office/drawing/2014/main" id="{5FA1FCBC-27F0-4DF4-5FC0-F45D6406AE29}"/>
                  </a:ext>
                </a:extLst>
              </p:cNvPr>
              <p:cNvSpPr/>
              <p:nvPr/>
            </p:nvSpPr>
            <p:spPr>
              <a:xfrm>
                <a:off x="4001166" y="2699521"/>
                <a:ext cx="94836" cy="94836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360" extrusionOk="0">
                    <a:moveTo>
                      <a:pt x="1680" y="1"/>
                    </a:moveTo>
                    <a:cubicBezTo>
                      <a:pt x="753" y="1"/>
                      <a:pt x="1" y="753"/>
                      <a:pt x="1" y="1680"/>
                    </a:cubicBezTo>
                    <a:cubicBezTo>
                      <a:pt x="1" y="2607"/>
                      <a:pt x="753" y="3359"/>
                      <a:pt x="1680" y="3359"/>
                    </a:cubicBezTo>
                    <a:cubicBezTo>
                      <a:pt x="2607" y="3359"/>
                      <a:pt x="3359" y="2607"/>
                      <a:pt x="3359" y="1680"/>
                    </a:cubicBezTo>
                    <a:cubicBezTo>
                      <a:pt x="3359" y="753"/>
                      <a:pt x="2607" y="1"/>
                      <a:pt x="1680" y="1"/>
                    </a:cubicBez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7" name="Google Shape;781;p35">
                <a:extLst>
                  <a:ext uri="{FF2B5EF4-FFF2-40B4-BE49-F238E27FC236}">
                    <a16:creationId xmlns:a16="http://schemas.microsoft.com/office/drawing/2014/main" id="{67557AA1-B9B3-EC03-5FD9-DB39CC12B6B7}"/>
                  </a:ext>
                </a:extLst>
              </p:cNvPr>
              <p:cNvSpPr/>
              <p:nvPr/>
            </p:nvSpPr>
            <p:spPr>
              <a:xfrm>
                <a:off x="4126370" y="2737737"/>
                <a:ext cx="95542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652" extrusionOk="0">
                    <a:moveTo>
                      <a:pt x="1" y="0"/>
                    </a:moveTo>
                    <a:lnTo>
                      <a:pt x="1" y="652"/>
                    </a:lnTo>
                    <a:lnTo>
                      <a:pt x="3384" y="652"/>
                    </a:lnTo>
                    <a:lnTo>
                      <a:pt x="3384" y="0"/>
                    </a:ln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8" name="Google Shape;782;p35">
                <a:extLst>
                  <a:ext uri="{FF2B5EF4-FFF2-40B4-BE49-F238E27FC236}">
                    <a16:creationId xmlns:a16="http://schemas.microsoft.com/office/drawing/2014/main" id="{8AC5F6FA-D09B-F90D-A743-84C8D1EB265D}"/>
                  </a:ext>
                </a:extLst>
              </p:cNvPr>
              <p:cNvSpPr/>
              <p:nvPr/>
            </p:nvSpPr>
            <p:spPr>
              <a:xfrm>
                <a:off x="3875962" y="2737737"/>
                <a:ext cx="94836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652" extrusionOk="0">
                    <a:moveTo>
                      <a:pt x="1" y="0"/>
                    </a:moveTo>
                    <a:lnTo>
                      <a:pt x="1" y="652"/>
                    </a:lnTo>
                    <a:lnTo>
                      <a:pt x="3359" y="652"/>
                    </a:lnTo>
                    <a:lnTo>
                      <a:pt x="3359" y="0"/>
                    </a:lnTo>
                    <a:close/>
                  </a:path>
                </a:pathLst>
              </a:custGeom>
              <a:solidFill>
                <a:srgbClr val="ED4A5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09" name="Google Shape;783;p35">
                <a:extLst>
                  <a:ext uri="{FF2B5EF4-FFF2-40B4-BE49-F238E27FC236}">
                    <a16:creationId xmlns:a16="http://schemas.microsoft.com/office/drawing/2014/main" id="{AD011D21-23B5-433E-3744-9062023623FF}"/>
                  </a:ext>
                </a:extLst>
              </p:cNvPr>
              <p:cNvSpPr/>
              <p:nvPr/>
            </p:nvSpPr>
            <p:spPr>
              <a:xfrm>
                <a:off x="4076864" y="2801384"/>
                <a:ext cx="208696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6969" extrusionOk="0">
                    <a:moveTo>
                      <a:pt x="5013" y="1"/>
                    </a:moveTo>
                    <a:cubicBezTo>
                      <a:pt x="3534" y="1"/>
                      <a:pt x="2181" y="953"/>
                      <a:pt x="1655" y="2357"/>
                    </a:cubicBezTo>
                    <a:lnTo>
                      <a:pt x="0" y="6968"/>
                    </a:lnTo>
                    <a:lnTo>
                      <a:pt x="702" y="6968"/>
                    </a:lnTo>
                    <a:lnTo>
                      <a:pt x="2281" y="2582"/>
                    </a:lnTo>
                    <a:cubicBezTo>
                      <a:pt x="2707" y="1429"/>
                      <a:pt x="3810" y="678"/>
                      <a:pt x="5013" y="678"/>
                    </a:cubicBezTo>
                    <a:lnTo>
                      <a:pt x="7244" y="678"/>
                    </a:lnTo>
                    <a:lnTo>
                      <a:pt x="7394" y="1"/>
                    </a:ln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10" name="Google Shape;784;p35">
                <a:extLst>
                  <a:ext uri="{FF2B5EF4-FFF2-40B4-BE49-F238E27FC236}">
                    <a16:creationId xmlns:a16="http://schemas.microsoft.com/office/drawing/2014/main" id="{A1C443DF-179A-0D02-823E-8BED75AAFD51}"/>
                  </a:ext>
                </a:extLst>
              </p:cNvPr>
              <p:cNvSpPr/>
              <p:nvPr/>
            </p:nvSpPr>
            <p:spPr>
              <a:xfrm>
                <a:off x="3812287" y="2801384"/>
                <a:ext cx="208724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969" extrusionOk="0">
                    <a:moveTo>
                      <a:pt x="1" y="1"/>
                    </a:moveTo>
                    <a:lnTo>
                      <a:pt x="126" y="678"/>
                    </a:lnTo>
                    <a:lnTo>
                      <a:pt x="2357" y="678"/>
                    </a:lnTo>
                    <a:cubicBezTo>
                      <a:pt x="3585" y="678"/>
                      <a:pt x="4663" y="1429"/>
                      <a:pt x="5089" y="2582"/>
                    </a:cubicBezTo>
                    <a:lnTo>
                      <a:pt x="6668" y="6968"/>
                    </a:lnTo>
                    <a:lnTo>
                      <a:pt x="7395" y="6968"/>
                    </a:lnTo>
                    <a:lnTo>
                      <a:pt x="5715" y="2357"/>
                    </a:lnTo>
                    <a:cubicBezTo>
                      <a:pt x="5189" y="953"/>
                      <a:pt x="3861" y="1"/>
                      <a:pt x="2357" y="1"/>
                    </a:cubicBezTo>
                    <a:close/>
                  </a:path>
                </a:pathLst>
              </a:custGeom>
              <a:solidFill>
                <a:srgbClr val="FFAD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p:grpSp>
        <p:sp>
          <p:nvSpPr>
            <p:cNvPr id="80" name="Google Shape;785;p35">
              <a:extLst>
                <a:ext uri="{FF2B5EF4-FFF2-40B4-BE49-F238E27FC236}">
                  <a16:creationId xmlns:a16="http://schemas.microsoft.com/office/drawing/2014/main" id="{DEFC3293-CF74-81D7-3EF5-D01A2676517C}"/>
                </a:ext>
              </a:extLst>
            </p:cNvPr>
            <p:cNvSpPr/>
            <p:nvPr/>
          </p:nvSpPr>
          <p:spPr>
            <a:xfrm>
              <a:off x="789111" y="2319451"/>
              <a:ext cx="906711" cy="2284051"/>
            </a:xfrm>
            <a:custGeom>
              <a:avLst/>
              <a:gdLst/>
              <a:ahLst/>
              <a:cxnLst/>
              <a:rect l="l" t="t" r="r" b="b"/>
              <a:pathLst>
                <a:path w="17846" h="44955" extrusionOk="0">
                  <a:moveTo>
                    <a:pt x="8915" y="1"/>
                  </a:moveTo>
                  <a:cubicBezTo>
                    <a:pt x="6365" y="17"/>
                    <a:pt x="6904" y="2693"/>
                    <a:pt x="6904" y="2693"/>
                  </a:cubicBezTo>
                  <a:cubicBezTo>
                    <a:pt x="6474" y="2916"/>
                    <a:pt x="6812" y="3559"/>
                    <a:pt x="6844" y="3897"/>
                  </a:cubicBezTo>
                  <a:cubicBezTo>
                    <a:pt x="6871" y="4240"/>
                    <a:pt x="7084" y="4256"/>
                    <a:pt x="7084" y="4256"/>
                  </a:cubicBezTo>
                  <a:cubicBezTo>
                    <a:pt x="7198" y="4769"/>
                    <a:pt x="7678" y="5575"/>
                    <a:pt x="7678" y="5575"/>
                  </a:cubicBezTo>
                  <a:cubicBezTo>
                    <a:pt x="7874" y="7831"/>
                    <a:pt x="5422" y="7766"/>
                    <a:pt x="4234" y="8474"/>
                  </a:cubicBezTo>
                  <a:cubicBezTo>
                    <a:pt x="3041" y="9182"/>
                    <a:pt x="3362" y="11215"/>
                    <a:pt x="3362" y="12888"/>
                  </a:cubicBezTo>
                  <a:cubicBezTo>
                    <a:pt x="3362" y="14566"/>
                    <a:pt x="2817" y="16081"/>
                    <a:pt x="2332" y="18173"/>
                  </a:cubicBezTo>
                  <a:cubicBezTo>
                    <a:pt x="1935" y="19901"/>
                    <a:pt x="1755" y="21137"/>
                    <a:pt x="1700" y="21524"/>
                  </a:cubicBezTo>
                  <a:cubicBezTo>
                    <a:pt x="1542" y="21552"/>
                    <a:pt x="1177" y="21677"/>
                    <a:pt x="774" y="22260"/>
                  </a:cubicBezTo>
                  <a:cubicBezTo>
                    <a:pt x="540" y="22603"/>
                    <a:pt x="469" y="22936"/>
                    <a:pt x="300" y="23110"/>
                  </a:cubicBezTo>
                  <a:cubicBezTo>
                    <a:pt x="205" y="23205"/>
                    <a:pt x="280" y="23371"/>
                    <a:pt x="441" y="23371"/>
                  </a:cubicBezTo>
                  <a:cubicBezTo>
                    <a:pt x="568" y="23371"/>
                    <a:pt x="749" y="23268"/>
                    <a:pt x="943" y="22946"/>
                  </a:cubicBezTo>
                  <a:lnTo>
                    <a:pt x="943" y="22946"/>
                  </a:lnTo>
                  <a:lnTo>
                    <a:pt x="147" y="24805"/>
                  </a:lnTo>
                  <a:cubicBezTo>
                    <a:pt x="147" y="24805"/>
                    <a:pt x="0" y="25077"/>
                    <a:pt x="235" y="25104"/>
                  </a:cubicBezTo>
                  <a:cubicBezTo>
                    <a:pt x="241" y="25105"/>
                    <a:pt x="247" y="25106"/>
                    <a:pt x="253" y="25106"/>
                  </a:cubicBezTo>
                  <a:cubicBezTo>
                    <a:pt x="599" y="25106"/>
                    <a:pt x="886" y="23786"/>
                    <a:pt x="1041" y="23786"/>
                  </a:cubicBezTo>
                  <a:cubicBezTo>
                    <a:pt x="1155" y="23786"/>
                    <a:pt x="404" y="25306"/>
                    <a:pt x="779" y="25431"/>
                  </a:cubicBezTo>
                  <a:cubicBezTo>
                    <a:pt x="793" y="25435"/>
                    <a:pt x="805" y="25437"/>
                    <a:pt x="818" y="25437"/>
                  </a:cubicBezTo>
                  <a:cubicBezTo>
                    <a:pt x="1182" y="25437"/>
                    <a:pt x="1437" y="23862"/>
                    <a:pt x="1519" y="23862"/>
                  </a:cubicBezTo>
                  <a:cubicBezTo>
                    <a:pt x="1519" y="23862"/>
                    <a:pt x="1520" y="23862"/>
                    <a:pt x="1521" y="23862"/>
                  </a:cubicBezTo>
                  <a:cubicBezTo>
                    <a:pt x="1613" y="23889"/>
                    <a:pt x="1085" y="25268"/>
                    <a:pt x="1384" y="25371"/>
                  </a:cubicBezTo>
                  <a:cubicBezTo>
                    <a:pt x="1399" y="25377"/>
                    <a:pt x="1414" y="25379"/>
                    <a:pt x="1428" y="25379"/>
                  </a:cubicBezTo>
                  <a:cubicBezTo>
                    <a:pt x="1774" y="25379"/>
                    <a:pt x="1780" y="23840"/>
                    <a:pt x="2005" y="23840"/>
                  </a:cubicBezTo>
                  <a:cubicBezTo>
                    <a:pt x="2007" y="23840"/>
                    <a:pt x="2009" y="23840"/>
                    <a:pt x="2011" y="23840"/>
                  </a:cubicBezTo>
                  <a:cubicBezTo>
                    <a:pt x="2060" y="23846"/>
                    <a:pt x="1695" y="25012"/>
                    <a:pt x="1956" y="25012"/>
                  </a:cubicBezTo>
                  <a:cubicBezTo>
                    <a:pt x="2213" y="25012"/>
                    <a:pt x="2218" y="24238"/>
                    <a:pt x="2463" y="23846"/>
                  </a:cubicBezTo>
                  <a:cubicBezTo>
                    <a:pt x="2698" y="23486"/>
                    <a:pt x="2997" y="22434"/>
                    <a:pt x="2845" y="21906"/>
                  </a:cubicBezTo>
                  <a:cubicBezTo>
                    <a:pt x="3281" y="20467"/>
                    <a:pt x="4354" y="17568"/>
                    <a:pt x="4616" y="16304"/>
                  </a:cubicBezTo>
                  <a:cubicBezTo>
                    <a:pt x="4904" y="14887"/>
                    <a:pt x="5389" y="12119"/>
                    <a:pt x="5389" y="12119"/>
                  </a:cubicBezTo>
                  <a:cubicBezTo>
                    <a:pt x="5842" y="13018"/>
                    <a:pt x="6098" y="17111"/>
                    <a:pt x="5711" y="18206"/>
                  </a:cubicBezTo>
                  <a:cubicBezTo>
                    <a:pt x="5324" y="19307"/>
                    <a:pt x="4419" y="21944"/>
                    <a:pt x="4806" y="24396"/>
                  </a:cubicBezTo>
                  <a:cubicBezTo>
                    <a:pt x="5193" y="26843"/>
                    <a:pt x="5515" y="30161"/>
                    <a:pt x="5389" y="33033"/>
                  </a:cubicBezTo>
                  <a:cubicBezTo>
                    <a:pt x="5259" y="35899"/>
                    <a:pt x="5744" y="39026"/>
                    <a:pt x="6130" y="41184"/>
                  </a:cubicBezTo>
                  <a:cubicBezTo>
                    <a:pt x="6517" y="43342"/>
                    <a:pt x="6065" y="43892"/>
                    <a:pt x="5776" y="44279"/>
                  </a:cubicBezTo>
                  <a:cubicBezTo>
                    <a:pt x="5487" y="44666"/>
                    <a:pt x="6065" y="44955"/>
                    <a:pt x="6065" y="44955"/>
                  </a:cubicBezTo>
                  <a:lnTo>
                    <a:pt x="7547" y="44955"/>
                  </a:lnTo>
                  <a:cubicBezTo>
                    <a:pt x="8092" y="44955"/>
                    <a:pt x="7934" y="44568"/>
                    <a:pt x="7743" y="43440"/>
                  </a:cubicBezTo>
                  <a:cubicBezTo>
                    <a:pt x="7547" y="42312"/>
                    <a:pt x="7356" y="41408"/>
                    <a:pt x="7580" y="39925"/>
                  </a:cubicBezTo>
                  <a:cubicBezTo>
                    <a:pt x="7874" y="38062"/>
                    <a:pt x="7972" y="36171"/>
                    <a:pt x="7869" y="34286"/>
                  </a:cubicBezTo>
                  <a:cubicBezTo>
                    <a:pt x="7743" y="32030"/>
                    <a:pt x="7771" y="31583"/>
                    <a:pt x="8190" y="29905"/>
                  </a:cubicBezTo>
                  <a:cubicBezTo>
                    <a:pt x="8566" y="28412"/>
                    <a:pt x="8860" y="24396"/>
                    <a:pt x="8920" y="23535"/>
                  </a:cubicBezTo>
                  <a:cubicBezTo>
                    <a:pt x="8980" y="24396"/>
                    <a:pt x="9280" y="28412"/>
                    <a:pt x="9650" y="29905"/>
                  </a:cubicBezTo>
                  <a:cubicBezTo>
                    <a:pt x="10070" y="31583"/>
                    <a:pt x="10103" y="32030"/>
                    <a:pt x="9972" y="34286"/>
                  </a:cubicBezTo>
                  <a:cubicBezTo>
                    <a:pt x="9874" y="36171"/>
                    <a:pt x="9966" y="38062"/>
                    <a:pt x="10266" y="39925"/>
                  </a:cubicBezTo>
                  <a:cubicBezTo>
                    <a:pt x="10490" y="41408"/>
                    <a:pt x="10293" y="42312"/>
                    <a:pt x="10103" y="43440"/>
                  </a:cubicBezTo>
                  <a:cubicBezTo>
                    <a:pt x="9907" y="44568"/>
                    <a:pt x="9749" y="44955"/>
                    <a:pt x="10293" y="44955"/>
                  </a:cubicBezTo>
                  <a:lnTo>
                    <a:pt x="11776" y="44955"/>
                  </a:lnTo>
                  <a:cubicBezTo>
                    <a:pt x="11776" y="44955"/>
                    <a:pt x="12359" y="44666"/>
                    <a:pt x="12070" y="44279"/>
                  </a:cubicBezTo>
                  <a:cubicBezTo>
                    <a:pt x="11776" y="43892"/>
                    <a:pt x="11329" y="43342"/>
                    <a:pt x="11716" y="41184"/>
                  </a:cubicBezTo>
                  <a:cubicBezTo>
                    <a:pt x="12102" y="39026"/>
                    <a:pt x="12582" y="35899"/>
                    <a:pt x="12457" y="33033"/>
                  </a:cubicBezTo>
                  <a:cubicBezTo>
                    <a:pt x="12326" y="30166"/>
                    <a:pt x="12653" y="26848"/>
                    <a:pt x="13034" y="24396"/>
                  </a:cubicBezTo>
                  <a:cubicBezTo>
                    <a:pt x="13421" y="21944"/>
                    <a:pt x="12522" y="19301"/>
                    <a:pt x="12135" y="18206"/>
                  </a:cubicBezTo>
                  <a:cubicBezTo>
                    <a:pt x="11748" y="17111"/>
                    <a:pt x="12004" y="13018"/>
                    <a:pt x="12457" y="12119"/>
                  </a:cubicBezTo>
                  <a:cubicBezTo>
                    <a:pt x="12457" y="12119"/>
                    <a:pt x="12936" y="14887"/>
                    <a:pt x="13230" y="16304"/>
                  </a:cubicBezTo>
                  <a:cubicBezTo>
                    <a:pt x="13487" y="17568"/>
                    <a:pt x="14560" y="20462"/>
                    <a:pt x="15001" y="21900"/>
                  </a:cubicBezTo>
                  <a:cubicBezTo>
                    <a:pt x="14843" y="22434"/>
                    <a:pt x="15148" y="23480"/>
                    <a:pt x="15377" y="23846"/>
                  </a:cubicBezTo>
                  <a:cubicBezTo>
                    <a:pt x="15623" y="24238"/>
                    <a:pt x="15628" y="25006"/>
                    <a:pt x="15890" y="25006"/>
                  </a:cubicBezTo>
                  <a:cubicBezTo>
                    <a:pt x="16146" y="25006"/>
                    <a:pt x="15781" y="23846"/>
                    <a:pt x="15835" y="23840"/>
                  </a:cubicBezTo>
                  <a:cubicBezTo>
                    <a:pt x="15837" y="23840"/>
                    <a:pt x="15839" y="23840"/>
                    <a:pt x="15841" y="23840"/>
                  </a:cubicBezTo>
                  <a:cubicBezTo>
                    <a:pt x="16060" y="23840"/>
                    <a:pt x="16072" y="25379"/>
                    <a:pt x="16418" y="25379"/>
                  </a:cubicBezTo>
                  <a:cubicBezTo>
                    <a:pt x="16432" y="25379"/>
                    <a:pt x="16447" y="25377"/>
                    <a:pt x="16462" y="25371"/>
                  </a:cubicBezTo>
                  <a:cubicBezTo>
                    <a:pt x="16756" y="25268"/>
                    <a:pt x="16227" y="23889"/>
                    <a:pt x="16320" y="23862"/>
                  </a:cubicBezTo>
                  <a:cubicBezTo>
                    <a:pt x="16321" y="23862"/>
                    <a:pt x="16321" y="23862"/>
                    <a:pt x="16322" y="23862"/>
                  </a:cubicBezTo>
                  <a:cubicBezTo>
                    <a:pt x="16413" y="23862"/>
                    <a:pt x="16659" y="25432"/>
                    <a:pt x="17021" y="25432"/>
                  </a:cubicBezTo>
                  <a:cubicBezTo>
                    <a:pt x="17034" y="25432"/>
                    <a:pt x="17047" y="25430"/>
                    <a:pt x="17061" y="25426"/>
                  </a:cubicBezTo>
                  <a:cubicBezTo>
                    <a:pt x="17437" y="25306"/>
                    <a:pt x="16685" y="23786"/>
                    <a:pt x="16805" y="23786"/>
                  </a:cubicBezTo>
                  <a:cubicBezTo>
                    <a:pt x="16955" y="23786"/>
                    <a:pt x="17247" y="25106"/>
                    <a:pt x="17588" y="25106"/>
                  </a:cubicBezTo>
                  <a:cubicBezTo>
                    <a:pt x="17594" y="25106"/>
                    <a:pt x="17600" y="25105"/>
                    <a:pt x="17606" y="25104"/>
                  </a:cubicBezTo>
                  <a:cubicBezTo>
                    <a:pt x="17846" y="25077"/>
                    <a:pt x="17699" y="24805"/>
                    <a:pt x="17699" y="24805"/>
                  </a:cubicBezTo>
                  <a:lnTo>
                    <a:pt x="16908" y="22946"/>
                  </a:lnTo>
                  <a:lnTo>
                    <a:pt x="16908" y="22946"/>
                  </a:lnTo>
                  <a:cubicBezTo>
                    <a:pt x="17100" y="23268"/>
                    <a:pt x="17281" y="23371"/>
                    <a:pt x="17408" y="23371"/>
                  </a:cubicBezTo>
                  <a:cubicBezTo>
                    <a:pt x="17570" y="23371"/>
                    <a:pt x="17646" y="23205"/>
                    <a:pt x="17551" y="23110"/>
                  </a:cubicBezTo>
                  <a:cubicBezTo>
                    <a:pt x="17383" y="22936"/>
                    <a:pt x="17306" y="22598"/>
                    <a:pt x="17072" y="22260"/>
                  </a:cubicBezTo>
                  <a:cubicBezTo>
                    <a:pt x="16669" y="21677"/>
                    <a:pt x="16309" y="21552"/>
                    <a:pt x="16146" y="21524"/>
                  </a:cubicBezTo>
                  <a:cubicBezTo>
                    <a:pt x="16097" y="21137"/>
                    <a:pt x="15917" y="19901"/>
                    <a:pt x="15519" y="18173"/>
                  </a:cubicBezTo>
                  <a:cubicBezTo>
                    <a:pt x="15034" y="16081"/>
                    <a:pt x="14489" y="14566"/>
                    <a:pt x="14489" y="12888"/>
                  </a:cubicBezTo>
                  <a:cubicBezTo>
                    <a:pt x="14489" y="11215"/>
                    <a:pt x="14811" y="9182"/>
                    <a:pt x="13617" y="8474"/>
                  </a:cubicBezTo>
                  <a:cubicBezTo>
                    <a:pt x="12424" y="7766"/>
                    <a:pt x="9977" y="7831"/>
                    <a:pt x="10168" y="5575"/>
                  </a:cubicBezTo>
                  <a:cubicBezTo>
                    <a:pt x="10168" y="5575"/>
                    <a:pt x="10653" y="4769"/>
                    <a:pt x="10767" y="4256"/>
                  </a:cubicBezTo>
                  <a:cubicBezTo>
                    <a:pt x="10767" y="4256"/>
                    <a:pt x="10975" y="4240"/>
                    <a:pt x="11007" y="3897"/>
                  </a:cubicBezTo>
                  <a:cubicBezTo>
                    <a:pt x="11040" y="3559"/>
                    <a:pt x="11378" y="2916"/>
                    <a:pt x="10942" y="2693"/>
                  </a:cubicBezTo>
                  <a:cubicBezTo>
                    <a:pt x="10942" y="2693"/>
                    <a:pt x="11487" y="17"/>
                    <a:pt x="8937" y="1"/>
                  </a:cubicBezTo>
                  <a:close/>
                </a:path>
              </a:pathLst>
            </a:custGeom>
            <a:solidFill>
              <a:srgbClr val="000000">
                <a:alpha val="3125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cxnSp>
          <p:nvCxnSpPr>
            <p:cNvPr id="81" name="Google Shape;786;p35">
              <a:extLst>
                <a:ext uri="{FF2B5EF4-FFF2-40B4-BE49-F238E27FC236}">
                  <a16:creationId xmlns:a16="http://schemas.microsoft.com/office/drawing/2014/main" id="{7C68A718-5F44-442E-24A6-FE53D843B9B9}"/>
                </a:ext>
              </a:extLst>
            </p:cNvPr>
            <p:cNvCxnSpPr>
              <a:stCxn id="78" idx="2"/>
              <a:endCxn id="82" idx="0"/>
            </p:cNvCxnSpPr>
            <p:nvPr/>
          </p:nvCxnSpPr>
          <p:spPr>
            <a:xfrm flipH="1">
              <a:off x="1566801" y="2952175"/>
              <a:ext cx="412500" cy="378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" name="Google Shape;787;p35">
              <a:extLst>
                <a:ext uri="{FF2B5EF4-FFF2-40B4-BE49-F238E27FC236}">
                  <a16:creationId xmlns:a16="http://schemas.microsoft.com/office/drawing/2014/main" id="{01A66843-6FB5-AC1A-6115-161816AA84E6}"/>
                </a:ext>
              </a:extLst>
            </p:cNvPr>
            <p:cNvSpPr/>
            <p:nvPr/>
          </p:nvSpPr>
          <p:spPr>
            <a:xfrm>
              <a:off x="1437511" y="3330673"/>
              <a:ext cx="258300" cy="261600"/>
            </a:xfrm>
            <a:prstGeom prst="ellipse">
              <a:avLst/>
            </a:pr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endParaRPr>
            </a:p>
          </p:txBody>
        </p:sp>
        <p:cxnSp>
          <p:nvCxnSpPr>
            <p:cNvPr id="83" name="Google Shape;788;p35">
              <a:extLst>
                <a:ext uri="{FF2B5EF4-FFF2-40B4-BE49-F238E27FC236}">
                  <a16:creationId xmlns:a16="http://schemas.microsoft.com/office/drawing/2014/main" id="{BCEEA5F3-8836-0BC2-3744-CA5363C62665}"/>
                </a:ext>
              </a:extLst>
            </p:cNvPr>
            <p:cNvCxnSpPr>
              <a:stCxn id="78" idx="3"/>
              <a:endCxn id="82" idx="5"/>
            </p:cNvCxnSpPr>
            <p:nvPr/>
          </p:nvCxnSpPr>
          <p:spPr>
            <a:xfrm rot="10800000">
              <a:off x="1658032" y="3554094"/>
              <a:ext cx="598800" cy="68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Giới thiệu xét nghiệm PC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539" y="460024"/>
            <a:ext cx="7594274" cy="427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9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100000" mute="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912" y="1038579"/>
            <a:ext cx="8540496" cy="25545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latin typeface="+mn-lt"/>
                <a:ea typeface="Calibri"/>
                <a:cs typeface="Times New Roman"/>
              </a:rPr>
              <a:t>HS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tiến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hành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sưu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tầm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tin,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hình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ảnh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trên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internet,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sách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báo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,...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để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thiết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kế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poster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hoặc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infographic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giới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thiệu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về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thành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tựu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của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việc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ứng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dụng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kĩ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thuật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sinh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học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phân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tử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trong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y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học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đang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được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áp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dụng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tại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Việt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Nam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và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trên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thế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giới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. </a:t>
            </a:r>
            <a:endParaRPr lang="en-US" sz="3200" dirty="0"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2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3B5AB4-6250-D03C-C29C-2892D6BC096B}"/>
              </a:ext>
            </a:extLst>
          </p:cNvPr>
          <p:cNvSpPr/>
          <p:nvPr/>
        </p:nvSpPr>
        <p:spPr>
          <a:xfrm>
            <a:off x="1557867" y="1196622"/>
            <a:ext cx="5723467" cy="1986844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8FFF7"/>
                </a:solidFill>
                <a:latin typeface="Calibri"/>
                <a:cs typeface="Times New Roman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744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6759" y="939424"/>
            <a:ext cx="7890482" cy="396275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+mn-lt"/>
                <a:ea typeface="Calibri"/>
                <a:cs typeface="Times New Roman"/>
              </a:rPr>
              <a:t>-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Em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hãy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đưa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ra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ý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tưởng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về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việc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ứng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dụng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một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trong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các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kĩ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thuật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sinh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học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phân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tử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như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+mn-lt"/>
                <a:ea typeface="Calibri"/>
                <a:cs typeface="Times New Roman"/>
              </a:rPr>
              <a:t>PCR,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điện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di,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giải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trình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tự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gene, Southern blot, Northern blot, Western blot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và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chuyển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gene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vào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một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lĩnh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ea typeface="Calibri"/>
                <a:cs typeface="Times New Roman"/>
              </a:rPr>
              <a:t>v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ực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trong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tương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lai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/>
                <a:cs typeface="Times New Roman"/>
              </a:rPr>
              <a:t>- </a:t>
            </a:r>
            <a:r>
              <a:rPr lang="en-US" sz="3200" dirty="0" err="1">
                <a:ea typeface="Calibri"/>
                <a:cs typeface="Times New Roman"/>
              </a:rPr>
              <a:t>Từ</a:t>
            </a:r>
            <a:r>
              <a:rPr lang="en-US" sz="3200" dirty="0">
                <a:ea typeface="Calibri"/>
                <a:cs typeface="Times New Roman"/>
              </a:rPr>
              <a:t> </a:t>
            </a:r>
            <a:r>
              <a:rPr lang="en-US" sz="3200" dirty="0" err="1">
                <a:ea typeface="Calibri"/>
                <a:cs typeface="Times New Roman"/>
              </a:rPr>
              <a:t>đó</a:t>
            </a:r>
            <a:r>
              <a:rPr lang="en-US" sz="3200" dirty="0">
                <a:ea typeface="Calibri"/>
                <a:cs typeface="Times New Roman"/>
              </a:rPr>
              <a:t> </a:t>
            </a:r>
            <a:r>
              <a:rPr lang="en-US" sz="3200" dirty="0" err="1">
                <a:ea typeface="Calibri"/>
                <a:cs typeface="Times New Roman"/>
              </a:rPr>
              <a:t>đ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ánh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giá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vai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trò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thực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tiễn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của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ứng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dụng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+mn-lt"/>
                <a:ea typeface="Calibri"/>
                <a:cs typeface="Times New Roman"/>
              </a:rPr>
              <a:t>đó</a:t>
            </a:r>
            <a:r>
              <a:rPr lang="en-US" sz="3200" dirty="0">
                <a:latin typeface="+mn-lt"/>
                <a:ea typeface="Calibri"/>
                <a:cs typeface="Times New Roman"/>
              </a:rPr>
              <a:t>. </a:t>
            </a:r>
            <a:endParaRPr lang="en-US" sz="3200" dirty="0">
              <a:latin typeface="+mn-lt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9F47C9-29A1-7FB0-E78F-7E8029553143}"/>
              </a:ext>
            </a:extLst>
          </p:cNvPr>
          <p:cNvSpPr/>
          <p:nvPr/>
        </p:nvSpPr>
        <p:spPr>
          <a:xfrm>
            <a:off x="2939852" y="241325"/>
            <a:ext cx="2670048" cy="584775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Calibri"/>
                <a:cs typeface="Times New Roman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864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6296" y="0"/>
            <a:ext cx="2670048" cy="584775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Calibri"/>
                <a:cs typeface="Times New Roman"/>
              </a:rPr>
              <a:t>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688" y="699911"/>
            <a:ext cx="8506855" cy="43941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Ứng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dụng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giải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trình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tự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gene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tạo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hồ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sơ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gene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định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danh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Hồ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sơ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gene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của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mỗi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cá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nhân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được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ứng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dụng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mọi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hoạt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động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như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:    +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Định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danh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		+ Thay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căn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cước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công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dân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		+ Thay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vân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tay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		+ Thay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chữ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kí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		+ Thay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hộ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chiếu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/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visda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		+ Theo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dõi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tình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trạng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sức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khoẻ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điều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trị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bệnh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mang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tính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đặc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trưng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cho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có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thể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		+...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222" y="1273400"/>
            <a:ext cx="7750274" cy="258218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/>
              <a:buChar char="-"/>
            </a:pP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Đánh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giá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vai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trò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thực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tiễn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: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+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Ưu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điểm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: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thuận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tiện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,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chính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xác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,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hiệu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quả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.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+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Nhược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điểm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: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Nếu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hồ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sơ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gene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bị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đánh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cắp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thì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hậu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quả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khó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lường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,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sẽ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khó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có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kha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năng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ngăn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chặn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nhanh</a:t>
            </a:r>
            <a:r>
              <a:rPr lang="en-US" sz="2800" dirty="0"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ea typeface="Calibri"/>
                <a:cs typeface="Calibri" pitchFamily="34" charset="0"/>
              </a:rPr>
              <a:t>chóng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085A3-6951-9C1A-270F-3BEEC4609BF6}"/>
              </a:ext>
            </a:extLst>
          </p:cNvPr>
          <p:cNvSpPr/>
          <p:nvPr/>
        </p:nvSpPr>
        <p:spPr>
          <a:xfrm>
            <a:off x="2996296" y="135467"/>
            <a:ext cx="2670048" cy="584775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8FFF7"/>
                </a:solidFill>
                <a:latin typeface="Calibri"/>
                <a:cs typeface="Times New Roman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24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8356"/>
              </p:ext>
            </p:extLst>
          </p:nvPr>
        </p:nvGraphicFramePr>
        <p:xfrm>
          <a:off x="590034" y="503860"/>
          <a:ext cx="7963931" cy="413577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218909">
                  <a:extLst>
                    <a:ext uri="{9D8B030D-6E8A-4147-A177-3AD203B41FA5}">
                      <a16:colId xmlns:a16="http://schemas.microsoft.com/office/drawing/2014/main" val="973617207"/>
                    </a:ext>
                  </a:extLst>
                </a:gridCol>
                <a:gridCol w="2347066">
                  <a:extLst>
                    <a:ext uri="{9D8B030D-6E8A-4147-A177-3AD203B41FA5}">
                      <a16:colId xmlns:a16="http://schemas.microsoft.com/office/drawing/2014/main" val="623497567"/>
                    </a:ext>
                  </a:extLst>
                </a:gridCol>
                <a:gridCol w="3397956">
                  <a:extLst>
                    <a:ext uri="{9D8B030D-6E8A-4147-A177-3AD203B41FA5}">
                      <a16:colId xmlns:a16="http://schemas.microsoft.com/office/drawing/2014/main" val="1147708591"/>
                    </a:ext>
                  </a:extLst>
                </a:gridCol>
              </a:tblGrid>
              <a:tr h="58886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K</a:t>
                      </a:r>
                      <a:endParaRPr lang="en-US" sz="2800" b="1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W</a:t>
                      </a:r>
                      <a:endParaRPr lang="en-US" sz="2800" b="1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2800" b="1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1222222"/>
                  </a:ext>
                </a:extLst>
              </a:tr>
              <a:tr h="171303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Liệt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kê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những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điều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bạn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muốn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biết</a:t>
                      </a:r>
                      <a:endParaRPr lang="en-US" sz="2800" b="1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Liệt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kê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những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điều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bạn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muốn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học</a:t>
                      </a:r>
                      <a:endParaRPr lang="en-US" sz="2800" b="1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Liệt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kê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những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gì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bạn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đã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học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được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từ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những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bài</a:t>
                      </a: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học</a:t>
                      </a:r>
                      <a:endParaRPr lang="en-US" sz="2800" b="1" spc="-3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spc="-3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spc="-3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</a:rPr>
                        <a:t>trước</a:t>
                      </a:r>
                      <a:endParaRPr lang="en-US" sz="2800" b="1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7661462"/>
                  </a:ext>
                </a:extLst>
              </a:tr>
              <a:tr h="1820663"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spc="-3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spc="-30" dirty="0">
                          <a:effectLst/>
                        </a:rPr>
                        <a:t>  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spc="-3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spc="-3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en-US" sz="2800" spc="-3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itchFamily="34" charset="0"/>
                        <a:ea typeface="Arial" panose="020B0604020202020204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0706494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EEC4428-4654-D2FD-7AD8-933D78C86715}"/>
              </a:ext>
            </a:extLst>
          </p:cNvPr>
          <p:cNvSpPr/>
          <p:nvPr/>
        </p:nvSpPr>
        <p:spPr>
          <a:xfrm>
            <a:off x="428978" y="135467"/>
            <a:ext cx="891822" cy="632177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923019E-DD00-8D33-FD05-0458E773A3B5}"/>
              </a:ext>
            </a:extLst>
          </p:cNvPr>
          <p:cNvSpPr/>
          <p:nvPr/>
        </p:nvSpPr>
        <p:spPr>
          <a:xfrm>
            <a:off x="1890888" y="1422400"/>
            <a:ext cx="5362223" cy="212231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368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B7D23E-96E3-2070-10A2-50879EB873F4}"/>
              </a:ext>
            </a:extLst>
          </p:cNvPr>
          <p:cNvGrpSpPr/>
          <p:nvPr/>
        </p:nvGrpSpPr>
        <p:grpSpPr>
          <a:xfrm>
            <a:off x="2523860" y="3447149"/>
            <a:ext cx="5215067" cy="859388"/>
            <a:chOff x="2523860" y="3447149"/>
            <a:chExt cx="5215067" cy="859388"/>
          </a:xfrm>
        </p:grpSpPr>
        <p:sp>
          <p:nvSpPr>
            <p:cNvPr id="228" name="Google Shape;2124;p55">
              <a:extLst>
                <a:ext uri="{FF2B5EF4-FFF2-40B4-BE49-F238E27FC236}">
                  <a16:creationId xmlns:a16="http://schemas.microsoft.com/office/drawing/2014/main" id="{F7288B35-5CC5-D809-A31D-DD782BA99AEF}"/>
                </a:ext>
              </a:extLst>
            </p:cNvPr>
            <p:cNvSpPr txBox="1"/>
            <p:nvPr/>
          </p:nvSpPr>
          <p:spPr>
            <a:xfrm>
              <a:off x="3782580" y="3671322"/>
              <a:ext cx="3956347" cy="5952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Fira Sans Extra Condensed"/>
                  <a:cs typeface="Calibri" panose="020F0502020204030204" pitchFamily="34" charset="0"/>
                  <a:sym typeface="Fira Sans Extra Condensed"/>
                </a:rPr>
                <a:t>DNA/RNA; protein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Fira Sans Extra Condensed"/>
                <a:cs typeface="Calibri" panose="020F0502020204030204" pitchFamily="34" charset="0"/>
                <a:sym typeface="Fira Sans Extra Condensed"/>
              </a:endParaRPr>
            </a:p>
          </p:txBody>
        </p:sp>
        <p:pic>
          <p:nvPicPr>
            <p:cNvPr id="229" name="Graphic 228" descr="Arrow Straight">
              <a:extLst>
                <a:ext uri="{FF2B5EF4-FFF2-40B4-BE49-F238E27FC236}">
                  <a16:creationId xmlns:a16="http://schemas.microsoft.com/office/drawing/2014/main" id="{8C68EF0E-0AA0-7E51-C6F5-F3D80C18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523860" y="3447149"/>
              <a:ext cx="859388" cy="85938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3872368-50E5-F19C-BA52-522FFA4AC7B5}"/>
              </a:ext>
            </a:extLst>
          </p:cNvPr>
          <p:cNvGrpSpPr/>
          <p:nvPr/>
        </p:nvGrpSpPr>
        <p:grpSpPr>
          <a:xfrm>
            <a:off x="749499" y="861875"/>
            <a:ext cx="7309448" cy="2424251"/>
            <a:chOff x="749499" y="861875"/>
            <a:chExt cx="7309448" cy="2424251"/>
          </a:xfrm>
        </p:grpSpPr>
        <p:sp>
          <p:nvSpPr>
            <p:cNvPr id="102" name="Google Shape;629;p33">
              <a:extLst>
                <a:ext uri="{FF2B5EF4-FFF2-40B4-BE49-F238E27FC236}">
                  <a16:creationId xmlns:a16="http://schemas.microsoft.com/office/drawing/2014/main" id="{BA5D01A9-7712-BD71-3634-32F205BF5E21}"/>
                </a:ext>
              </a:extLst>
            </p:cNvPr>
            <p:cNvSpPr/>
            <p:nvPr/>
          </p:nvSpPr>
          <p:spPr>
            <a:xfrm>
              <a:off x="1085053" y="1386206"/>
              <a:ext cx="508107" cy="489378"/>
            </a:xfrm>
            <a:prstGeom prst="ellipse">
              <a:avLst/>
            </a:pr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lang="en" sz="2500" b="1" dirty="0">
                  <a:solidFill>
                    <a:srgbClr val="FFFFFF"/>
                  </a:solidFill>
                  <a:latin typeface="Fira Sans Extra Condensed"/>
                  <a:sym typeface="Fira Sans Extra Condensed"/>
                </a:rPr>
                <a:t>*</a:t>
              </a:r>
              <a:endParaRPr kumimoji="0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103" name="Google Shape;632;p33">
              <a:extLst>
                <a:ext uri="{FF2B5EF4-FFF2-40B4-BE49-F238E27FC236}">
                  <a16:creationId xmlns:a16="http://schemas.microsoft.com/office/drawing/2014/main" id="{C7F4AF6D-15D6-AED9-F0E0-86D490886372}"/>
                </a:ext>
              </a:extLst>
            </p:cNvPr>
            <p:cNvCxnSpPr>
              <a:cxnSpLocks/>
              <a:stCxn id="102" idx="2"/>
            </p:cNvCxnSpPr>
            <p:nvPr/>
          </p:nvCxnSpPr>
          <p:spPr>
            <a:xfrm flipH="1">
              <a:off x="749499" y="1630895"/>
              <a:ext cx="335554" cy="440929"/>
            </a:xfrm>
            <a:prstGeom prst="straightConnector1">
              <a:avLst/>
            </a:prstGeom>
            <a:noFill/>
            <a:ln w="19050" cap="flat" cmpd="sng">
              <a:solidFill>
                <a:srgbClr val="09527D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08" name="Google Shape;631;p33">
              <a:extLst>
                <a:ext uri="{FF2B5EF4-FFF2-40B4-BE49-F238E27FC236}">
                  <a16:creationId xmlns:a16="http://schemas.microsoft.com/office/drawing/2014/main" id="{5067C857-8BCD-9780-2D3C-72326AA639E6}"/>
                </a:ext>
              </a:extLst>
            </p:cNvPr>
            <p:cNvSpPr txBox="1"/>
            <p:nvPr/>
          </p:nvSpPr>
          <p:spPr>
            <a:xfrm>
              <a:off x="1632033" y="861875"/>
              <a:ext cx="6426914" cy="2424251"/>
            </a:xfrm>
            <a:prstGeom prst="rect">
              <a:avLst/>
            </a:prstGeom>
            <a:noFill/>
            <a:ln w="1905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>
                <a:buClrTx/>
                <a:defRPr/>
              </a:pP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nghiên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cứu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DNA/RNA, protein,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bào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quần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nghiên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cứu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tử</a:t>
              </a:r>
              <a:r>
                <a:rPr lang="en-US" sz="3200" b="1" dirty="0">
                  <a:solidFill>
                    <a:srgbClr val="005D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Calibri" panose="020F0502020204030204" pitchFamily="34" charset="0"/>
                <a:ea typeface="Fira Sans Extra Condensed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grpSp>
        <p:nvGrpSpPr>
          <p:cNvPr id="115" name="Google Shape;544;p33">
            <a:extLst>
              <a:ext uri="{FF2B5EF4-FFF2-40B4-BE49-F238E27FC236}">
                <a16:creationId xmlns:a16="http://schemas.microsoft.com/office/drawing/2014/main" id="{3DF5EFA8-88E4-7472-09AB-CCB29CDCEEBF}"/>
              </a:ext>
            </a:extLst>
          </p:cNvPr>
          <p:cNvGrpSpPr/>
          <p:nvPr/>
        </p:nvGrpSpPr>
        <p:grpSpPr>
          <a:xfrm>
            <a:off x="13124" y="1934974"/>
            <a:ext cx="1038047" cy="1910050"/>
            <a:chOff x="713100" y="1615150"/>
            <a:chExt cx="1624066" cy="2988350"/>
          </a:xfrm>
        </p:grpSpPr>
        <p:sp>
          <p:nvSpPr>
            <p:cNvPr id="117" name="Google Shape;545;p33">
              <a:extLst>
                <a:ext uri="{FF2B5EF4-FFF2-40B4-BE49-F238E27FC236}">
                  <a16:creationId xmlns:a16="http://schemas.microsoft.com/office/drawing/2014/main" id="{6F2BC763-1CB2-5790-72D7-E1DC91DC9D16}"/>
                </a:ext>
              </a:extLst>
            </p:cNvPr>
            <p:cNvSpPr/>
            <p:nvPr/>
          </p:nvSpPr>
          <p:spPr>
            <a:xfrm>
              <a:off x="1628059" y="4331736"/>
              <a:ext cx="433105" cy="114678"/>
            </a:xfrm>
            <a:custGeom>
              <a:avLst/>
              <a:gdLst/>
              <a:ahLst/>
              <a:cxnLst/>
              <a:rect l="l" t="t" r="r" b="b"/>
              <a:pathLst>
                <a:path w="13970" h="3699" extrusionOk="0">
                  <a:moveTo>
                    <a:pt x="1" y="1"/>
                  </a:moveTo>
                  <a:lnTo>
                    <a:pt x="1" y="3698"/>
                  </a:lnTo>
                  <a:lnTo>
                    <a:pt x="13970" y="3698"/>
                  </a:lnTo>
                  <a:lnTo>
                    <a:pt x="13970" y="1"/>
                  </a:lnTo>
                  <a:close/>
                </a:path>
              </a:pathLst>
            </a:custGeom>
            <a:solidFill>
              <a:srgbClr val="FCB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546;p33">
              <a:extLst>
                <a:ext uri="{FF2B5EF4-FFF2-40B4-BE49-F238E27FC236}">
                  <a16:creationId xmlns:a16="http://schemas.microsoft.com/office/drawing/2014/main" id="{862FF556-1FBC-A922-7A11-5E2B7D63B32A}"/>
                </a:ext>
              </a:extLst>
            </p:cNvPr>
            <p:cNvSpPr/>
            <p:nvPr/>
          </p:nvSpPr>
          <p:spPr>
            <a:xfrm>
              <a:off x="1930203" y="2598039"/>
              <a:ext cx="227899" cy="220428"/>
            </a:xfrm>
            <a:custGeom>
              <a:avLst/>
              <a:gdLst/>
              <a:ahLst/>
              <a:cxnLst/>
              <a:rect l="l" t="t" r="r" b="b"/>
              <a:pathLst>
                <a:path w="7351" h="7110" extrusionOk="0">
                  <a:moveTo>
                    <a:pt x="6278" y="1"/>
                  </a:moveTo>
                  <a:lnTo>
                    <a:pt x="1" y="6278"/>
                  </a:lnTo>
                  <a:cubicBezTo>
                    <a:pt x="1" y="6278"/>
                    <a:pt x="389" y="7110"/>
                    <a:pt x="1432" y="7110"/>
                  </a:cubicBezTo>
                  <a:cubicBezTo>
                    <a:pt x="1548" y="7110"/>
                    <a:pt x="1672" y="7099"/>
                    <a:pt x="1804" y="7077"/>
                  </a:cubicBezTo>
                  <a:lnTo>
                    <a:pt x="6826" y="2078"/>
                  </a:lnTo>
                  <a:cubicBezTo>
                    <a:pt x="6826" y="2078"/>
                    <a:pt x="7351" y="1074"/>
                    <a:pt x="6278" y="1"/>
                  </a:cubicBez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547;p33">
              <a:extLst>
                <a:ext uri="{FF2B5EF4-FFF2-40B4-BE49-F238E27FC236}">
                  <a16:creationId xmlns:a16="http://schemas.microsoft.com/office/drawing/2014/main" id="{A3C90E5C-2F74-3AB8-DB68-F4D07D7CE86E}"/>
                </a:ext>
              </a:extLst>
            </p:cNvPr>
            <p:cNvSpPr/>
            <p:nvPr/>
          </p:nvSpPr>
          <p:spPr>
            <a:xfrm>
              <a:off x="1650690" y="1920148"/>
              <a:ext cx="283115" cy="687139"/>
            </a:xfrm>
            <a:custGeom>
              <a:avLst/>
              <a:gdLst/>
              <a:ahLst/>
              <a:cxnLst/>
              <a:rect l="l" t="t" r="r" b="b"/>
              <a:pathLst>
                <a:path w="9132" h="22164" extrusionOk="0">
                  <a:moveTo>
                    <a:pt x="1" y="0"/>
                  </a:moveTo>
                  <a:lnTo>
                    <a:pt x="1" y="4200"/>
                  </a:lnTo>
                  <a:lnTo>
                    <a:pt x="754" y="11321"/>
                  </a:lnTo>
                  <a:lnTo>
                    <a:pt x="754" y="22163"/>
                  </a:lnTo>
                  <a:lnTo>
                    <a:pt x="9131" y="22163"/>
                  </a:lnTo>
                  <a:lnTo>
                    <a:pt x="9131" y="0"/>
                  </a:ln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548;p33">
              <a:extLst>
                <a:ext uri="{FF2B5EF4-FFF2-40B4-BE49-F238E27FC236}">
                  <a16:creationId xmlns:a16="http://schemas.microsoft.com/office/drawing/2014/main" id="{21D2E96A-1619-D150-CF78-16B5AACBE4F8}"/>
                </a:ext>
              </a:extLst>
            </p:cNvPr>
            <p:cNvSpPr/>
            <p:nvPr/>
          </p:nvSpPr>
          <p:spPr>
            <a:xfrm>
              <a:off x="899917" y="2116856"/>
              <a:ext cx="622034" cy="1561782"/>
            </a:xfrm>
            <a:custGeom>
              <a:avLst/>
              <a:gdLst/>
              <a:ahLst/>
              <a:cxnLst/>
              <a:rect l="l" t="t" r="r" b="b"/>
              <a:pathLst>
                <a:path w="20064" h="50376" extrusionOk="0">
                  <a:moveTo>
                    <a:pt x="16503" y="11710"/>
                  </a:moveTo>
                  <a:cubicBezTo>
                    <a:pt x="17850" y="11710"/>
                    <a:pt x="18922" y="12806"/>
                    <a:pt x="18922" y="14152"/>
                  </a:cubicBezTo>
                  <a:cubicBezTo>
                    <a:pt x="18922" y="15499"/>
                    <a:pt x="17850" y="16595"/>
                    <a:pt x="16503" y="16595"/>
                  </a:cubicBezTo>
                  <a:cubicBezTo>
                    <a:pt x="15156" y="16595"/>
                    <a:pt x="14061" y="15499"/>
                    <a:pt x="14061" y="14152"/>
                  </a:cubicBezTo>
                  <a:cubicBezTo>
                    <a:pt x="14061" y="12806"/>
                    <a:pt x="15156" y="11710"/>
                    <a:pt x="16503" y="11710"/>
                  </a:cubicBezTo>
                  <a:close/>
                  <a:moveTo>
                    <a:pt x="17119" y="1"/>
                  </a:moveTo>
                  <a:cubicBezTo>
                    <a:pt x="16937" y="115"/>
                    <a:pt x="4702" y="7738"/>
                    <a:pt x="2351" y="21616"/>
                  </a:cubicBezTo>
                  <a:cubicBezTo>
                    <a:pt x="0" y="35539"/>
                    <a:pt x="3036" y="43505"/>
                    <a:pt x="7989" y="50376"/>
                  </a:cubicBezTo>
                  <a:lnTo>
                    <a:pt x="9336" y="42981"/>
                  </a:lnTo>
                  <a:cubicBezTo>
                    <a:pt x="9336" y="42981"/>
                    <a:pt x="9770" y="38461"/>
                    <a:pt x="13399" y="38461"/>
                  </a:cubicBezTo>
                  <a:cubicBezTo>
                    <a:pt x="14380" y="38461"/>
                    <a:pt x="15111" y="38735"/>
                    <a:pt x="15681" y="39123"/>
                  </a:cubicBezTo>
                  <a:lnTo>
                    <a:pt x="15681" y="36270"/>
                  </a:lnTo>
                  <a:lnTo>
                    <a:pt x="15567" y="36270"/>
                  </a:lnTo>
                  <a:cubicBezTo>
                    <a:pt x="13969" y="36247"/>
                    <a:pt x="7008" y="33668"/>
                    <a:pt x="7008" y="25725"/>
                  </a:cubicBezTo>
                  <a:cubicBezTo>
                    <a:pt x="7008" y="17781"/>
                    <a:pt x="15088" y="17644"/>
                    <a:pt x="15088" y="17644"/>
                  </a:cubicBezTo>
                  <a:lnTo>
                    <a:pt x="20064" y="17644"/>
                  </a:lnTo>
                  <a:lnTo>
                    <a:pt x="20064" y="6232"/>
                  </a:lnTo>
                  <a:cubicBezTo>
                    <a:pt x="18169" y="5616"/>
                    <a:pt x="16800" y="3835"/>
                    <a:pt x="16800" y="1735"/>
                  </a:cubicBezTo>
                  <a:cubicBezTo>
                    <a:pt x="16800" y="1119"/>
                    <a:pt x="16914" y="548"/>
                    <a:pt x="17119" y="1"/>
                  </a:cubicBez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549;p33">
              <a:extLst>
                <a:ext uri="{FF2B5EF4-FFF2-40B4-BE49-F238E27FC236}">
                  <a16:creationId xmlns:a16="http://schemas.microsoft.com/office/drawing/2014/main" id="{7531EDDF-802C-65E7-8A62-13EA232FAB55}"/>
                </a:ext>
              </a:extLst>
            </p:cNvPr>
            <p:cNvSpPr/>
            <p:nvPr/>
          </p:nvSpPr>
          <p:spPr>
            <a:xfrm>
              <a:off x="1619564" y="1883349"/>
              <a:ext cx="336873" cy="36831"/>
            </a:xfrm>
            <a:custGeom>
              <a:avLst/>
              <a:gdLst/>
              <a:ahLst/>
              <a:cxnLst/>
              <a:rect l="l" t="t" r="r" b="b"/>
              <a:pathLst>
                <a:path w="10866" h="1188" extrusionOk="0">
                  <a:moveTo>
                    <a:pt x="571" y="0"/>
                  </a:moveTo>
                  <a:cubicBezTo>
                    <a:pt x="252" y="0"/>
                    <a:pt x="1" y="274"/>
                    <a:pt x="1" y="594"/>
                  </a:cubicBezTo>
                  <a:cubicBezTo>
                    <a:pt x="1" y="913"/>
                    <a:pt x="252" y="1187"/>
                    <a:pt x="571" y="1187"/>
                  </a:cubicBezTo>
                  <a:lnTo>
                    <a:pt x="10272" y="1187"/>
                  </a:lnTo>
                  <a:cubicBezTo>
                    <a:pt x="10592" y="1187"/>
                    <a:pt x="10865" y="913"/>
                    <a:pt x="10865" y="594"/>
                  </a:cubicBezTo>
                  <a:cubicBezTo>
                    <a:pt x="10865" y="274"/>
                    <a:pt x="10592" y="0"/>
                    <a:pt x="10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550;p33">
              <a:extLst>
                <a:ext uri="{FF2B5EF4-FFF2-40B4-BE49-F238E27FC236}">
                  <a16:creationId xmlns:a16="http://schemas.microsoft.com/office/drawing/2014/main" id="{D3BECA52-745F-A2AA-5C9B-20F4491D579C}"/>
                </a:ext>
              </a:extLst>
            </p:cNvPr>
            <p:cNvSpPr/>
            <p:nvPr/>
          </p:nvSpPr>
          <p:spPr>
            <a:xfrm>
              <a:off x="1612496" y="1876962"/>
              <a:ext cx="350297" cy="49573"/>
            </a:xfrm>
            <a:custGeom>
              <a:avLst/>
              <a:gdLst/>
              <a:ahLst/>
              <a:cxnLst/>
              <a:rect l="l" t="t" r="r" b="b"/>
              <a:pathLst>
                <a:path w="11299" h="1599" extrusionOk="0">
                  <a:moveTo>
                    <a:pt x="10523" y="434"/>
                  </a:moveTo>
                  <a:cubicBezTo>
                    <a:pt x="10705" y="434"/>
                    <a:pt x="10865" y="571"/>
                    <a:pt x="10865" y="777"/>
                  </a:cubicBezTo>
                  <a:lnTo>
                    <a:pt x="10865" y="822"/>
                  </a:lnTo>
                  <a:cubicBezTo>
                    <a:pt x="10865" y="1028"/>
                    <a:pt x="10705" y="1188"/>
                    <a:pt x="10523" y="1188"/>
                  </a:cubicBezTo>
                  <a:lnTo>
                    <a:pt x="776" y="1188"/>
                  </a:lnTo>
                  <a:cubicBezTo>
                    <a:pt x="594" y="1188"/>
                    <a:pt x="434" y="1028"/>
                    <a:pt x="434" y="822"/>
                  </a:cubicBezTo>
                  <a:lnTo>
                    <a:pt x="434" y="777"/>
                  </a:lnTo>
                  <a:cubicBezTo>
                    <a:pt x="434" y="571"/>
                    <a:pt x="594" y="434"/>
                    <a:pt x="776" y="434"/>
                  </a:cubicBezTo>
                  <a:close/>
                  <a:moveTo>
                    <a:pt x="776" y="1"/>
                  </a:moveTo>
                  <a:cubicBezTo>
                    <a:pt x="366" y="1"/>
                    <a:pt x="0" y="343"/>
                    <a:pt x="0" y="777"/>
                  </a:cubicBezTo>
                  <a:lnTo>
                    <a:pt x="0" y="822"/>
                  </a:lnTo>
                  <a:cubicBezTo>
                    <a:pt x="0" y="1256"/>
                    <a:pt x="366" y="1599"/>
                    <a:pt x="776" y="1599"/>
                  </a:cubicBezTo>
                  <a:lnTo>
                    <a:pt x="10523" y="1599"/>
                  </a:lnTo>
                  <a:cubicBezTo>
                    <a:pt x="10957" y="1599"/>
                    <a:pt x="11299" y="1256"/>
                    <a:pt x="11299" y="822"/>
                  </a:cubicBezTo>
                  <a:lnTo>
                    <a:pt x="11299" y="777"/>
                  </a:lnTo>
                  <a:cubicBezTo>
                    <a:pt x="11299" y="343"/>
                    <a:pt x="10957" y="1"/>
                    <a:pt x="10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551;p33">
              <a:extLst>
                <a:ext uri="{FF2B5EF4-FFF2-40B4-BE49-F238E27FC236}">
                  <a16:creationId xmlns:a16="http://schemas.microsoft.com/office/drawing/2014/main" id="{2398C230-FB26-0D60-5BE6-08DE2F21FA35}"/>
                </a:ext>
              </a:extLst>
            </p:cNvPr>
            <p:cNvSpPr/>
            <p:nvPr/>
          </p:nvSpPr>
          <p:spPr>
            <a:xfrm>
              <a:off x="1674065" y="1622218"/>
              <a:ext cx="227186" cy="50286"/>
            </a:xfrm>
            <a:custGeom>
              <a:avLst/>
              <a:gdLst/>
              <a:ahLst/>
              <a:cxnLst/>
              <a:rect l="l" t="t" r="r" b="b"/>
              <a:pathLst>
                <a:path w="7328" h="1622" extrusionOk="0">
                  <a:moveTo>
                    <a:pt x="822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56"/>
                    <a:pt x="365" y="1621"/>
                    <a:pt x="822" y="1621"/>
                  </a:cubicBezTo>
                  <a:lnTo>
                    <a:pt x="6505" y="1621"/>
                  </a:lnTo>
                  <a:cubicBezTo>
                    <a:pt x="6962" y="1621"/>
                    <a:pt x="7327" y="1256"/>
                    <a:pt x="7327" y="800"/>
                  </a:cubicBezTo>
                  <a:cubicBezTo>
                    <a:pt x="7327" y="366"/>
                    <a:pt x="6962" y="1"/>
                    <a:pt x="6505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552;p33">
              <a:extLst>
                <a:ext uri="{FF2B5EF4-FFF2-40B4-BE49-F238E27FC236}">
                  <a16:creationId xmlns:a16="http://schemas.microsoft.com/office/drawing/2014/main" id="{9722DC0A-843B-C802-139A-F259BCC2E696}"/>
                </a:ext>
              </a:extLst>
            </p:cNvPr>
            <p:cNvSpPr/>
            <p:nvPr/>
          </p:nvSpPr>
          <p:spPr>
            <a:xfrm>
              <a:off x="1667679" y="1615150"/>
              <a:ext cx="240641" cy="64423"/>
            </a:xfrm>
            <a:custGeom>
              <a:avLst/>
              <a:gdLst/>
              <a:ahLst/>
              <a:cxnLst/>
              <a:rect l="l" t="t" r="r" b="b"/>
              <a:pathLst>
                <a:path w="7762" h="2078" extrusionOk="0">
                  <a:moveTo>
                    <a:pt x="6757" y="434"/>
                  </a:moveTo>
                  <a:cubicBezTo>
                    <a:pt x="7077" y="434"/>
                    <a:pt x="7328" y="685"/>
                    <a:pt x="7328" y="1005"/>
                  </a:cubicBezTo>
                  <a:lnTo>
                    <a:pt x="7328" y="1073"/>
                  </a:lnTo>
                  <a:cubicBezTo>
                    <a:pt x="7328" y="1393"/>
                    <a:pt x="7077" y="1644"/>
                    <a:pt x="6757" y="1644"/>
                  </a:cubicBezTo>
                  <a:lnTo>
                    <a:pt x="982" y="1644"/>
                  </a:lnTo>
                  <a:cubicBezTo>
                    <a:pt x="663" y="1644"/>
                    <a:pt x="412" y="1393"/>
                    <a:pt x="412" y="1073"/>
                  </a:cubicBezTo>
                  <a:lnTo>
                    <a:pt x="412" y="1005"/>
                  </a:lnTo>
                  <a:cubicBezTo>
                    <a:pt x="412" y="685"/>
                    <a:pt x="663" y="434"/>
                    <a:pt x="982" y="434"/>
                  </a:cubicBezTo>
                  <a:close/>
                  <a:moveTo>
                    <a:pt x="982" y="0"/>
                  </a:moveTo>
                  <a:cubicBezTo>
                    <a:pt x="434" y="0"/>
                    <a:pt x="1" y="457"/>
                    <a:pt x="1" y="1005"/>
                  </a:cubicBezTo>
                  <a:lnTo>
                    <a:pt x="1" y="1073"/>
                  </a:lnTo>
                  <a:cubicBezTo>
                    <a:pt x="1" y="1621"/>
                    <a:pt x="434" y="2078"/>
                    <a:pt x="982" y="2078"/>
                  </a:cubicBezTo>
                  <a:lnTo>
                    <a:pt x="6757" y="2078"/>
                  </a:lnTo>
                  <a:cubicBezTo>
                    <a:pt x="7305" y="2078"/>
                    <a:pt x="7761" y="1621"/>
                    <a:pt x="7761" y="1073"/>
                  </a:cubicBezTo>
                  <a:lnTo>
                    <a:pt x="7761" y="1005"/>
                  </a:lnTo>
                  <a:cubicBezTo>
                    <a:pt x="7761" y="457"/>
                    <a:pt x="7305" y="0"/>
                    <a:pt x="67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553;p33">
              <a:extLst>
                <a:ext uri="{FF2B5EF4-FFF2-40B4-BE49-F238E27FC236}">
                  <a16:creationId xmlns:a16="http://schemas.microsoft.com/office/drawing/2014/main" id="{E50D84A9-255B-C45D-EF7E-11F79B0C404E}"/>
                </a:ext>
              </a:extLst>
            </p:cNvPr>
            <p:cNvSpPr/>
            <p:nvPr/>
          </p:nvSpPr>
          <p:spPr>
            <a:xfrm>
              <a:off x="1702370" y="1672473"/>
              <a:ext cx="173397" cy="173397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0" y="0"/>
                  </a:moveTo>
                  <a:lnTo>
                    <a:pt x="0" y="5592"/>
                  </a:lnTo>
                  <a:lnTo>
                    <a:pt x="5592" y="5592"/>
                  </a:lnTo>
                  <a:lnTo>
                    <a:pt x="5592" y="0"/>
                  </a:ln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554;p33">
              <a:extLst>
                <a:ext uri="{FF2B5EF4-FFF2-40B4-BE49-F238E27FC236}">
                  <a16:creationId xmlns:a16="http://schemas.microsoft.com/office/drawing/2014/main" id="{7670E032-5CBD-9764-587E-916025C045CA}"/>
                </a:ext>
              </a:extLst>
            </p:cNvPr>
            <p:cNvSpPr/>
            <p:nvPr/>
          </p:nvSpPr>
          <p:spPr>
            <a:xfrm>
              <a:off x="1695984" y="1666086"/>
              <a:ext cx="186852" cy="186852"/>
            </a:xfrm>
            <a:custGeom>
              <a:avLst/>
              <a:gdLst/>
              <a:ahLst/>
              <a:cxnLst/>
              <a:rect l="l" t="t" r="r" b="b"/>
              <a:pathLst>
                <a:path w="6027" h="6027" extrusionOk="0">
                  <a:moveTo>
                    <a:pt x="5593" y="435"/>
                  </a:moveTo>
                  <a:lnTo>
                    <a:pt x="5593" y="5593"/>
                  </a:lnTo>
                  <a:lnTo>
                    <a:pt x="434" y="5593"/>
                  </a:lnTo>
                  <a:lnTo>
                    <a:pt x="434" y="435"/>
                  </a:lnTo>
                  <a:close/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5798"/>
                  </a:lnTo>
                  <a:cubicBezTo>
                    <a:pt x="1" y="5913"/>
                    <a:pt x="92" y="6027"/>
                    <a:pt x="206" y="6027"/>
                  </a:cubicBezTo>
                  <a:lnTo>
                    <a:pt x="5798" y="6027"/>
                  </a:lnTo>
                  <a:cubicBezTo>
                    <a:pt x="5935" y="6027"/>
                    <a:pt x="6027" y="5913"/>
                    <a:pt x="6027" y="5798"/>
                  </a:cubicBezTo>
                  <a:lnTo>
                    <a:pt x="6027" y="206"/>
                  </a:lnTo>
                  <a:cubicBezTo>
                    <a:pt x="6027" y="92"/>
                    <a:pt x="5935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555;p33">
              <a:extLst>
                <a:ext uri="{FF2B5EF4-FFF2-40B4-BE49-F238E27FC236}">
                  <a16:creationId xmlns:a16="http://schemas.microsoft.com/office/drawing/2014/main" id="{70119BAC-96E2-5F1F-C26F-D426DB60F1CC}"/>
                </a:ext>
              </a:extLst>
            </p:cNvPr>
            <p:cNvSpPr/>
            <p:nvPr/>
          </p:nvSpPr>
          <p:spPr>
            <a:xfrm>
              <a:off x="1672639" y="1845836"/>
              <a:ext cx="239928" cy="37544"/>
            </a:xfrm>
            <a:custGeom>
              <a:avLst/>
              <a:gdLst/>
              <a:ahLst/>
              <a:cxnLst/>
              <a:rect l="l" t="t" r="r" b="b"/>
              <a:pathLst>
                <a:path w="7739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7738" y="1210"/>
                  </a:lnTo>
                  <a:lnTo>
                    <a:pt x="7738" y="0"/>
                  </a:ln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556;p33">
              <a:extLst>
                <a:ext uri="{FF2B5EF4-FFF2-40B4-BE49-F238E27FC236}">
                  <a16:creationId xmlns:a16="http://schemas.microsoft.com/office/drawing/2014/main" id="{BAE00034-8D34-AD4C-6102-0ABAA60A926E}"/>
                </a:ext>
              </a:extLst>
            </p:cNvPr>
            <p:cNvSpPr/>
            <p:nvPr/>
          </p:nvSpPr>
          <p:spPr>
            <a:xfrm>
              <a:off x="1666284" y="1839481"/>
              <a:ext cx="252639" cy="50968"/>
            </a:xfrm>
            <a:custGeom>
              <a:avLst/>
              <a:gdLst/>
              <a:ahLst/>
              <a:cxnLst/>
              <a:rect l="l" t="t" r="r" b="b"/>
              <a:pathLst>
                <a:path w="8149" h="1644" extrusionOk="0">
                  <a:moveTo>
                    <a:pt x="7715" y="434"/>
                  </a:moveTo>
                  <a:lnTo>
                    <a:pt x="7715" y="1210"/>
                  </a:lnTo>
                  <a:lnTo>
                    <a:pt x="411" y="1210"/>
                  </a:lnTo>
                  <a:lnTo>
                    <a:pt x="411" y="434"/>
                  </a:lnTo>
                  <a:close/>
                  <a:moveTo>
                    <a:pt x="206" y="0"/>
                  </a:moveTo>
                  <a:cubicBezTo>
                    <a:pt x="91" y="0"/>
                    <a:pt x="0" y="91"/>
                    <a:pt x="0" y="205"/>
                  </a:cubicBezTo>
                  <a:lnTo>
                    <a:pt x="0" y="1415"/>
                  </a:lnTo>
                  <a:cubicBezTo>
                    <a:pt x="0" y="1529"/>
                    <a:pt x="91" y="1643"/>
                    <a:pt x="206" y="1643"/>
                  </a:cubicBezTo>
                  <a:lnTo>
                    <a:pt x="7943" y="1643"/>
                  </a:lnTo>
                  <a:cubicBezTo>
                    <a:pt x="8057" y="1643"/>
                    <a:pt x="8149" y="1529"/>
                    <a:pt x="8149" y="1415"/>
                  </a:cubicBezTo>
                  <a:lnTo>
                    <a:pt x="8149" y="205"/>
                  </a:lnTo>
                  <a:cubicBezTo>
                    <a:pt x="8149" y="91"/>
                    <a:pt x="8057" y="0"/>
                    <a:pt x="79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557;p33">
              <a:extLst>
                <a:ext uri="{FF2B5EF4-FFF2-40B4-BE49-F238E27FC236}">
                  <a16:creationId xmlns:a16="http://schemas.microsoft.com/office/drawing/2014/main" id="{9EB1A4BC-D9B4-3D7D-079B-35A788567F2C}"/>
                </a:ext>
              </a:extLst>
            </p:cNvPr>
            <p:cNvSpPr/>
            <p:nvPr/>
          </p:nvSpPr>
          <p:spPr>
            <a:xfrm>
              <a:off x="1700231" y="2607247"/>
              <a:ext cx="196060" cy="24089"/>
            </a:xfrm>
            <a:custGeom>
              <a:avLst/>
              <a:gdLst/>
              <a:ahLst/>
              <a:cxnLst/>
              <a:rect l="l" t="t" r="r" b="b"/>
              <a:pathLst>
                <a:path w="6324" h="777" extrusionOk="0">
                  <a:moveTo>
                    <a:pt x="1" y="0"/>
                  </a:moveTo>
                  <a:lnTo>
                    <a:pt x="1" y="777"/>
                  </a:lnTo>
                  <a:lnTo>
                    <a:pt x="6323" y="777"/>
                  </a:lnTo>
                  <a:lnTo>
                    <a:pt x="6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Google Shape;558;p33">
              <a:extLst>
                <a:ext uri="{FF2B5EF4-FFF2-40B4-BE49-F238E27FC236}">
                  <a16:creationId xmlns:a16="http://schemas.microsoft.com/office/drawing/2014/main" id="{22A3A302-9793-B93B-B59A-9CEDAD8C4527}"/>
                </a:ext>
              </a:extLst>
            </p:cNvPr>
            <p:cNvSpPr/>
            <p:nvPr/>
          </p:nvSpPr>
          <p:spPr>
            <a:xfrm>
              <a:off x="1693163" y="2600891"/>
              <a:ext cx="210197" cy="36800"/>
            </a:xfrm>
            <a:custGeom>
              <a:avLst/>
              <a:gdLst/>
              <a:ahLst/>
              <a:cxnLst/>
              <a:rect l="l" t="t" r="r" b="b"/>
              <a:pathLst>
                <a:path w="6780" h="1187" extrusionOk="0">
                  <a:moveTo>
                    <a:pt x="6346" y="411"/>
                  </a:moveTo>
                  <a:lnTo>
                    <a:pt x="6346" y="753"/>
                  </a:lnTo>
                  <a:lnTo>
                    <a:pt x="434" y="753"/>
                  </a:lnTo>
                  <a:lnTo>
                    <a:pt x="434" y="411"/>
                  </a:lnTo>
                  <a:close/>
                  <a:moveTo>
                    <a:pt x="229" y="0"/>
                  </a:moveTo>
                  <a:cubicBezTo>
                    <a:pt x="92" y="0"/>
                    <a:pt x="0" y="91"/>
                    <a:pt x="0" y="205"/>
                  </a:cubicBezTo>
                  <a:lnTo>
                    <a:pt x="0" y="982"/>
                  </a:lnTo>
                  <a:cubicBezTo>
                    <a:pt x="0" y="1096"/>
                    <a:pt x="92" y="1187"/>
                    <a:pt x="229" y="1187"/>
                  </a:cubicBezTo>
                  <a:lnTo>
                    <a:pt x="6551" y="1187"/>
                  </a:lnTo>
                  <a:cubicBezTo>
                    <a:pt x="6665" y="1187"/>
                    <a:pt x="6780" y="1096"/>
                    <a:pt x="6780" y="982"/>
                  </a:cubicBezTo>
                  <a:lnTo>
                    <a:pt x="6780" y="205"/>
                  </a:lnTo>
                  <a:cubicBezTo>
                    <a:pt x="6780" y="91"/>
                    <a:pt x="6665" y="0"/>
                    <a:pt x="6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559;p33">
              <a:extLst>
                <a:ext uri="{FF2B5EF4-FFF2-40B4-BE49-F238E27FC236}">
                  <a16:creationId xmlns:a16="http://schemas.microsoft.com/office/drawing/2014/main" id="{00DE77DB-23BC-3401-093C-1292012AE18A}"/>
                </a:ext>
              </a:extLst>
            </p:cNvPr>
            <p:cNvSpPr/>
            <p:nvPr/>
          </p:nvSpPr>
          <p:spPr>
            <a:xfrm>
              <a:off x="1720754" y="2631304"/>
              <a:ext cx="155013" cy="65849"/>
            </a:xfrm>
            <a:custGeom>
              <a:avLst/>
              <a:gdLst/>
              <a:ahLst/>
              <a:cxnLst/>
              <a:rect l="l" t="t" r="r" b="b"/>
              <a:pathLst>
                <a:path w="5000" h="2124" extrusionOk="0">
                  <a:moveTo>
                    <a:pt x="1" y="1"/>
                  </a:moveTo>
                  <a:lnTo>
                    <a:pt x="1" y="2123"/>
                  </a:lnTo>
                  <a:lnTo>
                    <a:pt x="4999" y="212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560;p33">
              <a:extLst>
                <a:ext uri="{FF2B5EF4-FFF2-40B4-BE49-F238E27FC236}">
                  <a16:creationId xmlns:a16="http://schemas.microsoft.com/office/drawing/2014/main" id="{45122742-876F-A03C-398D-2DCB51F06CB0}"/>
                </a:ext>
              </a:extLst>
            </p:cNvPr>
            <p:cNvSpPr/>
            <p:nvPr/>
          </p:nvSpPr>
          <p:spPr>
            <a:xfrm>
              <a:off x="1714399" y="2624236"/>
              <a:ext cx="167724" cy="79273"/>
            </a:xfrm>
            <a:custGeom>
              <a:avLst/>
              <a:gdLst/>
              <a:ahLst/>
              <a:cxnLst/>
              <a:rect l="l" t="t" r="r" b="b"/>
              <a:pathLst>
                <a:path w="5410" h="2557" extrusionOk="0">
                  <a:moveTo>
                    <a:pt x="4976" y="434"/>
                  </a:moveTo>
                  <a:lnTo>
                    <a:pt x="4976" y="2146"/>
                  </a:lnTo>
                  <a:lnTo>
                    <a:pt x="411" y="2146"/>
                  </a:lnTo>
                  <a:lnTo>
                    <a:pt x="411" y="434"/>
                  </a:lnTo>
                  <a:close/>
                  <a:moveTo>
                    <a:pt x="206" y="0"/>
                  </a:moveTo>
                  <a:cubicBezTo>
                    <a:pt x="92" y="0"/>
                    <a:pt x="0" y="92"/>
                    <a:pt x="0" y="229"/>
                  </a:cubicBezTo>
                  <a:lnTo>
                    <a:pt x="0" y="2351"/>
                  </a:lnTo>
                  <a:cubicBezTo>
                    <a:pt x="0" y="2465"/>
                    <a:pt x="92" y="2557"/>
                    <a:pt x="206" y="2557"/>
                  </a:cubicBezTo>
                  <a:lnTo>
                    <a:pt x="5204" y="2557"/>
                  </a:lnTo>
                  <a:cubicBezTo>
                    <a:pt x="5319" y="2557"/>
                    <a:pt x="5410" y="2465"/>
                    <a:pt x="5410" y="2351"/>
                  </a:cubicBezTo>
                  <a:lnTo>
                    <a:pt x="5410" y="229"/>
                  </a:lnTo>
                  <a:cubicBezTo>
                    <a:pt x="5410" y="92"/>
                    <a:pt x="5319" y="0"/>
                    <a:pt x="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561;p33">
              <a:extLst>
                <a:ext uri="{FF2B5EF4-FFF2-40B4-BE49-F238E27FC236}">
                  <a16:creationId xmlns:a16="http://schemas.microsoft.com/office/drawing/2014/main" id="{0007159E-3C14-9744-0544-8E759920A88E}"/>
                </a:ext>
              </a:extLst>
            </p:cNvPr>
            <p:cNvSpPr/>
            <p:nvPr/>
          </p:nvSpPr>
          <p:spPr>
            <a:xfrm>
              <a:off x="1700231" y="2697122"/>
              <a:ext cx="196060" cy="31871"/>
            </a:xfrm>
            <a:custGeom>
              <a:avLst/>
              <a:gdLst/>
              <a:ahLst/>
              <a:cxnLst/>
              <a:rect l="l" t="t" r="r" b="b"/>
              <a:pathLst>
                <a:path w="6324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6323" y="1027"/>
                  </a:lnTo>
                  <a:lnTo>
                    <a:pt x="6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562;p33">
              <a:extLst>
                <a:ext uri="{FF2B5EF4-FFF2-40B4-BE49-F238E27FC236}">
                  <a16:creationId xmlns:a16="http://schemas.microsoft.com/office/drawing/2014/main" id="{EB7E2D14-5B1A-8634-AFF3-8434072A16DD}"/>
                </a:ext>
              </a:extLst>
            </p:cNvPr>
            <p:cNvSpPr/>
            <p:nvPr/>
          </p:nvSpPr>
          <p:spPr>
            <a:xfrm>
              <a:off x="1693163" y="2690735"/>
              <a:ext cx="210197" cy="45326"/>
            </a:xfrm>
            <a:custGeom>
              <a:avLst/>
              <a:gdLst/>
              <a:ahLst/>
              <a:cxnLst/>
              <a:rect l="l" t="t" r="r" b="b"/>
              <a:pathLst>
                <a:path w="6780" h="1462" extrusionOk="0">
                  <a:moveTo>
                    <a:pt x="6346" y="412"/>
                  </a:moveTo>
                  <a:lnTo>
                    <a:pt x="6346" y="1028"/>
                  </a:lnTo>
                  <a:lnTo>
                    <a:pt x="434" y="1028"/>
                  </a:lnTo>
                  <a:lnTo>
                    <a:pt x="434" y="412"/>
                  </a:lnTo>
                  <a:close/>
                  <a:moveTo>
                    <a:pt x="229" y="1"/>
                  </a:moveTo>
                  <a:cubicBezTo>
                    <a:pt x="92" y="1"/>
                    <a:pt x="0" y="92"/>
                    <a:pt x="0" y="206"/>
                  </a:cubicBezTo>
                  <a:lnTo>
                    <a:pt x="0" y="1233"/>
                  </a:lnTo>
                  <a:cubicBezTo>
                    <a:pt x="0" y="1370"/>
                    <a:pt x="92" y="1462"/>
                    <a:pt x="229" y="1462"/>
                  </a:cubicBezTo>
                  <a:lnTo>
                    <a:pt x="6551" y="1462"/>
                  </a:lnTo>
                  <a:cubicBezTo>
                    <a:pt x="6665" y="1462"/>
                    <a:pt x="6780" y="1370"/>
                    <a:pt x="6780" y="1233"/>
                  </a:cubicBezTo>
                  <a:lnTo>
                    <a:pt x="6780" y="206"/>
                  </a:lnTo>
                  <a:cubicBezTo>
                    <a:pt x="6780" y="92"/>
                    <a:pt x="6665" y="1"/>
                    <a:pt x="65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563;p33">
              <a:extLst>
                <a:ext uri="{FF2B5EF4-FFF2-40B4-BE49-F238E27FC236}">
                  <a16:creationId xmlns:a16="http://schemas.microsoft.com/office/drawing/2014/main" id="{BAF33155-40D1-4CEF-15B6-66AC2776DA08}"/>
                </a:ext>
              </a:extLst>
            </p:cNvPr>
            <p:cNvSpPr/>
            <p:nvPr/>
          </p:nvSpPr>
          <p:spPr>
            <a:xfrm>
              <a:off x="1727823" y="2728961"/>
              <a:ext cx="142270" cy="167041"/>
            </a:xfrm>
            <a:custGeom>
              <a:avLst/>
              <a:gdLst/>
              <a:ahLst/>
              <a:cxnLst/>
              <a:rect l="l" t="t" r="r" b="b"/>
              <a:pathLst>
                <a:path w="4589" h="5388" extrusionOk="0">
                  <a:moveTo>
                    <a:pt x="1" y="0"/>
                  </a:moveTo>
                  <a:lnTo>
                    <a:pt x="1" y="5387"/>
                  </a:lnTo>
                  <a:lnTo>
                    <a:pt x="4589" y="5387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564;p33">
              <a:extLst>
                <a:ext uri="{FF2B5EF4-FFF2-40B4-BE49-F238E27FC236}">
                  <a16:creationId xmlns:a16="http://schemas.microsoft.com/office/drawing/2014/main" id="{016EAD4D-CBF8-93D7-8FF4-5BB72176CC57}"/>
                </a:ext>
              </a:extLst>
            </p:cNvPr>
            <p:cNvSpPr/>
            <p:nvPr/>
          </p:nvSpPr>
          <p:spPr>
            <a:xfrm>
              <a:off x="1720754" y="2722574"/>
              <a:ext cx="155726" cy="179783"/>
            </a:xfrm>
            <a:custGeom>
              <a:avLst/>
              <a:gdLst/>
              <a:ahLst/>
              <a:cxnLst/>
              <a:rect l="l" t="t" r="r" b="b"/>
              <a:pathLst>
                <a:path w="5023" h="5799" extrusionOk="0">
                  <a:moveTo>
                    <a:pt x="4611" y="435"/>
                  </a:moveTo>
                  <a:lnTo>
                    <a:pt x="4611" y="5388"/>
                  </a:lnTo>
                  <a:lnTo>
                    <a:pt x="434" y="5388"/>
                  </a:lnTo>
                  <a:lnTo>
                    <a:pt x="434" y="435"/>
                  </a:lnTo>
                  <a:close/>
                  <a:moveTo>
                    <a:pt x="229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5593"/>
                  </a:lnTo>
                  <a:cubicBezTo>
                    <a:pt x="1" y="5707"/>
                    <a:pt x="92" y="5799"/>
                    <a:pt x="229" y="5799"/>
                  </a:cubicBezTo>
                  <a:lnTo>
                    <a:pt x="4817" y="5799"/>
                  </a:lnTo>
                  <a:cubicBezTo>
                    <a:pt x="4931" y="5799"/>
                    <a:pt x="5022" y="5707"/>
                    <a:pt x="5022" y="5593"/>
                  </a:cubicBezTo>
                  <a:lnTo>
                    <a:pt x="5022" y="206"/>
                  </a:lnTo>
                  <a:cubicBezTo>
                    <a:pt x="5022" y="92"/>
                    <a:pt x="4931" y="1"/>
                    <a:pt x="4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565;p33">
              <a:extLst>
                <a:ext uri="{FF2B5EF4-FFF2-40B4-BE49-F238E27FC236}">
                  <a16:creationId xmlns:a16="http://schemas.microsoft.com/office/drawing/2014/main" id="{4A7BEDD3-85F3-9FBD-9C1F-17B95D2407B5}"/>
                </a:ext>
              </a:extLst>
            </p:cNvPr>
            <p:cNvSpPr/>
            <p:nvPr/>
          </p:nvSpPr>
          <p:spPr>
            <a:xfrm>
              <a:off x="1521908" y="2271122"/>
              <a:ext cx="152191" cy="392771"/>
            </a:xfrm>
            <a:custGeom>
              <a:avLst/>
              <a:gdLst/>
              <a:ahLst/>
              <a:cxnLst/>
              <a:rect l="l" t="t" r="r" b="b"/>
              <a:pathLst>
                <a:path w="4909" h="12669" extrusionOk="0">
                  <a:moveTo>
                    <a:pt x="4908" y="0"/>
                  </a:moveTo>
                  <a:lnTo>
                    <a:pt x="1" y="1256"/>
                  </a:lnTo>
                  <a:lnTo>
                    <a:pt x="1" y="12668"/>
                  </a:lnTo>
                  <a:lnTo>
                    <a:pt x="4908" y="12668"/>
                  </a:lnTo>
                  <a:lnTo>
                    <a:pt x="4908" y="10842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Google Shape;566;p33">
              <a:extLst>
                <a:ext uri="{FF2B5EF4-FFF2-40B4-BE49-F238E27FC236}">
                  <a16:creationId xmlns:a16="http://schemas.microsoft.com/office/drawing/2014/main" id="{4E7540B7-C818-4976-C400-985697E39A5B}"/>
                </a:ext>
              </a:extLst>
            </p:cNvPr>
            <p:cNvSpPr/>
            <p:nvPr/>
          </p:nvSpPr>
          <p:spPr>
            <a:xfrm>
              <a:off x="1514840" y="2264767"/>
              <a:ext cx="165615" cy="406195"/>
            </a:xfrm>
            <a:custGeom>
              <a:avLst/>
              <a:gdLst/>
              <a:ahLst/>
              <a:cxnLst/>
              <a:rect l="l" t="t" r="r" b="b"/>
              <a:pathLst>
                <a:path w="5342" h="13102" extrusionOk="0">
                  <a:moveTo>
                    <a:pt x="5136" y="0"/>
                  </a:moveTo>
                  <a:cubicBezTo>
                    <a:pt x="5022" y="0"/>
                    <a:pt x="4931" y="91"/>
                    <a:pt x="4931" y="205"/>
                  </a:cubicBezTo>
                  <a:lnTo>
                    <a:pt x="4931" y="12668"/>
                  </a:lnTo>
                  <a:lnTo>
                    <a:pt x="434" y="12668"/>
                  </a:lnTo>
                  <a:lnTo>
                    <a:pt x="434" y="1461"/>
                  </a:lnTo>
                  <a:cubicBezTo>
                    <a:pt x="434" y="1347"/>
                    <a:pt x="343" y="1255"/>
                    <a:pt x="229" y="1255"/>
                  </a:cubicBezTo>
                  <a:cubicBezTo>
                    <a:pt x="92" y="1255"/>
                    <a:pt x="0" y="1347"/>
                    <a:pt x="0" y="1461"/>
                  </a:cubicBezTo>
                  <a:lnTo>
                    <a:pt x="0" y="12873"/>
                  </a:lnTo>
                  <a:cubicBezTo>
                    <a:pt x="0" y="13010"/>
                    <a:pt x="92" y="13102"/>
                    <a:pt x="229" y="13102"/>
                  </a:cubicBezTo>
                  <a:lnTo>
                    <a:pt x="5136" y="13102"/>
                  </a:lnTo>
                  <a:cubicBezTo>
                    <a:pt x="5250" y="13102"/>
                    <a:pt x="5342" y="13010"/>
                    <a:pt x="5342" y="12873"/>
                  </a:cubicBezTo>
                  <a:lnTo>
                    <a:pt x="5342" y="205"/>
                  </a:lnTo>
                  <a:cubicBezTo>
                    <a:pt x="5342" y="91"/>
                    <a:pt x="5250" y="0"/>
                    <a:pt x="5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Google Shape;567;p33">
              <a:extLst>
                <a:ext uri="{FF2B5EF4-FFF2-40B4-BE49-F238E27FC236}">
                  <a16:creationId xmlns:a16="http://schemas.microsoft.com/office/drawing/2014/main" id="{8609E129-77E1-C88C-20FA-6F7DF9AC81F4}"/>
                </a:ext>
              </a:extLst>
            </p:cNvPr>
            <p:cNvSpPr/>
            <p:nvPr/>
          </p:nvSpPr>
          <p:spPr>
            <a:xfrm>
              <a:off x="1147591" y="3678584"/>
              <a:ext cx="1426" cy="2883"/>
            </a:xfrm>
            <a:custGeom>
              <a:avLst/>
              <a:gdLst/>
              <a:ahLst/>
              <a:cxnLst/>
              <a:rect l="l" t="t" r="r" b="b"/>
              <a:pathLst>
                <a:path w="46" h="93" extrusionOk="0">
                  <a:moveTo>
                    <a:pt x="0" y="1"/>
                  </a:moveTo>
                  <a:cubicBezTo>
                    <a:pt x="0" y="24"/>
                    <a:pt x="23" y="69"/>
                    <a:pt x="46" y="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Google Shape;568;p33">
              <a:extLst>
                <a:ext uri="{FF2B5EF4-FFF2-40B4-BE49-F238E27FC236}">
                  <a16:creationId xmlns:a16="http://schemas.microsoft.com/office/drawing/2014/main" id="{62762AD1-C168-2366-0601-70EB79EEFC86}"/>
                </a:ext>
              </a:extLst>
            </p:cNvPr>
            <p:cNvSpPr/>
            <p:nvPr/>
          </p:nvSpPr>
          <p:spPr>
            <a:xfrm>
              <a:off x="1139810" y="3672229"/>
              <a:ext cx="16989" cy="15594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238" y="0"/>
                  </a:moveTo>
                  <a:cubicBezTo>
                    <a:pt x="203" y="0"/>
                    <a:pt x="167" y="8"/>
                    <a:pt x="137" y="23"/>
                  </a:cubicBezTo>
                  <a:cubicBezTo>
                    <a:pt x="23" y="92"/>
                    <a:pt x="0" y="229"/>
                    <a:pt x="69" y="320"/>
                  </a:cubicBezTo>
                  <a:cubicBezTo>
                    <a:pt x="69" y="343"/>
                    <a:pt x="91" y="366"/>
                    <a:pt x="114" y="389"/>
                  </a:cubicBezTo>
                  <a:lnTo>
                    <a:pt x="137" y="411"/>
                  </a:lnTo>
                  <a:cubicBezTo>
                    <a:pt x="160" y="480"/>
                    <a:pt x="228" y="503"/>
                    <a:pt x="297" y="503"/>
                  </a:cubicBezTo>
                  <a:cubicBezTo>
                    <a:pt x="342" y="503"/>
                    <a:pt x="388" y="480"/>
                    <a:pt x="411" y="457"/>
                  </a:cubicBezTo>
                  <a:cubicBezTo>
                    <a:pt x="525" y="389"/>
                    <a:pt x="548" y="274"/>
                    <a:pt x="479" y="160"/>
                  </a:cubicBezTo>
                  <a:lnTo>
                    <a:pt x="457" y="137"/>
                  </a:lnTo>
                  <a:cubicBezTo>
                    <a:pt x="434" y="137"/>
                    <a:pt x="434" y="115"/>
                    <a:pt x="411" y="92"/>
                  </a:cubicBezTo>
                  <a:cubicBezTo>
                    <a:pt x="380" y="31"/>
                    <a:pt x="309" y="0"/>
                    <a:pt x="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569;p33">
              <a:extLst>
                <a:ext uri="{FF2B5EF4-FFF2-40B4-BE49-F238E27FC236}">
                  <a16:creationId xmlns:a16="http://schemas.microsoft.com/office/drawing/2014/main" id="{02DC0E63-E5EE-15CE-4175-BBFCB71F7612}"/>
                </a:ext>
              </a:extLst>
            </p:cNvPr>
            <p:cNvSpPr/>
            <p:nvPr/>
          </p:nvSpPr>
          <p:spPr>
            <a:xfrm>
              <a:off x="1430639" y="2116856"/>
              <a:ext cx="744" cy="31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570;p33">
              <a:extLst>
                <a:ext uri="{FF2B5EF4-FFF2-40B4-BE49-F238E27FC236}">
                  <a16:creationId xmlns:a16="http://schemas.microsoft.com/office/drawing/2014/main" id="{1B56EAC9-0FD9-BB67-3DC3-A820044A0EC6}"/>
                </a:ext>
              </a:extLst>
            </p:cNvPr>
            <p:cNvSpPr/>
            <p:nvPr/>
          </p:nvSpPr>
          <p:spPr>
            <a:xfrm>
              <a:off x="1423570" y="2110315"/>
              <a:ext cx="14881" cy="12928"/>
            </a:xfrm>
            <a:custGeom>
              <a:avLst/>
              <a:gdLst/>
              <a:ahLst/>
              <a:cxnLst/>
              <a:rect l="l" t="t" r="r" b="b"/>
              <a:pathLst>
                <a:path w="480" h="417" extrusionOk="0">
                  <a:moveTo>
                    <a:pt x="231" y="0"/>
                  </a:moveTo>
                  <a:cubicBezTo>
                    <a:pt x="177" y="0"/>
                    <a:pt x="126" y="18"/>
                    <a:pt x="91" y="52"/>
                  </a:cubicBezTo>
                  <a:cubicBezTo>
                    <a:pt x="0" y="143"/>
                    <a:pt x="0" y="280"/>
                    <a:pt x="91" y="348"/>
                  </a:cubicBezTo>
                  <a:cubicBezTo>
                    <a:pt x="137" y="394"/>
                    <a:pt x="183" y="417"/>
                    <a:pt x="228" y="417"/>
                  </a:cubicBezTo>
                  <a:cubicBezTo>
                    <a:pt x="297" y="417"/>
                    <a:pt x="342" y="394"/>
                    <a:pt x="388" y="348"/>
                  </a:cubicBezTo>
                  <a:cubicBezTo>
                    <a:pt x="479" y="280"/>
                    <a:pt x="479" y="143"/>
                    <a:pt x="388" y="52"/>
                  </a:cubicBezTo>
                  <a:cubicBezTo>
                    <a:pt x="342" y="18"/>
                    <a:pt x="285" y="0"/>
                    <a:pt x="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571;p33">
              <a:extLst>
                <a:ext uri="{FF2B5EF4-FFF2-40B4-BE49-F238E27FC236}">
                  <a16:creationId xmlns:a16="http://schemas.microsoft.com/office/drawing/2014/main" id="{88099BC9-59D1-838E-5799-C76728BC1009}"/>
                </a:ext>
              </a:extLst>
            </p:cNvPr>
            <p:cNvSpPr/>
            <p:nvPr/>
          </p:nvSpPr>
          <p:spPr>
            <a:xfrm>
              <a:off x="1335804" y="2479859"/>
              <a:ext cx="150765" cy="151478"/>
            </a:xfrm>
            <a:custGeom>
              <a:avLst/>
              <a:gdLst/>
              <a:ahLst/>
              <a:cxnLst/>
              <a:rect l="l" t="t" r="r" b="b"/>
              <a:pathLst>
                <a:path w="4863" h="4886" extrusionOk="0">
                  <a:moveTo>
                    <a:pt x="2443" y="1"/>
                  </a:moveTo>
                  <a:cubicBezTo>
                    <a:pt x="1096" y="1"/>
                    <a:pt x="1" y="1097"/>
                    <a:pt x="1" y="2443"/>
                  </a:cubicBezTo>
                  <a:cubicBezTo>
                    <a:pt x="1" y="3790"/>
                    <a:pt x="1096" y="4886"/>
                    <a:pt x="2443" y="4886"/>
                  </a:cubicBezTo>
                  <a:cubicBezTo>
                    <a:pt x="3790" y="4886"/>
                    <a:pt x="4862" y="3790"/>
                    <a:pt x="4862" y="2443"/>
                  </a:cubicBezTo>
                  <a:cubicBezTo>
                    <a:pt x="4862" y="1097"/>
                    <a:pt x="3790" y="1"/>
                    <a:pt x="2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572;p33">
              <a:extLst>
                <a:ext uri="{FF2B5EF4-FFF2-40B4-BE49-F238E27FC236}">
                  <a16:creationId xmlns:a16="http://schemas.microsoft.com/office/drawing/2014/main" id="{71E8616C-8A95-1859-71F2-D00869EB2B3A}"/>
                </a:ext>
              </a:extLst>
            </p:cNvPr>
            <p:cNvSpPr/>
            <p:nvPr/>
          </p:nvSpPr>
          <p:spPr>
            <a:xfrm>
              <a:off x="1328735" y="2473504"/>
              <a:ext cx="164902" cy="164189"/>
            </a:xfrm>
            <a:custGeom>
              <a:avLst/>
              <a:gdLst/>
              <a:ahLst/>
              <a:cxnLst/>
              <a:rect l="l" t="t" r="r" b="b"/>
              <a:pathLst>
                <a:path w="5319" h="5296" extrusionOk="0">
                  <a:moveTo>
                    <a:pt x="2671" y="411"/>
                  </a:moveTo>
                  <a:cubicBezTo>
                    <a:pt x="3881" y="411"/>
                    <a:pt x="4885" y="1416"/>
                    <a:pt x="4885" y="2648"/>
                  </a:cubicBezTo>
                  <a:cubicBezTo>
                    <a:pt x="4885" y="3881"/>
                    <a:pt x="3881" y="4862"/>
                    <a:pt x="2671" y="4862"/>
                  </a:cubicBezTo>
                  <a:cubicBezTo>
                    <a:pt x="1438" y="4862"/>
                    <a:pt x="434" y="3881"/>
                    <a:pt x="434" y="2648"/>
                  </a:cubicBezTo>
                  <a:cubicBezTo>
                    <a:pt x="434" y="1416"/>
                    <a:pt x="1438" y="411"/>
                    <a:pt x="2671" y="411"/>
                  </a:cubicBezTo>
                  <a:close/>
                  <a:moveTo>
                    <a:pt x="2671" y="0"/>
                  </a:moveTo>
                  <a:cubicBezTo>
                    <a:pt x="1210" y="0"/>
                    <a:pt x="0" y="1187"/>
                    <a:pt x="0" y="2648"/>
                  </a:cubicBezTo>
                  <a:cubicBezTo>
                    <a:pt x="0" y="4109"/>
                    <a:pt x="1210" y="5296"/>
                    <a:pt x="2671" y="5296"/>
                  </a:cubicBezTo>
                  <a:cubicBezTo>
                    <a:pt x="4132" y="5296"/>
                    <a:pt x="5319" y="4109"/>
                    <a:pt x="5319" y="2648"/>
                  </a:cubicBezTo>
                  <a:cubicBezTo>
                    <a:pt x="5319" y="1187"/>
                    <a:pt x="4132" y="0"/>
                    <a:pt x="2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Google Shape;573;p33">
              <a:extLst>
                <a:ext uri="{FF2B5EF4-FFF2-40B4-BE49-F238E27FC236}">
                  <a16:creationId xmlns:a16="http://schemas.microsoft.com/office/drawing/2014/main" id="{CEC9B926-C07B-2CEF-BE08-E6D21B8767F3}"/>
                </a:ext>
              </a:extLst>
            </p:cNvPr>
            <p:cNvSpPr/>
            <p:nvPr/>
          </p:nvSpPr>
          <p:spPr>
            <a:xfrm>
              <a:off x="1380385" y="2524440"/>
              <a:ext cx="63710" cy="63741"/>
            </a:xfrm>
            <a:custGeom>
              <a:avLst/>
              <a:gdLst/>
              <a:ahLst/>
              <a:cxnLst/>
              <a:rect l="l" t="t" r="r" b="b"/>
              <a:pathLst>
                <a:path w="2055" h="2056" extrusionOk="0">
                  <a:moveTo>
                    <a:pt x="1028" y="1"/>
                  </a:moveTo>
                  <a:cubicBezTo>
                    <a:pt x="457" y="1"/>
                    <a:pt x="1" y="457"/>
                    <a:pt x="1" y="1028"/>
                  </a:cubicBezTo>
                  <a:cubicBezTo>
                    <a:pt x="1" y="1599"/>
                    <a:pt x="457" y="2055"/>
                    <a:pt x="1028" y="2055"/>
                  </a:cubicBezTo>
                  <a:cubicBezTo>
                    <a:pt x="1598" y="2055"/>
                    <a:pt x="2055" y="1599"/>
                    <a:pt x="2055" y="1028"/>
                  </a:cubicBezTo>
                  <a:cubicBezTo>
                    <a:pt x="2055" y="457"/>
                    <a:pt x="1598" y="1"/>
                    <a:pt x="1028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Google Shape;574;p33">
              <a:extLst>
                <a:ext uri="{FF2B5EF4-FFF2-40B4-BE49-F238E27FC236}">
                  <a16:creationId xmlns:a16="http://schemas.microsoft.com/office/drawing/2014/main" id="{6CEB4EE5-6866-93B5-881E-4531C94D127D}"/>
                </a:ext>
              </a:extLst>
            </p:cNvPr>
            <p:cNvSpPr/>
            <p:nvPr/>
          </p:nvSpPr>
          <p:spPr>
            <a:xfrm>
              <a:off x="1100158" y="3309226"/>
              <a:ext cx="389236" cy="625568"/>
            </a:xfrm>
            <a:custGeom>
              <a:avLst/>
              <a:gdLst/>
              <a:ahLst/>
              <a:cxnLst/>
              <a:rect l="l" t="t" r="r" b="b"/>
              <a:pathLst>
                <a:path w="12555" h="20178" extrusionOk="0">
                  <a:moveTo>
                    <a:pt x="6940" y="0"/>
                  </a:moveTo>
                  <a:cubicBezTo>
                    <a:pt x="3311" y="0"/>
                    <a:pt x="2877" y="4520"/>
                    <a:pt x="2877" y="4520"/>
                  </a:cubicBezTo>
                  <a:lnTo>
                    <a:pt x="1530" y="11915"/>
                  </a:lnTo>
                  <a:lnTo>
                    <a:pt x="1" y="20178"/>
                  </a:lnTo>
                  <a:lnTo>
                    <a:pt x="12555" y="20178"/>
                  </a:lnTo>
                  <a:lnTo>
                    <a:pt x="12235" y="17051"/>
                  </a:lnTo>
                  <a:lnTo>
                    <a:pt x="10934" y="3766"/>
                  </a:lnTo>
                  <a:cubicBezTo>
                    <a:pt x="10934" y="3766"/>
                    <a:pt x="10752" y="1758"/>
                    <a:pt x="9222" y="662"/>
                  </a:cubicBezTo>
                  <a:cubicBezTo>
                    <a:pt x="8652" y="274"/>
                    <a:pt x="7921" y="0"/>
                    <a:pt x="6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Google Shape;575;p33">
              <a:extLst>
                <a:ext uri="{FF2B5EF4-FFF2-40B4-BE49-F238E27FC236}">
                  <a16:creationId xmlns:a16="http://schemas.microsoft.com/office/drawing/2014/main" id="{4E7A73E7-E9F0-A728-3025-DCCB8DD66AFD}"/>
                </a:ext>
              </a:extLst>
            </p:cNvPr>
            <p:cNvSpPr/>
            <p:nvPr/>
          </p:nvSpPr>
          <p:spPr>
            <a:xfrm>
              <a:off x="1093803" y="3302127"/>
              <a:ext cx="401978" cy="639055"/>
            </a:xfrm>
            <a:custGeom>
              <a:avLst/>
              <a:gdLst/>
              <a:ahLst/>
              <a:cxnLst/>
              <a:rect l="l" t="t" r="r" b="b"/>
              <a:pathLst>
                <a:path w="12966" h="20613" extrusionOk="0">
                  <a:moveTo>
                    <a:pt x="7145" y="435"/>
                  </a:moveTo>
                  <a:cubicBezTo>
                    <a:pt x="7989" y="435"/>
                    <a:pt x="8720" y="640"/>
                    <a:pt x="9313" y="1074"/>
                  </a:cubicBezTo>
                  <a:cubicBezTo>
                    <a:pt x="10728" y="2078"/>
                    <a:pt x="10934" y="3995"/>
                    <a:pt x="10934" y="4018"/>
                  </a:cubicBezTo>
                  <a:lnTo>
                    <a:pt x="12509" y="20201"/>
                  </a:lnTo>
                  <a:lnTo>
                    <a:pt x="480" y="20201"/>
                  </a:lnTo>
                  <a:lnTo>
                    <a:pt x="3287" y="4771"/>
                  </a:lnTo>
                  <a:cubicBezTo>
                    <a:pt x="3310" y="4612"/>
                    <a:pt x="3744" y="435"/>
                    <a:pt x="7145" y="435"/>
                  </a:cubicBezTo>
                  <a:close/>
                  <a:moveTo>
                    <a:pt x="7145" y="1"/>
                  </a:moveTo>
                  <a:cubicBezTo>
                    <a:pt x="3356" y="1"/>
                    <a:pt x="2876" y="4703"/>
                    <a:pt x="2876" y="4726"/>
                  </a:cubicBezTo>
                  <a:lnTo>
                    <a:pt x="0" y="20361"/>
                  </a:lnTo>
                  <a:cubicBezTo>
                    <a:pt x="0" y="20429"/>
                    <a:pt x="0" y="20498"/>
                    <a:pt x="46" y="20544"/>
                  </a:cubicBezTo>
                  <a:cubicBezTo>
                    <a:pt x="92" y="20589"/>
                    <a:pt x="160" y="20612"/>
                    <a:pt x="206" y="20612"/>
                  </a:cubicBezTo>
                  <a:lnTo>
                    <a:pt x="12760" y="20612"/>
                  </a:lnTo>
                  <a:cubicBezTo>
                    <a:pt x="12805" y="20612"/>
                    <a:pt x="12874" y="20589"/>
                    <a:pt x="12897" y="20544"/>
                  </a:cubicBezTo>
                  <a:cubicBezTo>
                    <a:pt x="12942" y="20498"/>
                    <a:pt x="12965" y="20452"/>
                    <a:pt x="12965" y="20384"/>
                  </a:cubicBezTo>
                  <a:lnTo>
                    <a:pt x="11367" y="3972"/>
                  </a:lnTo>
                  <a:cubicBezTo>
                    <a:pt x="11345" y="3881"/>
                    <a:pt x="11139" y="1850"/>
                    <a:pt x="9541" y="731"/>
                  </a:cubicBezTo>
                  <a:cubicBezTo>
                    <a:pt x="8879" y="252"/>
                    <a:pt x="8081" y="1"/>
                    <a:pt x="71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Google Shape;576;p33">
              <a:extLst>
                <a:ext uri="{FF2B5EF4-FFF2-40B4-BE49-F238E27FC236}">
                  <a16:creationId xmlns:a16="http://schemas.microsoft.com/office/drawing/2014/main" id="{FA1CE929-A648-1689-8B43-29BA24E91C77}"/>
                </a:ext>
              </a:extLst>
            </p:cNvPr>
            <p:cNvSpPr/>
            <p:nvPr/>
          </p:nvSpPr>
          <p:spPr>
            <a:xfrm>
              <a:off x="1386058" y="3195294"/>
              <a:ext cx="898731" cy="134489"/>
            </a:xfrm>
            <a:custGeom>
              <a:avLst/>
              <a:gdLst/>
              <a:ahLst/>
              <a:cxnLst/>
              <a:rect l="l" t="t" r="r" b="b"/>
              <a:pathLst>
                <a:path w="28989" h="4338" extrusionOk="0">
                  <a:moveTo>
                    <a:pt x="0" y="0"/>
                  </a:moveTo>
                  <a:lnTo>
                    <a:pt x="0" y="4337"/>
                  </a:lnTo>
                  <a:lnTo>
                    <a:pt x="28988" y="4337"/>
                  </a:lnTo>
                  <a:lnTo>
                    <a:pt x="28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577;p33">
              <a:extLst>
                <a:ext uri="{FF2B5EF4-FFF2-40B4-BE49-F238E27FC236}">
                  <a16:creationId xmlns:a16="http://schemas.microsoft.com/office/drawing/2014/main" id="{C1674C1E-4982-BAED-158C-D9E1ED359C39}"/>
                </a:ext>
              </a:extLst>
            </p:cNvPr>
            <p:cNvSpPr/>
            <p:nvPr/>
          </p:nvSpPr>
          <p:spPr>
            <a:xfrm>
              <a:off x="1379672" y="3188907"/>
              <a:ext cx="912187" cy="147944"/>
            </a:xfrm>
            <a:custGeom>
              <a:avLst/>
              <a:gdLst/>
              <a:ahLst/>
              <a:cxnLst/>
              <a:rect l="l" t="t" r="r" b="b"/>
              <a:pathLst>
                <a:path w="29423" h="4772" extrusionOk="0">
                  <a:moveTo>
                    <a:pt x="28989" y="412"/>
                  </a:moveTo>
                  <a:lnTo>
                    <a:pt x="28989" y="4338"/>
                  </a:lnTo>
                  <a:lnTo>
                    <a:pt x="412" y="4338"/>
                  </a:lnTo>
                  <a:lnTo>
                    <a:pt x="412" y="412"/>
                  </a:lnTo>
                  <a:close/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4543"/>
                  </a:lnTo>
                  <a:cubicBezTo>
                    <a:pt x="1" y="4657"/>
                    <a:pt x="92" y="4771"/>
                    <a:pt x="206" y="4771"/>
                  </a:cubicBezTo>
                  <a:lnTo>
                    <a:pt x="29194" y="4771"/>
                  </a:lnTo>
                  <a:cubicBezTo>
                    <a:pt x="29331" y="4771"/>
                    <a:pt x="29423" y="4657"/>
                    <a:pt x="29423" y="4543"/>
                  </a:cubicBezTo>
                  <a:lnTo>
                    <a:pt x="29423" y="206"/>
                  </a:lnTo>
                  <a:cubicBezTo>
                    <a:pt x="29423" y="92"/>
                    <a:pt x="29331" y="1"/>
                    <a:pt x="29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578;p33">
              <a:extLst>
                <a:ext uri="{FF2B5EF4-FFF2-40B4-BE49-F238E27FC236}">
                  <a16:creationId xmlns:a16="http://schemas.microsoft.com/office/drawing/2014/main" id="{49DCCA3B-541F-222B-7B1F-E202C3AB57EA}"/>
                </a:ext>
              </a:extLst>
            </p:cNvPr>
            <p:cNvSpPr/>
            <p:nvPr/>
          </p:nvSpPr>
          <p:spPr>
            <a:xfrm>
              <a:off x="1513414" y="3080648"/>
              <a:ext cx="653905" cy="57913"/>
            </a:xfrm>
            <a:custGeom>
              <a:avLst/>
              <a:gdLst/>
              <a:ahLst/>
              <a:cxnLst/>
              <a:rect l="l" t="t" r="r" b="b"/>
              <a:pathLst>
                <a:path w="21092" h="1868" extrusionOk="0">
                  <a:moveTo>
                    <a:pt x="1" y="1"/>
                  </a:moveTo>
                  <a:cubicBezTo>
                    <a:pt x="4147" y="1401"/>
                    <a:pt x="7873" y="1867"/>
                    <a:pt x="10998" y="1867"/>
                  </a:cubicBezTo>
                  <a:cubicBezTo>
                    <a:pt x="17247" y="1867"/>
                    <a:pt x="21091" y="1"/>
                    <a:pt x="21091" y="1"/>
                  </a:cubicBez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579;p33">
              <a:extLst>
                <a:ext uri="{FF2B5EF4-FFF2-40B4-BE49-F238E27FC236}">
                  <a16:creationId xmlns:a16="http://schemas.microsoft.com/office/drawing/2014/main" id="{29954639-C656-4354-85E3-7EC353BC3F6D}"/>
                </a:ext>
              </a:extLst>
            </p:cNvPr>
            <p:cNvSpPr/>
            <p:nvPr/>
          </p:nvSpPr>
          <p:spPr>
            <a:xfrm>
              <a:off x="1513414" y="3080648"/>
              <a:ext cx="653905" cy="114678"/>
            </a:xfrm>
            <a:custGeom>
              <a:avLst/>
              <a:gdLst/>
              <a:ahLst/>
              <a:cxnLst/>
              <a:rect l="l" t="t" r="r" b="b"/>
              <a:pathLst>
                <a:path w="21092" h="3699" extrusionOk="0">
                  <a:moveTo>
                    <a:pt x="1" y="1"/>
                  </a:moveTo>
                  <a:lnTo>
                    <a:pt x="1" y="3698"/>
                  </a:lnTo>
                  <a:lnTo>
                    <a:pt x="21091" y="3698"/>
                  </a:lnTo>
                  <a:lnTo>
                    <a:pt x="21091" y="1"/>
                  </a:lnTo>
                  <a:cubicBezTo>
                    <a:pt x="21091" y="1"/>
                    <a:pt x="17247" y="1867"/>
                    <a:pt x="10998" y="1867"/>
                  </a:cubicBezTo>
                  <a:cubicBezTo>
                    <a:pt x="7873" y="1867"/>
                    <a:pt x="4147" y="140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580;p33">
              <a:extLst>
                <a:ext uri="{FF2B5EF4-FFF2-40B4-BE49-F238E27FC236}">
                  <a16:creationId xmlns:a16="http://schemas.microsoft.com/office/drawing/2014/main" id="{472227BA-3F82-E852-835B-0C012D6818B7}"/>
                </a:ext>
              </a:extLst>
            </p:cNvPr>
            <p:cNvSpPr/>
            <p:nvPr/>
          </p:nvSpPr>
          <p:spPr>
            <a:xfrm>
              <a:off x="1507058" y="3074510"/>
              <a:ext cx="667329" cy="127172"/>
            </a:xfrm>
            <a:custGeom>
              <a:avLst/>
              <a:gdLst/>
              <a:ahLst/>
              <a:cxnLst/>
              <a:rect l="l" t="t" r="r" b="b"/>
              <a:pathLst>
                <a:path w="21525" h="4102" extrusionOk="0">
                  <a:moveTo>
                    <a:pt x="411" y="495"/>
                  </a:moveTo>
                  <a:cubicBezTo>
                    <a:pt x="4447" y="1824"/>
                    <a:pt x="8093" y="2270"/>
                    <a:pt x="11170" y="2270"/>
                  </a:cubicBezTo>
                  <a:cubicBezTo>
                    <a:pt x="16447" y="2270"/>
                    <a:pt x="20053" y="959"/>
                    <a:pt x="21091" y="541"/>
                  </a:cubicBezTo>
                  <a:lnTo>
                    <a:pt x="21091" y="3691"/>
                  </a:lnTo>
                  <a:lnTo>
                    <a:pt x="411" y="3691"/>
                  </a:lnTo>
                  <a:lnTo>
                    <a:pt x="411" y="495"/>
                  </a:lnTo>
                  <a:close/>
                  <a:moveTo>
                    <a:pt x="191" y="1"/>
                  </a:moveTo>
                  <a:cubicBezTo>
                    <a:pt x="153" y="1"/>
                    <a:pt x="118" y="12"/>
                    <a:pt x="92" y="39"/>
                  </a:cubicBezTo>
                  <a:cubicBezTo>
                    <a:pt x="23" y="84"/>
                    <a:pt x="0" y="130"/>
                    <a:pt x="0" y="199"/>
                  </a:cubicBezTo>
                  <a:lnTo>
                    <a:pt x="0" y="3896"/>
                  </a:lnTo>
                  <a:cubicBezTo>
                    <a:pt x="0" y="4010"/>
                    <a:pt x="92" y="4102"/>
                    <a:pt x="206" y="4102"/>
                  </a:cubicBezTo>
                  <a:lnTo>
                    <a:pt x="21296" y="4102"/>
                  </a:lnTo>
                  <a:cubicBezTo>
                    <a:pt x="21411" y="4102"/>
                    <a:pt x="21525" y="4010"/>
                    <a:pt x="21525" y="3896"/>
                  </a:cubicBezTo>
                  <a:lnTo>
                    <a:pt x="21525" y="199"/>
                  </a:lnTo>
                  <a:cubicBezTo>
                    <a:pt x="21525" y="130"/>
                    <a:pt x="21479" y="62"/>
                    <a:pt x="21411" y="39"/>
                  </a:cubicBezTo>
                  <a:cubicBezTo>
                    <a:pt x="21384" y="12"/>
                    <a:pt x="21341" y="1"/>
                    <a:pt x="21297" y="1"/>
                  </a:cubicBezTo>
                  <a:cubicBezTo>
                    <a:pt x="21266" y="1"/>
                    <a:pt x="21233" y="6"/>
                    <a:pt x="21205" y="16"/>
                  </a:cubicBezTo>
                  <a:cubicBezTo>
                    <a:pt x="21160" y="46"/>
                    <a:pt x="17321" y="1852"/>
                    <a:pt x="11165" y="1852"/>
                  </a:cubicBezTo>
                  <a:cubicBezTo>
                    <a:pt x="8061" y="1852"/>
                    <a:pt x="4367" y="1393"/>
                    <a:pt x="274" y="16"/>
                  </a:cubicBezTo>
                  <a:cubicBezTo>
                    <a:pt x="246" y="6"/>
                    <a:pt x="218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581;p33">
              <a:extLst>
                <a:ext uri="{FF2B5EF4-FFF2-40B4-BE49-F238E27FC236}">
                  <a16:creationId xmlns:a16="http://schemas.microsoft.com/office/drawing/2014/main" id="{EE7A440D-A501-7CEA-7311-A106315C7C7D}"/>
                </a:ext>
              </a:extLst>
            </p:cNvPr>
            <p:cNvSpPr/>
            <p:nvPr/>
          </p:nvSpPr>
          <p:spPr>
            <a:xfrm>
              <a:off x="1745525" y="2895969"/>
              <a:ext cx="107579" cy="147200"/>
            </a:xfrm>
            <a:custGeom>
              <a:avLst/>
              <a:gdLst/>
              <a:ahLst/>
              <a:cxnLst/>
              <a:rect l="l" t="t" r="r" b="b"/>
              <a:pathLst>
                <a:path w="3470" h="4748" extrusionOk="0">
                  <a:moveTo>
                    <a:pt x="1" y="0"/>
                  </a:moveTo>
                  <a:lnTo>
                    <a:pt x="1" y="4748"/>
                  </a:lnTo>
                  <a:lnTo>
                    <a:pt x="3470" y="4748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582;p33">
              <a:extLst>
                <a:ext uri="{FF2B5EF4-FFF2-40B4-BE49-F238E27FC236}">
                  <a16:creationId xmlns:a16="http://schemas.microsoft.com/office/drawing/2014/main" id="{10643A00-C887-6DF5-17C9-D542A1C32F9A}"/>
                </a:ext>
              </a:extLst>
            </p:cNvPr>
            <p:cNvSpPr/>
            <p:nvPr/>
          </p:nvSpPr>
          <p:spPr>
            <a:xfrm>
              <a:off x="1738456" y="2889582"/>
              <a:ext cx="121034" cy="159973"/>
            </a:xfrm>
            <a:custGeom>
              <a:avLst/>
              <a:gdLst/>
              <a:ahLst/>
              <a:cxnLst/>
              <a:rect l="l" t="t" r="r" b="b"/>
              <a:pathLst>
                <a:path w="3904" h="5160" extrusionOk="0">
                  <a:moveTo>
                    <a:pt x="3470" y="412"/>
                  </a:moveTo>
                  <a:lnTo>
                    <a:pt x="3470" y="4726"/>
                  </a:lnTo>
                  <a:lnTo>
                    <a:pt x="434" y="4726"/>
                  </a:lnTo>
                  <a:lnTo>
                    <a:pt x="434" y="412"/>
                  </a:lnTo>
                  <a:close/>
                  <a:moveTo>
                    <a:pt x="229" y="1"/>
                  </a:moveTo>
                  <a:cubicBezTo>
                    <a:pt x="92" y="1"/>
                    <a:pt x="0" y="92"/>
                    <a:pt x="0" y="206"/>
                  </a:cubicBezTo>
                  <a:lnTo>
                    <a:pt x="0" y="4954"/>
                  </a:lnTo>
                  <a:cubicBezTo>
                    <a:pt x="0" y="5068"/>
                    <a:pt x="92" y="5159"/>
                    <a:pt x="229" y="5159"/>
                  </a:cubicBezTo>
                  <a:lnTo>
                    <a:pt x="3698" y="5159"/>
                  </a:lnTo>
                  <a:cubicBezTo>
                    <a:pt x="3812" y="5159"/>
                    <a:pt x="3903" y="5068"/>
                    <a:pt x="3903" y="4954"/>
                  </a:cubicBezTo>
                  <a:lnTo>
                    <a:pt x="3903" y="206"/>
                  </a:lnTo>
                  <a:cubicBezTo>
                    <a:pt x="3903" y="92"/>
                    <a:pt x="3812" y="1"/>
                    <a:pt x="3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583;p33">
              <a:extLst>
                <a:ext uri="{FF2B5EF4-FFF2-40B4-BE49-F238E27FC236}">
                  <a16:creationId xmlns:a16="http://schemas.microsoft.com/office/drawing/2014/main" id="{BFDF3166-7EF0-2096-F0E4-1FCAC47671C9}"/>
                </a:ext>
              </a:extLst>
            </p:cNvPr>
            <p:cNvSpPr/>
            <p:nvPr/>
          </p:nvSpPr>
          <p:spPr>
            <a:xfrm>
              <a:off x="860979" y="3934754"/>
              <a:ext cx="1344547" cy="136597"/>
            </a:xfrm>
            <a:custGeom>
              <a:avLst/>
              <a:gdLst/>
              <a:ahLst/>
              <a:cxnLst/>
              <a:rect l="l" t="t" r="r" b="b"/>
              <a:pathLst>
                <a:path w="43369" h="4406" extrusionOk="0">
                  <a:moveTo>
                    <a:pt x="1" y="1"/>
                  </a:moveTo>
                  <a:lnTo>
                    <a:pt x="1" y="4406"/>
                  </a:lnTo>
                  <a:lnTo>
                    <a:pt x="43369" y="4406"/>
                  </a:lnTo>
                  <a:cubicBezTo>
                    <a:pt x="43369" y="1964"/>
                    <a:pt x="41406" y="1"/>
                    <a:pt x="38964" y="1"/>
                  </a:cubicBezTo>
                  <a:close/>
                </a:path>
              </a:pathLst>
            </a:cu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584;p33">
              <a:extLst>
                <a:ext uri="{FF2B5EF4-FFF2-40B4-BE49-F238E27FC236}">
                  <a16:creationId xmlns:a16="http://schemas.microsoft.com/office/drawing/2014/main" id="{6CB9BDB2-52C5-A3B9-0095-5071294671FB}"/>
                </a:ext>
              </a:extLst>
            </p:cNvPr>
            <p:cNvSpPr/>
            <p:nvPr/>
          </p:nvSpPr>
          <p:spPr>
            <a:xfrm>
              <a:off x="1601180" y="3621975"/>
              <a:ext cx="455737" cy="94868"/>
            </a:xfrm>
            <a:custGeom>
              <a:avLst/>
              <a:gdLst/>
              <a:ahLst/>
              <a:cxnLst/>
              <a:rect l="l" t="t" r="r" b="b"/>
              <a:pathLst>
                <a:path w="14700" h="3060" extrusionOk="0">
                  <a:moveTo>
                    <a:pt x="0" y="1"/>
                  </a:moveTo>
                  <a:lnTo>
                    <a:pt x="0" y="3059"/>
                  </a:lnTo>
                  <a:lnTo>
                    <a:pt x="14700" y="3059"/>
                  </a:lnTo>
                  <a:lnTo>
                    <a:pt x="14700" y="1"/>
                  </a:lnTo>
                  <a:close/>
                </a:path>
              </a:pathLst>
            </a:cu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Google Shape;585;p33">
              <a:extLst>
                <a:ext uri="{FF2B5EF4-FFF2-40B4-BE49-F238E27FC236}">
                  <a16:creationId xmlns:a16="http://schemas.microsoft.com/office/drawing/2014/main" id="{543CE1C4-99EC-8A56-AE3B-32350FFA6DF5}"/>
                </a:ext>
              </a:extLst>
            </p:cNvPr>
            <p:cNvSpPr/>
            <p:nvPr/>
          </p:nvSpPr>
          <p:spPr>
            <a:xfrm>
              <a:off x="1479467" y="3329749"/>
              <a:ext cx="33979" cy="508100"/>
            </a:xfrm>
            <a:custGeom>
              <a:avLst/>
              <a:gdLst/>
              <a:ahLst/>
              <a:cxnLst/>
              <a:rect l="l" t="t" r="r" b="b"/>
              <a:pathLst>
                <a:path w="1096" h="16389" extrusionOk="0">
                  <a:moveTo>
                    <a:pt x="1096" y="0"/>
                  </a:moveTo>
                  <a:lnTo>
                    <a:pt x="0" y="16389"/>
                  </a:lnTo>
                  <a:lnTo>
                    <a:pt x="1096" y="16389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586;p33">
              <a:extLst>
                <a:ext uri="{FF2B5EF4-FFF2-40B4-BE49-F238E27FC236}">
                  <a16:creationId xmlns:a16="http://schemas.microsoft.com/office/drawing/2014/main" id="{4CA5B305-4AD7-0626-D335-F91059D803FE}"/>
                </a:ext>
              </a:extLst>
            </p:cNvPr>
            <p:cNvSpPr/>
            <p:nvPr/>
          </p:nvSpPr>
          <p:spPr>
            <a:xfrm>
              <a:off x="1473080" y="3323363"/>
              <a:ext cx="46752" cy="520842"/>
            </a:xfrm>
            <a:custGeom>
              <a:avLst/>
              <a:gdLst/>
              <a:ahLst/>
              <a:cxnLst/>
              <a:rect l="l" t="t" r="r" b="b"/>
              <a:pathLst>
                <a:path w="1508" h="16800" extrusionOk="0">
                  <a:moveTo>
                    <a:pt x="1302" y="1"/>
                  </a:moveTo>
                  <a:cubicBezTo>
                    <a:pt x="1188" y="1"/>
                    <a:pt x="1096" y="92"/>
                    <a:pt x="1096" y="206"/>
                  </a:cubicBezTo>
                  <a:lnTo>
                    <a:pt x="1096" y="16389"/>
                  </a:lnTo>
                  <a:lnTo>
                    <a:pt x="206" y="16389"/>
                  </a:lnTo>
                  <a:cubicBezTo>
                    <a:pt x="92" y="16389"/>
                    <a:pt x="1" y="16480"/>
                    <a:pt x="1" y="16595"/>
                  </a:cubicBezTo>
                  <a:cubicBezTo>
                    <a:pt x="1" y="16709"/>
                    <a:pt x="92" y="16800"/>
                    <a:pt x="206" y="16800"/>
                  </a:cubicBezTo>
                  <a:lnTo>
                    <a:pt x="1302" y="16800"/>
                  </a:lnTo>
                  <a:cubicBezTo>
                    <a:pt x="1416" y="16800"/>
                    <a:pt x="1507" y="16709"/>
                    <a:pt x="1507" y="16595"/>
                  </a:cubicBezTo>
                  <a:lnTo>
                    <a:pt x="1507" y="206"/>
                  </a:lnTo>
                  <a:cubicBezTo>
                    <a:pt x="1507" y="92"/>
                    <a:pt x="1416" y="1"/>
                    <a:pt x="13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587;p33">
              <a:extLst>
                <a:ext uri="{FF2B5EF4-FFF2-40B4-BE49-F238E27FC236}">
                  <a16:creationId xmlns:a16="http://schemas.microsoft.com/office/drawing/2014/main" id="{43330F04-D29B-0465-9E1D-A341C12AFE9A}"/>
                </a:ext>
              </a:extLst>
            </p:cNvPr>
            <p:cNvSpPr/>
            <p:nvPr/>
          </p:nvSpPr>
          <p:spPr>
            <a:xfrm>
              <a:off x="1513414" y="3652419"/>
              <a:ext cx="87799" cy="31"/>
            </a:xfrm>
            <a:custGeom>
              <a:avLst/>
              <a:gdLst/>
              <a:ahLst/>
              <a:cxnLst/>
              <a:rect l="l" t="t" r="r" b="b"/>
              <a:pathLst>
                <a:path w="2832" h="1" extrusionOk="0">
                  <a:moveTo>
                    <a:pt x="2831" y="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588;p33">
              <a:extLst>
                <a:ext uri="{FF2B5EF4-FFF2-40B4-BE49-F238E27FC236}">
                  <a16:creationId xmlns:a16="http://schemas.microsoft.com/office/drawing/2014/main" id="{FDF83A18-A407-4EBA-A6B3-D3B69303EB5F}"/>
                </a:ext>
              </a:extLst>
            </p:cNvPr>
            <p:cNvSpPr/>
            <p:nvPr/>
          </p:nvSpPr>
          <p:spPr>
            <a:xfrm>
              <a:off x="1507058" y="3645350"/>
              <a:ext cx="100510" cy="13455"/>
            </a:xfrm>
            <a:custGeom>
              <a:avLst/>
              <a:gdLst/>
              <a:ahLst/>
              <a:cxnLst/>
              <a:rect l="l" t="t" r="r" b="b"/>
              <a:pathLst>
                <a:path w="3242" h="434" extrusionOk="0">
                  <a:moveTo>
                    <a:pt x="206" y="0"/>
                  </a:moveTo>
                  <a:cubicBezTo>
                    <a:pt x="92" y="0"/>
                    <a:pt x="0" y="114"/>
                    <a:pt x="0" y="228"/>
                  </a:cubicBezTo>
                  <a:cubicBezTo>
                    <a:pt x="0" y="342"/>
                    <a:pt x="92" y="434"/>
                    <a:pt x="206" y="434"/>
                  </a:cubicBezTo>
                  <a:lnTo>
                    <a:pt x="3036" y="434"/>
                  </a:lnTo>
                  <a:cubicBezTo>
                    <a:pt x="3150" y="434"/>
                    <a:pt x="3242" y="342"/>
                    <a:pt x="3242" y="228"/>
                  </a:cubicBezTo>
                  <a:cubicBezTo>
                    <a:pt x="3242" y="114"/>
                    <a:pt x="3150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589;p33">
              <a:extLst>
                <a:ext uri="{FF2B5EF4-FFF2-40B4-BE49-F238E27FC236}">
                  <a16:creationId xmlns:a16="http://schemas.microsoft.com/office/drawing/2014/main" id="{EA790B0F-694A-F864-B33C-8104F2D93EB4}"/>
                </a:ext>
              </a:extLst>
            </p:cNvPr>
            <p:cNvSpPr/>
            <p:nvPr/>
          </p:nvSpPr>
          <p:spPr>
            <a:xfrm>
              <a:off x="1513414" y="3716810"/>
              <a:ext cx="87799" cy="31"/>
            </a:xfrm>
            <a:custGeom>
              <a:avLst/>
              <a:gdLst/>
              <a:ahLst/>
              <a:cxnLst/>
              <a:rect l="l" t="t" r="r" b="b"/>
              <a:pathLst>
                <a:path w="2832" h="1" extrusionOk="0">
                  <a:moveTo>
                    <a:pt x="2831" y="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590;p33">
              <a:extLst>
                <a:ext uri="{FF2B5EF4-FFF2-40B4-BE49-F238E27FC236}">
                  <a16:creationId xmlns:a16="http://schemas.microsoft.com/office/drawing/2014/main" id="{8C3C90FC-1840-FF37-831F-9B7377082467}"/>
                </a:ext>
              </a:extLst>
            </p:cNvPr>
            <p:cNvSpPr/>
            <p:nvPr/>
          </p:nvSpPr>
          <p:spPr>
            <a:xfrm>
              <a:off x="1507058" y="3710455"/>
              <a:ext cx="100510" cy="12742"/>
            </a:xfrm>
            <a:custGeom>
              <a:avLst/>
              <a:gdLst/>
              <a:ahLst/>
              <a:cxnLst/>
              <a:rect l="l" t="t" r="r" b="b"/>
              <a:pathLst>
                <a:path w="3242" h="411" extrusionOk="0">
                  <a:moveTo>
                    <a:pt x="206" y="0"/>
                  </a:moveTo>
                  <a:cubicBezTo>
                    <a:pt x="92" y="0"/>
                    <a:pt x="0" y="91"/>
                    <a:pt x="0" y="205"/>
                  </a:cubicBezTo>
                  <a:cubicBezTo>
                    <a:pt x="0" y="320"/>
                    <a:pt x="92" y="411"/>
                    <a:pt x="206" y="411"/>
                  </a:cubicBezTo>
                  <a:lnTo>
                    <a:pt x="3036" y="411"/>
                  </a:lnTo>
                  <a:cubicBezTo>
                    <a:pt x="3150" y="411"/>
                    <a:pt x="3242" y="320"/>
                    <a:pt x="3242" y="205"/>
                  </a:cubicBezTo>
                  <a:cubicBezTo>
                    <a:pt x="3242" y="91"/>
                    <a:pt x="3150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591;p33">
              <a:extLst>
                <a:ext uri="{FF2B5EF4-FFF2-40B4-BE49-F238E27FC236}">
                  <a16:creationId xmlns:a16="http://schemas.microsoft.com/office/drawing/2014/main" id="{3FAF7F33-8B5E-4C60-95D7-EBF56EE2645C}"/>
                </a:ext>
              </a:extLst>
            </p:cNvPr>
            <p:cNvSpPr/>
            <p:nvPr/>
          </p:nvSpPr>
          <p:spPr>
            <a:xfrm>
              <a:off x="1870059" y="2539321"/>
              <a:ext cx="268234" cy="268203"/>
            </a:xfrm>
            <a:custGeom>
              <a:avLst/>
              <a:gdLst/>
              <a:ahLst/>
              <a:cxnLst/>
              <a:rect l="l" t="t" r="r" b="b"/>
              <a:pathLst>
                <a:path w="8652" h="8651" extrusionOk="0">
                  <a:moveTo>
                    <a:pt x="7168" y="0"/>
                  </a:moveTo>
                  <a:lnTo>
                    <a:pt x="1" y="7167"/>
                  </a:lnTo>
                  <a:lnTo>
                    <a:pt x="1462" y="8651"/>
                  </a:lnTo>
                  <a:lnTo>
                    <a:pt x="8652" y="1461"/>
                  </a:lnTo>
                  <a:lnTo>
                    <a:pt x="7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592;p33">
              <a:extLst>
                <a:ext uri="{FF2B5EF4-FFF2-40B4-BE49-F238E27FC236}">
                  <a16:creationId xmlns:a16="http://schemas.microsoft.com/office/drawing/2014/main" id="{31EFB326-D512-E023-0A0F-6BAB44384640}"/>
                </a:ext>
              </a:extLst>
            </p:cNvPr>
            <p:cNvSpPr/>
            <p:nvPr/>
          </p:nvSpPr>
          <p:spPr>
            <a:xfrm>
              <a:off x="1862991" y="2532780"/>
              <a:ext cx="282371" cy="281131"/>
            </a:xfrm>
            <a:custGeom>
              <a:avLst/>
              <a:gdLst/>
              <a:ahLst/>
              <a:cxnLst/>
              <a:rect l="l" t="t" r="r" b="b"/>
              <a:pathLst>
                <a:path w="9108" h="9068" extrusionOk="0">
                  <a:moveTo>
                    <a:pt x="7396" y="508"/>
                  </a:moveTo>
                  <a:lnTo>
                    <a:pt x="8583" y="1672"/>
                  </a:lnTo>
                  <a:lnTo>
                    <a:pt x="1690" y="8565"/>
                  </a:lnTo>
                  <a:lnTo>
                    <a:pt x="526" y="7378"/>
                  </a:lnTo>
                  <a:lnTo>
                    <a:pt x="7396" y="508"/>
                  </a:lnTo>
                  <a:close/>
                  <a:moveTo>
                    <a:pt x="7399" y="0"/>
                  </a:moveTo>
                  <a:cubicBezTo>
                    <a:pt x="7345" y="0"/>
                    <a:pt x="7293" y="17"/>
                    <a:pt x="7259" y="51"/>
                  </a:cubicBezTo>
                  <a:lnTo>
                    <a:pt x="69" y="7241"/>
                  </a:lnTo>
                  <a:cubicBezTo>
                    <a:pt x="1" y="7310"/>
                    <a:pt x="1" y="7447"/>
                    <a:pt x="69" y="7538"/>
                  </a:cubicBezTo>
                  <a:lnTo>
                    <a:pt x="1553" y="8999"/>
                  </a:lnTo>
                  <a:cubicBezTo>
                    <a:pt x="1598" y="9045"/>
                    <a:pt x="1644" y="9067"/>
                    <a:pt x="1690" y="9067"/>
                  </a:cubicBezTo>
                  <a:cubicBezTo>
                    <a:pt x="1758" y="9067"/>
                    <a:pt x="1804" y="9045"/>
                    <a:pt x="1849" y="8999"/>
                  </a:cubicBezTo>
                  <a:lnTo>
                    <a:pt x="9017" y="1832"/>
                  </a:lnTo>
                  <a:cubicBezTo>
                    <a:pt x="9108" y="1741"/>
                    <a:pt x="9108" y="1604"/>
                    <a:pt x="9017" y="1535"/>
                  </a:cubicBezTo>
                  <a:lnTo>
                    <a:pt x="7556" y="51"/>
                  </a:lnTo>
                  <a:cubicBezTo>
                    <a:pt x="7510" y="17"/>
                    <a:pt x="7453" y="0"/>
                    <a:pt x="7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593;p33">
              <a:extLst>
                <a:ext uri="{FF2B5EF4-FFF2-40B4-BE49-F238E27FC236}">
                  <a16:creationId xmlns:a16="http://schemas.microsoft.com/office/drawing/2014/main" id="{8CBE85C5-E5D0-09E1-E256-2460778F0D27}"/>
                </a:ext>
              </a:extLst>
            </p:cNvPr>
            <p:cNvSpPr/>
            <p:nvPr/>
          </p:nvSpPr>
          <p:spPr>
            <a:xfrm>
              <a:off x="1986130" y="2662430"/>
              <a:ext cx="186139" cy="186139"/>
            </a:xfrm>
            <a:custGeom>
              <a:avLst/>
              <a:gdLst/>
              <a:ahLst/>
              <a:cxnLst/>
              <a:rect l="l" t="t" r="r" b="b"/>
              <a:pathLst>
                <a:path w="6004" h="6004" extrusionOk="0">
                  <a:moveTo>
                    <a:pt x="5022" y="1"/>
                  </a:moveTo>
                  <a:lnTo>
                    <a:pt x="0" y="5000"/>
                  </a:lnTo>
                  <a:lnTo>
                    <a:pt x="1004" y="6004"/>
                  </a:lnTo>
                  <a:lnTo>
                    <a:pt x="6003" y="100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594;p33">
              <a:extLst>
                <a:ext uri="{FF2B5EF4-FFF2-40B4-BE49-F238E27FC236}">
                  <a16:creationId xmlns:a16="http://schemas.microsoft.com/office/drawing/2014/main" id="{399B2C63-1275-D407-F3D1-D41670640B79}"/>
                </a:ext>
              </a:extLst>
            </p:cNvPr>
            <p:cNvSpPr/>
            <p:nvPr/>
          </p:nvSpPr>
          <p:spPr>
            <a:xfrm>
              <a:off x="1979031" y="2655889"/>
              <a:ext cx="201020" cy="199067"/>
            </a:xfrm>
            <a:custGeom>
              <a:avLst/>
              <a:gdLst/>
              <a:ahLst/>
              <a:cxnLst/>
              <a:rect l="l" t="t" r="r" b="b"/>
              <a:pathLst>
                <a:path w="6484" h="6421" extrusionOk="0">
                  <a:moveTo>
                    <a:pt x="5251" y="509"/>
                  </a:moveTo>
                  <a:lnTo>
                    <a:pt x="5935" y="1216"/>
                  </a:lnTo>
                  <a:lnTo>
                    <a:pt x="1233" y="5918"/>
                  </a:lnTo>
                  <a:lnTo>
                    <a:pt x="526" y="5211"/>
                  </a:lnTo>
                  <a:lnTo>
                    <a:pt x="5251" y="509"/>
                  </a:lnTo>
                  <a:close/>
                  <a:moveTo>
                    <a:pt x="5239" y="1"/>
                  </a:moveTo>
                  <a:cubicBezTo>
                    <a:pt x="5188" y="1"/>
                    <a:pt x="5137" y="18"/>
                    <a:pt x="5091" y="52"/>
                  </a:cubicBezTo>
                  <a:lnTo>
                    <a:pt x="92" y="5074"/>
                  </a:lnTo>
                  <a:cubicBezTo>
                    <a:pt x="1" y="5142"/>
                    <a:pt x="1" y="5279"/>
                    <a:pt x="92" y="5370"/>
                  </a:cubicBezTo>
                  <a:lnTo>
                    <a:pt x="1096" y="6375"/>
                  </a:lnTo>
                  <a:cubicBezTo>
                    <a:pt x="1119" y="6397"/>
                    <a:pt x="1188" y="6420"/>
                    <a:pt x="1233" y="6420"/>
                  </a:cubicBezTo>
                  <a:cubicBezTo>
                    <a:pt x="1279" y="6420"/>
                    <a:pt x="1348" y="6397"/>
                    <a:pt x="1393" y="6375"/>
                  </a:cubicBezTo>
                  <a:lnTo>
                    <a:pt x="6392" y="1353"/>
                  </a:lnTo>
                  <a:cubicBezTo>
                    <a:pt x="6483" y="1285"/>
                    <a:pt x="6483" y="1148"/>
                    <a:pt x="6392" y="1056"/>
                  </a:cubicBezTo>
                  <a:lnTo>
                    <a:pt x="5388" y="52"/>
                  </a:lnTo>
                  <a:cubicBezTo>
                    <a:pt x="5342" y="18"/>
                    <a:pt x="5291" y="1"/>
                    <a:pt x="5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595;p33">
              <a:extLst>
                <a:ext uri="{FF2B5EF4-FFF2-40B4-BE49-F238E27FC236}">
                  <a16:creationId xmlns:a16="http://schemas.microsoft.com/office/drawing/2014/main" id="{B9F07434-1A03-1573-8A23-D9818A1520E2}"/>
                </a:ext>
              </a:extLst>
            </p:cNvPr>
            <p:cNvSpPr/>
            <p:nvPr/>
          </p:nvSpPr>
          <p:spPr>
            <a:xfrm>
              <a:off x="2066797" y="2740989"/>
              <a:ext cx="130924" cy="130955"/>
            </a:xfrm>
            <a:custGeom>
              <a:avLst/>
              <a:gdLst/>
              <a:ahLst/>
              <a:cxnLst/>
              <a:rect l="l" t="t" r="r" b="b"/>
              <a:pathLst>
                <a:path w="4223" h="4224" extrusionOk="0">
                  <a:moveTo>
                    <a:pt x="1872" y="0"/>
                  </a:moveTo>
                  <a:lnTo>
                    <a:pt x="0" y="1895"/>
                  </a:lnTo>
                  <a:lnTo>
                    <a:pt x="2328" y="4223"/>
                  </a:lnTo>
                  <a:lnTo>
                    <a:pt x="4223" y="2329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Google Shape;596;p33">
              <a:extLst>
                <a:ext uri="{FF2B5EF4-FFF2-40B4-BE49-F238E27FC236}">
                  <a16:creationId xmlns:a16="http://schemas.microsoft.com/office/drawing/2014/main" id="{C395D1F1-3A23-3D4A-A0CB-A3270CE80A3A}"/>
                </a:ext>
              </a:extLst>
            </p:cNvPr>
            <p:cNvSpPr/>
            <p:nvPr/>
          </p:nvSpPr>
          <p:spPr>
            <a:xfrm>
              <a:off x="2059698" y="2734448"/>
              <a:ext cx="145123" cy="143852"/>
            </a:xfrm>
            <a:custGeom>
              <a:avLst/>
              <a:gdLst/>
              <a:ahLst/>
              <a:cxnLst/>
              <a:rect l="l" t="t" r="r" b="b"/>
              <a:pathLst>
                <a:path w="4681" h="4640" extrusionOk="0">
                  <a:moveTo>
                    <a:pt x="2101" y="508"/>
                  </a:moveTo>
                  <a:lnTo>
                    <a:pt x="4155" y="2540"/>
                  </a:lnTo>
                  <a:lnTo>
                    <a:pt x="2557" y="4137"/>
                  </a:lnTo>
                  <a:lnTo>
                    <a:pt x="526" y="2106"/>
                  </a:lnTo>
                  <a:lnTo>
                    <a:pt x="2101" y="508"/>
                  </a:lnTo>
                  <a:close/>
                  <a:moveTo>
                    <a:pt x="2104" y="0"/>
                  </a:moveTo>
                  <a:cubicBezTo>
                    <a:pt x="2050" y="0"/>
                    <a:pt x="1998" y="17"/>
                    <a:pt x="1964" y="52"/>
                  </a:cubicBezTo>
                  <a:lnTo>
                    <a:pt x="69" y="1946"/>
                  </a:lnTo>
                  <a:cubicBezTo>
                    <a:pt x="24" y="1992"/>
                    <a:pt x="1" y="2037"/>
                    <a:pt x="1" y="2106"/>
                  </a:cubicBezTo>
                  <a:cubicBezTo>
                    <a:pt x="1" y="2152"/>
                    <a:pt x="24" y="2197"/>
                    <a:pt x="69" y="2243"/>
                  </a:cubicBezTo>
                  <a:lnTo>
                    <a:pt x="2420" y="4594"/>
                  </a:lnTo>
                  <a:cubicBezTo>
                    <a:pt x="2443" y="4617"/>
                    <a:pt x="2512" y="4640"/>
                    <a:pt x="2557" y="4640"/>
                  </a:cubicBezTo>
                  <a:cubicBezTo>
                    <a:pt x="2626" y="4640"/>
                    <a:pt x="2672" y="4617"/>
                    <a:pt x="2717" y="4594"/>
                  </a:cubicBezTo>
                  <a:lnTo>
                    <a:pt x="4589" y="2699"/>
                  </a:lnTo>
                  <a:cubicBezTo>
                    <a:pt x="4680" y="2608"/>
                    <a:pt x="4680" y="2471"/>
                    <a:pt x="4589" y="2403"/>
                  </a:cubicBezTo>
                  <a:lnTo>
                    <a:pt x="2261" y="52"/>
                  </a:lnTo>
                  <a:cubicBezTo>
                    <a:pt x="2215" y="17"/>
                    <a:pt x="2158" y="0"/>
                    <a:pt x="2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Google Shape;597;p33">
              <a:extLst>
                <a:ext uri="{FF2B5EF4-FFF2-40B4-BE49-F238E27FC236}">
                  <a16:creationId xmlns:a16="http://schemas.microsoft.com/office/drawing/2014/main" id="{67D3BEB7-A1A6-B0AC-DDC4-B28415352BE0}"/>
                </a:ext>
              </a:extLst>
            </p:cNvPr>
            <p:cNvSpPr/>
            <p:nvPr/>
          </p:nvSpPr>
          <p:spPr>
            <a:xfrm>
              <a:off x="1219764" y="3354489"/>
              <a:ext cx="191099" cy="190386"/>
            </a:xfrm>
            <a:custGeom>
              <a:avLst/>
              <a:gdLst/>
              <a:ahLst/>
              <a:cxnLst/>
              <a:rect l="l" t="t" r="r" b="b"/>
              <a:pathLst>
                <a:path w="6164" h="6141" extrusionOk="0">
                  <a:moveTo>
                    <a:pt x="3082" y="1"/>
                  </a:moveTo>
                  <a:cubicBezTo>
                    <a:pt x="1370" y="1"/>
                    <a:pt x="0" y="1370"/>
                    <a:pt x="0" y="3060"/>
                  </a:cubicBezTo>
                  <a:cubicBezTo>
                    <a:pt x="0" y="4771"/>
                    <a:pt x="1370" y="6141"/>
                    <a:pt x="3082" y="6141"/>
                  </a:cubicBezTo>
                  <a:cubicBezTo>
                    <a:pt x="4771" y="6141"/>
                    <a:pt x="6163" y="4771"/>
                    <a:pt x="6163" y="3060"/>
                  </a:cubicBezTo>
                  <a:cubicBezTo>
                    <a:pt x="6163" y="1370"/>
                    <a:pt x="4771" y="1"/>
                    <a:pt x="30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598;p33">
              <a:extLst>
                <a:ext uri="{FF2B5EF4-FFF2-40B4-BE49-F238E27FC236}">
                  <a16:creationId xmlns:a16="http://schemas.microsoft.com/office/drawing/2014/main" id="{04257A6A-BA29-54BE-B766-3B54291E06A0}"/>
                </a:ext>
              </a:extLst>
            </p:cNvPr>
            <p:cNvSpPr/>
            <p:nvPr/>
          </p:nvSpPr>
          <p:spPr>
            <a:xfrm>
              <a:off x="1213377" y="3347421"/>
              <a:ext cx="203841" cy="204554"/>
            </a:xfrm>
            <a:custGeom>
              <a:avLst/>
              <a:gdLst/>
              <a:ahLst/>
              <a:cxnLst/>
              <a:rect l="l" t="t" r="r" b="b"/>
              <a:pathLst>
                <a:path w="6575" h="6598" extrusionOk="0">
                  <a:moveTo>
                    <a:pt x="3288" y="434"/>
                  </a:moveTo>
                  <a:cubicBezTo>
                    <a:pt x="4863" y="434"/>
                    <a:pt x="6164" y="1713"/>
                    <a:pt x="6164" y="3288"/>
                  </a:cubicBezTo>
                  <a:cubicBezTo>
                    <a:pt x="6164" y="4885"/>
                    <a:pt x="4863" y="6163"/>
                    <a:pt x="3288" y="6163"/>
                  </a:cubicBezTo>
                  <a:cubicBezTo>
                    <a:pt x="1713" y="6163"/>
                    <a:pt x="412" y="4885"/>
                    <a:pt x="412" y="3288"/>
                  </a:cubicBezTo>
                  <a:cubicBezTo>
                    <a:pt x="412" y="1713"/>
                    <a:pt x="1713" y="434"/>
                    <a:pt x="3288" y="434"/>
                  </a:cubicBezTo>
                  <a:close/>
                  <a:moveTo>
                    <a:pt x="3288" y="1"/>
                  </a:moveTo>
                  <a:cubicBezTo>
                    <a:pt x="1462" y="1"/>
                    <a:pt x="1" y="1484"/>
                    <a:pt x="1" y="3288"/>
                  </a:cubicBezTo>
                  <a:cubicBezTo>
                    <a:pt x="1" y="5114"/>
                    <a:pt x="1462" y="6597"/>
                    <a:pt x="3288" y="6597"/>
                  </a:cubicBezTo>
                  <a:cubicBezTo>
                    <a:pt x="5091" y="6597"/>
                    <a:pt x="6575" y="5114"/>
                    <a:pt x="6575" y="3288"/>
                  </a:cubicBezTo>
                  <a:cubicBezTo>
                    <a:pt x="6575" y="1484"/>
                    <a:pt x="5091" y="1"/>
                    <a:pt x="3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599;p33">
              <a:extLst>
                <a:ext uri="{FF2B5EF4-FFF2-40B4-BE49-F238E27FC236}">
                  <a16:creationId xmlns:a16="http://schemas.microsoft.com/office/drawing/2014/main" id="{10C2557B-74AF-DAC6-F23E-72F7849EE203}"/>
                </a:ext>
              </a:extLst>
            </p:cNvPr>
            <p:cNvSpPr/>
            <p:nvPr/>
          </p:nvSpPr>
          <p:spPr>
            <a:xfrm>
              <a:off x="1273552" y="3404743"/>
              <a:ext cx="86342" cy="86373"/>
            </a:xfrm>
            <a:custGeom>
              <a:avLst/>
              <a:gdLst/>
              <a:ahLst/>
              <a:cxnLst/>
              <a:rect l="l" t="t" r="r" b="b"/>
              <a:pathLst>
                <a:path w="2785" h="2786" extrusionOk="0">
                  <a:moveTo>
                    <a:pt x="1392" y="1"/>
                  </a:moveTo>
                  <a:cubicBezTo>
                    <a:pt x="639" y="1"/>
                    <a:pt x="0" y="640"/>
                    <a:pt x="0" y="1393"/>
                  </a:cubicBezTo>
                  <a:cubicBezTo>
                    <a:pt x="0" y="2169"/>
                    <a:pt x="639" y="2785"/>
                    <a:pt x="1392" y="2785"/>
                  </a:cubicBezTo>
                  <a:cubicBezTo>
                    <a:pt x="2168" y="2785"/>
                    <a:pt x="2785" y="2169"/>
                    <a:pt x="2785" y="1393"/>
                  </a:cubicBezTo>
                  <a:cubicBezTo>
                    <a:pt x="2785" y="640"/>
                    <a:pt x="2168" y="1"/>
                    <a:pt x="1392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600;p33">
              <a:extLst>
                <a:ext uri="{FF2B5EF4-FFF2-40B4-BE49-F238E27FC236}">
                  <a16:creationId xmlns:a16="http://schemas.microsoft.com/office/drawing/2014/main" id="{42EC5E53-FDD8-1288-44B9-96C24E577FD2}"/>
                </a:ext>
              </a:extLst>
            </p:cNvPr>
            <p:cNvSpPr/>
            <p:nvPr/>
          </p:nvSpPr>
          <p:spPr>
            <a:xfrm>
              <a:off x="1420718" y="2024160"/>
              <a:ext cx="293005" cy="293005"/>
            </a:xfrm>
            <a:custGeom>
              <a:avLst/>
              <a:gdLst/>
              <a:ahLst/>
              <a:cxnLst/>
              <a:rect l="l" t="t" r="r" b="b"/>
              <a:pathLst>
                <a:path w="9451" h="9451" extrusionOk="0">
                  <a:moveTo>
                    <a:pt x="4726" y="0"/>
                  </a:moveTo>
                  <a:cubicBezTo>
                    <a:pt x="2740" y="0"/>
                    <a:pt x="1028" y="1233"/>
                    <a:pt x="343" y="2991"/>
                  </a:cubicBezTo>
                  <a:lnTo>
                    <a:pt x="320" y="2991"/>
                  </a:lnTo>
                  <a:cubicBezTo>
                    <a:pt x="115" y="3538"/>
                    <a:pt x="1" y="4109"/>
                    <a:pt x="1" y="4725"/>
                  </a:cubicBezTo>
                  <a:cubicBezTo>
                    <a:pt x="1" y="6825"/>
                    <a:pt x="1370" y="8606"/>
                    <a:pt x="3265" y="9222"/>
                  </a:cubicBezTo>
                  <a:cubicBezTo>
                    <a:pt x="3721" y="9382"/>
                    <a:pt x="4223" y="9450"/>
                    <a:pt x="4726" y="9450"/>
                  </a:cubicBezTo>
                  <a:cubicBezTo>
                    <a:pt x="7328" y="9450"/>
                    <a:pt x="9450" y="7350"/>
                    <a:pt x="9450" y="4725"/>
                  </a:cubicBezTo>
                  <a:cubicBezTo>
                    <a:pt x="9450" y="2123"/>
                    <a:pt x="7328" y="0"/>
                    <a:pt x="47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601;p33">
              <a:extLst>
                <a:ext uri="{FF2B5EF4-FFF2-40B4-BE49-F238E27FC236}">
                  <a16:creationId xmlns:a16="http://schemas.microsoft.com/office/drawing/2014/main" id="{309285D8-9E9F-085C-EAFB-E195DEFE90C4}"/>
                </a:ext>
              </a:extLst>
            </p:cNvPr>
            <p:cNvSpPr/>
            <p:nvPr/>
          </p:nvSpPr>
          <p:spPr>
            <a:xfrm>
              <a:off x="1414363" y="2017805"/>
              <a:ext cx="305716" cy="306429"/>
            </a:xfrm>
            <a:custGeom>
              <a:avLst/>
              <a:gdLst/>
              <a:ahLst/>
              <a:cxnLst/>
              <a:rect l="l" t="t" r="r" b="b"/>
              <a:pathLst>
                <a:path w="9861" h="9884" extrusionOk="0">
                  <a:moveTo>
                    <a:pt x="4931" y="434"/>
                  </a:moveTo>
                  <a:cubicBezTo>
                    <a:pt x="7419" y="434"/>
                    <a:pt x="9450" y="2442"/>
                    <a:pt x="9450" y="4930"/>
                  </a:cubicBezTo>
                  <a:cubicBezTo>
                    <a:pt x="9450" y="7418"/>
                    <a:pt x="7419" y="9450"/>
                    <a:pt x="4931" y="9450"/>
                  </a:cubicBezTo>
                  <a:cubicBezTo>
                    <a:pt x="4451" y="9450"/>
                    <a:pt x="3972" y="9381"/>
                    <a:pt x="3515" y="9221"/>
                  </a:cubicBezTo>
                  <a:cubicBezTo>
                    <a:pt x="1667" y="8628"/>
                    <a:pt x="411" y="6893"/>
                    <a:pt x="411" y="4930"/>
                  </a:cubicBezTo>
                  <a:cubicBezTo>
                    <a:pt x="411" y="4360"/>
                    <a:pt x="525" y="3812"/>
                    <a:pt x="731" y="3287"/>
                  </a:cubicBezTo>
                  <a:cubicBezTo>
                    <a:pt x="731" y="3287"/>
                    <a:pt x="731" y="3287"/>
                    <a:pt x="731" y="3264"/>
                  </a:cubicBezTo>
                  <a:cubicBezTo>
                    <a:pt x="1415" y="1529"/>
                    <a:pt x="3059" y="434"/>
                    <a:pt x="4931" y="434"/>
                  </a:cubicBezTo>
                  <a:close/>
                  <a:moveTo>
                    <a:pt x="4931" y="0"/>
                  </a:moveTo>
                  <a:cubicBezTo>
                    <a:pt x="2899" y="0"/>
                    <a:pt x="1096" y="1210"/>
                    <a:pt x="343" y="3104"/>
                  </a:cubicBezTo>
                  <a:cubicBezTo>
                    <a:pt x="114" y="3698"/>
                    <a:pt x="0" y="4314"/>
                    <a:pt x="0" y="4930"/>
                  </a:cubicBezTo>
                  <a:cubicBezTo>
                    <a:pt x="0" y="7076"/>
                    <a:pt x="1370" y="8970"/>
                    <a:pt x="3401" y="9632"/>
                  </a:cubicBezTo>
                  <a:cubicBezTo>
                    <a:pt x="3881" y="9792"/>
                    <a:pt x="4406" y="9883"/>
                    <a:pt x="4931" y="9883"/>
                  </a:cubicBezTo>
                  <a:cubicBezTo>
                    <a:pt x="7647" y="9883"/>
                    <a:pt x="9861" y="7669"/>
                    <a:pt x="9861" y="4930"/>
                  </a:cubicBezTo>
                  <a:cubicBezTo>
                    <a:pt x="9861" y="2214"/>
                    <a:pt x="7647" y="0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602;p33">
              <a:extLst>
                <a:ext uri="{FF2B5EF4-FFF2-40B4-BE49-F238E27FC236}">
                  <a16:creationId xmlns:a16="http://schemas.microsoft.com/office/drawing/2014/main" id="{741F1E8B-EAA7-211C-1363-7E2A984934EE}"/>
                </a:ext>
              </a:extLst>
            </p:cNvPr>
            <p:cNvSpPr/>
            <p:nvPr/>
          </p:nvSpPr>
          <p:spPr>
            <a:xfrm>
              <a:off x="1480180" y="2085730"/>
              <a:ext cx="170545" cy="170576"/>
            </a:xfrm>
            <a:custGeom>
              <a:avLst/>
              <a:gdLst/>
              <a:ahLst/>
              <a:cxnLst/>
              <a:rect l="l" t="t" r="r" b="b"/>
              <a:pathLst>
                <a:path w="5501" h="5502" extrusionOk="0">
                  <a:moveTo>
                    <a:pt x="2762" y="0"/>
                  </a:moveTo>
                  <a:cubicBezTo>
                    <a:pt x="1233" y="0"/>
                    <a:pt x="0" y="1233"/>
                    <a:pt x="0" y="2739"/>
                  </a:cubicBezTo>
                  <a:cubicBezTo>
                    <a:pt x="0" y="4269"/>
                    <a:pt x="1233" y="5501"/>
                    <a:pt x="2762" y="5501"/>
                  </a:cubicBezTo>
                  <a:cubicBezTo>
                    <a:pt x="4268" y="5501"/>
                    <a:pt x="5501" y="4269"/>
                    <a:pt x="5501" y="2739"/>
                  </a:cubicBezTo>
                  <a:cubicBezTo>
                    <a:pt x="5501" y="1233"/>
                    <a:pt x="4268" y="0"/>
                    <a:pt x="2762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603;p33">
              <a:extLst>
                <a:ext uri="{FF2B5EF4-FFF2-40B4-BE49-F238E27FC236}">
                  <a16:creationId xmlns:a16="http://schemas.microsoft.com/office/drawing/2014/main" id="{CE14DCD6-98A7-2A9F-F342-C9EDF4693513}"/>
                </a:ext>
              </a:extLst>
            </p:cNvPr>
            <p:cNvSpPr/>
            <p:nvPr/>
          </p:nvSpPr>
          <p:spPr>
            <a:xfrm>
              <a:off x="762641" y="4331736"/>
              <a:ext cx="1507311" cy="114678"/>
            </a:xfrm>
            <a:custGeom>
              <a:avLst/>
              <a:gdLst/>
              <a:ahLst/>
              <a:cxnLst/>
              <a:rect l="l" t="t" r="r" b="b"/>
              <a:pathLst>
                <a:path w="48619" h="3699" extrusionOk="0">
                  <a:moveTo>
                    <a:pt x="0" y="1"/>
                  </a:moveTo>
                  <a:lnTo>
                    <a:pt x="0" y="3698"/>
                  </a:lnTo>
                  <a:lnTo>
                    <a:pt x="48618" y="3698"/>
                  </a:lnTo>
                  <a:lnTo>
                    <a:pt x="48618" y="1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604;p33">
              <a:extLst>
                <a:ext uri="{FF2B5EF4-FFF2-40B4-BE49-F238E27FC236}">
                  <a16:creationId xmlns:a16="http://schemas.microsoft.com/office/drawing/2014/main" id="{59C4F3D0-59BA-5BC1-9B05-A38362827298}"/>
                </a:ext>
              </a:extLst>
            </p:cNvPr>
            <p:cNvSpPr/>
            <p:nvPr/>
          </p:nvSpPr>
          <p:spPr>
            <a:xfrm>
              <a:off x="943785" y="4331736"/>
              <a:ext cx="322705" cy="114678"/>
            </a:xfrm>
            <a:custGeom>
              <a:avLst/>
              <a:gdLst/>
              <a:ahLst/>
              <a:cxnLst/>
              <a:rect l="l" t="t" r="r" b="b"/>
              <a:pathLst>
                <a:path w="10409" h="3699" extrusionOk="0">
                  <a:moveTo>
                    <a:pt x="0" y="1"/>
                  </a:moveTo>
                  <a:lnTo>
                    <a:pt x="0" y="3698"/>
                  </a:lnTo>
                  <a:lnTo>
                    <a:pt x="10409" y="3698"/>
                  </a:lnTo>
                  <a:lnTo>
                    <a:pt x="10409" y="1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605;p33">
              <a:extLst>
                <a:ext uri="{FF2B5EF4-FFF2-40B4-BE49-F238E27FC236}">
                  <a16:creationId xmlns:a16="http://schemas.microsoft.com/office/drawing/2014/main" id="{8E6B565F-B84E-704C-BA4B-395C7F8860D5}"/>
                </a:ext>
              </a:extLst>
            </p:cNvPr>
            <p:cNvSpPr/>
            <p:nvPr/>
          </p:nvSpPr>
          <p:spPr>
            <a:xfrm>
              <a:off x="713100" y="4069923"/>
              <a:ext cx="1624066" cy="34692"/>
            </a:xfrm>
            <a:custGeom>
              <a:avLst/>
              <a:gdLst/>
              <a:ahLst/>
              <a:cxnLst/>
              <a:rect l="l" t="t" r="r" b="b"/>
              <a:pathLst>
                <a:path w="52385" h="1119" extrusionOk="0">
                  <a:moveTo>
                    <a:pt x="0" y="0"/>
                  </a:moveTo>
                  <a:lnTo>
                    <a:pt x="0" y="1119"/>
                  </a:lnTo>
                  <a:lnTo>
                    <a:pt x="52384" y="1119"/>
                  </a:lnTo>
                  <a:lnTo>
                    <a:pt x="52384" y="0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606;p33">
              <a:extLst>
                <a:ext uri="{FF2B5EF4-FFF2-40B4-BE49-F238E27FC236}">
                  <a16:creationId xmlns:a16="http://schemas.microsoft.com/office/drawing/2014/main" id="{307D02FF-3E20-066E-C6B5-3BAD8295039C}"/>
                </a:ext>
              </a:extLst>
            </p:cNvPr>
            <p:cNvSpPr/>
            <p:nvPr/>
          </p:nvSpPr>
          <p:spPr>
            <a:xfrm>
              <a:off x="713100" y="4297788"/>
              <a:ext cx="1624066" cy="33979"/>
            </a:xfrm>
            <a:custGeom>
              <a:avLst/>
              <a:gdLst/>
              <a:ahLst/>
              <a:cxnLst/>
              <a:rect l="l" t="t" r="r" b="b"/>
              <a:pathLst>
                <a:path w="52385" h="1096" extrusionOk="0">
                  <a:moveTo>
                    <a:pt x="0" y="0"/>
                  </a:moveTo>
                  <a:lnTo>
                    <a:pt x="0" y="1096"/>
                  </a:lnTo>
                  <a:lnTo>
                    <a:pt x="52384" y="1096"/>
                  </a:lnTo>
                  <a:lnTo>
                    <a:pt x="52384" y="0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607;p33">
              <a:extLst>
                <a:ext uri="{FF2B5EF4-FFF2-40B4-BE49-F238E27FC236}">
                  <a16:creationId xmlns:a16="http://schemas.microsoft.com/office/drawing/2014/main" id="{5F1599FF-D514-C39D-0B3D-49E0816D8C64}"/>
                </a:ext>
              </a:extLst>
            </p:cNvPr>
            <p:cNvSpPr/>
            <p:nvPr/>
          </p:nvSpPr>
          <p:spPr>
            <a:xfrm>
              <a:off x="741405" y="4101762"/>
              <a:ext cx="1552605" cy="196029"/>
            </a:xfrm>
            <a:custGeom>
              <a:avLst/>
              <a:gdLst/>
              <a:ahLst/>
              <a:cxnLst/>
              <a:rect l="l" t="t" r="r" b="b"/>
              <a:pathLst>
                <a:path w="50080" h="6323" extrusionOk="0">
                  <a:moveTo>
                    <a:pt x="50079" y="0"/>
                  </a:moveTo>
                  <a:lnTo>
                    <a:pt x="0" y="92"/>
                  </a:lnTo>
                  <a:cubicBezTo>
                    <a:pt x="0" y="92"/>
                    <a:pt x="1530" y="2329"/>
                    <a:pt x="0" y="6323"/>
                  </a:cubicBezTo>
                  <a:lnTo>
                    <a:pt x="50079" y="6323"/>
                  </a:lnTo>
                  <a:cubicBezTo>
                    <a:pt x="50079" y="6323"/>
                    <a:pt x="48276" y="3287"/>
                    <a:pt x="50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608;p33">
              <a:extLst>
                <a:ext uri="{FF2B5EF4-FFF2-40B4-BE49-F238E27FC236}">
                  <a16:creationId xmlns:a16="http://schemas.microsoft.com/office/drawing/2014/main" id="{C638C518-6C50-050E-637E-C18006A7E697}"/>
                </a:ext>
              </a:extLst>
            </p:cNvPr>
            <p:cNvSpPr/>
            <p:nvPr/>
          </p:nvSpPr>
          <p:spPr>
            <a:xfrm>
              <a:off x="734336" y="4095376"/>
              <a:ext cx="1566029" cy="208802"/>
            </a:xfrm>
            <a:custGeom>
              <a:avLst/>
              <a:gdLst/>
              <a:ahLst/>
              <a:cxnLst/>
              <a:rect l="l" t="t" r="r" b="b"/>
              <a:pathLst>
                <a:path w="50513" h="6735" extrusionOk="0">
                  <a:moveTo>
                    <a:pt x="49965" y="435"/>
                  </a:moveTo>
                  <a:lnTo>
                    <a:pt x="49965" y="435"/>
                  </a:lnTo>
                  <a:cubicBezTo>
                    <a:pt x="48709" y="3037"/>
                    <a:pt x="49577" y="5456"/>
                    <a:pt x="49965" y="6324"/>
                  </a:cubicBezTo>
                  <a:lnTo>
                    <a:pt x="525" y="6324"/>
                  </a:lnTo>
                  <a:cubicBezTo>
                    <a:pt x="1621" y="3265"/>
                    <a:pt x="959" y="1256"/>
                    <a:pt x="594" y="503"/>
                  </a:cubicBezTo>
                  <a:lnTo>
                    <a:pt x="49965" y="435"/>
                  </a:lnTo>
                  <a:close/>
                  <a:moveTo>
                    <a:pt x="50307" y="1"/>
                  </a:moveTo>
                  <a:lnTo>
                    <a:pt x="228" y="69"/>
                  </a:lnTo>
                  <a:cubicBezTo>
                    <a:pt x="160" y="69"/>
                    <a:pt x="69" y="115"/>
                    <a:pt x="46" y="184"/>
                  </a:cubicBezTo>
                  <a:cubicBezTo>
                    <a:pt x="0" y="252"/>
                    <a:pt x="0" y="343"/>
                    <a:pt x="46" y="412"/>
                  </a:cubicBezTo>
                  <a:cubicBezTo>
                    <a:pt x="69" y="435"/>
                    <a:pt x="1507" y="2626"/>
                    <a:pt x="23" y="6438"/>
                  </a:cubicBezTo>
                  <a:cubicBezTo>
                    <a:pt x="0" y="6506"/>
                    <a:pt x="23" y="6575"/>
                    <a:pt x="46" y="6643"/>
                  </a:cubicBezTo>
                  <a:cubicBezTo>
                    <a:pt x="91" y="6712"/>
                    <a:pt x="160" y="6734"/>
                    <a:pt x="228" y="6734"/>
                  </a:cubicBezTo>
                  <a:lnTo>
                    <a:pt x="50307" y="6734"/>
                  </a:lnTo>
                  <a:cubicBezTo>
                    <a:pt x="50376" y="6734"/>
                    <a:pt x="50444" y="6689"/>
                    <a:pt x="50490" y="6620"/>
                  </a:cubicBezTo>
                  <a:cubicBezTo>
                    <a:pt x="50513" y="6552"/>
                    <a:pt x="50513" y="6483"/>
                    <a:pt x="50490" y="6415"/>
                  </a:cubicBezTo>
                  <a:cubicBezTo>
                    <a:pt x="50467" y="6392"/>
                    <a:pt x="48778" y="3448"/>
                    <a:pt x="50490" y="321"/>
                  </a:cubicBezTo>
                  <a:cubicBezTo>
                    <a:pt x="50513" y="252"/>
                    <a:pt x="50513" y="161"/>
                    <a:pt x="50490" y="115"/>
                  </a:cubicBezTo>
                  <a:cubicBezTo>
                    <a:pt x="50444" y="47"/>
                    <a:pt x="50376" y="1"/>
                    <a:pt x="50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609;p33">
              <a:extLst>
                <a:ext uri="{FF2B5EF4-FFF2-40B4-BE49-F238E27FC236}">
                  <a16:creationId xmlns:a16="http://schemas.microsoft.com/office/drawing/2014/main" id="{92AD1436-C26B-B2B7-5147-39E00F7645C4}"/>
                </a:ext>
              </a:extLst>
            </p:cNvPr>
            <p:cNvSpPr/>
            <p:nvPr/>
          </p:nvSpPr>
          <p:spPr>
            <a:xfrm>
              <a:off x="1628059" y="4181004"/>
              <a:ext cx="224365" cy="222226"/>
            </a:xfrm>
            <a:custGeom>
              <a:avLst/>
              <a:gdLst/>
              <a:ahLst/>
              <a:cxnLst/>
              <a:rect l="l" t="t" r="r" b="b"/>
              <a:pathLst>
                <a:path w="7237" h="7168" extrusionOk="0">
                  <a:moveTo>
                    <a:pt x="1" y="1"/>
                  </a:moveTo>
                  <a:lnTo>
                    <a:pt x="1" y="7168"/>
                  </a:lnTo>
                  <a:lnTo>
                    <a:pt x="3630" y="4954"/>
                  </a:lnTo>
                  <a:lnTo>
                    <a:pt x="7236" y="7168"/>
                  </a:lnTo>
                  <a:lnTo>
                    <a:pt x="7236" y="1"/>
                  </a:lnTo>
                  <a:close/>
                </a:path>
              </a:pathLst>
            </a:cu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610;p33">
              <a:extLst>
                <a:ext uri="{FF2B5EF4-FFF2-40B4-BE49-F238E27FC236}">
                  <a16:creationId xmlns:a16="http://schemas.microsoft.com/office/drawing/2014/main" id="{793002FF-A4B7-ABA8-10A6-B7F21A3FCEAE}"/>
                </a:ext>
              </a:extLst>
            </p:cNvPr>
            <p:cNvSpPr/>
            <p:nvPr/>
          </p:nvSpPr>
          <p:spPr>
            <a:xfrm>
              <a:off x="751294" y="4140670"/>
              <a:ext cx="1419573" cy="12773"/>
            </a:xfrm>
            <a:custGeom>
              <a:avLst/>
              <a:gdLst/>
              <a:ahLst/>
              <a:cxnLst/>
              <a:rect l="l" t="t" r="r" b="b"/>
              <a:pathLst>
                <a:path w="45789" h="412" extrusionOk="0"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cubicBezTo>
                    <a:pt x="1" y="320"/>
                    <a:pt x="92" y="412"/>
                    <a:pt x="206" y="412"/>
                  </a:cubicBezTo>
                  <a:lnTo>
                    <a:pt x="45560" y="412"/>
                  </a:lnTo>
                  <a:cubicBezTo>
                    <a:pt x="45674" y="412"/>
                    <a:pt x="45789" y="320"/>
                    <a:pt x="45789" y="206"/>
                  </a:cubicBezTo>
                  <a:cubicBezTo>
                    <a:pt x="45789" y="92"/>
                    <a:pt x="45674" y="1"/>
                    <a:pt x="45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611;p33">
              <a:extLst>
                <a:ext uri="{FF2B5EF4-FFF2-40B4-BE49-F238E27FC236}">
                  <a16:creationId xmlns:a16="http://schemas.microsoft.com/office/drawing/2014/main" id="{1E94474A-C9C7-7935-F6FF-A81F27BE268C}"/>
                </a:ext>
              </a:extLst>
            </p:cNvPr>
            <p:cNvSpPr/>
            <p:nvPr/>
          </p:nvSpPr>
          <p:spPr>
            <a:xfrm>
              <a:off x="1226119" y="4174648"/>
              <a:ext cx="1050179" cy="12773"/>
            </a:xfrm>
            <a:custGeom>
              <a:avLst/>
              <a:gdLst/>
              <a:ahLst/>
              <a:cxnLst/>
              <a:rect l="l" t="t" r="r" b="b"/>
              <a:pathLst>
                <a:path w="33874" h="412" extrusionOk="0">
                  <a:moveTo>
                    <a:pt x="206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320"/>
                    <a:pt x="92" y="411"/>
                    <a:pt x="206" y="411"/>
                  </a:cubicBezTo>
                  <a:lnTo>
                    <a:pt x="33668" y="411"/>
                  </a:lnTo>
                  <a:cubicBezTo>
                    <a:pt x="33782" y="411"/>
                    <a:pt x="33874" y="320"/>
                    <a:pt x="33874" y="206"/>
                  </a:cubicBezTo>
                  <a:cubicBezTo>
                    <a:pt x="33874" y="92"/>
                    <a:pt x="33782" y="0"/>
                    <a:pt x="336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612;p33">
              <a:extLst>
                <a:ext uri="{FF2B5EF4-FFF2-40B4-BE49-F238E27FC236}">
                  <a16:creationId xmlns:a16="http://schemas.microsoft.com/office/drawing/2014/main" id="{36DC14F7-062B-970F-D58F-514C40BBD726}"/>
                </a:ext>
              </a:extLst>
            </p:cNvPr>
            <p:cNvSpPr/>
            <p:nvPr/>
          </p:nvSpPr>
          <p:spPr>
            <a:xfrm>
              <a:off x="751294" y="4247534"/>
              <a:ext cx="544218" cy="13486"/>
            </a:xfrm>
            <a:custGeom>
              <a:avLst/>
              <a:gdLst/>
              <a:ahLst/>
              <a:cxnLst/>
              <a:rect l="l" t="t" r="r" b="b"/>
              <a:pathLst>
                <a:path w="17554" h="435" extrusionOk="0">
                  <a:moveTo>
                    <a:pt x="206" y="0"/>
                  </a:moveTo>
                  <a:cubicBezTo>
                    <a:pt x="92" y="0"/>
                    <a:pt x="1" y="115"/>
                    <a:pt x="1" y="229"/>
                  </a:cubicBezTo>
                  <a:cubicBezTo>
                    <a:pt x="1" y="343"/>
                    <a:pt x="92" y="434"/>
                    <a:pt x="206" y="434"/>
                  </a:cubicBezTo>
                  <a:lnTo>
                    <a:pt x="17348" y="434"/>
                  </a:lnTo>
                  <a:cubicBezTo>
                    <a:pt x="17462" y="434"/>
                    <a:pt x="17554" y="343"/>
                    <a:pt x="17554" y="229"/>
                  </a:cubicBezTo>
                  <a:cubicBezTo>
                    <a:pt x="17554" y="115"/>
                    <a:pt x="17462" y="0"/>
                    <a:pt x="17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613;p33">
              <a:extLst>
                <a:ext uri="{FF2B5EF4-FFF2-40B4-BE49-F238E27FC236}">
                  <a16:creationId xmlns:a16="http://schemas.microsoft.com/office/drawing/2014/main" id="{6D44C045-5991-04F6-BB66-87C956F3F14D}"/>
                </a:ext>
              </a:extLst>
            </p:cNvPr>
            <p:cNvSpPr/>
            <p:nvPr/>
          </p:nvSpPr>
          <p:spPr>
            <a:xfrm>
              <a:off x="756255" y="4174648"/>
              <a:ext cx="421076" cy="12773"/>
            </a:xfrm>
            <a:custGeom>
              <a:avLst/>
              <a:gdLst/>
              <a:ahLst/>
              <a:cxnLst/>
              <a:rect l="l" t="t" r="r" b="b"/>
              <a:pathLst>
                <a:path w="13582" h="412" extrusionOk="0">
                  <a:moveTo>
                    <a:pt x="206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320"/>
                    <a:pt x="92" y="411"/>
                    <a:pt x="206" y="411"/>
                  </a:cubicBezTo>
                  <a:lnTo>
                    <a:pt x="13376" y="411"/>
                  </a:lnTo>
                  <a:cubicBezTo>
                    <a:pt x="13491" y="411"/>
                    <a:pt x="13582" y="320"/>
                    <a:pt x="13582" y="206"/>
                  </a:cubicBezTo>
                  <a:cubicBezTo>
                    <a:pt x="13582" y="92"/>
                    <a:pt x="13491" y="0"/>
                    <a:pt x="133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614;p33">
              <a:extLst>
                <a:ext uri="{FF2B5EF4-FFF2-40B4-BE49-F238E27FC236}">
                  <a16:creationId xmlns:a16="http://schemas.microsoft.com/office/drawing/2014/main" id="{E71799CE-5C74-3707-A1C7-0906635B2CB6}"/>
                </a:ext>
              </a:extLst>
            </p:cNvPr>
            <p:cNvSpPr/>
            <p:nvPr/>
          </p:nvSpPr>
          <p:spPr>
            <a:xfrm>
              <a:off x="741405" y="4446381"/>
              <a:ext cx="1563921" cy="20555"/>
            </a:xfrm>
            <a:custGeom>
              <a:avLst/>
              <a:gdLst/>
              <a:ahLst/>
              <a:cxnLst/>
              <a:rect l="l" t="t" r="r" b="b"/>
              <a:pathLst>
                <a:path w="50445" h="663" extrusionOk="0">
                  <a:moveTo>
                    <a:pt x="0" y="0"/>
                  </a:moveTo>
                  <a:lnTo>
                    <a:pt x="0" y="662"/>
                  </a:lnTo>
                  <a:lnTo>
                    <a:pt x="50444" y="662"/>
                  </a:lnTo>
                  <a:lnTo>
                    <a:pt x="50444" y="0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615;p33">
              <a:extLst>
                <a:ext uri="{FF2B5EF4-FFF2-40B4-BE49-F238E27FC236}">
                  <a16:creationId xmlns:a16="http://schemas.microsoft.com/office/drawing/2014/main" id="{122A7E97-302A-9BB2-C80C-AEA0C288476A}"/>
                </a:ext>
              </a:extLst>
            </p:cNvPr>
            <p:cNvSpPr/>
            <p:nvPr/>
          </p:nvSpPr>
          <p:spPr>
            <a:xfrm>
              <a:off x="741405" y="4582945"/>
              <a:ext cx="1563921" cy="20555"/>
            </a:xfrm>
            <a:custGeom>
              <a:avLst/>
              <a:gdLst/>
              <a:ahLst/>
              <a:cxnLst/>
              <a:rect l="l" t="t" r="r" b="b"/>
              <a:pathLst>
                <a:path w="50445" h="663" extrusionOk="0">
                  <a:moveTo>
                    <a:pt x="0" y="1"/>
                  </a:moveTo>
                  <a:lnTo>
                    <a:pt x="0" y="663"/>
                  </a:lnTo>
                  <a:lnTo>
                    <a:pt x="50444" y="663"/>
                  </a:lnTo>
                  <a:lnTo>
                    <a:pt x="50444" y="1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616;p33">
              <a:extLst>
                <a:ext uri="{FF2B5EF4-FFF2-40B4-BE49-F238E27FC236}">
                  <a16:creationId xmlns:a16="http://schemas.microsoft.com/office/drawing/2014/main" id="{A2C656B5-A2FE-8179-1D23-C11F5A37E5E6}"/>
                </a:ext>
              </a:extLst>
            </p:cNvPr>
            <p:cNvSpPr/>
            <p:nvPr/>
          </p:nvSpPr>
          <p:spPr>
            <a:xfrm>
              <a:off x="768996" y="4465479"/>
              <a:ext cx="1494569" cy="117499"/>
            </a:xfrm>
            <a:custGeom>
              <a:avLst/>
              <a:gdLst/>
              <a:ahLst/>
              <a:cxnLst/>
              <a:rect l="l" t="t" r="r" b="b"/>
              <a:pathLst>
                <a:path w="48208" h="3790" extrusionOk="0">
                  <a:moveTo>
                    <a:pt x="48208" y="1"/>
                  </a:moveTo>
                  <a:lnTo>
                    <a:pt x="1" y="46"/>
                  </a:lnTo>
                  <a:cubicBezTo>
                    <a:pt x="1" y="46"/>
                    <a:pt x="1484" y="1393"/>
                    <a:pt x="1" y="3790"/>
                  </a:cubicBezTo>
                  <a:lnTo>
                    <a:pt x="48208" y="3790"/>
                  </a:lnTo>
                  <a:cubicBezTo>
                    <a:pt x="48208" y="3790"/>
                    <a:pt x="46496" y="1986"/>
                    <a:pt x="48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Google Shape;617;p33">
              <a:extLst>
                <a:ext uri="{FF2B5EF4-FFF2-40B4-BE49-F238E27FC236}">
                  <a16:creationId xmlns:a16="http://schemas.microsoft.com/office/drawing/2014/main" id="{2601475F-D3EF-A050-5D56-AD839895AB58}"/>
                </a:ext>
              </a:extLst>
            </p:cNvPr>
            <p:cNvSpPr/>
            <p:nvPr/>
          </p:nvSpPr>
          <p:spPr>
            <a:xfrm>
              <a:off x="761928" y="4459123"/>
              <a:ext cx="1508706" cy="130211"/>
            </a:xfrm>
            <a:custGeom>
              <a:avLst/>
              <a:gdLst/>
              <a:ahLst/>
              <a:cxnLst/>
              <a:rect l="l" t="t" r="r" b="b"/>
              <a:pathLst>
                <a:path w="48664" h="4200" extrusionOk="0">
                  <a:moveTo>
                    <a:pt x="48002" y="434"/>
                  </a:moveTo>
                  <a:lnTo>
                    <a:pt x="48002" y="434"/>
                  </a:lnTo>
                  <a:cubicBezTo>
                    <a:pt x="47020" y="1849"/>
                    <a:pt x="47614" y="3173"/>
                    <a:pt x="48025" y="3789"/>
                  </a:cubicBezTo>
                  <a:lnTo>
                    <a:pt x="594" y="3789"/>
                  </a:lnTo>
                  <a:cubicBezTo>
                    <a:pt x="1461" y="2169"/>
                    <a:pt x="1005" y="1027"/>
                    <a:pt x="662" y="457"/>
                  </a:cubicBezTo>
                  <a:lnTo>
                    <a:pt x="48002" y="434"/>
                  </a:lnTo>
                  <a:close/>
                  <a:moveTo>
                    <a:pt x="48436" y="0"/>
                  </a:moveTo>
                  <a:lnTo>
                    <a:pt x="229" y="46"/>
                  </a:lnTo>
                  <a:cubicBezTo>
                    <a:pt x="137" y="46"/>
                    <a:pt x="69" y="91"/>
                    <a:pt x="23" y="183"/>
                  </a:cubicBezTo>
                  <a:cubicBezTo>
                    <a:pt x="0" y="251"/>
                    <a:pt x="23" y="343"/>
                    <a:pt x="92" y="411"/>
                  </a:cubicBezTo>
                  <a:cubicBezTo>
                    <a:pt x="137" y="457"/>
                    <a:pt x="1416" y="1689"/>
                    <a:pt x="46" y="3880"/>
                  </a:cubicBezTo>
                  <a:cubicBezTo>
                    <a:pt x="0" y="3949"/>
                    <a:pt x="0" y="4040"/>
                    <a:pt x="46" y="4109"/>
                  </a:cubicBezTo>
                  <a:cubicBezTo>
                    <a:pt x="92" y="4177"/>
                    <a:pt x="160" y="4200"/>
                    <a:pt x="229" y="4200"/>
                  </a:cubicBezTo>
                  <a:lnTo>
                    <a:pt x="48436" y="4200"/>
                  </a:lnTo>
                  <a:cubicBezTo>
                    <a:pt x="48527" y="4200"/>
                    <a:pt x="48595" y="4154"/>
                    <a:pt x="48641" y="4086"/>
                  </a:cubicBezTo>
                  <a:cubicBezTo>
                    <a:pt x="48664" y="3995"/>
                    <a:pt x="48664" y="3903"/>
                    <a:pt x="48595" y="3858"/>
                  </a:cubicBezTo>
                  <a:cubicBezTo>
                    <a:pt x="48527" y="3789"/>
                    <a:pt x="47020" y="2146"/>
                    <a:pt x="48595" y="343"/>
                  </a:cubicBezTo>
                  <a:cubicBezTo>
                    <a:pt x="48664" y="297"/>
                    <a:pt x="48664" y="206"/>
                    <a:pt x="48641" y="114"/>
                  </a:cubicBezTo>
                  <a:cubicBezTo>
                    <a:pt x="48595" y="46"/>
                    <a:pt x="48527" y="0"/>
                    <a:pt x="484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Google Shape;618;p33">
              <a:extLst>
                <a:ext uri="{FF2B5EF4-FFF2-40B4-BE49-F238E27FC236}">
                  <a16:creationId xmlns:a16="http://schemas.microsoft.com/office/drawing/2014/main" id="{36FC7274-7EF3-04D7-A38D-3F2E63D9314C}"/>
                </a:ext>
              </a:extLst>
            </p:cNvPr>
            <p:cNvSpPr/>
            <p:nvPr/>
          </p:nvSpPr>
          <p:spPr>
            <a:xfrm>
              <a:off x="782451" y="4503704"/>
              <a:ext cx="761452" cy="13455"/>
            </a:xfrm>
            <a:custGeom>
              <a:avLst/>
              <a:gdLst/>
              <a:ahLst/>
              <a:cxnLst/>
              <a:rect l="l" t="t" r="r" b="b"/>
              <a:pathLst>
                <a:path w="24561" h="434" extrusionOk="0">
                  <a:moveTo>
                    <a:pt x="206" y="0"/>
                  </a:moveTo>
                  <a:cubicBezTo>
                    <a:pt x="92" y="0"/>
                    <a:pt x="0" y="91"/>
                    <a:pt x="0" y="206"/>
                  </a:cubicBezTo>
                  <a:cubicBezTo>
                    <a:pt x="0" y="320"/>
                    <a:pt x="92" y="434"/>
                    <a:pt x="206" y="434"/>
                  </a:cubicBezTo>
                  <a:lnTo>
                    <a:pt x="24332" y="434"/>
                  </a:lnTo>
                  <a:cubicBezTo>
                    <a:pt x="24469" y="434"/>
                    <a:pt x="24560" y="320"/>
                    <a:pt x="24560" y="206"/>
                  </a:cubicBezTo>
                  <a:cubicBezTo>
                    <a:pt x="24560" y="91"/>
                    <a:pt x="24469" y="0"/>
                    <a:pt x="24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Google Shape;619;p33">
              <a:extLst>
                <a:ext uri="{FF2B5EF4-FFF2-40B4-BE49-F238E27FC236}">
                  <a16:creationId xmlns:a16="http://schemas.microsoft.com/office/drawing/2014/main" id="{264687AA-B54A-C376-D8A0-D2F89D83335A}"/>
                </a:ext>
              </a:extLst>
            </p:cNvPr>
            <p:cNvSpPr/>
            <p:nvPr/>
          </p:nvSpPr>
          <p:spPr>
            <a:xfrm>
              <a:off x="1269305" y="4541899"/>
              <a:ext cx="982221" cy="12773"/>
            </a:xfrm>
            <a:custGeom>
              <a:avLst/>
              <a:gdLst/>
              <a:ahLst/>
              <a:cxnLst/>
              <a:rect l="l" t="t" r="r" b="b"/>
              <a:pathLst>
                <a:path w="31682" h="412" extrusionOk="0">
                  <a:moveTo>
                    <a:pt x="228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320"/>
                    <a:pt x="91" y="412"/>
                    <a:pt x="228" y="412"/>
                  </a:cubicBezTo>
                  <a:lnTo>
                    <a:pt x="31476" y="412"/>
                  </a:lnTo>
                  <a:cubicBezTo>
                    <a:pt x="31590" y="412"/>
                    <a:pt x="31682" y="320"/>
                    <a:pt x="31682" y="206"/>
                  </a:cubicBezTo>
                  <a:cubicBezTo>
                    <a:pt x="31682" y="92"/>
                    <a:pt x="31590" y="1"/>
                    <a:pt x="31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Google Shape;620;p33">
              <a:extLst>
                <a:ext uri="{FF2B5EF4-FFF2-40B4-BE49-F238E27FC236}">
                  <a16:creationId xmlns:a16="http://schemas.microsoft.com/office/drawing/2014/main" id="{F02A4115-953A-AEED-9D07-7393CA65CCDC}"/>
                </a:ext>
              </a:extLst>
            </p:cNvPr>
            <p:cNvSpPr/>
            <p:nvPr/>
          </p:nvSpPr>
          <p:spPr>
            <a:xfrm>
              <a:off x="1657076" y="4503704"/>
              <a:ext cx="591621" cy="13455"/>
            </a:xfrm>
            <a:custGeom>
              <a:avLst/>
              <a:gdLst/>
              <a:ahLst/>
              <a:cxnLst/>
              <a:rect l="l" t="t" r="r" b="b"/>
              <a:pathLst>
                <a:path w="19083" h="434" extrusionOk="0">
                  <a:moveTo>
                    <a:pt x="206" y="0"/>
                  </a:moveTo>
                  <a:cubicBezTo>
                    <a:pt x="92" y="0"/>
                    <a:pt x="0" y="91"/>
                    <a:pt x="0" y="206"/>
                  </a:cubicBezTo>
                  <a:cubicBezTo>
                    <a:pt x="0" y="320"/>
                    <a:pt x="92" y="434"/>
                    <a:pt x="206" y="434"/>
                  </a:cubicBezTo>
                  <a:lnTo>
                    <a:pt x="18877" y="434"/>
                  </a:lnTo>
                  <a:cubicBezTo>
                    <a:pt x="18991" y="434"/>
                    <a:pt x="19082" y="320"/>
                    <a:pt x="19082" y="206"/>
                  </a:cubicBezTo>
                  <a:cubicBezTo>
                    <a:pt x="19082" y="91"/>
                    <a:pt x="18991" y="0"/>
                    <a:pt x="18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5" name="Arrow: Pentagon 284">
            <a:extLst>
              <a:ext uri="{FF2B5EF4-FFF2-40B4-BE49-F238E27FC236}">
                <a16:creationId xmlns:a16="http://schemas.microsoft.com/office/drawing/2014/main" id="{03ACCA22-C299-A1E0-7477-919C9B44FC6C}"/>
              </a:ext>
            </a:extLst>
          </p:cNvPr>
          <p:cNvSpPr/>
          <p:nvPr/>
        </p:nvSpPr>
        <p:spPr>
          <a:xfrm>
            <a:off x="227146" y="86507"/>
            <a:ext cx="6798097" cy="59112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KHÁI NIỆM SINH HỌC PHÂN TỬ</a:t>
            </a:r>
          </a:p>
        </p:txBody>
      </p:sp>
    </p:spTree>
    <p:extLst>
      <p:ext uri="{BB962C8B-B14F-4D97-AF65-F5344CB8AC3E}">
        <p14:creationId xmlns:p14="http://schemas.microsoft.com/office/powerpoint/2010/main" val="3289715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544;p33">
            <a:extLst>
              <a:ext uri="{FF2B5EF4-FFF2-40B4-BE49-F238E27FC236}">
                <a16:creationId xmlns:a16="http://schemas.microsoft.com/office/drawing/2014/main" id="{3DF5EFA8-88E4-7472-09AB-CCB29CDCEEBF}"/>
              </a:ext>
            </a:extLst>
          </p:cNvPr>
          <p:cNvGrpSpPr/>
          <p:nvPr/>
        </p:nvGrpSpPr>
        <p:grpSpPr>
          <a:xfrm>
            <a:off x="-167664" y="948157"/>
            <a:ext cx="1038047" cy="1910050"/>
            <a:chOff x="713100" y="1615150"/>
            <a:chExt cx="1624066" cy="2988350"/>
          </a:xfrm>
        </p:grpSpPr>
        <p:sp>
          <p:nvSpPr>
            <p:cNvPr id="117" name="Google Shape;545;p33">
              <a:extLst>
                <a:ext uri="{FF2B5EF4-FFF2-40B4-BE49-F238E27FC236}">
                  <a16:creationId xmlns:a16="http://schemas.microsoft.com/office/drawing/2014/main" id="{6F2BC763-1CB2-5790-72D7-E1DC91DC9D16}"/>
                </a:ext>
              </a:extLst>
            </p:cNvPr>
            <p:cNvSpPr/>
            <p:nvPr/>
          </p:nvSpPr>
          <p:spPr>
            <a:xfrm>
              <a:off x="1628059" y="4331736"/>
              <a:ext cx="433105" cy="114678"/>
            </a:xfrm>
            <a:custGeom>
              <a:avLst/>
              <a:gdLst/>
              <a:ahLst/>
              <a:cxnLst/>
              <a:rect l="l" t="t" r="r" b="b"/>
              <a:pathLst>
                <a:path w="13970" h="3699" extrusionOk="0">
                  <a:moveTo>
                    <a:pt x="1" y="1"/>
                  </a:moveTo>
                  <a:lnTo>
                    <a:pt x="1" y="3698"/>
                  </a:lnTo>
                  <a:lnTo>
                    <a:pt x="13970" y="3698"/>
                  </a:lnTo>
                  <a:lnTo>
                    <a:pt x="13970" y="1"/>
                  </a:lnTo>
                  <a:close/>
                </a:path>
              </a:pathLst>
            </a:custGeom>
            <a:solidFill>
              <a:srgbClr val="FCB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546;p33">
              <a:extLst>
                <a:ext uri="{FF2B5EF4-FFF2-40B4-BE49-F238E27FC236}">
                  <a16:creationId xmlns:a16="http://schemas.microsoft.com/office/drawing/2014/main" id="{862FF556-1FBC-A922-7A11-5E2B7D63B32A}"/>
                </a:ext>
              </a:extLst>
            </p:cNvPr>
            <p:cNvSpPr/>
            <p:nvPr/>
          </p:nvSpPr>
          <p:spPr>
            <a:xfrm>
              <a:off x="1930203" y="2598039"/>
              <a:ext cx="227899" cy="220428"/>
            </a:xfrm>
            <a:custGeom>
              <a:avLst/>
              <a:gdLst/>
              <a:ahLst/>
              <a:cxnLst/>
              <a:rect l="l" t="t" r="r" b="b"/>
              <a:pathLst>
                <a:path w="7351" h="7110" extrusionOk="0">
                  <a:moveTo>
                    <a:pt x="6278" y="1"/>
                  </a:moveTo>
                  <a:lnTo>
                    <a:pt x="1" y="6278"/>
                  </a:lnTo>
                  <a:cubicBezTo>
                    <a:pt x="1" y="6278"/>
                    <a:pt x="389" y="7110"/>
                    <a:pt x="1432" y="7110"/>
                  </a:cubicBezTo>
                  <a:cubicBezTo>
                    <a:pt x="1548" y="7110"/>
                    <a:pt x="1672" y="7099"/>
                    <a:pt x="1804" y="7077"/>
                  </a:cubicBezTo>
                  <a:lnTo>
                    <a:pt x="6826" y="2078"/>
                  </a:lnTo>
                  <a:cubicBezTo>
                    <a:pt x="6826" y="2078"/>
                    <a:pt x="7351" y="1074"/>
                    <a:pt x="6278" y="1"/>
                  </a:cubicBez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547;p33">
              <a:extLst>
                <a:ext uri="{FF2B5EF4-FFF2-40B4-BE49-F238E27FC236}">
                  <a16:creationId xmlns:a16="http://schemas.microsoft.com/office/drawing/2014/main" id="{A3C90E5C-2F74-3AB8-DB68-F4D07D7CE86E}"/>
                </a:ext>
              </a:extLst>
            </p:cNvPr>
            <p:cNvSpPr/>
            <p:nvPr/>
          </p:nvSpPr>
          <p:spPr>
            <a:xfrm>
              <a:off x="1650690" y="1920148"/>
              <a:ext cx="283115" cy="687139"/>
            </a:xfrm>
            <a:custGeom>
              <a:avLst/>
              <a:gdLst/>
              <a:ahLst/>
              <a:cxnLst/>
              <a:rect l="l" t="t" r="r" b="b"/>
              <a:pathLst>
                <a:path w="9132" h="22164" extrusionOk="0">
                  <a:moveTo>
                    <a:pt x="1" y="0"/>
                  </a:moveTo>
                  <a:lnTo>
                    <a:pt x="1" y="4200"/>
                  </a:lnTo>
                  <a:lnTo>
                    <a:pt x="754" y="11321"/>
                  </a:lnTo>
                  <a:lnTo>
                    <a:pt x="754" y="22163"/>
                  </a:lnTo>
                  <a:lnTo>
                    <a:pt x="9131" y="22163"/>
                  </a:lnTo>
                  <a:lnTo>
                    <a:pt x="9131" y="0"/>
                  </a:ln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548;p33">
              <a:extLst>
                <a:ext uri="{FF2B5EF4-FFF2-40B4-BE49-F238E27FC236}">
                  <a16:creationId xmlns:a16="http://schemas.microsoft.com/office/drawing/2014/main" id="{21D2E96A-1619-D150-CF78-16B5AACBE4F8}"/>
                </a:ext>
              </a:extLst>
            </p:cNvPr>
            <p:cNvSpPr/>
            <p:nvPr/>
          </p:nvSpPr>
          <p:spPr>
            <a:xfrm>
              <a:off x="899917" y="2116856"/>
              <a:ext cx="622034" cy="1561782"/>
            </a:xfrm>
            <a:custGeom>
              <a:avLst/>
              <a:gdLst/>
              <a:ahLst/>
              <a:cxnLst/>
              <a:rect l="l" t="t" r="r" b="b"/>
              <a:pathLst>
                <a:path w="20064" h="50376" extrusionOk="0">
                  <a:moveTo>
                    <a:pt x="16503" y="11710"/>
                  </a:moveTo>
                  <a:cubicBezTo>
                    <a:pt x="17850" y="11710"/>
                    <a:pt x="18922" y="12806"/>
                    <a:pt x="18922" y="14152"/>
                  </a:cubicBezTo>
                  <a:cubicBezTo>
                    <a:pt x="18922" y="15499"/>
                    <a:pt x="17850" y="16595"/>
                    <a:pt x="16503" y="16595"/>
                  </a:cubicBezTo>
                  <a:cubicBezTo>
                    <a:pt x="15156" y="16595"/>
                    <a:pt x="14061" y="15499"/>
                    <a:pt x="14061" y="14152"/>
                  </a:cubicBezTo>
                  <a:cubicBezTo>
                    <a:pt x="14061" y="12806"/>
                    <a:pt x="15156" y="11710"/>
                    <a:pt x="16503" y="11710"/>
                  </a:cubicBezTo>
                  <a:close/>
                  <a:moveTo>
                    <a:pt x="17119" y="1"/>
                  </a:moveTo>
                  <a:cubicBezTo>
                    <a:pt x="16937" y="115"/>
                    <a:pt x="4702" y="7738"/>
                    <a:pt x="2351" y="21616"/>
                  </a:cubicBezTo>
                  <a:cubicBezTo>
                    <a:pt x="0" y="35539"/>
                    <a:pt x="3036" y="43505"/>
                    <a:pt x="7989" y="50376"/>
                  </a:cubicBezTo>
                  <a:lnTo>
                    <a:pt x="9336" y="42981"/>
                  </a:lnTo>
                  <a:cubicBezTo>
                    <a:pt x="9336" y="42981"/>
                    <a:pt x="9770" y="38461"/>
                    <a:pt x="13399" y="38461"/>
                  </a:cubicBezTo>
                  <a:cubicBezTo>
                    <a:pt x="14380" y="38461"/>
                    <a:pt x="15111" y="38735"/>
                    <a:pt x="15681" y="39123"/>
                  </a:cubicBezTo>
                  <a:lnTo>
                    <a:pt x="15681" y="36270"/>
                  </a:lnTo>
                  <a:lnTo>
                    <a:pt x="15567" y="36270"/>
                  </a:lnTo>
                  <a:cubicBezTo>
                    <a:pt x="13969" y="36247"/>
                    <a:pt x="7008" y="33668"/>
                    <a:pt x="7008" y="25725"/>
                  </a:cubicBezTo>
                  <a:cubicBezTo>
                    <a:pt x="7008" y="17781"/>
                    <a:pt x="15088" y="17644"/>
                    <a:pt x="15088" y="17644"/>
                  </a:cubicBezTo>
                  <a:lnTo>
                    <a:pt x="20064" y="17644"/>
                  </a:lnTo>
                  <a:lnTo>
                    <a:pt x="20064" y="6232"/>
                  </a:lnTo>
                  <a:cubicBezTo>
                    <a:pt x="18169" y="5616"/>
                    <a:pt x="16800" y="3835"/>
                    <a:pt x="16800" y="1735"/>
                  </a:cubicBezTo>
                  <a:cubicBezTo>
                    <a:pt x="16800" y="1119"/>
                    <a:pt x="16914" y="548"/>
                    <a:pt x="17119" y="1"/>
                  </a:cubicBez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549;p33">
              <a:extLst>
                <a:ext uri="{FF2B5EF4-FFF2-40B4-BE49-F238E27FC236}">
                  <a16:creationId xmlns:a16="http://schemas.microsoft.com/office/drawing/2014/main" id="{7531EDDF-802C-65E7-8A62-13EA232FAB55}"/>
                </a:ext>
              </a:extLst>
            </p:cNvPr>
            <p:cNvSpPr/>
            <p:nvPr/>
          </p:nvSpPr>
          <p:spPr>
            <a:xfrm>
              <a:off x="1619564" y="1883349"/>
              <a:ext cx="336873" cy="36831"/>
            </a:xfrm>
            <a:custGeom>
              <a:avLst/>
              <a:gdLst/>
              <a:ahLst/>
              <a:cxnLst/>
              <a:rect l="l" t="t" r="r" b="b"/>
              <a:pathLst>
                <a:path w="10866" h="1188" extrusionOk="0">
                  <a:moveTo>
                    <a:pt x="571" y="0"/>
                  </a:moveTo>
                  <a:cubicBezTo>
                    <a:pt x="252" y="0"/>
                    <a:pt x="1" y="274"/>
                    <a:pt x="1" y="594"/>
                  </a:cubicBezTo>
                  <a:cubicBezTo>
                    <a:pt x="1" y="913"/>
                    <a:pt x="252" y="1187"/>
                    <a:pt x="571" y="1187"/>
                  </a:cubicBezTo>
                  <a:lnTo>
                    <a:pt x="10272" y="1187"/>
                  </a:lnTo>
                  <a:cubicBezTo>
                    <a:pt x="10592" y="1187"/>
                    <a:pt x="10865" y="913"/>
                    <a:pt x="10865" y="594"/>
                  </a:cubicBezTo>
                  <a:cubicBezTo>
                    <a:pt x="10865" y="274"/>
                    <a:pt x="10592" y="0"/>
                    <a:pt x="10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550;p33">
              <a:extLst>
                <a:ext uri="{FF2B5EF4-FFF2-40B4-BE49-F238E27FC236}">
                  <a16:creationId xmlns:a16="http://schemas.microsoft.com/office/drawing/2014/main" id="{D3BECA52-745F-A2AA-5C9B-20F4491D579C}"/>
                </a:ext>
              </a:extLst>
            </p:cNvPr>
            <p:cNvSpPr/>
            <p:nvPr/>
          </p:nvSpPr>
          <p:spPr>
            <a:xfrm>
              <a:off x="1612496" y="1876962"/>
              <a:ext cx="350297" cy="49573"/>
            </a:xfrm>
            <a:custGeom>
              <a:avLst/>
              <a:gdLst/>
              <a:ahLst/>
              <a:cxnLst/>
              <a:rect l="l" t="t" r="r" b="b"/>
              <a:pathLst>
                <a:path w="11299" h="1599" extrusionOk="0">
                  <a:moveTo>
                    <a:pt x="10523" y="434"/>
                  </a:moveTo>
                  <a:cubicBezTo>
                    <a:pt x="10705" y="434"/>
                    <a:pt x="10865" y="571"/>
                    <a:pt x="10865" y="777"/>
                  </a:cubicBezTo>
                  <a:lnTo>
                    <a:pt x="10865" y="822"/>
                  </a:lnTo>
                  <a:cubicBezTo>
                    <a:pt x="10865" y="1028"/>
                    <a:pt x="10705" y="1188"/>
                    <a:pt x="10523" y="1188"/>
                  </a:cubicBezTo>
                  <a:lnTo>
                    <a:pt x="776" y="1188"/>
                  </a:lnTo>
                  <a:cubicBezTo>
                    <a:pt x="594" y="1188"/>
                    <a:pt x="434" y="1028"/>
                    <a:pt x="434" y="822"/>
                  </a:cubicBezTo>
                  <a:lnTo>
                    <a:pt x="434" y="777"/>
                  </a:lnTo>
                  <a:cubicBezTo>
                    <a:pt x="434" y="571"/>
                    <a:pt x="594" y="434"/>
                    <a:pt x="776" y="434"/>
                  </a:cubicBezTo>
                  <a:close/>
                  <a:moveTo>
                    <a:pt x="776" y="1"/>
                  </a:moveTo>
                  <a:cubicBezTo>
                    <a:pt x="366" y="1"/>
                    <a:pt x="0" y="343"/>
                    <a:pt x="0" y="777"/>
                  </a:cubicBezTo>
                  <a:lnTo>
                    <a:pt x="0" y="822"/>
                  </a:lnTo>
                  <a:cubicBezTo>
                    <a:pt x="0" y="1256"/>
                    <a:pt x="366" y="1599"/>
                    <a:pt x="776" y="1599"/>
                  </a:cubicBezTo>
                  <a:lnTo>
                    <a:pt x="10523" y="1599"/>
                  </a:lnTo>
                  <a:cubicBezTo>
                    <a:pt x="10957" y="1599"/>
                    <a:pt x="11299" y="1256"/>
                    <a:pt x="11299" y="822"/>
                  </a:cubicBezTo>
                  <a:lnTo>
                    <a:pt x="11299" y="777"/>
                  </a:lnTo>
                  <a:cubicBezTo>
                    <a:pt x="11299" y="343"/>
                    <a:pt x="10957" y="1"/>
                    <a:pt x="10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551;p33">
              <a:extLst>
                <a:ext uri="{FF2B5EF4-FFF2-40B4-BE49-F238E27FC236}">
                  <a16:creationId xmlns:a16="http://schemas.microsoft.com/office/drawing/2014/main" id="{2398C230-FB26-0D60-5BE6-08DE2F21FA35}"/>
                </a:ext>
              </a:extLst>
            </p:cNvPr>
            <p:cNvSpPr/>
            <p:nvPr/>
          </p:nvSpPr>
          <p:spPr>
            <a:xfrm>
              <a:off x="1674065" y="1622218"/>
              <a:ext cx="227186" cy="50286"/>
            </a:xfrm>
            <a:custGeom>
              <a:avLst/>
              <a:gdLst/>
              <a:ahLst/>
              <a:cxnLst/>
              <a:rect l="l" t="t" r="r" b="b"/>
              <a:pathLst>
                <a:path w="7328" h="1622" extrusionOk="0">
                  <a:moveTo>
                    <a:pt x="822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56"/>
                    <a:pt x="365" y="1621"/>
                    <a:pt x="822" y="1621"/>
                  </a:cubicBezTo>
                  <a:lnTo>
                    <a:pt x="6505" y="1621"/>
                  </a:lnTo>
                  <a:cubicBezTo>
                    <a:pt x="6962" y="1621"/>
                    <a:pt x="7327" y="1256"/>
                    <a:pt x="7327" y="800"/>
                  </a:cubicBezTo>
                  <a:cubicBezTo>
                    <a:pt x="7327" y="366"/>
                    <a:pt x="6962" y="1"/>
                    <a:pt x="6505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552;p33">
              <a:extLst>
                <a:ext uri="{FF2B5EF4-FFF2-40B4-BE49-F238E27FC236}">
                  <a16:creationId xmlns:a16="http://schemas.microsoft.com/office/drawing/2014/main" id="{9722DC0A-843B-C802-139A-F259BCC2E696}"/>
                </a:ext>
              </a:extLst>
            </p:cNvPr>
            <p:cNvSpPr/>
            <p:nvPr/>
          </p:nvSpPr>
          <p:spPr>
            <a:xfrm>
              <a:off x="1667679" y="1615150"/>
              <a:ext cx="240641" cy="64423"/>
            </a:xfrm>
            <a:custGeom>
              <a:avLst/>
              <a:gdLst/>
              <a:ahLst/>
              <a:cxnLst/>
              <a:rect l="l" t="t" r="r" b="b"/>
              <a:pathLst>
                <a:path w="7762" h="2078" extrusionOk="0">
                  <a:moveTo>
                    <a:pt x="6757" y="434"/>
                  </a:moveTo>
                  <a:cubicBezTo>
                    <a:pt x="7077" y="434"/>
                    <a:pt x="7328" y="685"/>
                    <a:pt x="7328" y="1005"/>
                  </a:cubicBezTo>
                  <a:lnTo>
                    <a:pt x="7328" y="1073"/>
                  </a:lnTo>
                  <a:cubicBezTo>
                    <a:pt x="7328" y="1393"/>
                    <a:pt x="7077" y="1644"/>
                    <a:pt x="6757" y="1644"/>
                  </a:cubicBezTo>
                  <a:lnTo>
                    <a:pt x="982" y="1644"/>
                  </a:lnTo>
                  <a:cubicBezTo>
                    <a:pt x="663" y="1644"/>
                    <a:pt x="412" y="1393"/>
                    <a:pt x="412" y="1073"/>
                  </a:cubicBezTo>
                  <a:lnTo>
                    <a:pt x="412" y="1005"/>
                  </a:lnTo>
                  <a:cubicBezTo>
                    <a:pt x="412" y="685"/>
                    <a:pt x="663" y="434"/>
                    <a:pt x="982" y="434"/>
                  </a:cubicBezTo>
                  <a:close/>
                  <a:moveTo>
                    <a:pt x="982" y="0"/>
                  </a:moveTo>
                  <a:cubicBezTo>
                    <a:pt x="434" y="0"/>
                    <a:pt x="1" y="457"/>
                    <a:pt x="1" y="1005"/>
                  </a:cubicBezTo>
                  <a:lnTo>
                    <a:pt x="1" y="1073"/>
                  </a:lnTo>
                  <a:cubicBezTo>
                    <a:pt x="1" y="1621"/>
                    <a:pt x="434" y="2078"/>
                    <a:pt x="982" y="2078"/>
                  </a:cubicBezTo>
                  <a:lnTo>
                    <a:pt x="6757" y="2078"/>
                  </a:lnTo>
                  <a:cubicBezTo>
                    <a:pt x="7305" y="2078"/>
                    <a:pt x="7761" y="1621"/>
                    <a:pt x="7761" y="1073"/>
                  </a:cubicBezTo>
                  <a:lnTo>
                    <a:pt x="7761" y="1005"/>
                  </a:lnTo>
                  <a:cubicBezTo>
                    <a:pt x="7761" y="457"/>
                    <a:pt x="7305" y="0"/>
                    <a:pt x="67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553;p33">
              <a:extLst>
                <a:ext uri="{FF2B5EF4-FFF2-40B4-BE49-F238E27FC236}">
                  <a16:creationId xmlns:a16="http://schemas.microsoft.com/office/drawing/2014/main" id="{E50D84A9-255B-C45D-EF7E-11F79B0C404E}"/>
                </a:ext>
              </a:extLst>
            </p:cNvPr>
            <p:cNvSpPr/>
            <p:nvPr/>
          </p:nvSpPr>
          <p:spPr>
            <a:xfrm>
              <a:off x="1702370" y="1672473"/>
              <a:ext cx="173397" cy="173397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0" y="0"/>
                  </a:moveTo>
                  <a:lnTo>
                    <a:pt x="0" y="5592"/>
                  </a:lnTo>
                  <a:lnTo>
                    <a:pt x="5592" y="5592"/>
                  </a:lnTo>
                  <a:lnTo>
                    <a:pt x="5592" y="0"/>
                  </a:ln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554;p33">
              <a:extLst>
                <a:ext uri="{FF2B5EF4-FFF2-40B4-BE49-F238E27FC236}">
                  <a16:creationId xmlns:a16="http://schemas.microsoft.com/office/drawing/2014/main" id="{7670E032-5CBD-9764-587E-916025C045CA}"/>
                </a:ext>
              </a:extLst>
            </p:cNvPr>
            <p:cNvSpPr/>
            <p:nvPr/>
          </p:nvSpPr>
          <p:spPr>
            <a:xfrm>
              <a:off x="1695984" y="1666086"/>
              <a:ext cx="186852" cy="186852"/>
            </a:xfrm>
            <a:custGeom>
              <a:avLst/>
              <a:gdLst/>
              <a:ahLst/>
              <a:cxnLst/>
              <a:rect l="l" t="t" r="r" b="b"/>
              <a:pathLst>
                <a:path w="6027" h="6027" extrusionOk="0">
                  <a:moveTo>
                    <a:pt x="5593" y="435"/>
                  </a:moveTo>
                  <a:lnTo>
                    <a:pt x="5593" y="5593"/>
                  </a:lnTo>
                  <a:lnTo>
                    <a:pt x="434" y="5593"/>
                  </a:lnTo>
                  <a:lnTo>
                    <a:pt x="434" y="435"/>
                  </a:lnTo>
                  <a:close/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5798"/>
                  </a:lnTo>
                  <a:cubicBezTo>
                    <a:pt x="1" y="5913"/>
                    <a:pt x="92" y="6027"/>
                    <a:pt x="206" y="6027"/>
                  </a:cubicBezTo>
                  <a:lnTo>
                    <a:pt x="5798" y="6027"/>
                  </a:lnTo>
                  <a:cubicBezTo>
                    <a:pt x="5935" y="6027"/>
                    <a:pt x="6027" y="5913"/>
                    <a:pt x="6027" y="5798"/>
                  </a:cubicBezTo>
                  <a:lnTo>
                    <a:pt x="6027" y="206"/>
                  </a:lnTo>
                  <a:cubicBezTo>
                    <a:pt x="6027" y="92"/>
                    <a:pt x="5935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555;p33">
              <a:extLst>
                <a:ext uri="{FF2B5EF4-FFF2-40B4-BE49-F238E27FC236}">
                  <a16:creationId xmlns:a16="http://schemas.microsoft.com/office/drawing/2014/main" id="{70119BAC-96E2-5F1F-C26F-D426DB60F1CC}"/>
                </a:ext>
              </a:extLst>
            </p:cNvPr>
            <p:cNvSpPr/>
            <p:nvPr/>
          </p:nvSpPr>
          <p:spPr>
            <a:xfrm>
              <a:off x="1672639" y="1845836"/>
              <a:ext cx="239928" cy="37544"/>
            </a:xfrm>
            <a:custGeom>
              <a:avLst/>
              <a:gdLst/>
              <a:ahLst/>
              <a:cxnLst/>
              <a:rect l="l" t="t" r="r" b="b"/>
              <a:pathLst>
                <a:path w="7739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7738" y="1210"/>
                  </a:lnTo>
                  <a:lnTo>
                    <a:pt x="7738" y="0"/>
                  </a:ln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556;p33">
              <a:extLst>
                <a:ext uri="{FF2B5EF4-FFF2-40B4-BE49-F238E27FC236}">
                  <a16:creationId xmlns:a16="http://schemas.microsoft.com/office/drawing/2014/main" id="{BAE00034-8D34-AD4C-6102-0ABAA60A926E}"/>
                </a:ext>
              </a:extLst>
            </p:cNvPr>
            <p:cNvSpPr/>
            <p:nvPr/>
          </p:nvSpPr>
          <p:spPr>
            <a:xfrm>
              <a:off x="1666284" y="1839481"/>
              <a:ext cx="252639" cy="50968"/>
            </a:xfrm>
            <a:custGeom>
              <a:avLst/>
              <a:gdLst/>
              <a:ahLst/>
              <a:cxnLst/>
              <a:rect l="l" t="t" r="r" b="b"/>
              <a:pathLst>
                <a:path w="8149" h="1644" extrusionOk="0">
                  <a:moveTo>
                    <a:pt x="7715" y="434"/>
                  </a:moveTo>
                  <a:lnTo>
                    <a:pt x="7715" y="1210"/>
                  </a:lnTo>
                  <a:lnTo>
                    <a:pt x="411" y="1210"/>
                  </a:lnTo>
                  <a:lnTo>
                    <a:pt x="411" y="434"/>
                  </a:lnTo>
                  <a:close/>
                  <a:moveTo>
                    <a:pt x="206" y="0"/>
                  </a:moveTo>
                  <a:cubicBezTo>
                    <a:pt x="91" y="0"/>
                    <a:pt x="0" y="91"/>
                    <a:pt x="0" y="205"/>
                  </a:cubicBezTo>
                  <a:lnTo>
                    <a:pt x="0" y="1415"/>
                  </a:lnTo>
                  <a:cubicBezTo>
                    <a:pt x="0" y="1529"/>
                    <a:pt x="91" y="1643"/>
                    <a:pt x="206" y="1643"/>
                  </a:cubicBezTo>
                  <a:lnTo>
                    <a:pt x="7943" y="1643"/>
                  </a:lnTo>
                  <a:cubicBezTo>
                    <a:pt x="8057" y="1643"/>
                    <a:pt x="8149" y="1529"/>
                    <a:pt x="8149" y="1415"/>
                  </a:cubicBezTo>
                  <a:lnTo>
                    <a:pt x="8149" y="205"/>
                  </a:lnTo>
                  <a:cubicBezTo>
                    <a:pt x="8149" y="91"/>
                    <a:pt x="8057" y="0"/>
                    <a:pt x="79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557;p33">
              <a:extLst>
                <a:ext uri="{FF2B5EF4-FFF2-40B4-BE49-F238E27FC236}">
                  <a16:creationId xmlns:a16="http://schemas.microsoft.com/office/drawing/2014/main" id="{9EB1A4BC-D9B4-3D7D-079B-35A788567F2C}"/>
                </a:ext>
              </a:extLst>
            </p:cNvPr>
            <p:cNvSpPr/>
            <p:nvPr/>
          </p:nvSpPr>
          <p:spPr>
            <a:xfrm>
              <a:off x="1700231" y="2607247"/>
              <a:ext cx="196060" cy="24089"/>
            </a:xfrm>
            <a:custGeom>
              <a:avLst/>
              <a:gdLst/>
              <a:ahLst/>
              <a:cxnLst/>
              <a:rect l="l" t="t" r="r" b="b"/>
              <a:pathLst>
                <a:path w="6324" h="777" extrusionOk="0">
                  <a:moveTo>
                    <a:pt x="1" y="0"/>
                  </a:moveTo>
                  <a:lnTo>
                    <a:pt x="1" y="777"/>
                  </a:lnTo>
                  <a:lnTo>
                    <a:pt x="6323" y="777"/>
                  </a:lnTo>
                  <a:lnTo>
                    <a:pt x="6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Google Shape;558;p33">
              <a:extLst>
                <a:ext uri="{FF2B5EF4-FFF2-40B4-BE49-F238E27FC236}">
                  <a16:creationId xmlns:a16="http://schemas.microsoft.com/office/drawing/2014/main" id="{22A3A302-9793-B93B-B59A-9CEDAD8C4527}"/>
                </a:ext>
              </a:extLst>
            </p:cNvPr>
            <p:cNvSpPr/>
            <p:nvPr/>
          </p:nvSpPr>
          <p:spPr>
            <a:xfrm>
              <a:off x="1693163" y="2600891"/>
              <a:ext cx="210197" cy="36800"/>
            </a:xfrm>
            <a:custGeom>
              <a:avLst/>
              <a:gdLst/>
              <a:ahLst/>
              <a:cxnLst/>
              <a:rect l="l" t="t" r="r" b="b"/>
              <a:pathLst>
                <a:path w="6780" h="1187" extrusionOk="0">
                  <a:moveTo>
                    <a:pt x="6346" y="411"/>
                  </a:moveTo>
                  <a:lnTo>
                    <a:pt x="6346" y="753"/>
                  </a:lnTo>
                  <a:lnTo>
                    <a:pt x="434" y="753"/>
                  </a:lnTo>
                  <a:lnTo>
                    <a:pt x="434" y="411"/>
                  </a:lnTo>
                  <a:close/>
                  <a:moveTo>
                    <a:pt x="229" y="0"/>
                  </a:moveTo>
                  <a:cubicBezTo>
                    <a:pt x="92" y="0"/>
                    <a:pt x="0" y="91"/>
                    <a:pt x="0" y="205"/>
                  </a:cubicBezTo>
                  <a:lnTo>
                    <a:pt x="0" y="982"/>
                  </a:lnTo>
                  <a:cubicBezTo>
                    <a:pt x="0" y="1096"/>
                    <a:pt x="92" y="1187"/>
                    <a:pt x="229" y="1187"/>
                  </a:cubicBezTo>
                  <a:lnTo>
                    <a:pt x="6551" y="1187"/>
                  </a:lnTo>
                  <a:cubicBezTo>
                    <a:pt x="6665" y="1187"/>
                    <a:pt x="6780" y="1096"/>
                    <a:pt x="6780" y="982"/>
                  </a:cubicBezTo>
                  <a:lnTo>
                    <a:pt x="6780" y="205"/>
                  </a:lnTo>
                  <a:cubicBezTo>
                    <a:pt x="6780" y="91"/>
                    <a:pt x="6665" y="0"/>
                    <a:pt x="6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559;p33">
              <a:extLst>
                <a:ext uri="{FF2B5EF4-FFF2-40B4-BE49-F238E27FC236}">
                  <a16:creationId xmlns:a16="http://schemas.microsoft.com/office/drawing/2014/main" id="{00DE77DB-23BC-3401-093C-1292012AE18A}"/>
                </a:ext>
              </a:extLst>
            </p:cNvPr>
            <p:cNvSpPr/>
            <p:nvPr/>
          </p:nvSpPr>
          <p:spPr>
            <a:xfrm>
              <a:off x="1720754" y="2631304"/>
              <a:ext cx="155013" cy="65849"/>
            </a:xfrm>
            <a:custGeom>
              <a:avLst/>
              <a:gdLst/>
              <a:ahLst/>
              <a:cxnLst/>
              <a:rect l="l" t="t" r="r" b="b"/>
              <a:pathLst>
                <a:path w="5000" h="2124" extrusionOk="0">
                  <a:moveTo>
                    <a:pt x="1" y="1"/>
                  </a:moveTo>
                  <a:lnTo>
                    <a:pt x="1" y="2123"/>
                  </a:lnTo>
                  <a:lnTo>
                    <a:pt x="4999" y="212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560;p33">
              <a:extLst>
                <a:ext uri="{FF2B5EF4-FFF2-40B4-BE49-F238E27FC236}">
                  <a16:creationId xmlns:a16="http://schemas.microsoft.com/office/drawing/2014/main" id="{45122742-876F-A03C-398D-2DCB51F06CB0}"/>
                </a:ext>
              </a:extLst>
            </p:cNvPr>
            <p:cNvSpPr/>
            <p:nvPr/>
          </p:nvSpPr>
          <p:spPr>
            <a:xfrm>
              <a:off x="1714399" y="2624236"/>
              <a:ext cx="167724" cy="79273"/>
            </a:xfrm>
            <a:custGeom>
              <a:avLst/>
              <a:gdLst/>
              <a:ahLst/>
              <a:cxnLst/>
              <a:rect l="l" t="t" r="r" b="b"/>
              <a:pathLst>
                <a:path w="5410" h="2557" extrusionOk="0">
                  <a:moveTo>
                    <a:pt x="4976" y="434"/>
                  </a:moveTo>
                  <a:lnTo>
                    <a:pt x="4976" y="2146"/>
                  </a:lnTo>
                  <a:lnTo>
                    <a:pt x="411" y="2146"/>
                  </a:lnTo>
                  <a:lnTo>
                    <a:pt x="411" y="434"/>
                  </a:lnTo>
                  <a:close/>
                  <a:moveTo>
                    <a:pt x="206" y="0"/>
                  </a:moveTo>
                  <a:cubicBezTo>
                    <a:pt x="92" y="0"/>
                    <a:pt x="0" y="92"/>
                    <a:pt x="0" y="229"/>
                  </a:cubicBezTo>
                  <a:lnTo>
                    <a:pt x="0" y="2351"/>
                  </a:lnTo>
                  <a:cubicBezTo>
                    <a:pt x="0" y="2465"/>
                    <a:pt x="92" y="2557"/>
                    <a:pt x="206" y="2557"/>
                  </a:cubicBezTo>
                  <a:lnTo>
                    <a:pt x="5204" y="2557"/>
                  </a:lnTo>
                  <a:cubicBezTo>
                    <a:pt x="5319" y="2557"/>
                    <a:pt x="5410" y="2465"/>
                    <a:pt x="5410" y="2351"/>
                  </a:cubicBezTo>
                  <a:lnTo>
                    <a:pt x="5410" y="229"/>
                  </a:lnTo>
                  <a:cubicBezTo>
                    <a:pt x="5410" y="92"/>
                    <a:pt x="5319" y="0"/>
                    <a:pt x="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561;p33">
              <a:extLst>
                <a:ext uri="{FF2B5EF4-FFF2-40B4-BE49-F238E27FC236}">
                  <a16:creationId xmlns:a16="http://schemas.microsoft.com/office/drawing/2014/main" id="{0007159E-3C14-9744-0544-8E759920A88E}"/>
                </a:ext>
              </a:extLst>
            </p:cNvPr>
            <p:cNvSpPr/>
            <p:nvPr/>
          </p:nvSpPr>
          <p:spPr>
            <a:xfrm>
              <a:off x="1700231" y="2697122"/>
              <a:ext cx="196060" cy="31871"/>
            </a:xfrm>
            <a:custGeom>
              <a:avLst/>
              <a:gdLst/>
              <a:ahLst/>
              <a:cxnLst/>
              <a:rect l="l" t="t" r="r" b="b"/>
              <a:pathLst>
                <a:path w="6324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6323" y="1027"/>
                  </a:lnTo>
                  <a:lnTo>
                    <a:pt x="6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562;p33">
              <a:extLst>
                <a:ext uri="{FF2B5EF4-FFF2-40B4-BE49-F238E27FC236}">
                  <a16:creationId xmlns:a16="http://schemas.microsoft.com/office/drawing/2014/main" id="{EB7E2D14-5B1A-8634-AFF3-8434072A16DD}"/>
                </a:ext>
              </a:extLst>
            </p:cNvPr>
            <p:cNvSpPr/>
            <p:nvPr/>
          </p:nvSpPr>
          <p:spPr>
            <a:xfrm>
              <a:off x="1693163" y="2690735"/>
              <a:ext cx="210197" cy="45326"/>
            </a:xfrm>
            <a:custGeom>
              <a:avLst/>
              <a:gdLst/>
              <a:ahLst/>
              <a:cxnLst/>
              <a:rect l="l" t="t" r="r" b="b"/>
              <a:pathLst>
                <a:path w="6780" h="1462" extrusionOk="0">
                  <a:moveTo>
                    <a:pt x="6346" y="412"/>
                  </a:moveTo>
                  <a:lnTo>
                    <a:pt x="6346" y="1028"/>
                  </a:lnTo>
                  <a:lnTo>
                    <a:pt x="434" y="1028"/>
                  </a:lnTo>
                  <a:lnTo>
                    <a:pt x="434" y="412"/>
                  </a:lnTo>
                  <a:close/>
                  <a:moveTo>
                    <a:pt x="229" y="1"/>
                  </a:moveTo>
                  <a:cubicBezTo>
                    <a:pt x="92" y="1"/>
                    <a:pt x="0" y="92"/>
                    <a:pt x="0" y="206"/>
                  </a:cubicBezTo>
                  <a:lnTo>
                    <a:pt x="0" y="1233"/>
                  </a:lnTo>
                  <a:cubicBezTo>
                    <a:pt x="0" y="1370"/>
                    <a:pt x="92" y="1462"/>
                    <a:pt x="229" y="1462"/>
                  </a:cubicBezTo>
                  <a:lnTo>
                    <a:pt x="6551" y="1462"/>
                  </a:lnTo>
                  <a:cubicBezTo>
                    <a:pt x="6665" y="1462"/>
                    <a:pt x="6780" y="1370"/>
                    <a:pt x="6780" y="1233"/>
                  </a:cubicBezTo>
                  <a:lnTo>
                    <a:pt x="6780" y="206"/>
                  </a:lnTo>
                  <a:cubicBezTo>
                    <a:pt x="6780" y="92"/>
                    <a:pt x="6665" y="1"/>
                    <a:pt x="65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563;p33">
              <a:extLst>
                <a:ext uri="{FF2B5EF4-FFF2-40B4-BE49-F238E27FC236}">
                  <a16:creationId xmlns:a16="http://schemas.microsoft.com/office/drawing/2014/main" id="{BAF33155-40D1-4CEF-15B6-66AC2776DA08}"/>
                </a:ext>
              </a:extLst>
            </p:cNvPr>
            <p:cNvSpPr/>
            <p:nvPr/>
          </p:nvSpPr>
          <p:spPr>
            <a:xfrm>
              <a:off x="1727823" y="2728961"/>
              <a:ext cx="142270" cy="167041"/>
            </a:xfrm>
            <a:custGeom>
              <a:avLst/>
              <a:gdLst/>
              <a:ahLst/>
              <a:cxnLst/>
              <a:rect l="l" t="t" r="r" b="b"/>
              <a:pathLst>
                <a:path w="4589" h="5388" extrusionOk="0">
                  <a:moveTo>
                    <a:pt x="1" y="0"/>
                  </a:moveTo>
                  <a:lnTo>
                    <a:pt x="1" y="5387"/>
                  </a:lnTo>
                  <a:lnTo>
                    <a:pt x="4589" y="5387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564;p33">
              <a:extLst>
                <a:ext uri="{FF2B5EF4-FFF2-40B4-BE49-F238E27FC236}">
                  <a16:creationId xmlns:a16="http://schemas.microsoft.com/office/drawing/2014/main" id="{016EAD4D-CBF8-93D7-8FF4-5BB72176CC57}"/>
                </a:ext>
              </a:extLst>
            </p:cNvPr>
            <p:cNvSpPr/>
            <p:nvPr/>
          </p:nvSpPr>
          <p:spPr>
            <a:xfrm>
              <a:off x="1720754" y="2722574"/>
              <a:ext cx="155726" cy="179783"/>
            </a:xfrm>
            <a:custGeom>
              <a:avLst/>
              <a:gdLst/>
              <a:ahLst/>
              <a:cxnLst/>
              <a:rect l="l" t="t" r="r" b="b"/>
              <a:pathLst>
                <a:path w="5023" h="5799" extrusionOk="0">
                  <a:moveTo>
                    <a:pt x="4611" y="435"/>
                  </a:moveTo>
                  <a:lnTo>
                    <a:pt x="4611" y="5388"/>
                  </a:lnTo>
                  <a:lnTo>
                    <a:pt x="434" y="5388"/>
                  </a:lnTo>
                  <a:lnTo>
                    <a:pt x="434" y="435"/>
                  </a:lnTo>
                  <a:close/>
                  <a:moveTo>
                    <a:pt x="229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5593"/>
                  </a:lnTo>
                  <a:cubicBezTo>
                    <a:pt x="1" y="5707"/>
                    <a:pt x="92" y="5799"/>
                    <a:pt x="229" y="5799"/>
                  </a:cubicBezTo>
                  <a:lnTo>
                    <a:pt x="4817" y="5799"/>
                  </a:lnTo>
                  <a:cubicBezTo>
                    <a:pt x="4931" y="5799"/>
                    <a:pt x="5022" y="5707"/>
                    <a:pt x="5022" y="5593"/>
                  </a:cubicBezTo>
                  <a:lnTo>
                    <a:pt x="5022" y="206"/>
                  </a:lnTo>
                  <a:cubicBezTo>
                    <a:pt x="5022" y="92"/>
                    <a:pt x="4931" y="1"/>
                    <a:pt x="4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565;p33">
              <a:extLst>
                <a:ext uri="{FF2B5EF4-FFF2-40B4-BE49-F238E27FC236}">
                  <a16:creationId xmlns:a16="http://schemas.microsoft.com/office/drawing/2014/main" id="{4A7BEDD3-85F3-9FBD-9C1F-17B95D2407B5}"/>
                </a:ext>
              </a:extLst>
            </p:cNvPr>
            <p:cNvSpPr/>
            <p:nvPr/>
          </p:nvSpPr>
          <p:spPr>
            <a:xfrm>
              <a:off x="1521908" y="2271122"/>
              <a:ext cx="152191" cy="392771"/>
            </a:xfrm>
            <a:custGeom>
              <a:avLst/>
              <a:gdLst/>
              <a:ahLst/>
              <a:cxnLst/>
              <a:rect l="l" t="t" r="r" b="b"/>
              <a:pathLst>
                <a:path w="4909" h="12669" extrusionOk="0">
                  <a:moveTo>
                    <a:pt x="4908" y="0"/>
                  </a:moveTo>
                  <a:lnTo>
                    <a:pt x="1" y="1256"/>
                  </a:lnTo>
                  <a:lnTo>
                    <a:pt x="1" y="12668"/>
                  </a:lnTo>
                  <a:lnTo>
                    <a:pt x="4908" y="12668"/>
                  </a:lnTo>
                  <a:lnTo>
                    <a:pt x="4908" y="10842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Google Shape;566;p33">
              <a:extLst>
                <a:ext uri="{FF2B5EF4-FFF2-40B4-BE49-F238E27FC236}">
                  <a16:creationId xmlns:a16="http://schemas.microsoft.com/office/drawing/2014/main" id="{4E7540B7-C818-4976-C400-985697E39A5B}"/>
                </a:ext>
              </a:extLst>
            </p:cNvPr>
            <p:cNvSpPr/>
            <p:nvPr/>
          </p:nvSpPr>
          <p:spPr>
            <a:xfrm>
              <a:off x="1514840" y="2264767"/>
              <a:ext cx="165615" cy="406195"/>
            </a:xfrm>
            <a:custGeom>
              <a:avLst/>
              <a:gdLst/>
              <a:ahLst/>
              <a:cxnLst/>
              <a:rect l="l" t="t" r="r" b="b"/>
              <a:pathLst>
                <a:path w="5342" h="13102" extrusionOk="0">
                  <a:moveTo>
                    <a:pt x="5136" y="0"/>
                  </a:moveTo>
                  <a:cubicBezTo>
                    <a:pt x="5022" y="0"/>
                    <a:pt x="4931" y="91"/>
                    <a:pt x="4931" y="205"/>
                  </a:cubicBezTo>
                  <a:lnTo>
                    <a:pt x="4931" y="12668"/>
                  </a:lnTo>
                  <a:lnTo>
                    <a:pt x="434" y="12668"/>
                  </a:lnTo>
                  <a:lnTo>
                    <a:pt x="434" y="1461"/>
                  </a:lnTo>
                  <a:cubicBezTo>
                    <a:pt x="434" y="1347"/>
                    <a:pt x="343" y="1255"/>
                    <a:pt x="229" y="1255"/>
                  </a:cubicBezTo>
                  <a:cubicBezTo>
                    <a:pt x="92" y="1255"/>
                    <a:pt x="0" y="1347"/>
                    <a:pt x="0" y="1461"/>
                  </a:cubicBezTo>
                  <a:lnTo>
                    <a:pt x="0" y="12873"/>
                  </a:lnTo>
                  <a:cubicBezTo>
                    <a:pt x="0" y="13010"/>
                    <a:pt x="92" y="13102"/>
                    <a:pt x="229" y="13102"/>
                  </a:cubicBezTo>
                  <a:lnTo>
                    <a:pt x="5136" y="13102"/>
                  </a:lnTo>
                  <a:cubicBezTo>
                    <a:pt x="5250" y="13102"/>
                    <a:pt x="5342" y="13010"/>
                    <a:pt x="5342" y="12873"/>
                  </a:cubicBezTo>
                  <a:lnTo>
                    <a:pt x="5342" y="205"/>
                  </a:lnTo>
                  <a:cubicBezTo>
                    <a:pt x="5342" y="91"/>
                    <a:pt x="5250" y="0"/>
                    <a:pt x="51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Google Shape;567;p33">
              <a:extLst>
                <a:ext uri="{FF2B5EF4-FFF2-40B4-BE49-F238E27FC236}">
                  <a16:creationId xmlns:a16="http://schemas.microsoft.com/office/drawing/2014/main" id="{8609E129-77E1-C88C-20FA-6F7DF9AC81F4}"/>
                </a:ext>
              </a:extLst>
            </p:cNvPr>
            <p:cNvSpPr/>
            <p:nvPr/>
          </p:nvSpPr>
          <p:spPr>
            <a:xfrm>
              <a:off x="1147591" y="3678584"/>
              <a:ext cx="1426" cy="2883"/>
            </a:xfrm>
            <a:custGeom>
              <a:avLst/>
              <a:gdLst/>
              <a:ahLst/>
              <a:cxnLst/>
              <a:rect l="l" t="t" r="r" b="b"/>
              <a:pathLst>
                <a:path w="46" h="93" extrusionOk="0">
                  <a:moveTo>
                    <a:pt x="0" y="1"/>
                  </a:moveTo>
                  <a:cubicBezTo>
                    <a:pt x="0" y="24"/>
                    <a:pt x="23" y="69"/>
                    <a:pt x="46" y="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Google Shape;568;p33">
              <a:extLst>
                <a:ext uri="{FF2B5EF4-FFF2-40B4-BE49-F238E27FC236}">
                  <a16:creationId xmlns:a16="http://schemas.microsoft.com/office/drawing/2014/main" id="{62762AD1-C168-2366-0601-70EB79EEFC86}"/>
                </a:ext>
              </a:extLst>
            </p:cNvPr>
            <p:cNvSpPr/>
            <p:nvPr/>
          </p:nvSpPr>
          <p:spPr>
            <a:xfrm>
              <a:off x="1139810" y="3672229"/>
              <a:ext cx="16989" cy="15594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238" y="0"/>
                  </a:moveTo>
                  <a:cubicBezTo>
                    <a:pt x="203" y="0"/>
                    <a:pt x="167" y="8"/>
                    <a:pt x="137" y="23"/>
                  </a:cubicBezTo>
                  <a:cubicBezTo>
                    <a:pt x="23" y="92"/>
                    <a:pt x="0" y="229"/>
                    <a:pt x="69" y="320"/>
                  </a:cubicBezTo>
                  <a:cubicBezTo>
                    <a:pt x="69" y="343"/>
                    <a:pt x="91" y="366"/>
                    <a:pt x="114" y="389"/>
                  </a:cubicBezTo>
                  <a:lnTo>
                    <a:pt x="137" y="411"/>
                  </a:lnTo>
                  <a:cubicBezTo>
                    <a:pt x="160" y="480"/>
                    <a:pt x="228" y="503"/>
                    <a:pt x="297" y="503"/>
                  </a:cubicBezTo>
                  <a:cubicBezTo>
                    <a:pt x="342" y="503"/>
                    <a:pt x="388" y="480"/>
                    <a:pt x="411" y="457"/>
                  </a:cubicBezTo>
                  <a:cubicBezTo>
                    <a:pt x="525" y="389"/>
                    <a:pt x="548" y="274"/>
                    <a:pt x="479" y="160"/>
                  </a:cubicBezTo>
                  <a:lnTo>
                    <a:pt x="457" y="137"/>
                  </a:lnTo>
                  <a:cubicBezTo>
                    <a:pt x="434" y="137"/>
                    <a:pt x="434" y="115"/>
                    <a:pt x="411" y="92"/>
                  </a:cubicBezTo>
                  <a:cubicBezTo>
                    <a:pt x="380" y="31"/>
                    <a:pt x="309" y="0"/>
                    <a:pt x="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569;p33">
              <a:extLst>
                <a:ext uri="{FF2B5EF4-FFF2-40B4-BE49-F238E27FC236}">
                  <a16:creationId xmlns:a16="http://schemas.microsoft.com/office/drawing/2014/main" id="{02DC0E63-E5EE-15CE-4175-BBFCB71F7612}"/>
                </a:ext>
              </a:extLst>
            </p:cNvPr>
            <p:cNvSpPr/>
            <p:nvPr/>
          </p:nvSpPr>
          <p:spPr>
            <a:xfrm>
              <a:off x="1430639" y="2116856"/>
              <a:ext cx="744" cy="31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570;p33">
              <a:extLst>
                <a:ext uri="{FF2B5EF4-FFF2-40B4-BE49-F238E27FC236}">
                  <a16:creationId xmlns:a16="http://schemas.microsoft.com/office/drawing/2014/main" id="{1B56EAC9-0FD9-BB67-3DC3-A820044A0EC6}"/>
                </a:ext>
              </a:extLst>
            </p:cNvPr>
            <p:cNvSpPr/>
            <p:nvPr/>
          </p:nvSpPr>
          <p:spPr>
            <a:xfrm>
              <a:off x="1423570" y="2110315"/>
              <a:ext cx="14881" cy="12928"/>
            </a:xfrm>
            <a:custGeom>
              <a:avLst/>
              <a:gdLst/>
              <a:ahLst/>
              <a:cxnLst/>
              <a:rect l="l" t="t" r="r" b="b"/>
              <a:pathLst>
                <a:path w="480" h="417" extrusionOk="0">
                  <a:moveTo>
                    <a:pt x="231" y="0"/>
                  </a:moveTo>
                  <a:cubicBezTo>
                    <a:pt x="177" y="0"/>
                    <a:pt x="126" y="18"/>
                    <a:pt x="91" y="52"/>
                  </a:cubicBezTo>
                  <a:cubicBezTo>
                    <a:pt x="0" y="143"/>
                    <a:pt x="0" y="280"/>
                    <a:pt x="91" y="348"/>
                  </a:cubicBezTo>
                  <a:cubicBezTo>
                    <a:pt x="137" y="394"/>
                    <a:pt x="183" y="417"/>
                    <a:pt x="228" y="417"/>
                  </a:cubicBezTo>
                  <a:cubicBezTo>
                    <a:pt x="297" y="417"/>
                    <a:pt x="342" y="394"/>
                    <a:pt x="388" y="348"/>
                  </a:cubicBezTo>
                  <a:cubicBezTo>
                    <a:pt x="479" y="280"/>
                    <a:pt x="479" y="143"/>
                    <a:pt x="388" y="52"/>
                  </a:cubicBezTo>
                  <a:cubicBezTo>
                    <a:pt x="342" y="18"/>
                    <a:pt x="285" y="0"/>
                    <a:pt x="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571;p33">
              <a:extLst>
                <a:ext uri="{FF2B5EF4-FFF2-40B4-BE49-F238E27FC236}">
                  <a16:creationId xmlns:a16="http://schemas.microsoft.com/office/drawing/2014/main" id="{88099BC9-59D1-838E-5799-C76728BC1009}"/>
                </a:ext>
              </a:extLst>
            </p:cNvPr>
            <p:cNvSpPr/>
            <p:nvPr/>
          </p:nvSpPr>
          <p:spPr>
            <a:xfrm>
              <a:off x="1335804" y="2479859"/>
              <a:ext cx="150765" cy="151478"/>
            </a:xfrm>
            <a:custGeom>
              <a:avLst/>
              <a:gdLst/>
              <a:ahLst/>
              <a:cxnLst/>
              <a:rect l="l" t="t" r="r" b="b"/>
              <a:pathLst>
                <a:path w="4863" h="4886" extrusionOk="0">
                  <a:moveTo>
                    <a:pt x="2443" y="1"/>
                  </a:moveTo>
                  <a:cubicBezTo>
                    <a:pt x="1096" y="1"/>
                    <a:pt x="1" y="1097"/>
                    <a:pt x="1" y="2443"/>
                  </a:cubicBezTo>
                  <a:cubicBezTo>
                    <a:pt x="1" y="3790"/>
                    <a:pt x="1096" y="4886"/>
                    <a:pt x="2443" y="4886"/>
                  </a:cubicBezTo>
                  <a:cubicBezTo>
                    <a:pt x="3790" y="4886"/>
                    <a:pt x="4862" y="3790"/>
                    <a:pt x="4862" y="2443"/>
                  </a:cubicBezTo>
                  <a:cubicBezTo>
                    <a:pt x="4862" y="1097"/>
                    <a:pt x="3790" y="1"/>
                    <a:pt x="2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572;p33">
              <a:extLst>
                <a:ext uri="{FF2B5EF4-FFF2-40B4-BE49-F238E27FC236}">
                  <a16:creationId xmlns:a16="http://schemas.microsoft.com/office/drawing/2014/main" id="{71E8616C-8A95-1859-71F2-D00869EB2B3A}"/>
                </a:ext>
              </a:extLst>
            </p:cNvPr>
            <p:cNvSpPr/>
            <p:nvPr/>
          </p:nvSpPr>
          <p:spPr>
            <a:xfrm>
              <a:off x="1328735" y="2473504"/>
              <a:ext cx="164902" cy="164189"/>
            </a:xfrm>
            <a:custGeom>
              <a:avLst/>
              <a:gdLst/>
              <a:ahLst/>
              <a:cxnLst/>
              <a:rect l="l" t="t" r="r" b="b"/>
              <a:pathLst>
                <a:path w="5319" h="5296" extrusionOk="0">
                  <a:moveTo>
                    <a:pt x="2671" y="411"/>
                  </a:moveTo>
                  <a:cubicBezTo>
                    <a:pt x="3881" y="411"/>
                    <a:pt x="4885" y="1416"/>
                    <a:pt x="4885" y="2648"/>
                  </a:cubicBezTo>
                  <a:cubicBezTo>
                    <a:pt x="4885" y="3881"/>
                    <a:pt x="3881" y="4862"/>
                    <a:pt x="2671" y="4862"/>
                  </a:cubicBezTo>
                  <a:cubicBezTo>
                    <a:pt x="1438" y="4862"/>
                    <a:pt x="434" y="3881"/>
                    <a:pt x="434" y="2648"/>
                  </a:cubicBezTo>
                  <a:cubicBezTo>
                    <a:pt x="434" y="1416"/>
                    <a:pt x="1438" y="411"/>
                    <a:pt x="2671" y="411"/>
                  </a:cubicBezTo>
                  <a:close/>
                  <a:moveTo>
                    <a:pt x="2671" y="0"/>
                  </a:moveTo>
                  <a:cubicBezTo>
                    <a:pt x="1210" y="0"/>
                    <a:pt x="0" y="1187"/>
                    <a:pt x="0" y="2648"/>
                  </a:cubicBezTo>
                  <a:cubicBezTo>
                    <a:pt x="0" y="4109"/>
                    <a:pt x="1210" y="5296"/>
                    <a:pt x="2671" y="5296"/>
                  </a:cubicBezTo>
                  <a:cubicBezTo>
                    <a:pt x="4132" y="5296"/>
                    <a:pt x="5319" y="4109"/>
                    <a:pt x="5319" y="2648"/>
                  </a:cubicBezTo>
                  <a:cubicBezTo>
                    <a:pt x="5319" y="1187"/>
                    <a:pt x="4132" y="0"/>
                    <a:pt x="2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Google Shape;573;p33">
              <a:extLst>
                <a:ext uri="{FF2B5EF4-FFF2-40B4-BE49-F238E27FC236}">
                  <a16:creationId xmlns:a16="http://schemas.microsoft.com/office/drawing/2014/main" id="{CEC9B926-C07B-2CEF-BE08-E6D21B8767F3}"/>
                </a:ext>
              </a:extLst>
            </p:cNvPr>
            <p:cNvSpPr/>
            <p:nvPr/>
          </p:nvSpPr>
          <p:spPr>
            <a:xfrm>
              <a:off x="1380385" y="2524440"/>
              <a:ext cx="63710" cy="63741"/>
            </a:xfrm>
            <a:custGeom>
              <a:avLst/>
              <a:gdLst/>
              <a:ahLst/>
              <a:cxnLst/>
              <a:rect l="l" t="t" r="r" b="b"/>
              <a:pathLst>
                <a:path w="2055" h="2056" extrusionOk="0">
                  <a:moveTo>
                    <a:pt x="1028" y="1"/>
                  </a:moveTo>
                  <a:cubicBezTo>
                    <a:pt x="457" y="1"/>
                    <a:pt x="1" y="457"/>
                    <a:pt x="1" y="1028"/>
                  </a:cubicBezTo>
                  <a:cubicBezTo>
                    <a:pt x="1" y="1599"/>
                    <a:pt x="457" y="2055"/>
                    <a:pt x="1028" y="2055"/>
                  </a:cubicBezTo>
                  <a:cubicBezTo>
                    <a:pt x="1598" y="2055"/>
                    <a:pt x="2055" y="1599"/>
                    <a:pt x="2055" y="1028"/>
                  </a:cubicBezTo>
                  <a:cubicBezTo>
                    <a:pt x="2055" y="457"/>
                    <a:pt x="1598" y="1"/>
                    <a:pt x="1028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Google Shape;574;p33">
              <a:extLst>
                <a:ext uri="{FF2B5EF4-FFF2-40B4-BE49-F238E27FC236}">
                  <a16:creationId xmlns:a16="http://schemas.microsoft.com/office/drawing/2014/main" id="{6CEB4EE5-6866-93B5-881E-4531C94D127D}"/>
                </a:ext>
              </a:extLst>
            </p:cNvPr>
            <p:cNvSpPr/>
            <p:nvPr/>
          </p:nvSpPr>
          <p:spPr>
            <a:xfrm>
              <a:off x="1100158" y="3309226"/>
              <a:ext cx="389236" cy="625568"/>
            </a:xfrm>
            <a:custGeom>
              <a:avLst/>
              <a:gdLst/>
              <a:ahLst/>
              <a:cxnLst/>
              <a:rect l="l" t="t" r="r" b="b"/>
              <a:pathLst>
                <a:path w="12555" h="20178" extrusionOk="0">
                  <a:moveTo>
                    <a:pt x="6940" y="0"/>
                  </a:moveTo>
                  <a:cubicBezTo>
                    <a:pt x="3311" y="0"/>
                    <a:pt x="2877" y="4520"/>
                    <a:pt x="2877" y="4520"/>
                  </a:cubicBezTo>
                  <a:lnTo>
                    <a:pt x="1530" y="11915"/>
                  </a:lnTo>
                  <a:lnTo>
                    <a:pt x="1" y="20178"/>
                  </a:lnTo>
                  <a:lnTo>
                    <a:pt x="12555" y="20178"/>
                  </a:lnTo>
                  <a:lnTo>
                    <a:pt x="12235" y="17051"/>
                  </a:lnTo>
                  <a:lnTo>
                    <a:pt x="10934" y="3766"/>
                  </a:lnTo>
                  <a:cubicBezTo>
                    <a:pt x="10934" y="3766"/>
                    <a:pt x="10752" y="1758"/>
                    <a:pt x="9222" y="662"/>
                  </a:cubicBezTo>
                  <a:cubicBezTo>
                    <a:pt x="8652" y="274"/>
                    <a:pt x="7921" y="0"/>
                    <a:pt x="6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Google Shape;575;p33">
              <a:extLst>
                <a:ext uri="{FF2B5EF4-FFF2-40B4-BE49-F238E27FC236}">
                  <a16:creationId xmlns:a16="http://schemas.microsoft.com/office/drawing/2014/main" id="{4E7A73E7-E9F0-A728-3025-DCCB8DD66AFD}"/>
                </a:ext>
              </a:extLst>
            </p:cNvPr>
            <p:cNvSpPr/>
            <p:nvPr/>
          </p:nvSpPr>
          <p:spPr>
            <a:xfrm>
              <a:off x="1093803" y="3302127"/>
              <a:ext cx="401978" cy="639055"/>
            </a:xfrm>
            <a:custGeom>
              <a:avLst/>
              <a:gdLst/>
              <a:ahLst/>
              <a:cxnLst/>
              <a:rect l="l" t="t" r="r" b="b"/>
              <a:pathLst>
                <a:path w="12966" h="20613" extrusionOk="0">
                  <a:moveTo>
                    <a:pt x="7145" y="435"/>
                  </a:moveTo>
                  <a:cubicBezTo>
                    <a:pt x="7989" y="435"/>
                    <a:pt x="8720" y="640"/>
                    <a:pt x="9313" y="1074"/>
                  </a:cubicBezTo>
                  <a:cubicBezTo>
                    <a:pt x="10728" y="2078"/>
                    <a:pt x="10934" y="3995"/>
                    <a:pt x="10934" y="4018"/>
                  </a:cubicBezTo>
                  <a:lnTo>
                    <a:pt x="12509" y="20201"/>
                  </a:lnTo>
                  <a:lnTo>
                    <a:pt x="480" y="20201"/>
                  </a:lnTo>
                  <a:lnTo>
                    <a:pt x="3287" y="4771"/>
                  </a:lnTo>
                  <a:cubicBezTo>
                    <a:pt x="3310" y="4612"/>
                    <a:pt x="3744" y="435"/>
                    <a:pt x="7145" y="435"/>
                  </a:cubicBezTo>
                  <a:close/>
                  <a:moveTo>
                    <a:pt x="7145" y="1"/>
                  </a:moveTo>
                  <a:cubicBezTo>
                    <a:pt x="3356" y="1"/>
                    <a:pt x="2876" y="4703"/>
                    <a:pt x="2876" y="4726"/>
                  </a:cubicBezTo>
                  <a:lnTo>
                    <a:pt x="0" y="20361"/>
                  </a:lnTo>
                  <a:cubicBezTo>
                    <a:pt x="0" y="20429"/>
                    <a:pt x="0" y="20498"/>
                    <a:pt x="46" y="20544"/>
                  </a:cubicBezTo>
                  <a:cubicBezTo>
                    <a:pt x="92" y="20589"/>
                    <a:pt x="160" y="20612"/>
                    <a:pt x="206" y="20612"/>
                  </a:cubicBezTo>
                  <a:lnTo>
                    <a:pt x="12760" y="20612"/>
                  </a:lnTo>
                  <a:cubicBezTo>
                    <a:pt x="12805" y="20612"/>
                    <a:pt x="12874" y="20589"/>
                    <a:pt x="12897" y="20544"/>
                  </a:cubicBezTo>
                  <a:cubicBezTo>
                    <a:pt x="12942" y="20498"/>
                    <a:pt x="12965" y="20452"/>
                    <a:pt x="12965" y="20384"/>
                  </a:cubicBezTo>
                  <a:lnTo>
                    <a:pt x="11367" y="3972"/>
                  </a:lnTo>
                  <a:cubicBezTo>
                    <a:pt x="11345" y="3881"/>
                    <a:pt x="11139" y="1850"/>
                    <a:pt x="9541" y="731"/>
                  </a:cubicBezTo>
                  <a:cubicBezTo>
                    <a:pt x="8879" y="252"/>
                    <a:pt x="8081" y="1"/>
                    <a:pt x="71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Google Shape;576;p33">
              <a:extLst>
                <a:ext uri="{FF2B5EF4-FFF2-40B4-BE49-F238E27FC236}">
                  <a16:creationId xmlns:a16="http://schemas.microsoft.com/office/drawing/2014/main" id="{FA1CE929-A648-1689-8B43-29BA24E91C77}"/>
                </a:ext>
              </a:extLst>
            </p:cNvPr>
            <p:cNvSpPr/>
            <p:nvPr/>
          </p:nvSpPr>
          <p:spPr>
            <a:xfrm>
              <a:off x="1386058" y="3195294"/>
              <a:ext cx="898731" cy="134489"/>
            </a:xfrm>
            <a:custGeom>
              <a:avLst/>
              <a:gdLst/>
              <a:ahLst/>
              <a:cxnLst/>
              <a:rect l="l" t="t" r="r" b="b"/>
              <a:pathLst>
                <a:path w="28989" h="4338" extrusionOk="0">
                  <a:moveTo>
                    <a:pt x="0" y="0"/>
                  </a:moveTo>
                  <a:lnTo>
                    <a:pt x="0" y="4337"/>
                  </a:lnTo>
                  <a:lnTo>
                    <a:pt x="28988" y="4337"/>
                  </a:lnTo>
                  <a:lnTo>
                    <a:pt x="28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577;p33">
              <a:extLst>
                <a:ext uri="{FF2B5EF4-FFF2-40B4-BE49-F238E27FC236}">
                  <a16:creationId xmlns:a16="http://schemas.microsoft.com/office/drawing/2014/main" id="{C1674C1E-4982-BAED-158C-D9E1ED359C39}"/>
                </a:ext>
              </a:extLst>
            </p:cNvPr>
            <p:cNvSpPr/>
            <p:nvPr/>
          </p:nvSpPr>
          <p:spPr>
            <a:xfrm>
              <a:off x="1379672" y="3188907"/>
              <a:ext cx="912187" cy="147944"/>
            </a:xfrm>
            <a:custGeom>
              <a:avLst/>
              <a:gdLst/>
              <a:ahLst/>
              <a:cxnLst/>
              <a:rect l="l" t="t" r="r" b="b"/>
              <a:pathLst>
                <a:path w="29423" h="4772" extrusionOk="0">
                  <a:moveTo>
                    <a:pt x="28989" y="412"/>
                  </a:moveTo>
                  <a:lnTo>
                    <a:pt x="28989" y="4338"/>
                  </a:lnTo>
                  <a:lnTo>
                    <a:pt x="412" y="4338"/>
                  </a:lnTo>
                  <a:lnTo>
                    <a:pt x="412" y="412"/>
                  </a:lnTo>
                  <a:close/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4543"/>
                  </a:lnTo>
                  <a:cubicBezTo>
                    <a:pt x="1" y="4657"/>
                    <a:pt x="92" y="4771"/>
                    <a:pt x="206" y="4771"/>
                  </a:cubicBezTo>
                  <a:lnTo>
                    <a:pt x="29194" y="4771"/>
                  </a:lnTo>
                  <a:cubicBezTo>
                    <a:pt x="29331" y="4771"/>
                    <a:pt x="29423" y="4657"/>
                    <a:pt x="29423" y="4543"/>
                  </a:cubicBezTo>
                  <a:lnTo>
                    <a:pt x="29423" y="206"/>
                  </a:lnTo>
                  <a:cubicBezTo>
                    <a:pt x="29423" y="92"/>
                    <a:pt x="29331" y="1"/>
                    <a:pt x="29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578;p33">
              <a:extLst>
                <a:ext uri="{FF2B5EF4-FFF2-40B4-BE49-F238E27FC236}">
                  <a16:creationId xmlns:a16="http://schemas.microsoft.com/office/drawing/2014/main" id="{49DCCA3B-541F-222B-7B1F-E202C3AB57EA}"/>
                </a:ext>
              </a:extLst>
            </p:cNvPr>
            <p:cNvSpPr/>
            <p:nvPr/>
          </p:nvSpPr>
          <p:spPr>
            <a:xfrm>
              <a:off x="1513414" y="3080648"/>
              <a:ext cx="653905" cy="57913"/>
            </a:xfrm>
            <a:custGeom>
              <a:avLst/>
              <a:gdLst/>
              <a:ahLst/>
              <a:cxnLst/>
              <a:rect l="l" t="t" r="r" b="b"/>
              <a:pathLst>
                <a:path w="21092" h="1868" extrusionOk="0">
                  <a:moveTo>
                    <a:pt x="1" y="1"/>
                  </a:moveTo>
                  <a:cubicBezTo>
                    <a:pt x="4147" y="1401"/>
                    <a:pt x="7873" y="1867"/>
                    <a:pt x="10998" y="1867"/>
                  </a:cubicBezTo>
                  <a:cubicBezTo>
                    <a:pt x="17247" y="1867"/>
                    <a:pt x="21091" y="1"/>
                    <a:pt x="21091" y="1"/>
                  </a:cubicBezTo>
                  <a:close/>
                </a:path>
              </a:pathLst>
            </a:custGeom>
            <a:solidFill>
              <a:srgbClr val="86C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579;p33">
              <a:extLst>
                <a:ext uri="{FF2B5EF4-FFF2-40B4-BE49-F238E27FC236}">
                  <a16:creationId xmlns:a16="http://schemas.microsoft.com/office/drawing/2014/main" id="{29954639-C656-4354-85E3-7EC353BC3F6D}"/>
                </a:ext>
              </a:extLst>
            </p:cNvPr>
            <p:cNvSpPr/>
            <p:nvPr/>
          </p:nvSpPr>
          <p:spPr>
            <a:xfrm>
              <a:off x="1513414" y="3080648"/>
              <a:ext cx="653905" cy="114678"/>
            </a:xfrm>
            <a:custGeom>
              <a:avLst/>
              <a:gdLst/>
              <a:ahLst/>
              <a:cxnLst/>
              <a:rect l="l" t="t" r="r" b="b"/>
              <a:pathLst>
                <a:path w="21092" h="3699" extrusionOk="0">
                  <a:moveTo>
                    <a:pt x="1" y="1"/>
                  </a:moveTo>
                  <a:lnTo>
                    <a:pt x="1" y="3698"/>
                  </a:lnTo>
                  <a:lnTo>
                    <a:pt x="21091" y="3698"/>
                  </a:lnTo>
                  <a:lnTo>
                    <a:pt x="21091" y="1"/>
                  </a:lnTo>
                  <a:cubicBezTo>
                    <a:pt x="21091" y="1"/>
                    <a:pt x="17247" y="1867"/>
                    <a:pt x="10998" y="1867"/>
                  </a:cubicBezTo>
                  <a:cubicBezTo>
                    <a:pt x="7873" y="1867"/>
                    <a:pt x="4147" y="140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580;p33">
              <a:extLst>
                <a:ext uri="{FF2B5EF4-FFF2-40B4-BE49-F238E27FC236}">
                  <a16:creationId xmlns:a16="http://schemas.microsoft.com/office/drawing/2014/main" id="{472227BA-3F82-E852-835B-0C012D6818B7}"/>
                </a:ext>
              </a:extLst>
            </p:cNvPr>
            <p:cNvSpPr/>
            <p:nvPr/>
          </p:nvSpPr>
          <p:spPr>
            <a:xfrm>
              <a:off x="1507058" y="3074510"/>
              <a:ext cx="667329" cy="127172"/>
            </a:xfrm>
            <a:custGeom>
              <a:avLst/>
              <a:gdLst/>
              <a:ahLst/>
              <a:cxnLst/>
              <a:rect l="l" t="t" r="r" b="b"/>
              <a:pathLst>
                <a:path w="21525" h="4102" extrusionOk="0">
                  <a:moveTo>
                    <a:pt x="411" y="495"/>
                  </a:moveTo>
                  <a:cubicBezTo>
                    <a:pt x="4447" y="1824"/>
                    <a:pt x="8093" y="2270"/>
                    <a:pt x="11170" y="2270"/>
                  </a:cubicBezTo>
                  <a:cubicBezTo>
                    <a:pt x="16447" y="2270"/>
                    <a:pt x="20053" y="959"/>
                    <a:pt x="21091" y="541"/>
                  </a:cubicBezTo>
                  <a:lnTo>
                    <a:pt x="21091" y="3691"/>
                  </a:lnTo>
                  <a:lnTo>
                    <a:pt x="411" y="3691"/>
                  </a:lnTo>
                  <a:lnTo>
                    <a:pt x="411" y="495"/>
                  </a:lnTo>
                  <a:close/>
                  <a:moveTo>
                    <a:pt x="191" y="1"/>
                  </a:moveTo>
                  <a:cubicBezTo>
                    <a:pt x="153" y="1"/>
                    <a:pt x="118" y="12"/>
                    <a:pt x="92" y="39"/>
                  </a:cubicBezTo>
                  <a:cubicBezTo>
                    <a:pt x="23" y="84"/>
                    <a:pt x="0" y="130"/>
                    <a:pt x="0" y="199"/>
                  </a:cubicBezTo>
                  <a:lnTo>
                    <a:pt x="0" y="3896"/>
                  </a:lnTo>
                  <a:cubicBezTo>
                    <a:pt x="0" y="4010"/>
                    <a:pt x="92" y="4102"/>
                    <a:pt x="206" y="4102"/>
                  </a:cubicBezTo>
                  <a:lnTo>
                    <a:pt x="21296" y="4102"/>
                  </a:lnTo>
                  <a:cubicBezTo>
                    <a:pt x="21411" y="4102"/>
                    <a:pt x="21525" y="4010"/>
                    <a:pt x="21525" y="3896"/>
                  </a:cubicBezTo>
                  <a:lnTo>
                    <a:pt x="21525" y="199"/>
                  </a:lnTo>
                  <a:cubicBezTo>
                    <a:pt x="21525" y="130"/>
                    <a:pt x="21479" y="62"/>
                    <a:pt x="21411" y="39"/>
                  </a:cubicBezTo>
                  <a:cubicBezTo>
                    <a:pt x="21384" y="12"/>
                    <a:pt x="21341" y="1"/>
                    <a:pt x="21297" y="1"/>
                  </a:cubicBezTo>
                  <a:cubicBezTo>
                    <a:pt x="21266" y="1"/>
                    <a:pt x="21233" y="6"/>
                    <a:pt x="21205" y="16"/>
                  </a:cubicBezTo>
                  <a:cubicBezTo>
                    <a:pt x="21160" y="46"/>
                    <a:pt x="17321" y="1852"/>
                    <a:pt x="11165" y="1852"/>
                  </a:cubicBezTo>
                  <a:cubicBezTo>
                    <a:pt x="8061" y="1852"/>
                    <a:pt x="4367" y="1393"/>
                    <a:pt x="274" y="16"/>
                  </a:cubicBezTo>
                  <a:cubicBezTo>
                    <a:pt x="246" y="6"/>
                    <a:pt x="218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581;p33">
              <a:extLst>
                <a:ext uri="{FF2B5EF4-FFF2-40B4-BE49-F238E27FC236}">
                  <a16:creationId xmlns:a16="http://schemas.microsoft.com/office/drawing/2014/main" id="{EE7A440D-A501-7CEA-7311-A106315C7C7D}"/>
                </a:ext>
              </a:extLst>
            </p:cNvPr>
            <p:cNvSpPr/>
            <p:nvPr/>
          </p:nvSpPr>
          <p:spPr>
            <a:xfrm>
              <a:off x="1745525" y="2895969"/>
              <a:ext cx="107579" cy="147200"/>
            </a:xfrm>
            <a:custGeom>
              <a:avLst/>
              <a:gdLst/>
              <a:ahLst/>
              <a:cxnLst/>
              <a:rect l="l" t="t" r="r" b="b"/>
              <a:pathLst>
                <a:path w="3470" h="4748" extrusionOk="0">
                  <a:moveTo>
                    <a:pt x="1" y="0"/>
                  </a:moveTo>
                  <a:lnTo>
                    <a:pt x="1" y="4748"/>
                  </a:lnTo>
                  <a:lnTo>
                    <a:pt x="3470" y="4748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582;p33">
              <a:extLst>
                <a:ext uri="{FF2B5EF4-FFF2-40B4-BE49-F238E27FC236}">
                  <a16:creationId xmlns:a16="http://schemas.microsoft.com/office/drawing/2014/main" id="{10643A00-C887-6DF5-17C9-D542A1C32F9A}"/>
                </a:ext>
              </a:extLst>
            </p:cNvPr>
            <p:cNvSpPr/>
            <p:nvPr/>
          </p:nvSpPr>
          <p:spPr>
            <a:xfrm>
              <a:off x="1738456" y="2889582"/>
              <a:ext cx="121034" cy="159973"/>
            </a:xfrm>
            <a:custGeom>
              <a:avLst/>
              <a:gdLst/>
              <a:ahLst/>
              <a:cxnLst/>
              <a:rect l="l" t="t" r="r" b="b"/>
              <a:pathLst>
                <a:path w="3904" h="5160" extrusionOk="0">
                  <a:moveTo>
                    <a:pt x="3470" y="412"/>
                  </a:moveTo>
                  <a:lnTo>
                    <a:pt x="3470" y="4726"/>
                  </a:lnTo>
                  <a:lnTo>
                    <a:pt x="434" y="4726"/>
                  </a:lnTo>
                  <a:lnTo>
                    <a:pt x="434" y="412"/>
                  </a:lnTo>
                  <a:close/>
                  <a:moveTo>
                    <a:pt x="229" y="1"/>
                  </a:moveTo>
                  <a:cubicBezTo>
                    <a:pt x="92" y="1"/>
                    <a:pt x="0" y="92"/>
                    <a:pt x="0" y="206"/>
                  </a:cubicBezTo>
                  <a:lnTo>
                    <a:pt x="0" y="4954"/>
                  </a:lnTo>
                  <a:cubicBezTo>
                    <a:pt x="0" y="5068"/>
                    <a:pt x="92" y="5159"/>
                    <a:pt x="229" y="5159"/>
                  </a:cubicBezTo>
                  <a:lnTo>
                    <a:pt x="3698" y="5159"/>
                  </a:lnTo>
                  <a:cubicBezTo>
                    <a:pt x="3812" y="5159"/>
                    <a:pt x="3903" y="5068"/>
                    <a:pt x="3903" y="4954"/>
                  </a:cubicBezTo>
                  <a:lnTo>
                    <a:pt x="3903" y="206"/>
                  </a:lnTo>
                  <a:cubicBezTo>
                    <a:pt x="3903" y="92"/>
                    <a:pt x="3812" y="1"/>
                    <a:pt x="3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583;p33">
              <a:extLst>
                <a:ext uri="{FF2B5EF4-FFF2-40B4-BE49-F238E27FC236}">
                  <a16:creationId xmlns:a16="http://schemas.microsoft.com/office/drawing/2014/main" id="{BFDF3166-7EF0-2096-F0E4-1FCAC47671C9}"/>
                </a:ext>
              </a:extLst>
            </p:cNvPr>
            <p:cNvSpPr/>
            <p:nvPr/>
          </p:nvSpPr>
          <p:spPr>
            <a:xfrm>
              <a:off x="860979" y="3934754"/>
              <a:ext cx="1344547" cy="136597"/>
            </a:xfrm>
            <a:custGeom>
              <a:avLst/>
              <a:gdLst/>
              <a:ahLst/>
              <a:cxnLst/>
              <a:rect l="l" t="t" r="r" b="b"/>
              <a:pathLst>
                <a:path w="43369" h="4406" extrusionOk="0">
                  <a:moveTo>
                    <a:pt x="1" y="1"/>
                  </a:moveTo>
                  <a:lnTo>
                    <a:pt x="1" y="4406"/>
                  </a:lnTo>
                  <a:lnTo>
                    <a:pt x="43369" y="4406"/>
                  </a:lnTo>
                  <a:cubicBezTo>
                    <a:pt x="43369" y="1964"/>
                    <a:pt x="41406" y="1"/>
                    <a:pt x="38964" y="1"/>
                  </a:cubicBezTo>
                  <a:close/>
                </a:path>
              </a:pathLst>
            </a:cu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584;p33">
              <a:extLst>
                <a:ext uri="{FF2B5EF4-FFF2-40B4-BE49-F238E27FC236}">
                  <a16:creationId xmlns:a16="http://schemas.microsoft.com/office/drawing/2014/main" id="{6CB9BDB2-52C5-A3B9-0095-5071294671FB}"/>
                </a:ext>
              </a:extLst>
            </p:cNvPr>
            <p:cNvSpPr/>
            <p:nvPr/>
          </p:nvSpPr>
          <p:spPr>
            <a:xfrm>
              <a:off x="1601180" y="3621975"/>
              <a:ext cx="455737" cy="94868"/>
            </a:xfrm>
            <a:custGeom>
              <a:avLst/>
              <a:gdLst/>
              <a:ahLst/>
              <a:cxnLst/>
              <a:rect l="l" t="t" r="r" b="b"/>
              <a:pathLst>
                <a:path w="14700" h="3060" extrusionOk="0">
                  <a:moveTo>
                    <a:pt x="0" y="1"/>
                  </a:moveTo>
                  <a:lnTo>
                    <a:pt x="0" y="3059"/>
                  </a:lnTo>
                  <a:lnTo>
                    <a:pt x="14700" y="3059"/>
                  </a:lnTo>
                  <a:lnTo>
                    <a:pt x="14700" y="1"/>
                  </a:lnTo>
                  <a:close/>
                </a:path>
              </a:pathLst>
            </a:cu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Google Shape;585;p33">
              <a:extLst>
                <a:ext uri="{FF2B5EF4-FFF2-40B4-BE49-F238E27FC236}">
                  <a16:creationId xmlns:a16="http://schemas.microsoft.com/office/drawing/2014/main" id="{543CE1C4-99EC-8A56-AE3B-32350FFA6DF5}"/>
                </a:ext>
              </a:extLst>
            </p:cNvPr>
            <p:cNvSpPr/>
            <p:nvPr/>
          </p:nvSpPr>
          <p:spPr>
            <a:xfrm>
              <a:off x="1479467" y="3329749"/>
              <a:ext cx="33979" cy="508100"/>
            </a:xfrm>
            <a:custGeom>
              <a:avLst/>
              <a:gdLst/>
              <a:ahLst/>
              <a:cxnLst/>
              <a:rect l="l" t="t" r="r" b="b"/>
              <a:pathLst>
                <a:path w="1096" h="16389" extrusionOk="0">
                  <a:moveTo>
                    <a:pt x="1096" y="0"/>
                  </a:moveTo>
                  <a:lnTo>
                    <a:pt x="0" y="16389"/>
                  </a:lnTo>
                  <a:lnTo>
                    <a:pt x="1096" y="16389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586;p33">
              <a:extLst>
                <a:ext uri="{FF2B5EF4-FFF2-40B4-BE49-F238E27FC236}">
                  <a16:creationId xmlns:a16="http://schemas.microsoft.com/office/drawing/2014/main" id="{4CA5B305-4AD7-0626-D335-F91059D803FE}"/>
                </a:ext>
              </a:extLst>
            </p:cNvPr>
            <p:cNvSpPr/>
            <p:nvPr/>
          </p:nvSpPr>
          <p:spPr>
            <a:xfrm>
              <a:off x="1473080" y="3323363"/>
              <a:ext cx="46752" cy="520842"/>
            </a:xfrm>
            <a:custGeom>
              <a:avLst/>
              <a:gdLst/>
              <a:ahLst/>
              <a:cxnLst/>
              <a:rect l="l" t="t" r="r" b="b"/>
              <a:pathLst>
                <a:path w="1508" h="16800" extrusionOk="0">
                  <a:moveTo>
                    <a:pt x="1302" y="1"/>
                  </a:moveTo>
                  <a:cubicBezTo>
                    <a:pt x="1188" y="1"/>
                    <a:pt x="1096" y="92"/>
                    <a:pt x="1096" y="206"/>
                  </a:cubicBezTo>
                  <a:lnTo>
                    <a:pt x="1096" y="16389"/>
                  </a:lnTo>
                  <a:lnTo>
                    <a:pt x="206" y="16389"/>
                  </a:lnTo>
                  <a:cubicBezTo>
                    <a:pt x="92" y="16389"/>
                    <a:pt x="1" y="16480"/>
                    <a:pt x="1" y="16595"/>
                  </a:cubicBezTo>
                  <a:cubicBezTo>
                    <a:pt x="1" y="16709"/>
                    <a:pt x="92" y="16800"/>
                    <a:pt x="206" y="16800"/>
                  </a:cubicBezTo>
                  <a:lnTo>
                    <a:pt x="1302" y="16800"/>
                  </a:lnTo>
                  <a:cubicBezTo>
                    <a:pt x="1416" y="16800"/>
                    <a:pt x="1507" y="16709"/>
                    <a:pt x="1507" y="16595"/>
                  </a:cubicBezTo>
                  <a:lnTo>
                    <a:pt x="1507" y="206"/>
                  </a:lnTo>
                  <a:cubicBezTo>
                    <a:pt x="1507" y="92"/>
                    <a:pt x="1416" y="1"/>
                    <a:pt x="13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587;p33">
              <a:extLst>
                <a:ext uri="{FF2B5EF4-FFF2-40B4-BE49-F238E27FC236}">
                  <a16:creationId xmlns:a16="http://schemas.microsoft.com/office/drawing/2014/main" id="{43330F04-D29B-0465-9E1D-A341C12AFE9A}"/>
                </a:ext>
              </a:extLst>
            </p:cNvPr>
            <p:cNvSpPr/>
            <p:nvPr/>
          </p:nvSpPr>
          <p:spPr>
            <a:xfrm>
              <a:off x="1513414" y="3652419"/>
              <a:ext cx="87799" cy="31"/>
            </a:xfrm>
            <a:custGeom>
              <a:avLst/>
              <a:gdLst/>
              <a:ahLst/>
              <a:cxnLst/>
              <a:rect l="l" t="t" r="r" b="b"/>
              <a:pathLst>
                <a:path w="2832" h="1" extrusionOk="0">
                  <a:moveTo>
                    <a:pt x="2831" y="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588;p33">
              <a:extLst>
                <a:ext uri="{FF2B5EF4-FFF2-40B4-BE49-F238E27FC236}">
                  <a16:creationId xmlns:a16="http://schemas.microsoft.com/office/drawing/2014/main" id="{FDF83A18-A407-4EBA-A6B3-D3B69303EB5F}"/>
                </a:ext>
              </a:extLst>
            </p:cNvPr>
            <p:cNvSpPr/>
            <p:nvPr/>
          </p:nvSpPr>
          <p:spPr>
            <a:xfrm>
              <a:off x="1507058" y="3645350"/>
              <a:ext cx="100510" cy="13455"/>
            </a:xfrm>
            <a:custGeom>
              <a:avLst/>
              <a:gdLst/>
              <a:ahLst/>
              <a:cxnLst/>
              <a:rect l="l" t="t" r="r" b="b"/>
              <a:pathLst>
                <a:path w="3242" h="434" extrusionOk="0">
                  <a:moveTo>
                    <a:pt x="206" y="0"/>
                  </a:moveTo>
                  <a:cubicBezTo>
                    <a:pt x="92" y="0"/>
                    <a:pt x="0" y="114"/>
                    <a:pt x="0" y="228"/>
                  </a:cubicBezTo>
                  <a:cubicBezTo>
                    <a:pt x="0" y="342"/>
                    <a:pt x="92" y="434"/>
                    <a:pt x="206" y="434"/>
                  </a:cubicBezTo>
                  <a:lnTo>
                    <a:pt x="3036" y="434"/>
                  </a:lnTo>
                  <a:cubicBezTo>
                    <a:pt x="3150" y="434"/>
                    <a:pt x="3242" y="342"/>
                    <a:pt x="3242" y="228"/>
                  </a:cubicBezTo>
                  <a:cubicBezTo>
                    <a:pt x="3242" y="114"/>
                    <a:pt x="3150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589;p33">
              <a:extLst>
                <a:ext uri="{FF2B5EF4-FFF2-40B4-BE49-F238E27FC236}">
                  <a16:creationId xmlns:a16="http://schemas.microsoft.com/office/drawing/2014/main" id="{EA790B0F-694A-F864-B33C-8104F2D93EB4}"/>
                </a:ext>
              </a:extLst>
            </p:cNvPr>
            <p:cNvSpPr/>
            <p:nvPr/>
          </p:nvSpPr>
          <p:spPr>
            <a:xfrm>
              <a:off x="1513414" y="3716810"/>
              <a:ext cx="87799" cy="31"/>
            </a:xfrm>
            <a:custGeom>
              <a:avLst/>
              <a:gdLst/>
              <a:ahLst/>
              <a:cxnLst/>
              <a:rect l="l" t="t" r="r" b="b"/>
              <a:pathLst>
                <a:path w="2832" h="1" extrusionOk="0">
                  <a:moveTo>
                    <a:pt x="2831" y="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590;p33">
              <a:extLst>
                <a:ext uri="{FF2B5EF4-FFF2-40B4-BE49-F238E27FC236}">
                  <a16:creationId xmlns:a16="http://schemas.microsoft.com/office/drawing/2014/main" id="{8C3C90FC-1840-FF37-831F-9B7377082467}"/>
                </a:ext>
              </a:extLst>
            </p:cNvPr>
            <p:cNvSpPr/>
            <p:nvPr/>
          </p:nvSpPr>
          <p:spPr>
            <a:xfrm>
              <a:off x="1507058" y="3710455"/>
              <a:ext cx="100510" cy="12742"/>
            </a:xfrm>
            <a:custGeom>
              <a:avLst/>
              <a:gdLst/>
              <a:ahLst/>
              <a:cxnLst/>
              <a:rect l="l" t="t" r="r" b="b"/>
              <a:pathLst>
                <a:path w="3242" h="411" extrusionOk="0">
                  <a:moveTo>
                    <a:pt x="206" y="0"/>
                  </a:moveTo>
                  <a:cubicBezTo>
                    <a:pt x="92" y="0"/>
                    <a:pt x="0" y="91"/>
                    <a:pt x="0" y="205"/>
                  </a:cubicBezTo>
                  <a:cubicBezTo>
                    <a:pt x="0" y="320"/>
                    <a:pt x="92" y="411"/>
                    <a:pt x="206" y="411"/>
                  </a:cubicBezTo>
                  <a:lnTo>
                    <a:pt x="3036" y="411"/>
                  </a:lnTo>
                  <a:cubicBezTo>
                    <a:pt x="3150" y="411"/>
                    <a:pt x="3242" y="320"/>
                    <a:pt x="3242" y="205"/>
                  </a:cubicBezTo>
                  <a:cubicBezTo>
                    <a:pt x="3242" y="91"/>
                    <a:pt x="3150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591;p33">
              <a:extLst>
                <a:ext uri="{FF2B5EF4-FFF2-40B4-BE49-F238E27FC236}">
                  <a16:creationId xmlns:a16="http://schemas.microsoft.com/office/drawing/2014/main" id="{3FAF7F33-8B5E-4C60-95D7-EBF56EE2645C}"/>
                </a:ext>
              </a:extLst>
            </p:cNvPr>
            <p:cNvSpPr/>
            <p:nvPr/>
          </p:nvSpPr>
          <p:spPr>
            <a:xfrm>
              <a:off x="1870059" y="2539321"/>
              <a:ext cx="268234" cy="268203"/>
            </a:xfrm>
            <a:custGeom>
              <a:avLst/>
              <a:gdLst/>
              <a:ahLst/>
              <a:cxnLst/>
              <a:rect l="l" t="t" r="r" b="b"/>
              <a:pathLst>
                <a:path w="8652" h="8651" extrusionOk="0">
                  <a:moveTo>
                    <a:pt x="7168" y="0"/>
                  </a:moveTo>
                  <a:lnTo>
                    <a:pt x="1" y="7167"/>
                  </a:lnTo>
                  <a:lnTo>
                    <a:pt x="1462" y="8651"/>
                  </a:lnTo>
                  <a:lnTo>
                    <a:pt x="8652" y="1461"/>
                  </a:lnTo>
                  <a:lnTo>
                    <a:pt x="7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592;p33">
              <a:extLst>
                <a:ext uri="{FF2B5EF4-FFF2-40B4-BE49-F238E27FC236}">
                  <a16:creationId xmlns:a16="http://schemas.microsoft.com/office/drawing/2014/main" id="{31EFB326-D512-E023-0A0F-6BAB44384640}"/>
                </a:ext>
              </a:extLst>
            </p:cNvPr>
            <p:cNvSpPr/>
            <p:nvPr/>
          </p:nvSpPr>
          <p:spPr>
            <a:xfrm>
              <a:off x="1862991" y="2532780"/>
              <a:ext cx="282371" cy="281131"/>
            </a:xfrm>
            <a:custGeom>
              <a:avLst/>
              <a:gdLst/>
              <a:ahLst/>
              <a:cxnLst/>
              <a:rect l="l" t="t" r="r" b="b"/>
              <a:pathLst>
                <a:path w="9108" h="9068" extrusionOk="0">
                  <a:moveTo>
                    <a:pt x="7396" y="508"/>
                  </a:moveTo>
                  <a:lnTo>
                    <a:pt x="8583" y="1672"/>
                  </a:lnTo>
                  <a:lnTo>
                    <a:pt x="1690" y="8565"/>
                  </a:lnTo>
                  <a:lnTo>
                    <a:pt x="526" y="7378"/>
                  </a:lnTo>
                  <a:lnTo>
                    <a:pt x="7396" y="508"/>
                  </a:lnTo>
                  <a:close/>
                  <a:moveTo>
                    <a:pt x="7399" y="0"/>
                  </a:moveTo>
                  <a:cubicBezTo>
                    <a:pt x="7345" y="0"/>
                    <a:pt x="7293" y="17"/>
                    <a:pt x="7259" y="51"/>
                  </a:cubicBezTo>
                  <a:lnTo>
                    <a:pt x="69" y="7241"/>
                  </a:lnTo>
                  <a:cubicBezTo>
                    <a:pt x="1" y="7310"/>
                    <a:pt x="1" y="7447"/>
                    <a:pt x="69" y="7538"/>
                  </a:cubicBezTo>
                  <a:lnTo>
                    <a:pt x="1553" y="8999"/>
                  </a:lnTo>
                  <a:cubicBezTo>
                    <a:pt x="1598" y="9045"/>
                    <a:pt x="1644" y="9067"/>
                    <a:pt x="1690" y="9067"/>
                  </a:cubicBezTo>
                  <a:cubicBezTo>
                    <a:pt x="1758" y="9067"/>
                    <a:pt x="1804" y="9045"/>
                    <a:pt x="1849" y="8999"/>
                  </a:cubicBezTo>
                  <a:lnTo>
                    <a:pt x="9017" y="1832"/>
                  </a:lnTo>
                  <a:cubicBezTo>
                    <a:pt x="9108" y="1741"/>
                    <a:pt x="9108" y="1604"/>
                    <a:pt x="9017" y="1535"/>
                  </a:cubicBezTo>
                  <a:lnTo>
                    <a:pt x="7556" y="51"/>
                  </a:lnTo>
                  <a:cubicBezTo>
                    <a:pt x="7510" y="17"/>
                    <a:pt x="7453" y="0"/>
                    <a:pt x="7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593;p33">
              <a:extLst>
                <a:ext uri="{FF2B5EF4-FFF2-40B4-BE49-F238E27FC236}">
                  <a16:creationId xmlns:a16="http://schemas.microsoft.com/office/drawing/2014/main" id="{8CBE85C5-E5D0-09E1-E256-2460778F0D27}"/>
                </a:ext>
              </a:extLst>
            </p:cNvPr>
            <p:cNvSpPr/>
            <p:nvPr/>
          </p:nvSpPr>
          <p:spPr>
            <a:xfrm>
              <a:off x="1986130" y="2662430"/>
              <a:ext cx="186139" cy="186139"/>
            </a:xfrm>
            <a:custGeom>
              <a:avLst/>
              <a:gdLst/>
              <a:ahLst/>
              <a:cxnLst/>
              <a:rect l="l" t="t" r="r" b="b"/>
              <a:pathLst>
                <a:path w="6004" h="6004" extrusionOk="0">
                  <a:moveTo>
                    <a:pt x="5022" y="1"/>
                  </a:moveTo>
                  <a:lnTo>
                    <a:pt x="0" y="5000"/>
                  </a:lnTo>
                  <a:lnTo>
                    <a:pt x="1004" y="6004"/>
                  </a:lnTo>
                  <a:lnTo>
                    <a:pt x="6003" y="100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594;p33">
              <a:extLst>
                <a:ext uri="{FF2B5EF4-FFF2-40B4-BE49-F238E27FC236}">
                  <a16:creationId xmlns:a16="http://schemas.microsoft.com/office/drawing/2014/main" id="{399B2C63-1275-D407-F3D1-D41670640B79}"/>
                </a:ext>
              </a:extLst>
            </p:cNvPr>
            <p:cNvSpPr/>
            <p:nvPr/>
          </p:nvSpPr>
          <p:spPr>
            <a:xfrm>
              <a:off x="1979031" y="2655889"/>
              <a:ext cx="201020" cy="199067"/>
            </a:xfrm>
            <a:custGeom>
              <a:avLst/>
              <a:gdLst/>
              <a:ahLst/>
              <a:cxnLst/>
              <a:rect l="l" t="t" r="r" b="b"/>
              <a:pathLst>
                <a:path w="6484" h="6421" extrusionOk="0">
                  <a:moveTo>
                    <a:pt x="5251" y="509"/>
                  </a:moveTo>
                  <a:lnTo>
                    <a:pt x="5935" y="1216"/>
                  </a:lnTo>
                  <a:lnTo>
                    <a:pt x="1233" y="5918"/>
                  </a:lnTo>
                  <a:lnTo>
                    <a:pt x="526" y="5211"/>
                  </a:lnTo>
                  <a:lnTo>
                    <a:pt x="5251" y="509"/>
                  </a:lnTo>
                  <a:close/>
                  <a:moveTo>
                    <a:pt x="5239" y="1"/>
                  </a:moveTo>
                  <a:cubicBezTo>
                    <a:pt x="5188" y="1"/>
                    <a:pt x="5137" y="18"/>
                    <a:pt x="5091" y="52"/>
                  </a:cubicBezTo>
                  <a:lnTo>
                    <a:pt x="92" y="5074"/>
                  </a:lnTo>
                  <a:cubicBezTo>
                    <a:pt x="1" y="5142"/>
                    <a:pt x="1" y="5279"/>
                    <a:pt x="92" y="5370"/>
                  </a:cubicBezTo>
                  <a:lnTo>
                    <a:pt x="1096" y="6375"/>
                  </a:lnTo>
                  <a:cubicBezTo>
                    <a:pt x="1119" y="6397"/>
                    <a:pt x="1188" y="6420"/>
                    <a:pt x="1233" y="6420"/>
                  </a:cubicBezTo>
                  <a:cubicBezTo>
                    <a:pt x="1279" y="6420"/>
                    <a:pt x="1348" y="6397"/>
                    <a:pt x="1393" y="6375"/>
                  </a:cubicBezTo>
                  <a:lnTo>
                    <a:pt x="6392" y="1353"/>
                  </a:lnTo>
                  <a:cubicBezTo>
                    <a:pt x="6483" y="1285"/>
                    <a:pt x="6483" y="1148"/>
                    <a:pt x="6392" y="1056"/>
                  </a:cubicBezTo>
                  <a:lnTo>
                    <a:pt x="5388" y="52"/>
                  </a:lnTo>
                  <a:cubicBezTo>
                    <a:pt x="5342" y="18"/>
                    <a:pt x="5291" y="1"/>
                    <a:pt x="5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595;p33">
              <a:extLst>
                <a:ext uri="{FF2B5EF4-FFF2-40B4-BE49-F238E27FC236}">
                  <a16:creationId xmlns:a16="http://schemas.microsoft.com/office/drawing/2014/main" id="{B9F07434-1A03-1573-8A23-D9818A1520E2}"/>
                </a:ext>
              </a:extLst>
            </p:cNvPr>
            <p:cNvSpPr/>
            <p:nvPr/>
          </p:nvSpPr>
          <p:spPr>
            <a:xfrm>
              <a:off x="2066797" y="2740989"/>
              <a:ext cx="130924" cy="130955"/>
            </a:xfrm>
            <a:custGeom>
              <a:avLst/>
              <a:gdLst/>
              <a:ahLst/>
              <a:cxnLst/>
              <a:rect l="l" t="t" r="r" b="b"/>
              <a:pathLst>
                <a:path w="4223" h="4224" extrusionOk="0">
                  <a:moveTo>
                    <a:pt x="1872" y="0"/>
                  </a:moveTo>
                  <a:lnTo>
                    <a:pt x="0" y="1895"/>
                  </a:lnTo>
                  <a:lnTo>
                    <a:pt x="2328" y="4223"/>
                  </a:lnTo>
                  <a:lnTo>
                    <a:pt x="4223" y="2329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Google Shape;596;p33">
              <a:extLst>
                <a:ext uri="{FF2B5EF4-FFF2-40B4-BE49-F238E27FC236}">
                  <a16:creationId xmlns:a16="http://schemas.microsoft.com/office/drawing/2014/main" id="{C395D1F1-3A23-3D4A-A0CB-A3270CE80A3A}"/>
                </a:ext>
              </a:extLst>
            </p:cNvPr>
            <p:cNvSpPr/>
            <p:nvPr/>
          </p:nvSpPr>
          <p:spPr>
            <a:xfrm>
              <a:off x="2059698" y="2734448"/>
              <a:ext cx="145123" cy="143852"/>
            </a:xfrm>
            <a:custGeom>
              <a:avLst/>
              <a:gdLst/>
              <a:ahLst/>
              <a:cxnLst/>
              <a:rect l="l" t="t" r="r" b="b"/>
              <a:pathLst>
                <a:path w="4681" h="4640" extrusionOk="0">
                  <a:moveTo>
                    <a:pt x="2101" y="508"/>
                  </a:moveTo>
                  <a:lnTo>
                    <a:pt x="4155" y="2540"/>
                  </a:lnTo>
                  <a:lnTo>
                    <a:pt x="2557" y="4137"/>
                  </a:lnTo>
                  <a:lnTo>
                    <a:pt x="526" y="2106"/>
                  </a:lnTo>
                  <a:lnTo>
                    <a:pt x="2101" y="508"/>
                  </a:lnTo>
                  <a:close/>
                  <a:moveTo>
                    <a:pt x="2104" y="0"/>
                  </a:moveTo>
                  <a:cubicBezTo>
                    <a:pt x="2050" y="0"/>
                    <a:pt x="1998" y="17"/>
                    <a:pt x="1964" y="52"/>
                  </a:cubicBezTo>
                  <a:lnTo>
                    <a:pt x="69" y="1946"/>
                  </a:lnTo>
                  <a:cubicBezTo>
                    <a:pt x="24" y="1992"/>
                    <a:pt x="1" y="2037"/>
                    <a:pt x="1" y="2106"/>
                  </a:cubicBezTo>
                  <a:cubicBezTo>
                    <a:pt x="1" y="2152"/>
                    <a:pt x="24" y="2197"/>
                    <a:pt x="69" y="2243"/>
                  </a:cubicBezTo>
                  <a:lnTo>
                    <a:pt x="2420" y="4594"/>
                  </a:lnTo>
                  <a:cubicBezTo>
                    <a:pt x="2443" y="4617"/>
                    <a:pt x="2512" y="4640"/>
                    <a:pt x="2557" y="4640"/>
                  </a:cubicBezTo>
                  <a:cubicBezTo>
                    <a:pt x="2626" y="4640"/>
                    <a:pt x="2672" y="4617"/>
                    <a:pt x="2717" y="4594"/>
                  </a:cubicBezTo>
                  <a:lnTo>
                    <a:pt x="4589" y="2699"/>
                  </a:lnTo>
                  <a:cubicBezTo>
                    <a:pt x="4680" y="2608"/>
                    <a:pt x="4680" y="2471"/>
                    <a:pt x="4589" y="2403"/>
                  </a:cubicBezTo>
                  <a:lnTo>
                    <a:pt x="2261" y="52"/>
                  </a:lnTo>
                  <a:cubicBezTo>
                    <a:pt x="2215" y="17"/>
                    <a:pt x="2158" y="0"/>
                    <a:pt x="2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Google Shape;597;p33">
              <a:extLst>
                <a:ext uri="{FF2B5EF4-FFF2-40B4-BE49-F238E27FC236}">
                  <a16:creationId xmlns:a16="http://schemas.microsoft.com/office/drawing/2014/main" id="{67D3BEB7-A1A6-B0AC-DDC4-B28415352BE0}"/>
                </a:ext>
              </a:extLst>
            </p:cNvPr>
            <p:cNvSpPr/>
            <p:nvPr/>
          </p:nvSpPr>
          <p:spPr>
            <a:xfrm>
              <a:off x="1219764" y="3354489"/>
              <a:ext cx="191099" cy="190386"/>
            </a:xfrm>
            <a:custGeom>
              <a:avLst/>
              <a:gdLst/>
              <a:ahLst/>
              <a:cxnLst/>
              <a:rect l="l" t="t" r="r" b="b"/>
              <a:pathLst>
                <a:path w="6164" h="6141" extrusionOk="0">
                  <a:moveTo>
                    <a:pt x="3082" y="1"/>
                  </a:moveTo>
                  <a:cubicBezTo>
                    <a:pt x="1370" y="1"/>
                    <a:pt x="0" y="1370"/>
                    <a:pt x="0" y="3060"/>
                  </a:cubicBezTo>
                  <a:cubicBezTo>
                    <a:pt x="0" y="4771"/>
                    <a:pt x="1370" y="6141"/>
                    <a:pt x="3082" y="6141"/>
                  </a:cubicBezTo>
                  <a:cubicBezTo>
                    <a:pt x="4771" y="6141"/>
                    <a:pt x="6163" y="4771"/>
                    <a:pt x="6163" y="3060"/>
                  </a:cubicBezTo>
                  <a:cubicBezTo>
                    <a:pt x="6163" y="1370"/>
                    <a:pt x="4771" y="1"/>
                    <a:pt x="30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598;p33">
              <a:extLst>
                <a:ext uri="{FF2B5EF4-FFF2-40B4-BE49-F238E27FC236}">
                  <a16:creationId xmlns:a16="http://schemas.microsoft.com/office/drawing/2014/main" id="{04257A6A-BA29-54BE-B766-3B54291E06A0}"/>
                </a:ext>
              </a:extLst>
            </p:cNvPr>
            <p:cNvSpPr/>
            <p:nvPr/>
          </p:nvSpPr>
          <p:spPr>
            <a:xfrm>
              <a:off x="1213377" y="3347421"/>
              <a:ext cx="203841" cy="204554"/>
            </a:xfrm>
            <a:custGeom>
              <a:avLst/>
              <a:gdLst/>
              <a:ahLst/>
              <a:cxnLst/>
              <a:rect l="l" t="t" r="r" b="b"/>
              <a:pathLst>
                <a:path w="6575" h="6598" extrusionOk="0">
                  <a:moveTo>
                    <a:pt x="3288" y="434"/>
                  </a:moveTo>
                  <a:cubicBezTo>
                    <a:pt x="4863" y="434"/>
                    <a:pt x="6164" y="1713"/>
                    <a:pt x="6164" y="3288"/>
                  </a:cubicBezTo>
                  <a:cubicBezTo>
                    <a:pt x="6164" y="4885"/>
                    <a:pt x="4863" y="6163"/>
                    <a:pt x="3288" y="6163"/>
                  </a:cubicBezTo>
                  <a:cubicBezTo>
                    <a:pt x="1713" y="6163"/>
                    <a:pt x="412" y="4885"/>
                    <a:pt x="412" y="3288"/>
                  </a:cubicBezTo>
                  <a:cubicBezTo>
                    <a:pt x="412" y="1713"/>
                    <a:pt x="1713" y="434"/>
                    <a:pt x="3288" y="434"/>
                  </a:cubicBezTo>
                  <a:close/>
                  <a:moveTo>
                    <a:pt x="3288" y="1"/>
                  </a:moveTo>
                  <a:cubicBezTo>
                    <a:pt x="1462" y="1"/>
                    <a:pt x="1" y="1484"/>
                    <a:pt x="1" y="3288"/>
                  </a:cubicBezTo>
                  <a:cubicBezTo>
                    <a:pt x="1" y="5114"/>
                    <a:pt x="1462" y="6597"/>
                    <a:pt x="3288" y="6597"/>
                  </a:cubicBezTo>
                  <a:cubicBezTo>
                    <a:pt x="5091" y="6597"/>
                    <a:pt x="6575" y="5114"/>
                    <a:pt x="6575" y="3288"/>
                  </a:cubicBezTo>
                  <a:cubicBezTo>
                    <a:pt x="6575" y="1484"/>
                    <a:pt x="5091" y="1"/>
                    <a:pt x="3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599;p33">
              <a:extLst>
                <a:ext uri="{FF2B5EF4-FFF2-40B4-BE49-F238E27FC236}">
                  <a16:creationId xmlns:a16="http://schemas.microsoft.com/office/drawing/2014/main" id="{10C2557B-74AF-DAC6-F23E-72F7849EE203}"/>
                </a:ext>
              </a:extLst>
            </p:cNvPr>
            <p:cNvSpPr/>
            <p:nvPr/>
          </p:nvSpPr>
          <p:spPr>
            <a:xfrm>
              <a:off x="1273552" y="3404743"/>
              <a:ext cx="86342" cy="86373"/>
            </a:xfrm>
            <a:custGeom>
              <a:avLst/>
              <a:gdLst/>
              <a:ahLst/>
              <a:cxnLst/>
              <a:rect l="l" t="t" r="r" b="b"/>
              <a:pathLst>
                <a:path w="2785" h="2786" extrusionOk="0">
                  <a:moveTo>
                    <a:pt x="1392" y="1"/>
                  </a:moveTo>
                  <a:cubicBezTo>
                    <a:pt x="639" y="1"/>
                    <a:pt x="0" y="640"/>
                    <a:pt x="0" y="1393"/>
                  </a:cubicBezTo>
                  <a:cubicBezTo>
                    <a:pt x="0" y="2169"/>
                    <a:pt x="639" y="2785"/>
                    <a:pt x="1392" y="2785"/>
                  </a:cubicBezTo>
                  <a:cubicBezTo>
                    <a:pt x="2168" y="2785"/>
                    <a:pt x="2785" y="2169"/>
                    <a:pt x="2785" y="1393"/>
                  </a:cubicBezTo>
                  <a:cubicBezTo>
                    <a:pt x="2785" y="640"/>
                    <a:pt x="2168" y="1"/>
                    <a:pt x="1392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600;p33">
              <a:extLst>
                <a:ext uri="{FF2B5EF4-FFF2-40B4-BE49-F238E27FC236}">
                  <a16:creationId xmlns:a16="http://schemas.microsoft.com/office/drawing/2014/main" id="{42EC5E53-FDD8-1288-44B9-96C24E577FD2}"/>
                </a:ext>
              </a:extLst>
            </p:cNvPr>
            <p:cNvSpPr/>
            <p:nvPr/>
          </p:nvSpPr>
          <p:spPr>
            <a:xfrm>
              <a:off x="1420718" y="2024160"/>
              <a:ext cx="293005" cy="293005"/>
            </a:xfrm>
            <a:custGeom>
              <a:avLst/>
              <a:gdLst/>
              <a:ahLst/>
              <a:cxnLst/>
              <a:rect l="l" t="t" r="r" b="b"/>
              <a:pathLst>
                <a:path w="9451" h="9451" extrusionOk="0">
                  <a:moveTo>
                    <a:pt x="4726" y="0"/>
                  </a:moveTo>
                  <a:cubicBezTo>
                    <a:pt x="2740" y="0"/>
                    <a:pt x="1028" y="1233"/>
                    <a:pt x="343" y="2991"/>
                  </a:cubicBezTo>
                  <a:lnTo>
                    <a:pt x="320" y="2991"/>
                  </a:lnTo>
                  <a:cubicBezTo>
                    <a:pt x="115" y="3538"/>
                    <a:pt x="1" y="4109"/>
                    <a:pt x="1" y="4725"/>
                  </a:cubicBezTo>
                  <a:cubicBezTo>
                    <a:pt x="1" y="6825"/>
                    <a:pt x="1370" y="8606"/>
                    <a:pt x="3265" y="9222"/>
                  </a:cubicBezTo>
                  <a:cubicBezTo>
                    <a:pt x="3721" y="9382"/>
                    <a:pt x="4223" y="9450"/>
                    <a:pt x="4726" y="9450"/>
                  </a:cubicBezTo>
                  <a:cubicBezTo>
                    <a:pt x="7328" y="9450"/>
                    <a:pt x="9450" y="7350"/>
                    <a:pt x="9450" y="4725"/>
                  </a:cubicBezTo>
                  <a:cubicBezTo>
                    <a:pt x="9450" y="2123"/>
                    <a:pt x="7328" y="0"/>
                    <a:pt x="47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601;p33">
              <a:extLst>
                <a:ext uri="{FF2B5EF4-FFF2-40B4-BE49-F238E27FC236}">
                  <a16:creationId xmlns:a16="http://schemas.microsoft.com/office/drawing/2014/main" id="{309285D8-9E9F-085C-EAFB-E195DEFE90C4}"/>
                </a:ext>
              </a:extLst>
            </p:cNvPr>
            <p:cNvSpPr/>
            <p:nvPr/>
          </p:nvSpPr>
          <p:spPr>
            <a:xfrm>
              <a:off x="1414363" y="2017805"/>
              <a:ext cx="305716" cy="306429"/>
            </a:xfrm>
            <a:custGeom>
              <a:avLst/>
              <a:gdLst/>
              <a:ahLst/>
              <a:cxnLst/>
              <a:rect l="l" t="t" r="r" b="b"/>
              <a:pathLst>
                <a:path w="9861" h="9884" extrusionOk="0">
                  <a:moveTo>
                    <a:pt x="4931" y="434"/>
                  </a:moveTo>
                  <a:cubicBezTo>
                    <a:pt x="7419" y="434"/>
                    <a:pt x="9450" y="2442"/>
                    <a:pt x="9450" y="4930"/>
                  </a:cubicBezTo>
                  <a:cubicBezTo>
                    <a:pt x="9450" y="7418"/>
                    <a:pt x="7419" y="9450"/>
                    <a:pt x="4931" y="9450"/>
                  </a:cubicBezTo>
                  <a:cubicBezTo>
                    <a:pt x="4451" y="9450"/>
                    <a:pt x="3972" y="9381"/>
                    <a:pt x="3515" y="9221"/>
                  </a:cubicBezTo>
                  <a:cubicBezTo>
                    <a:pt x="1667" y="8628"/>
                    <a:pt x="411" y="6893"/>
                    <a:pt x="411" y="4930"/>
                  </a:cubicBezTo>
                  <a:cubicBezTo>
                    <a:pt x="411" y="4360"/>
                    <a:pt x="525" y="3812"/>
                    <a:pt x="731" y="3287"/>
                  </a:cubicBezTo>
                  <a:cubicBezTo>
                    <a:pt x="731" y="3287"/>
                    <a:pt x="731" y="3287"/>
                    <a:pt x="731" y="3264"/>
                  </a:cubicBezTo>
                  <a:cubicBezTo>
                    <a:pt x="1415" y="1529"/>
                    <a:pt x="3059" y="434"/>
                    <a:pt x="4931" y="434"/>
                  </a:cubicBezTo>
                  <a:close/>
                  <a:moveTo>
                    <a:pt x="4931" y="0"/>
                  </a:moveTo>
                  <a:cubicBezTo>
                    <a:pt x="2899" y="0"/>
                    <a:pt x="1096" y="1210"/>
                    <a:pt x="343" y="3104"/>
                  </a:cubicBezTo>
                  <a:cubicBezTo>
                    <a:pt x="114" y="3698"/>
                    <a:pt x="0" y="4314"/>
                    <a:pt x="0" y="4930"/>
                  </a:cubicBezTo>
                  <a:cubicBezTo>
                    <a:pt x="0" y="7076"/>
                    <a:pt x="1370" y="8970"/>
                    <a:pt x="3401" y="9632"/>
                  </a:cubicBezTo>
                  <a:cubicBezTo>
                    <a:pt x="3881" y="9792"/>
                    <a:pt x="4406" y="9883"/>
                    <a:pt x="4931" y="9883"/>
                  </a:cubicBezTo>
                  <a:cubicBezTo>
                    <a:pt x="7647" y="9883"/>
                    <a:pt x="9861" y="7669"/>
                    <a:pt x="9861" y="4930"/>
                  </a:cubicBezTo>
                  <a:cubicBezTo>
                    <a:pt x="9861" y="2214"/>
                    <a:pt x="7647" y="0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602;p33">
              <a:extLst>
                <a:ext uri="{FF2B5EF4-FFF2-40B4-BE49-F238E27FC236}">
                  <a16:creationId xmlns:a16="http://schemas.microsoft.com/office/drawing/2014/main" id="{741F1E8B-EAA7-211C-1363-7E2A984934EE}"/>
                </a:ext>
              </a:extLst>
            </p:cNvPr>
            <p:cNvSpPr/>
            <p:nvPr/>
          </p:nvSpPr>
          <p:spPr>
            <a:xfrm>
              <a:off x="1480180" y="2085730"/>
              <a:ext cx="170545" cy="170576"/>
            </a:xfrm>
            <a:custGeom>
              <a:avLst/>
              <a:gdLst/>
              <a:ahLst/>
              <a:cxnLst/>
              <a:rect l="l" t="t" r="r" b="b"/>
              <a:pathLst>
                <a:path w="5501" h="5502" extrusionOk="0">
                  <a:moveTo>
                    <a:pt x="2762" y="0"/>
                  </a:moveTo>
                  <a:cubicBezTo>
                    <a:pt x="1233" y="0"/>
                    <a:pt x="0" y="1233"/>
                    <a:pt x="0" y="2739"/>
                  </a:cubicBezTo>
                  <a:cubicBezTo>
                    <a:pt x="0" y="4269"/>
                    <a:pt x="1233" y="5501"/>
                    <a:pt x="2762" y="5501"/>
                  </a:cubicBezTo>
                  <a:cubicBezTo>
                    <a:pt x="4268" y="5501"/>
                    <a:pt x="5501" y="4269"/>
                    <a:pt x="5501" y="2739"/>
                  </a:cubicBezTo>
                  <a:cubicBezTo>
                    <a:pt x="5501" y="1233"/>
                    <a:pt x="4268" y="0"/>
                    <a:pt x="2762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603;p33">
              <a:extLst>
                <a:ext uri="{FF2B5EF4-FFF2-40B4-BE49-F238E27FC236}">
                  <a16:creationId xmlns:a16="http://schemas.microsoft.com/office/drawing/2014/main" id="{CE14DCD6-98A7-2A9F-F342-C9EDF4693513}"/>
                </a:ext>
              </a:extLst>
            </p:cNvPr>
            <p:cNvSpPr/>
            <p:nvPr/>
          </p:nvSpPr>
          <p:spPr>
            <a:xfrm>
              <a:off x="762641" y="4331736"/>
              <a:ext cx="1507311" cy="114678"/>
            </a:xfrm>
            <a:custGeom>
              <a:avLst/>
              <a:gdLst/>
              <a:ahLst/>
              <a:cxnLst/>
              <a:rect l="l" t="t" r="r" b="b"/>
              <a:pathLst>
                <a:path w="48619" h="3699" extrusionOk="0">
                  <a:moveTo>
                    <a:pt x="0" y="1"/>
                  </a:moveTo>
                  <a:lnTo>
                    <a:pt x="0" y="3698"/>
                  </a:lnTo>
                  <a:lnTo>
                    <a:pt x="48618" y="3698"/>
                  </a:lnTo>
                  <a:lnTo>
                    <a:pt x="48618" y="1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604;p33">
              <a:extLst>
                <a:ext uri="{FF2B5EF4-FFF2-40B4-BE49-F238E27FC236}">
                  <a16:creationId xmlns:a16="http://schemas.microsoft.com/office/drawing/2014/main" id="{59C4F3D0-59BA-5BC1-9B05-A38362827298}"/>
                </a:ext>
              </a:extLst>
            </p:cNvPr>
            <p:cNvSpPr/>
            <p:nvPr/>
          </p:nvSpPr>
          <p:spPr>
            <a:xfrm>
              <a:off x="943785" y="4331736"/>
              <a:ext cx="322705" cy="114678"/>
            </a:xfrm>
            <a:custGeom>
              <a:avLst/>
              <a:gdLst/>
              <a:ahLst/>
              <a:cxnLst/>
              <a:rect l="l" t="t" r="r" b="b"/>
              <a:pathLst>
                <a:path w="10409" h="3699" extrusionOk="0">
                  <a:moveTo>
                    <a:pt x="0" y="1"/>
                  </a:moveTo>
                  <a:lnTo>
                    <a:pt x="0" y="3698"/>
                  </a:lnTo>
                  <a:lnTo>
                    <a:pt x="10409" y="3698"/>
                  </a:lnTo>
                  <a:lnTo>
                    <a:pt x="10409" y="1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605;p33">
              <a:extLst>
                <a:ext uri="{FF2B5EF4-FFF2-40B4-BE49-F238E27FC236}">
                  <a16:creationId xmlns:a16="http://schemas.microsoft.com/office/drawing/2014/main" id="{8E6B565F-B84E-704C-BA4B-395C7F8860D5}"/>
                </a:ext>
              </a:extLst>
            </p:cNvPr>
            <p:cNvSpPr/>
            <p:nvPr/>
          </p:nvSpPr>
          <p:spPr>
            <a:xfrm>
              <a:off x="713100" y="4069923"/>
              <a:ext cx="1624066" cy="34692"/>
            </a:xfrm>
            <a:custGeom>
              <a:avLst/>
              <a:gdLst/>
              <a:ahLst/>
              <a:cxnLst/>
              <a:rect l="l" t="t" r="r" b="b"/>
              <a:pathLst>
                <a:path w="52385" h="1119" extrusionOk="0">
                  <a:moveTo>
                    <a:pt x="0" y="0"/>
                  </a:moveTo>
                  <a:lnTo>
                    <a:pt x="0" y="1119"/>
                  </a:lnTo>
                  <a:lnTo>
                    <a:pt x="52384" y="1119"/>
                  </a:lnTo>
                  <a:lnTo>
                    <a:pt x="52384" y="0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606;p33">
              <a:extLst>
                <a:ext uri="{FF2B5EF4-FFF2-40B4-BE49-F238E27FC236}">
                  <a16:creationId xmlns:a16="http://schemas.microsoft.com/office/drawing/2014/main" id="{307D02FF-3E20-066E-C6B5-3BAD8295039C}"/>
                </a:ext>
              </a:extLst>
            </p:cNvPr>
            <p:cNvSpPr/>
            <p:nvPr/>
          </p:nvSpPr>
          <p:spPr>
            <a:xfrm>
              <a:off x="713100" y="4297788"/>
              <a:ext cx="1624066" cy="33979"/>
            </a:xfrm>
            <a:custGeom>
              <a:avLst/>
              <a:gdLst/>
              <a:ahLst/>
              <a:cxnLst/>
              <a:rect l="l" t="t" r="r" b="b"/>
              <a:pathLst>
                <a:path w="52385" h="1096" extrusionOk="0">
                  <a:moveTo>
                    <a:pt x="0" y="0"/>
                  </a:moveTo>
                  <a:lnTo>
                    <a:pt x="0" y="1096"/>
                  </a:lnTo>
                  <a:lnTo>
                    <a:pt x="52384" y="1096"/>
                  </a:lnTo>
                  <a:lnTo>
                    <a:pt x="52384" y="0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607;p33">
              <a:extLst>
                <a:ext uri="{FF2B5EF4-FFF2-40B4-BE49-F238E27FC236}">
                  <a16:creationId xmlns:a16="http://schemas.microsoft.com/office/drawing/2014/main" id="{5F1599FF-D514-C39D-0B3D-49E0816D8C64}"/>
                </a:ext>
              </a:extLst>
            </p:cNvPr>
            <p:cNvSpPr/>
            <p:nvPr/>
          </p:nvSpPr>
          <p:spPr>
            <a:xfrm>
              <a:off x="741405" y="4101762"/>
              <a:ext cx="1552605" cy="196029"/>
            </a:xfrm>
            <a:custGeom>
              <a:avLst/>
              <a:gdLst/>
              <a:ahLst/>
              <a:cxnLst/>
              <a:rect l="l" t="t" r="r" b="b"/>
              <a:pathLst>
                <a:path w="50080" h="6323" extrusionOk="0">
                  <a:moveTo>
                    <a:pt x="50079" y="0"/>
                  </a:moveTo>
                  <a:lnTo>
                    <a:pt x="0" y="92"/>
                  </a:lnTo>
                  <a:cubicBezTo>
                    <a:pt x="0" y="92"/>
                    <a:pt x="1530" y="2329"/>
                    <a:pt x="0" y="6323"/>
                  </a:cubicBezTo>
                  <a:lnTo>
                    <a:pt x="50079" y="6323"/>
                  </a:lnTo>
                  <a:cubicBezTo>
                    <a:pt x="50079" y="6323"/>
                    <a:pt x="48276" y="3287"/>
                    <a:pt x="50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608;p33">
              <a:extLst>
                <a:ext uri="{FF2B5EF4-FFF2-40B4-BE49-F238E27FC236}">
                  <a16:creationId xmlns:a16="http://schemas.microsoft.com/office/drawing/2014/main" id="{C638C518-6C50-050E-637E-C18006A7E697}"/>
                </a:ext>
              </a:extLst>
            </p:cNvPr>
            <p:cNvSpPr/>
            <p:nvPr/>
          </p:nvSpPr>
          <p:spPr>
            <a:xfrm>
              <a:off x="734336" y="4095376"/>
              <a:ext cx="1566029" cy="208802"/>
            </a:xfrm>
            <a:custGeom>
              <a:avLst/>
              <a:gdLst/>
              <a:ahLst/>
              <a:cxnLst/>
              <a:rect l="l" t="t" r="r" b="b"/>
              <a:pathLst>
                <a:path w="50513" h="6735" extrusionOk="0">
                  <a:moveTo>
                    <a:pt x="49965" y="435"/>
                  </a:moveTo>
                  <a:lnTo>
                    <a:pt x="49965" y="435"/>
                  </a:lnTo>
                  <a:cubicBezTo>
                    <a:pt x="48709" y="3037"/>
                    <a:pt x="49577" y="5456"/>
                    <a:pt x="49965" y="6324"/>
                  </a:cubicBezTo>
                  <a:lnTo>
                    <a:pt x="525" y="6324"/>
                  </a:lnTo>
                  <a:cubicBezTo>
                    <a:pt x="1621" y="3265"/>
                    <a:pt x="959" y="1256"/>
                    <a:pt x="594" y="503"/>
                  </a:cubicBezTo>
                  <a:lnTo>
                    <a:pt x="49965" y="435"/>
                  </a:lnTo>
                  <a:close/>
                  <a:moveTo>
                    <a:pt x="50307" y="1"/>
                  </a:moveTo>
                  <a:lnTo>
                    <a:pt x="228" y="69"/>
                  </a:lnTo>
                  <a:cubicBezTo>
                    <a:pt x="160" y="69"/>
                    <a:pt x="69" y="115"/>
                    <a:pt x="46" y="184"/>
                  </a:cubicBezTo>
                  <a:cubicBezTo>
                    <a:pt x="0" y="252"/>
                    <a:pt x="0" y="343"/>
                    <a:pt x="46" y="412"/>
                  </a:cubicBezTo>
                  <a:cubicBezTo>
                    <a:pt x="69" y="435"/>
                    <a:pt x="1507" y="2626"/>
                    <a:pt x="23" y="6438"/>
                  </a:cubicBezTo>
                  <a:cubicBezTo>
                    <a:pt x="0" y="6506"/>
                    <a:pt x="23" y="6575"/>
                    <a:pt x="46" y="6643"/>
                  </a:cubicBezTo>
                  <a:cubicBezTo>
                    <a:pt x="91" y="6712"/>
                    <a:pt x="160" y="6734"/>
                    <a:pt x="228" y="6734"/>
                  </a:cubicBezTo>
                  <a:lnTo>
                    <a:pt x="50307" y="6734"/>
                  </a:lnTo>
                  <a:cubicBezTo>
                    <a:pt x="50376" y="6734"/>
                    <a:pt x="50444" y="6689"/>
                    <a:pt x="50490" y="6620"/>
                  </a:cubicBezTo>
                  <a:cubicBezTo>
                    <a:pt x="50513" y="6552"/>
                    <a:pt x="50513" y="6483"/>
                    <a:pt x="50490" y="6415"/>
                  </a:cubicBezTo>
                  <a:cubicBezTo>
                    <a:pt x="50467" y="6392"/>
                    <a:pt x="48778" y="3448"/>
                    <a:pt x="50490" y="321"/>
                  </a:cubicBezTo>
                  <a:cubicBezTo>
                    <a:pt x="50513" y="252"/>
                    <a:pt x="50513" y="161"/>
                    <a:pt x="50490" y="115"/>
                  </a:cubicBezTo>
                  <a:cubicBezTo>
                    <a:pt x="50444" y="47"/>
                    <a:pt x="50376" y="1"/>
                    <a:pt x="50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609;p33">
              <a:extLst>
                <a:ext uri="{FF2B5EF4-FFF2-40B4-BE49-F238E27FC236}">
                  <a16:creationId xmlns:a16="http://schemas.microsoft.com/office/drawing/2014/main" id="{92AD1436-C26B-B2B7-5147-39E00F7645C4}"/>
                </a:ext>
              </a:extLst>
            </p:cNvPr>
            <p:cNvSpPr/>
            <p:nvPr/>
          </p:nvSpPr>
          <p:spPr>
            <a:xfrm>
              <a:off x="1628059" y="4181004"/>
              <a:ext cx="224365" cy="222226"/>
            </a:xfrm>
            <a:custGeom>
              <a:avLst/>
              <a:gdLst/>
              <a:ahLst/>
              <a:cxnLst/>
              <a:rect l="l" t="t" r="r" b="b"/>
              <a:pathLst>
                <a:path w="7237" h="7168" extrusionOk="0">
                  <a:moveTo>
                    <a:pt x="1" y="1"/>
                  </a:moveTo>
                  <a:lnTo>
                    <a:pt x="1" y="7168"/>
                  </a:lnTo>
                  <a:lnTo>
                    <a:pt x="3630" y="4954"/>
                  </a:lnTo>
                  <a:lnTo>
                    <a:pt x="7236" y="7168"/>
                  </a:lnTo>
                  <a:lnTo>
                    <a:pt x="7236" y="1"/>
                  </a:lnTo>
                  <a:close/>
                </a:path>
              </a:pathLst>
            </a:cu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610;p33">
              <a:extLst>
                <a:ext uri="{FF2B5EF4-FFF2-40B4-BE49-F238E27FC236}">
                  <a16:creationId xmlns:a16="http://schemas.microsoft.com/office/drawing/2014/main" id="{793002FF-A4B7-ABA8-10A6-B7F21A3FCEAE}"/>
                </a:ext>
              </a:extLst>
            </p:cNvPr>
            <p:cNvSpPr/>
            <p:nvPr/>
          </p:nvSpPr>
          <p:spPr>
            <a:xfrm>
              <a:off x="751294" y="4140670"/>
              <a:ext cx="1419573" cy="12773"/>
            </a:xfrm>
            <a:custGeom>
              <a:avLst/>
              <a:gdLst/>
              <a:ahLst/>
              <a:cxnLst/>
              <a:rect l="l" t="t" r="r" b="b"/>
              <a:pathLst>
                <a:path w="45789" h="412" extrusionOk="0"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cubicBezTo>
                    <a:pt x="1" y="320"/>
                    <a:pt x="92" y="412"/>
                    <a:pt x="206" y="412"/>
                  </a:cubicBezTo>
                  <a:lnTo>
                    <a:pt x="45560" y="412"/>
                  </a:lnTo>
                  <a:cubicBezTo>
                    <a:pt x="45674" y="412"/>
                    <a:pt x="45789" y="320"/>
                    <a:pt x="45789" y="206"/>
                  </a:cubicBezTo>
                  <a:cubicBezTo>
                    <a:pt x="45789" y="92"/>
                    <a:pt x="45674" y="1"/>
                    <a:pt x="45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611;p33">
              <a:extLst>
                <a:ext uri="{FF2B5EF4-FFF2-40B4-BE49-F238E27FC236}">
                  <a16:creationId xmlns:a16="http://schemas.microsoft.com/office/drawing/2014/main" id="{1E94474A-C9C7-7935-F6FF-A81F27BE268C}"/>
                </a:ext>
              </a:extLst>
            </p:cNvPr>
            <p:cNvSpPr/>
            <p:nvPr/>
          </p:nvSpPr>
          <p:spPr>
            <a:xfrm>
              <a:off x="1226119" y="4174648"/>
              <a:ext cx="1050179" cy="12773"/>
            </a:xfrm>
            <a:custGeom>
              <a:avLst/>
              <a:gdLst/>
              <a:ahLst/>
              <a:cxnLst/>
              <a:rect l="l" t="t" r="r" b="b"/>
              <a:pathLst>
                <a:path w="33874" h="412" extrusionOk="0">
                  <a:moveTo>
                    <a:pt x="206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320"/>
                    <a:pt x="92" y="411"/>
                    <a:pt x="206" y="411"/>
                  </a:cubicBezTo>
                  <a:lnTo>
                    <a:pt x="33668" y="411"/>
                  </a:lnTo>
                  <a:cubicBezTo>
                    <a:pt x="33782" y="411"/>
                    <a:pt x="33874" y="320"/>
                    <a:pt x="33874" y="206"/>
                  </a:cubicBezTo>
                  <a:cubicBezTo>
                    <a:pt x="33874" y="92"/>
                    <a:pt x="33782" y="0"/>
                    <a:pt x="336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612;p33">
              <a:extLst>
                <a:ext uri="{FF2B5EF4-FFF2-40B4-BE49-F238E27FC236}">
                  <a16:creationId xmlns:a16="http://schemas.microsoft.com/office/drawing/2014/main" id="{36DC14F7-062B-970F-D58F-514C40BBD726}"/>
                </a:ext>
              </a:extLst>
            </p:cNvPr>
            <p:cNvSpPr/>
            <p:nvPr/>
          </p:nvSpPr>
          <p:spPr>
            <a:xfrm>
              <a:off x="751294" y="4247534"/>
              <a:ext cx="544218" cy="13486"/>
            </a:xfrm>
            <a:custGeom>
              <a:avLst/>
              <a:gdLst/>
              <a:ahLst/>
              <a:cxnLst/>
              <a:rect l="l" t="t" r="r" b="b"/>
              <a:pathLst>
                <a:path w="17554" h="435" extrusionOk="0">
                  <a:moveTo>
                    <a:pt x="206" y="0"/>
                  </a:moveTo>
                  <a:cubicBezTo>
                    <a:pt x="92" y="0"/>
                    <a:pt x="1" y="115"/>
                    <a:pt x="1" y="229"/>
                  </a:cubicBezTo>
                  <a:cubicBezTo>
                    <a:pt x="1" y="343"/>
                    <a:pt x="92" y="434"/>
                    <a:pt x="206" y="434"/>
                  </a:cubicBezTo>
                  <a:lnTo>
                    <a:pt x="17348" y="434"/>
                  </a:lnTo>
                  <a:cubicBezTo>
                    <a:pt x="17462" y="434"/>
                    <a:pt x="17554" y="343"/>
                    <a:pt x="17554" y="229"/>
                  </a:cubicBezTo>
                  <a:cubicBezTo>
                    <a:pt x="17554" y="115"/>
                    <a:pt x="17462" y="0"/>
                    <a:pt x="17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613;p33">
              <a:extLst>
                <a:ext uri="{FF2B5EF4-FFF2-40B4-BE49-F238E27FC236}">
                  <a16:creationId xmlns:a16="http://schemas.microsoft.com/office/drawing/2014/main" id="{6D44C045-5991-04F6-BB66-87C956F3F14D}"/>
                </a:ext>
              </a:extLst>
            </p:cNvPr>
            <p:cNvSpPr/>
            <p:nvPr/>
          </p:nvSpPr>
          <p:spPr>
            <a:xfrm>
              <a:off x="756255" y="4174648"/>
              <a:ext cx="421076" cy="12773"/>
            </a:xfrm>
            <a:custGeom>
              <a:avLst/>
              <a:gdLst/>
              <a:ahLst/>
              <a:cxnLst/>
              <a:rect l="l" t="t" r="r" b="b"/>
              <a:pathLst>
                <a:path w="13582" h="412" extrusionOk="0">
                  <a:moveTo>
                    <a:pt x="206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320"/>
                    <a:pt x="92" y="411"/>
                    <a:pt x="206" y="411"/>
                  </a:cubicBezTo>
                  <a:lnTo>
                    <a:pt x="13376" y="411"/>
                  </a:lnTo>
                  <a:cubicBezTo>
                    <a:pt x="13491" y="411"/>
                    <a:pt x="13582" y="320"/>
                    <a:pt x="13582" y="206"/>
                  </a:cubicBezTo>
                  <a:cubicBezTo>
                    <a:pt x="13582" y="92"/>
                    <a:pt x="13491" y="0"/>
                    <a:pt x="133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614;p33">
              <a:extLst>
                <a:ext uri="{FF2B5EF4-FFF2-40B4-BE49-F238E27FC236}">
                  <a16:creationId xmlns:a16="http://schemas.microsoft.com/office/drawing/2014/main" id="{E71799CE-5C74-3707-A1C7-0906635B2CB6}"/>
                </a:ext>
              </a:extLst>
            </p:cNvPr>
            <p:cNvSpPr/>
            <p:nvPr/>
          </p:nvSpPr>
          <p:spPr>
            <a:xfrm>
              <a:off x="741405" y="4446381"/>
              <a:ext cx="1563921" cy="20555"/>
            </a:xfrm>
            <a:custGeom>
              <a:avLst/>
              <a:gdLst/>
              <a:ahLst/>
              <a:cxnLst/>
              <a:rect l="l" t="t" r="r" b="b"/>
              <a:pathLst>
                <a:path w="50445" h="663" extrusionOk="0">
                  <a:moveTo>
                    <a:pt x="0" y="0"/>
                  </a:moveTo>
                  <a:lnTo>
                    <a:pt x="0" y="662"/>
                  </a:lnTo>
                  <a:lnTo>
                    <a:pt x="50444" y="662"/>
                  </a:lnTo>
                  <a:lnTo>
                    <a:pt x="50444" y="0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615;p33">
              <a:extLst>
                <a:ext uri="{FF2B5EF4-FFF2-40B4-BE49-F238E27FC236}">
                  <a16:creationId xmlns:a16="http://schemas.microsoft.com/office/drawing/2014/main" id="{122A7E97-302A-9BB2-C80C-AEA0C288476A}"/>
                </a:ext>
              </a:extLst>
            </p:cNvPr>
            <p:cNvSpPr/>
            <p:nvPr/>
          </p:nvSpPr>
          <p:spPr>
            <a:xfrm>
              <a:off x="741405" y="4582945"/>
              <a:ext cx="1563921" cy="20555"/>
            </a:xfrm>
            <a:custGeom>
              <a:avLst/>
              <a:gdLst/>
              <a:ahLst/>
              <a:cxnLst/>
              <a:rect l="l" t="t" r="r" b="b"/>
              <a:pathLst>
                <a:path w="50445" h="663" extrusionOk="0">
                  <a:moveTo>
                    <a:pt x="0" y="1"/>
                  </a:moveTo>
                  <a:lnTo>
                    <a:pt x="0" y="663"/>
                  </a:lnTo>
                  <a:lnTo>
                    <a:pt x="50444" y="663"/>
                  </a:lnTo>
                  <a:lnTo>
                    <a:pt x="50444" y="1"/>
                  </a:ln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616;p33">
              <a:extLst>
                <a:ext uri="{FF2B5EF4-FFF2-40B4-BE49-F238E27FC236}">
                  <a16:creationId xmlns:a16="http://schemas.microsoft.com/office/drawing/2014/main" id="{A2C656B5-A2FE-8179-1D23-C11F5A37E5E6}"/>
                </a:ext>
              </a:extLst>
            </p:cNvPr>
            <p:cNvSpPr/>
            <p:nvPr/>
          </p:nvSpPr>
          <p:spPr>
            <a:xfrm>
              <a:off x="768996" y="4465479"/>
              <a:ext cx="1494569" cy="117499"/>
            </a:xfrm>
            <a:custGeom>
              <a:avLst/>
              <a:gdLst/>
              <a:ahLst/>
              <a:cxnLst/>
              <a:rect l="l" t="t" r="r" b="b"/>
              <a:pathLst>
                <a:path w="48208" h="3790" extrusionOk="0">
                  <a:moveTo>
                    <a:pt x="48208" y="1"/>
                  </a:moveTo>
                  <a:lnTo>
                    <a:pt x="1" y="46"/>
                  </a:lnTo>
                  <a:cubicBezTo>
                    <a:pt x="1" y="46"/>
                    <a:pt x="1484" y="1393"/>
                    <a:pt x="1" y="3790"/>
                  </a:cubicBezTo>
                  <a:lnTo>
                    <a:pt x="48208" y="3790"/>
                  </a:lnTo>
                  <a:cubicBezTo>
                    <a:pt x="48208" y="3790"/>
                    <a:pt x="46496" y="1986"/>
                    <a:pt x="48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Google Shape;617;p33">
              <a:extLst>
                <a:ext uri="{FF2B5EF4-FFF2-40B4-BE49-F238E27FC236}">
                  <a16:creationId xmlns:a16="http://schemas.microsoft.com/office/drawing/2014/main" id="{2601475F-D3EF-A050-5D56-AD839895AB58}"/>
                </a:ext>
              </a:extLst>
            </p:cNvPr>
            <p:cNvSpPr/>
            <p:nvPr/>
          </p:nvSpPr>
          <p:spPr>
            <a:xfrm>
              <a:off x="761928" y="4459123"/>
              <a:ext cx="1508706" cy="130211"/>
            </a:xfrm>
            <a:custGeom>
              <a:avLst/>
              <a:gdLst/>
              <a:ahLst/>
              <a:cxnLst/>
              <a:rect l="l" t="t" r="r" b="b"/>
              <a:pathLst>
                <a:path w="48664" h="4200" extrusionOk="0">
                  <a:moveTo>
                    <a:pt x="48002" y="434"/>
                  </a:moveTo>
                  <a:lnTo>
                    <a:pt x="48002" y="434"/>
                  </a:lnTo>
                  <a:cubicBezTo>
                    <a:pt x="47020" y="1849"/>
                    <a:pt x="47614" y="3173"/>
                    <a:pt x="48025" y="3789"/>
                  </a:cubicBezTo>
                  <a:lnTo>
                    <a:pt x="594" y="3789"/>
                  </a:lnTo>
                  <a:cubicBezTo>
                    <a:pt x="1461" y="2169"/>
                    <a:pt x="1005" y="1027"/>
                    <a:pt x="662" y="457"/>
                  </a:cubicBezTo>
                  <a:lnTo>
                    <a:pt x="48002" y="434"/>
                  </a:lnTo>
                  <a:close/>
                  <a:moveTo>
                    <a:pt x="48436" y="0"/>
                  </a:moveTo>
                  <a:lnTo>
                    <a:pt x="229" y="46"/>
                  </a:lnTo>
                  <a:cubicBezTo>
                    <a:pt x="137" y="46"/>
                    <a:pt x="69" y="91"/>
                    <a:pt x="23" y="183"/>
                  </a:cubicBezTo>
                  <a:cubicBezTo>
                    <a:pt x="0" y="251"/>
                    <a:pt x="23" y="343"/>
                    <a:pt x="92" y="411"/>
                  </a:cubicBezTo>
                  <a:cubicBezTo>
                    <a:pt x="137" y="457"/>
                    <a:pt x="1416" y="1689"/>
                    <a:pt x="46" y="3880"/>
                  </a:cubicBezTo>
                  <a:cubicBezTo>
                    <a:pt x="0" y="3949"/>
                    <a:pt x="0" y="4040"/>
                    <a:pt x="46" y="4109"/>
                  </a:cubicBezTo>
                  <a:cubicBezTo>
                    <a:pt x="92" y="4177"/>
                    <a:pt x="160" y="4200"/>
                    <a:pt x="229" y="4200"/>
                  </a:cubicBezTo>
                  <a:lnTo>
                    <a:pt x="48436" y="4200"/>
                  </a:lnTo>
                  <a:cubicBezTo>
                    <a:pt x="48527" y="4200"/>
                    <a:pt x="48595" y="4154"/>
                    <a:pt x="48641" y="4086"/>
                  </a:cubicBezTo>
                  <a:cubicBezTo>
                    <a:pt x="48664" y="3995"/>
                    <a:pt x="48664" y="3903"/>
                    <a:pt x="48595" y="3858"/>
                  </a:cubicBezTo>
                  <a:cubicBezTo>
                    <a:pt x="48527" y="3789"/>
                    <a:pt x="47020" y="2146"/>
                    <a:pt x="48595" y="343"/>
                  </a:cubicBezTo>
                  <a:cubicBezTo>
                    <a:pt x="48664" y="297"/>
                    <a:pt x="48664" y="206"/>
                    <a:pt x="48641" y="114"/>
                  </a:cubicBezTo>
                  <a:cubicBezTo>
                    <a:pt x="48595" y="46"/>
                    <a:pt x="48527" y="0"/>
                    <a:pt x="484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Google Shape;618;p33">
              <a:extLst>
                <a:ext uri="{FF2B5EF4-FFF2-40B4-BE49-F238E27FC236}">
                  <a16:creationId xmlns:a16="http://schemas.microsoft.com/office/drawing/2014/main" id="{36FC7274-7EF3-04D7-A38D-3F2E63D9314C}"/>
                </a:ext>
              </a:extLst>
            </p:cNvPr>
            <p:cNvSpPr/>
            <p:nvPr/>
          </p:nvSpPr>
          <p:spPr>
            <a:xfrm>
              <a:off x="782451" y="4503704"/>
              <a:ext cx="761452" cy="13455"/>
            </a:xfrm>
            <a:custGeom>
              <a:avLst/>
              <a:gdLst/>
              <a:ahLst/>
              <a:cxnLst/>
              <a:rect l="l" t="t" r="r" b="b"/>
              <a:pathLst>
                <a:path w="24561" h="434" extrusionOk="0">
                  <a:moveTo>
                    <a:pt x="206" y="0"/>
                  </a:moveTo>
                  <a:cubicBezTo>
                    <a:pt x="92" y="0"/>
                    <a:pt x="0" y="91"/>
                    <a:pt x="0" y="206"/>
                  </a:cubicBezTo>
                  <a:cubicBezTo>
                    <a:pt x="0" y="320"/>
                    <a:pt x="92" y="434"/>
                    <a:pt x="206" y="434"/>
                  </a:cubicBezTo>
                  <a:lnTo>
                    <a:pt x="24332" y="434"/>
                  </a:lnTo>
                  <a:cubicBezTo>
                    <a:pt x="24469" y="434"/>
                    <a:pt x="24560" y="320"/>
                    <a:pt x="24560" y="206"/>
                  </a:cubicBezTo>
                  <a:cubicBezTo>
                    <a:pt x="24560" y="91"/>
                    <a:pt x="24469" y="0"/>
                    <a:pt x="24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Google Shape;619;p33">
              <a:extLst>
                <a:ext uri="{FF2B5EF4-FFF2-40B4-BE49-F238E27FC236}">
                  <a16:creationId xmlns:a16="http://schemas.microsoft.com/office/drawing/2014/main" id="{264687AA-B54A-C376-D8A0-D2F89D83335A}"/>
                </a:ext>
              </a:extLst>
            </p:cNvPr>
            <p:cNvSpPr/>
            <p:nvPr/>
          </p:nvSpPr>
          <p:spPr>
            <a:xfrm>
              <a:off x="1269305" y="4541899"/>
              <a:ext cx="982221" cy="12773"/>
            </a:xfrm>
            <a:custGeom>
              <a:avLst/>
              <a:gdLst/>
              <a:ahLst/>
              <a:cxnLst/>
              <a:rect l="l" t="t" r="r" b="b"/>
              <a:pathLst>
                <a:path w="31682" h="412" extrusionOk="0">
                  <a:moveTo>
                    <a:pt x="228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320"/>
                    <a:pt x="91" y="412"/>
                    <a:pt x="228" y="412"/>
                  </a:cubicBezTo>
                  <a:lnTo>
                    <a:pt x="31476" y="412"/>
                  </a:lnTo>
                  <a:cubicBezTo>
                    <a:pt x="31590" y="412"/>
                    <a:pt x="31682" y="320"/>
                    <a:pt x="31682" y="206"/>
                  </a:cubicBezTo>
                  <a:cubicBezTo>
                    <a:pt x="31682" y="92"/>
                    <a:pt x="31590" y="1"/>
                    <a:pt x="31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Google Shape;620;p33">
              <a:extLst>
                <a:ext uri="{FF2B5EF4-FFF2-40B4-BE49-F238E27FC236}">
                  <a16:creationId xmlns:a16="http://schemas.microsoft.com/office/drawing/2014/main" id="{F02A4115-953A-AEED-9D07-7393CA65CCDC}"/>
                </a:ext>
              </a:extLst>
            </p:cNvPr>
            <p:cNvSpPr/>
            <p:nvPr/>
          </p:nvSpPr>
          <p:spPr>
            <a:xfrm>
              <a:off x="1657076" y="4503704"/>
              <a:ext cx="591621" cy="13455"/>
            </a:xfrm>
            <a:custGeom>
              <a:avLst/>
              <a:gdLst/>
              <a:ahLst/>
              <a:cxnLst/>
              <a:rect l="l" t="t" r="r" b="b"/>
              <a:pathLst>
                <a:path w="19083" h="434" extrusionOk="0">
                  <a:moveTo>
                    <a:pt x="206" y="0"/>
                  </a:moveTo>
                  <a:cubicBezTo>
                    <a:pt x="92" y="0"/>
                    <a:pt x="0" y="91"/>
                    <a:pt x="0" y="206"/>
                  </a:cubicBezTo>
                  <a:cubicBezTo>
                    <a:pt x="0" y="320"/>
                    <a:pt x="92" y="434"/>
                    <a:pt x="206" y="434"/>
                  </a:cubicBezTo>
                  <a:lnTo>
                    <a:pt x="18877" y="434"/>
                  </a:lnTo>
                  <a:cubicBezTo>
                    <a:pt x="18991" y="434"/>
                    <a:pt x="19082" y="320"/>
                    <a:pt x="19082" y="206"/>
                  </a:cubicBezTo>
                  <a:cubicBezTo>
                    <a:pt x="19082" y="91"/>
                    <a:pt x="18991" y="0"/>
                    <a:pt x="18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F6F4600-620B-C2F2-CEEF-0A8BC1062716}"/>
              </a:ext>
            </a:extLst>
          </p:cNvPr>
          <p:cNvGrpSpPr/>
          <p:nvPr/>
        </p:nvGrpSpPr>
        <p:grpSpPr>
          <a:xfrm>
            <a:off x="834671" y="1911482"/>
            <a:ext cx="3430425" cy="2680629"/>
            <a:chOff x="834671" y="1911482"/>
            <a:chExt cx="3430425" cy="2680629"/>
          </a:xfrm>
        </p:grpSpPr>
        <p:sp>
          <p:nvSpPr>
            <p:cNvPr id="100" name="Google Shape;627;p33">
              <a:extLst>
                <a:ext uri="{FF2B5EF4-FFF2-40B4-BE49-F238E27FC236}">
                  <a16:creationId xmlns:a16="http://schemas.microsoft.com/office/drawing/2014/main" id="{A9D70788-CC72-14AB-F761-99AC0C0380AF}"/>
                </a:ext>
              </a:extLst>
            </p:cNvPr>
            <p:cNvSpPr/>
            <p:nvPr/>
          </p:nvSpPr>
          <p:spPr>
            <a:xfrm>
              <a:off x="1151058" y="2349746"/>
              <a:ext cx="508107" cy="489378"/>
            </a:xfrm>
            <a:prstGeom prst="ellipse">
              <a:avLst/>
            </a:prstGeom>
            <a:solidFill>
              <a:srgbClr val="ED4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lang="en" sz="2500" b="1" noProof="0" dirty="0">
                  <a:solidFill>
                    <a:srgbClr val="FFFFFF"/>
                  </a:solidFill>
                  <a:latin typeface="Fira Sans Extra Condensed"/>
                  <a:sym typeface="Fira Sans Extra Condensed"/>
                </a:rPr>
                <a:t>*</a:t>
              </a:r>
              <a:endParaRPr kumimoji="0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104" name="Google Shape;633;p33">
              <a:extLst>
                <a:ext uri="{FF2B5EF4-FFF2-40B4-BE49-F238E27FC236}">
                  <a16:creationId xmlns:a16="http://schemas.microsoft.com/office/drawing/2014/main" id="{2816C972-9C19-2FF9-B116-EA4C9DAC70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4671" y="1911482"/>
              <a:ext cx="327372" cy="438264"/>
            </a:xfrm>
            <a:prstGeom prst="straightConnector1">
              <a:avLst/>
            </a:prstGeom>
            <a:noFill/>
            <a:ln w="19050" cap="flat" cmpd="sng">
              <a:solidFill>
                <a:srgbClr val="ED4A5D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82" name="Google Shape;638;p33">
              <a:extLst>
                <a:ext uri="{FF2B5EF4-FFF2-40B4-BE49-F238E27FC236}">
                  <a16:creationId xmlns:a16="http://schemas.microsoft.com/office/drawing/2014/main" id="{8D80AB5B-65A0-A861-12FB-358F407C2F10}"/>
                </a:ext>
              </a:extLst>
            </p:cNvPr>
            <p:cNvSpPr txBox="1"/>
            <p:nvPr/>
          </p:nvSpPr>
          <p:spPr>
            <a:xfrm>
              <a:off x="1149749" y="2767485"/>
              <a:ext cx="3115347" cy="1824626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A0FE6"/>
                  </a:solidFill>
                  <a:effectLst/>
                  <a:uLnTx/>
                  <a:uFillTx/>
                  <a:latin typeface="Calibri" panose="020F0502020204030204" pitchFamily="34" charset="0"/>
                  <a:ea typeface="Fira Sans Extra Condensed"/>
                  <a:cs typeface="Calibri" panose="020F0502020204030204" pitchFamily="34" charset="0"/>
                  <a:sym typeface="Fira Sans Extra Condensed"/>
                </a:rPr>
                <a:t>Sinh học</a:t>
              </a:r>
              <a:r>
                <a:rPr kumimoji="0" lang="en" sz="3600" b="1" i="0" u="none" strike="noStrike" kern="0" cap="none" spc="0" normalizeH="0" noProof="0" dirty="0">
                  <a:ln>
                    <a:noFill/>
                  </a:ln>
                  <a:solidFill>
                    <a:srgbClr val="0A0FE6"/>
                  </a:solidFill>
                  <a:effectLst/>
                  <a:uLnTx/>
                  <a:uFillTx/>
                  <a:latin typeface="Calibri" panose="020F0502020204030204" pitchFamily="34" charset="0"/>
                  <a:ea typeface="Fira Sans Extra Condensed"/>
                  <a:cs typeface="Calibri" panose="020F0502020204030204" pitchFamily="34" charset="0"/>
                  <a:sym typeface="Fira Sans Extra Condensed"/>
                </a:rPr>
                <a:t> phân tử được hiểu như thế nào?</a:t>
              </a:r>
              <a:endPara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0A0FE6"/>
                </a:solidFill>
                <a:effectLst/>
                <a:uLnTx/>
                <a:uFillTx/>
                <a:latin typeface="Calibri" panose="020F0502020204030204" pitchFamily="34" charset="0"/>
                <a:ea typeface="Fira Sans Extra Condensed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B32A32-566C-2D23-40CE-D56A674A993D}"/>
              </a:ext>
            </a:extLst>
          </p:cNvPr>
          <p:cNvGrpSpPr/>
          <p:nvPr/>
        </p:nvGrpSpPr>
        <p:grpSpPr>
          <a:xfrm>
            <a:off x="3792043" y="978935"/>
            <a:ext cx="5123821" cy="3737557"/>
            <a:chOff x="3792043" y="978935"/>
            <a:chExt cx="5123821" cy="3737557"/>
          </a:xfrm>
        </p:grpSpPr>
        <p:pic>
          <p:nvPicPr>
            <p:cNvPr id="229" name="Graphic 228" descr="Arrow Straight">
              <a:extLst>
                <a:ext uri="{FF2B5EF4-FFF2-40B4-BE49-F238E27FC236}">
                  <a16:creationId xmlns:a16="http://schemas.microsoft.com/office/drawing/2014/main" id="{8C68EF0E-0AA0-7E51-C6F5-F3D80C18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792043" y="1903182"/>
              <a:ext cx="594900" cy="594900"/>
            </a:xfrm>
            <a:prstGeom prst="rect">
              <a:avLst/>
            </a:prstGeom>
          </p:spPr>
        </p:pic>
        <p:sp>
          <p:nvSpPr>
            <p:cNvPr id="97" name="Google Shape;2124;p55">
              <a:extLst>
                <a:ext uri="{FF2B5EF4-FFF2-40B4-BE49-F238E27FC236}">
                  <a16:creationId xmlns:a16="http://schemas.microsoft.com/office/drawing/2014/main" id="{F7288B35-5CC5-D809-A31D-DD782BA99AEF}"/>
                </a:ext>
              </a:extLst>
            </p:cNvPr>
            <p:cNvSpPr txBox="1"/>
            <p:nvPr/>
          </p:nvSpPr>
          <p:spPr>
            <a:xfrm>
              <a:off x="4447814" y="978935"/>
              <a:ext cx="4468050" cy="3737557"/>
            </a:xfrm>
            <a:prstGeom prst="rect">
              <a:avLst/>
            </a:prstGeom>
            <a:noFill/>
            <a:ln w="19050" cap="flat" cmpd="sng">
              <a:solidFill>
                <a:srgbClr val="003760"/>
              </a:solidFill>
              <a:prstDash val="solid"/>
              <a:round/>
              <a:headEnd type="none" w="sm" len="sm"/>
              <a:tailEnd type="none" w="sm" len="sm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>
                <a:buClrTx/>
                <a:defRPr/>
              </a:pP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ngành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nghiên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cứu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tử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yếu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nghiên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cứu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nucleic acid </a:t>
              </a:r>
              <a:r>
                <a:rPr lang="en-US" sz="3200" b="1" dirty="0" err="1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37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protein.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3760"/>
                </a:solidFill>
                <a:effectLst/>
                <a:uLnTx/>
                <a:uFillTx/>
                <a:latin typeface="Calibri" panose="020F0502020204030204" pitchFamily="34" charset="0"/>
                <a:ea typeface="Fira Sans Extra Condensed"/>
                <a:cs typeface="Calibri" panose="020F0502020204030204" pitchFamily="34" charset="0"/>
                <a:sym typeface="Fira Sans Extra Condensed"/>
              </a:endParaRPr>
            </a:p>
          </p:txBody>
        </p:sp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EB7A2D6-F629-2EE0-29C1-24133A39DADA}"/>
              </a:ext>
            </a:extLst>
          </p:cNvPr>
          <p:cNvSpPr/>
          <p:nvPr/>
        </p:nvSpPr>
        <p:spPr>
          <a:xfrm>
            <a:off x="227146" y="86507"/>
            <a:ext cx="6798097" cy="59112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KHÁI NIỆM SINH HỌC PHÂN TỬ</a:t>
            </a:r>
          </a:p>
        </p:txBody>
      </p:sp>
    </p:spTree>
    <p:extLst>
      <p:ext uri="{BB962C8B-B14F-4D97-AF65-F5344CB8AC3E}">
        <p14:creationId xmlns:p14="http://schemas.microsoft.com/office/powerpoint/2010/main" val="1007237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2A214B7-D8A8-6501-FE72-088988C9007F}"/>
              </a:ext>
            </a:extLst>
          </p:cNvPr>
          <p:cNvSpPr/>
          <p:nvPr/>
        </p:nvSpPr>
        <p:spPr>
          <a:xfrm>
            <a:off x="106807" y="131933"/>
            <a:ext cx="9037193" cy="62442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8FF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THÀNH TỰU HIỆN ĐẠI CỦA  SINH HỌC PHÂN TỬ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81541CC-8D83-F002-1FEF-07E4C9E7057B}"/>
              </a:ext>
            </a:extLst>
          </p:cNvPr>
          <p:cNvSpPr/>
          <p:nvPr/>
        </p:nvSpPr>
        <p:spPr>
          <a:xfrm>
            <a:off x="1069847" y="1067714"/>
            <a:ext cx="7004305" cy="2705044"/>
          </a:xfrm>
          <a:prstGeom prst="cloudCallout">
            <a:avLst>
              <a:gd name="adj1" fmla="val -30236"/>
              <a:gd name="adj2" fmla="val 84929"/>
            </a:avLst>
          </a:prstGeom>
          <a:solidFill>
            <a:srgbClr val="FFFF99"/>
          </a:solidFill>
          <a:ln>
            <a:solidFill>
              <a:srgbClr val="FFA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200" dirty="0">
                <a:solidFill>
                  <a:srgbClr val="0037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1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Science Subject for Elementary - 4th Grade: Living Things &amp; Life Cycles by Slidesgo">
  <a:themeElements>
    <a:clrScheme name="Simple Light">
      <a:dk1>
        <a:srgbClr val="000000"/>
      </a:dk1>
      <a:lt1>
        <a:srgbClr val="F8FFF7"/>
      </a:lt1>
      <a:dk2>
        <a:srgbClr val="E9F9E6"/>
      </a:dk2>
      <a:lt2>
        <a:srgbClr val="B8D6B3"/>
      </a:lt2>
      <a:accent1>
        <a:srgbClr val="95BC8F"/>
      </a:accent1>
      <a:accent2>
        <a:srgbClr val="528C4D"/>
      </a:accent2>
      <a:accent3>
        <a:srgbClr val="295021"/>
      </a:accent3>
      <a:accent4>
        <a:srgbClr val="F2CF81"/>
      </a:accent4>
      <a:accent5>
        <a:srgbClr val="F5A900"/>
      </a:accent5>
      <a:accent6>
        <a:srgbClr val="F06655"/>
      </a:accent6>
      <a:hlink>
        <a:srgbClr val="2950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AAAAAAAAAA）">
  <a:themeElements>
    <a:clrScheme name="自定义 28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6ACB8"/>
      </a:accent1>
      <a:accent2>
        <a:srgbClr val="06ACB8"/>
      </a:accent2>
      <a:accent3>
        <a:srgbClr val="06ACB8"/>
      </a:accent3>
      <a:accent4>
        <a:srgbClr val="06ACB8"/>
      </a:accent4>
      <a:accent5>
        <a:srgbClr val="06ACB8"/>
      </a:accent5>
      <a:accent6>
        <a:srgbClr val="06ACB8"/>
      </a:accent6>
      <a:hlink>
        <a:srgbClr val="06ACB8"/>
      </a:hlink>
      <a:folHlink>
        <a:srgbClr val="06ACB8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2497</Words>
  <PresentationFormat>On-screen Show (16:9)</PresentationFormat>
  <Paragraphs>278</Paragraphs>
  <Slides>44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Capriola</vt:lpstr>
      <vt:lpstr>Calibri Light</vt:lpstr>
      <vt:lpstr>Source Han Serif SC</vt:lpstr>
      <vt:lpstr>Fira Sans Extra Condensed</vt:lpstr>
      <vt:lpstr>Nunito</vt:lpstr>
      <vt:lpstr>Arial</vt:lpstr>
      <vt:lpstr>Times New Roman</vt:lpstr>
      <vt:lpstr>Calibri</vt:lpstr>
      <vt:lpstr>Science Subject for Elementary - 4th Grade: Living Things &amp; Life Cycles by Slidesgo</vt:lpstr>
      <vt:lpstr>AAAAAAAAAAAA）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2024-08-13T14:45:31Z</dcterms:modified>
</cp:coreProperties>
</file>