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8" r:id="rId1"/>
  </p:sldMasterIdLst>
  <p:notesMasterIdLst>
    <p:notesMasterId r:id="rId11"/>
  </p:notesMasterIdLst>
  <p:sldIdLst>
    <p:sldId id="263" r:id="rId2"/>
    <p:sldId id="258" r:id="rId3"/>
    <p:sldId id="262" r:id="rId4"/>
    <p:sldId id="264" r:id="rId5"/>
    <p:sldId id="261" r:id="rId6"/>
    <p:sldId id="269" r:id="rId7"/>
    <p:sldId id="266" r:id="rId8"/>
    <p:sldId id="267" r:id="rId9"/>
    <p:sldId id="276" r:id="rId10"/>
  </p:sldIdLst>
  <p:sldSz cx="9144000" cy="5143500" type="screen16x9"/>
  <p:notesSz cx="6858000" cy="9144000"/>
  <p:embeddedFontLst>
    <p:embeddedFont>
      <p:font typeface="Gill Sans MT" pitchFamily="34" charset="0"/>
      <p:regular r:id="rId12"/>
      <p:bold r:id="rId13"/>
      <p:italic r:id="rId14"/>
      <p:boldItalic r:id="rId15"/>
    </p:embeddedFont>
    <p:embeddedFont>
      <p:font typeface="Denk One" charset="0"/>
      <p:regular r:id="rId16"/>
    </p:embeddedFont>
    <p:embeddedFont>
      <p:font typeface="Fira Sans Extra Condensed" charset="0"/>
      <p:regular r:id="rId17"/>
      <p:bold r:id="rId18"/>
      <p:italic r:id="rId19"/>
      <p:boldItalic r:id="rId20"/>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2" d="100"/>
          <a:sy n="102" d="100"/>
        </p:scale>
        <p:origin x="-456" y="1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57422328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6"/>
        <p:cNvGrpSpPr/>
        <p:nvPr/>
      </p:nvGrpSpPr>
      <p:grpSpPr>
        <a:xfrm>
          <a:off x="0" y="0"/>
          <a:ext cx="0" cy="0"/>
          <a:chOff x="0" y="0"/>
          <a:chExt cx="0" cy="0"/>
        </a:xfrm>
      </p:grpSpPr>
      <p:sp>
        <p:nvSpPr>
          <p:cNvPr id="837" name="Google Shape;837;g58d3b44f08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8" name="Google Shape;838;g58d3b44f08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g58d3b44f0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6" name="Google Shape;386;g58d3b44f0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g58d3b44f08_1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g58d3b44f08_1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7"/>
        <p:cNvGrpSpPr/>
        <p:nvPr/>
      </p:nvGrpSpPr>
      <p:grpSpPr>
        <a:xfrm>
          <a:off x="0" y="0"/>
          <a:ext cx="0" cy="0"/>
          <a:chOff x="0" y="0"/>
          <a:chExt cx="0" cy="0"/>
        </a:xfrm>
      </p:grpSpPr>
      <p:sp>
        <p:nvSpPr>
          <p:cNvPr id="868" name="Google Shape;868;g58d3b44f08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9" name="Google Shape;869;g58d3b44f08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4"/>
        <p:cNvGrpSpPr/>
        <p:nvPr/>
      </p:nvGrpSpPr>
      <p:grpSpPr>
        <a:xfrm>
          <a:off x="0" y="0"/>
          <a:ext cx="0" cy="0"/>
          <a:chOff x="0" y="0"/>
          <a:chExt cx="0" cy="0"/>
        </a:xfrm>
      </p:grpSpPr>
      <p:sp>
        <p:nvSpPr>
          <p:cNvPr id="635" name="Google Shape;635;g58d3b44f08_1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6" name="Google Shape;636;g58d3b44f08_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3"/>
        <p:cNvGrpSpPr/>
        <p:nvPr/>
      </p:nvGrpSpPr>
      <p:grpSpPr>
        <a:xfrm>
          <a:off x="0" y="0"/>
          <a:ext cx="0" cy="0"/>
          <a:chOff x="0" y="0"/>
          <a:chExt cx="0" cy="0"/>
        </a:xfrm>
      </p:grpSpPr>
      <p:sp>
        <p:nvSpPr>
          <p:cNvPr id="1264" name="Google Shape;1264;g58d3b44f08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5" name="Google Shape;1265;g58d3b44f08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9"/>
        <p:cNvGrpSpPr/>
        <p:nvPr/>
      </p:nvGrpSpPr>
      <p:grpSpPr>
        <a:xfrm>
          <a:off x="0" y="0"/>
          <a:ext cx="0" cy="0"/>
          <a:chOff x="0" y="0"/>
          <a:chExt cx="0" cy="0"/>
        </a:xfrm>
      </p:grpSpPr>
      <p:sp>
        <p:nvSpPr>
          <p:cNvPr id="1030" name="Google Shape;1030;g569cdd4839_0_7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1" name="Google Shape;1031;g569cdd4839_0_7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7"/>
        <p:cNvGrpSpPr/>
        <p:nvPr/>
      </p:nvGrpSpPr>
      <p:grpSpPr>
        <a:xfrm>
          <a:off x="0" y="0"/>
          <a:ext cx="0" cy="0"/>
          <a:chOff x="0" y="0"/>
          <a:chExt cx="0" cy="0"/>
        </a:xfrm>
      </p:grpSpPr>
      <p:sp>
        <p:nvSpPr>
          <p:cNvPr id="1098" name="Google Shape;1098;g58d3b44f08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9" name="Google Shape;1099;g58d3b44f08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1"/>
        <p:cNvGrpSpPr/>
        <p:nvPr/>
      </p:nvGrpSpPr>
      <p:grpSpPr>
        <a:xfrm>
          <a:off x="0" y="0"/>
          <a:ext cx="0" cy="0"/>
          <a:chOff x="0" y="0"/>
          <a:chExt cx="0" cy="0"/>
        </a:xfrm>
      </p:grpSpPr>
      <p:sp>
        <p:nvSpPr>
          <p:cNvPr id="2352" name="Google Shape;2352;g58c66ba33b_0_9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3" name="Google Shape;2353;g58c66ba33b_0_9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13335" y="601724"/>
            <a:ext cx="6477805" cy="1906073"/>
          </a:xfrm>
        </p:spPr>
        <p:txBody>
          <a:bodyPr bIns="0" anchor="b">
            <a:normAutofit/>
          </a:bodyPr>
          <a:lstStyle>
            <a:lvl1pPr algn="l">
              <a:defRPr sz="4950"/>
            </a:lvl1pPr>
          </a:lstStyle>
          <a:p>
            <a:r>
              <a:rPr lang="en-US"/>
              <a:t>Click to edit Master title style</a:t>
            </a:r>
            <a:endParaRPr lang="en-US" dirty="0"/>
          </a:p>
        </p:txBody>
      </p:sp>
      <p:sp>
        <p:nvSpPr>
          <p:cNvPr id="3" name="Subtitle 2"/>
          <p:cNvSpPr>
            <a:spLocks noGrp="1"/>
          </p:cNvSpPr>
          <p:nvPr>
            <p:ph type="subTitle" idx="1"/>
          </p:nvPr>
        </p:nvSpPr>
        <p:spPr>
          <a:xfrm>
            <a:off x="1813335" y="2648403"/>
            <a:ext cx="6477804" cy="733216"/>
          </a:xfrm>
        </p:spPr>
        <p:txBody>
          <a:bodyPr tIns="91440" bIns="91440">
            <a:normAutofit/>
          </a:bodyPr>
          <a:lstStyle>
            <a:lvl1pPr marL="0" indent="0" algn="l">
              <a:buNone/>
              <a:defRPr sz="1350" b="0" cap="all" baseline="0">
                <a:solidFill>
                  <a:schemeClr val="tx1"/>
                </a:solidFill>
              </a:defRPr>
            </a:lvl1pPr>
            <a:lvl2pPr marL="342900" indent="0" algn="ctr">
              <a:buNone/>
              <a:defRPr sz="135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07/11/2022</a:t>
            </a:fld>
            <a:endParaRPr lang="en-US" dirty="0"/>
          </a:p>
        </p:txBody>
      </p:sp>
      <p:sp>
        <p:nvSpPr>
          <p:cNvPr id="5" name="Footer Placeholder 4"/>
          <p:cNvSpPr>
            <a:spLocks noGrp="1"/>
          </p:cNvSpPr>
          <p:nvPr>
            <p:ph type="ftr" sz="quarter" idx="11"/>
          </p:nvPr>
        </p:nvSpPr>
        <p:spPr>
          <a:xfrm>
            <a:off x="1812376" y="246981"/>
            <a:ext cx="3730436" cy="231901"/>
          </a:xfrm>
        </p:spPr>
        <p:txBody>
          <a:bodyPr/>
          <a:lstStyle/>
          <a:p>
            <a:endParaRPr lang="en-US" dirty="0"/>
          </a:p>
        </p:txBody>
      </p:sp>
      <p:sp>
        <p:nvSpPr>
          <p:cNvPr id="6" name="Slide Number Placeholder 5"/>
          <p:cNvSpPr>
            <a:spLocks noGrp="1"/>
          </p:cNvSpPr>
          <p:nvPr>
            <p:ph type="sldNum" sz="quarter" idx="12"/>
          </p:nvPr>
        </p:nvSpPr>
        <p:spPr>
          <a:xfrm>
            <a:off x="1078249" y="599230"/>
            <a:ext cx="608264" cy="377684"/>
          </a:xfrm>
        </p:spPr>
        <p:txBody>
          <a:bodyPr/>
          <a:lstStyle/>
          <a:p>
            <a:fld id="{6D22F896-40B5-4ADD-8801-0D06FADFA095}" type="slidenum">
              <a:rPr lang="en-US" dirty="0"/>
              <a:t>‹#›</a:t>
            </a:fld>
            <a:endParaRPr lang="en-US" dirty="0"/>
          </a:p>
        </p:txBody>
      </p:sp>
      <p:cxnSp>
        <p:nvCxnSpPr>
          <p:cNvPr id="15" name="Straight Connector 14"/>
          <p:cNvCxnSpPr/>
          <p:nvPr/>
        </p:nvCxnSpPr>
        <p:spPr>
          <a:xfrm>
            <a:off x="1813335" y="2646407"/>
            <a:ext cx="647780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9396782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07/11/2022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432918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79333" y="599230"/>
            <a:ext cx="1211807" cy="3494917"/>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83504" y="599230"/>
            <a:ext cx="5871623" cy="34949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07/11/2022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7079333" y="599230"/>
            <a:ext cx="0" cy="3494917"/>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1747258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TEXT + DESIGN 2">
  <p:cSld name="TITLE + TEXT + DESIGN 2">
    <p:bg>
      <p:bgPr>
        <a:solidFill>
          <a:schemeClr val="accent1"/>
        </a:solidFill>
        <a:effectLst/>
      </p:bgPr>
    </p:bg>
    <p:spTree>
      <p:nvGrpSpPr>
        <p:cNvPr id="1" name="Shape 64"/>
        <p:cNvGrpSpPr/>
        <p:nvPr/>
      </p:nvGrpSpPr>
      <p:grpSpPr>
        <a:xfrm>
          <a:off x="0" y="0"/>
          <a:ext cx="0" cy="0"/>
          <a:chOff x="0" y="0"/>
          <a:chExt cx="0" cy="0"/>
        </a:xfrm>
      </p:grpSpPr>
      <p:sp>
        <p:nvSpPr>
          <p:cNvPr id="67" name="Google Shape;67;p8"/>
          <p:cNvSpPr txBox="1">
            <a:spLocks noGrp="1"/>
          </p:cNvSpPr>
          <p:nvPr>
            <p:ph type="ctrTitle"/>
          </p:nvPr>
        </p:nvSpPr>
        <p:spPr>
          <a:xfrm>
            <a:off x="3351750" y="397650"/>
            <a:ext cx="5118600" cy="591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2400" b="0"/>
            </a:lvl1pPr>
            <a:lvl2pPr lvl="1" rtl="0">
              <a:spcBef>
                <a:spcPts val="0"/>
              </a:spcBef>
              <a:spcAft>
                <a:spcPts val="0"/>
              </a:spcAft>
              <a:buClr>
                <a:schemeClr val="dk1"/>
              </a:buClr>
              <a:buSzPts val="4800"/>
              <a:buNone/>
              <a:defRPr sz="4800">
                <a:solidFill>
                  <a:schemeClr val="dk1"/>
                </a:solidFill>
              </a:defRPr>
            </a:lvl2pPr>
            <a:lvl3pPr lvl="2" rtl="0">
              <a:spcBef>
                <a:spcPts val="0"/>
              </a:spcBef>
              <a:spcAft>
                <a:spcPts val="0"/>
              </a:spcAft>
              <a:buClr>
                <a:schemeClr val="dk1"/>
              </a:buClr>
              <a:buSzPts val="4800"/>
              <a:buNone/>
              <a:defRPr sz="4800">
                <a:solidFill>
                  <a:schemeClr val="dk1"/>
                </a:solidFill>
              </a:defRPr>
            </a:lvl3pPr>
            <a:lvl4pPr lvl="3" rtl="0">
              <a:spcBef>
                <a:spcPts val="0"/>
              </a:spcBef>
              <a:spcAft>
                <a:spcPts val="0"/>
              </a:spcAft>
              <a:buClr>
                <a:schemeClr val="dk1"/>
              </a:buClr>
              <a:buSzPts val="4800"/>
              <a:buNone/>
              <a:defRPr sz="4800">
                <a:solidFill>
                  <a:schemeClr val="dk1"/>
                </a:solidFill>
              </a:defRPr>
            </a:lvl4pPr>
            <a:lvl5pPr lvl="4" rtl="0">
              <a:spcBef>
                <a:spcPts val="0"/>
              </a:spcBef>
              <a:spcAft>
                <a:spcPts val="0"/>
              </a:spcAft>
              <a:buClr>
                <a:schemeClr val="dk1"/>
              </a:buClr>
              <a:buSzPts val="4800"/>
              <a:buNone/>
              <a:defRPr sz="4800">
                <a:solidFill>
                  <a:schemeClr val="dk1"/>
                </a:solidFill>
              </a:defRPr>
            </a:lvl5pPr>
            <a:lvl6pPr lvl="5" rtl="0">
              <a:spcBef>
                <a:spcPts val="0"/>
              </a:spcBef>
              <a:spcAft>
                <a:spcPts val="0"/>
              </a:spcAft>
              <a:buClr>
                <a:schemeClr val="dk1"/>
              </a:buClr>
              <a:buSzPts val="4800"/>
              <a:buNone/>
              <a:defRPr sz="4800">
                <a:solidFill>
                  <a:schemeClr val="dk1"/>
                </a:solidFill>
              </a:defRPr>
            </a:lvl6pPr>
            <a:lvl7pPr lvl="6" rtl="0">
              <a:spcBef>
                <a:spcPts val="0"/>
              </a:spcBef>
              <a:spcAft>
                <a:spcPts val="0"/>
              </a:spcAft>
              <a:buClr>
                <a:schemeClr val="dk1"/>
              </a:buClr>
              <a:buSzPts val="4800"/>
              <a:buNone/>
              <a:defRPr sz="4800">
                <a:solidFill>
                  <a:schemeClr val="dk1"/>
                </a:solidFill>
              </a:defRPr>
            </a:lvl7pPr>
            <a:lvl8pPr lvl="7" rtl="0">
              <a:spcBef>
                <a:spcPts val="0"/>
              </a:spcBef>
              <a:spcAft>
                <a:spcPts val="0"/>
              </a:spcAft>
              <a:buClr>
                <a:schemeClr val="dk1"/>
              </a:buClr>
              <a:buSzPts val="4800"/>
              <a:buNone/>
              <a:defRPr sz="4800">
                <a:solidFill>
                  <a:schemeClr val="dk1"/>
                </a:solidFill>
              </a:defRPr>
            </a:lvl8pPr>
            <a:lvl9pPr lvl="8" rtl="0">
              <a:spcBef>
                <a:spcPts val="0"/>
              </a:spcBef>
              <a:spcAft>
                <a:spcPts val="0"/>
              </a:spcAft>
              <a:buClr>
                <a:schemeClr val="dk1"/>
              </a:buClr>
              <a:buSzPts val="4800"/>
              <a:buNone/>
              <a:defRPr sz="4800">
                <a:solidFill>
                  <a:schemeClr val="dk1"/>
                </a:solidFill>
              </a:defRPr>
            </a:lvl9pPr>
          </a:lstStyle>
          <a:p>
            <a:endParaRPr/>
          </a:p>
        </p:txBody>
      </p:sp>
    </p:spTree>
    <p:extLst>
      <p:ext uri="{BB962C8B-B14F-4D97-AF65-F5344CB8AC3E}">
        <p14:creationId xmlns:p14="http://schemas.microsoft.com/office/powerpoint/2010/main" val="1733574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
  <p:cSld name="SECTION ">
    <p:bg>
      <p:bgPr>
        <a:solidFill>
          <a:schemeClr val="accent1"/>
        </a:solidFill>
        <a:effectLst/>
      </p:bgPr>
    </p:bg>
    <p:spTree>
      <p:nvGrpSpPr>
        <p:cNvPr id="1" name="Shape 34"/>
        <p:cNvGrpSpPr/>
        <p:nvPr/>
      </p:nvGrpSpPr>
      <p:grpSpPr>
        <a:xfrm>
          <a:off x="0" y="0"/>
          <a:ext cx="0" cy="0"/>
          <a:chOff x="0" y="0"/>
          <a:chExt cx="0" cy="0"/>
        </a:xfrm>
      </p:grpSpPr>
      <p:sp>
        <p:nvSpPr>
          <p:cNvPr id="37" name="Google Shape;37;p4"/>
          <p:cNvSpPr txBox="1">
            <a:spLocks noGrp="1"/>
          </p:cNvSpPr>
          <p:nvPr>
            <p:ph type="ctrTitle"/>
          </p:nvPr>
        </p:nvSpPr>
        <p:spPr>
          <a:xfrm>
            <a:off x="532475" y="2283175"/>
            <a:ext cx="5118600" cy="946200"/>
          </a:xfrm>
          <a:prstGeom prst="rect">
            <a:avLst/>
          </a:prstGeom>
        </p:spPr>
        <p:txBody>
          <a:bodyPr spcFirstLastPara="1" wrap="square" lIns="91425" tIns="91425" rIns="91425" bIns="91425" anchor="t" anchorCtr="0">
            <a:noAutofit/>
          </a:bodyPr>
          <a:lstStyle>
            <a:lvl1pPr lvl="0" rtl="0">
              <a:spcBef>
                <a:spcPts val="0"/>
              </a:spcBef>
              <a:spcAft>
                <a:spcPts val="0"/>
              </a:spcAft>
              <a:buSzPts val="5000"/>
              <a:buNone/>
              <a:defRPr sz="5000" b="0"/>
            </a:lvl1pPr>
            <a:lvl2pPr lvl="1" rtl="0">
              <a:spcBef>
                <a:spcPts val="0"/>
              </a:spcBef>
              <a:spcAft>
                <a:spcPts val="0"/>
              </a:spcAft>
              <a:buClr>
                <a:schemeClr val="dk1"/>
              </a:buClr>
              <a:buSzPts val="4800"/>
              <a:buNone/>
              <a:defRPr sz="4800">
                <a:solidFill>
                  <a:schemeClr val="dk1"/>
                </a:solidFill>
              </a:defRPr>
            </a:lvl2pPr>
            <a:lvl3pPr lvl="2" rtl="0">
              <a:spcBef>
                <a:spcPts val="0"/>
              </a:spcBef>
              <a:spcAft>
                <a:spcPts val="0"/>
              </a:spcAft>
              <a:buClr>
                <a:schemeClr val="dk1"/>
              </a:buClr>
              <a:buSzPts val="4800"/>
              <a:buNone/>
              <a:defRPr sz="4800">
                <a:solidFill>
                  <a:schemeClr val="dk1"/>
                </a:solidFill>
              </a:defRPr>
            </a:lvl3pPr>
            <a:lvl4pPr lvl="3" rtl="0">
              <a:spcBef>
                <a:spcPts val="0"/>
              </a:spcBef>
              <a:spcAft>
                <a:spcPts val="0"/>
              </a:spcAft>
              <a:buClr>
                <a:schemeClr val="dk1"/>
              </a:buClr>
              <a:buSzPts val="4800"/>
              <a:buNone/>
              <a:defRPr sz="4800">
                <a:solidFill>
                  <a:schemeClr val="dk1"/>
                </a:solidFill>
              </a:defRPr>
            </a:lvl4pPr>
            <a:lvl5pPr lvl="4" rtl="0">
              <a:spcBef>
                <a:spcPts val="0"/>
              </a:spcBef>
              <a:spcAft>
                <a:spcPts val="0"/>
              </a:spcAft>
              <a:buClr>
                <a:schemeClr val="dk1"/>
              </a:buClr>
              <a:buSzPts val="4800"/>
              <a:buNone/>
              <a:defRPr sz="4800">
                <a:solidFill>
                  <a:schemeClr val="dk1"/>
                </a:solidFill>
              </a:defRPr>
            </a:lvl5pPr>
            <a:lvl6pPr lvl="5" rtl="0">
              <a:spcBef>
                <a:spcPts val="0"/>
              </a:spcBef>
              <a:spcAft>
                <a:spcPts val="0"/>
              </a:spcAft>
              <a:buClr>
                <a:schemeClr val="dk1"/>
              </a:buClr>
              <a:buSzPts val="4800"/>
              <a:buNone/>
              <a:defRPr sz="4800">
                <a:solidFill>
                  <a:schemeClr val="dk1"/>
                </a:solidFill>
              </a:defRPr>
            </a:lvl6pPr>
            <a:lvl7pPr lvl="6" rtl="0">
              <a:spcBef>
                <a:spcPts val="0"/>
              </a:spcBef>
              <a:spcAft>
                <a:spcPts val="0"/>
              </a:spcAft>
              <a:buClr>
                <a:schemeClr val="dk1"/>
              </a:buClr>
              <a:buSzPts val="4800"/>
              <a:buNone/>
              <a:defRPr sz="4800">
                <a:solidFill>
                  <a:schemeClr val="dk1"/>
                </a:solidFill>
              </a:defRPr>
            </a:lvl7pPr>
            <a:lvl8pPr lvl="7" rtl="0">
              <a:spcBef>
                <a:spcPts val="0"/>
              </a:spcBef>
              <a:spcAft>
                <a:spcPts val="0"/>
              </a:spcAft>
              <a:buClr>
                <a:schemeClr val="dk1"/>
              </a:buClr>
              <a:buSzPts val="4800"/>
              <a:buNone/>
              <a:defRPr sz="4800">
                <a:solidFill>
                  <a:schemeClr val="dk1"/>
                </a:solidFill>
              </a:defRPr>
            </a:lvl8pPr>
            <a:lvl9pPr lvl="8" rtl="0">
              <a:spcBef>
                <a:spcPts val="0"/>
              </a:spcBef>
              <a:spcAft>
                <a:spcPts val="0"/>
              </a:spcAft>
              <a:buClr>
                <a:schemeClr val="dk1"/>
              </a:buClr>
              <a:buSzPts val="4800"/>
              <a:buNone/>
              <a:defRPr sz="4800">
                <a:solidFill>
                  <a:schemeClr val="dk1"/>
                </a:solidFill>
              </a:defRPr>
            </a:lvl9pPr>
          </a:lstStyle>
          <a:p>
            <a:endParaRPr/>
          </a:p>
        </p:txBody>
      </p:sp>
      <p:sp>
        <p:nvSpPr>
          <p:cNvPr id="38" name="Google Shape;38;p4"/>
          <p:cNvSpPr txBox="1">
            <a:spLocks noGrp="1"/>
          </p:cNvSpPr>
          <p:nvPr>
            <p:ph type="title" idx="2" hasCustomPrompt="1"/>
          </p:nvPr>
        </p:nvSpPr>
        <p:spPr>
          <a:xfrm>
            <a:off x="532470" y="1528325"/>
            <a:ext cx="2667000" cy="577800"/>
          </a:xfrm>
          <a:prstGeom prst="rect">
            <a:avLst/>
          </a:prstGeom>
        </p:spPr>
        <p:txBody>
          <a:bodyPr spcFirstLastPara="1" wrap="square" lIns="91425" tIns="91425" rIns="91425" bIns="91425" anchor="ctr" anchorCtr="0">
            <a:noAutofit/>
          </a:bodyPr>
          <a:lstStyle>
            <a:lvl1pPr lvl="0" rtl="0">
              <a:spcBef>
                <a:spcPts val="0"/>
              </a:spcBef>
              <a:spcAft>
                <a:spcPts val="0"/>
              </a:spcAft>
              <a:buSzPts val="7200"/>
              <a:buNone/>
              <a:defRPr sz="7200" b="0"/>
            </a:lvl1pPr>
            <a:lvl2pPr lvl="1" rtl="0">
              <a:spcBef>
                <a:spcPts val="0"/>
              </a:spcBef>
              <a:spcAft>
                <a:spcPts val="0"/>
              </a:spcAft>
              <a:buClr>
                <a:schemeClr val="dk1"/>
              </a:buClr>
              <a:buSzPts val="3600"/>
              <a:buFont typeface="Fira Sans Extra Condensed"/>
              <a:buNone/>
              <a:defRPr sz="3600" b="0">
                <a:solidFill>
                  <a:schemeClr val="dk1"/>
                </a:solidFill>
                <a:latin typeface="Fira Sans Extra Condensed"/>
                <a:ea typeface="Fira Sans Extra Condensed"/>
                <a:cs typeface="Fira Sans Extra Condensed"/>
                <a:sym typeface="Fira Sans Extra Condensed"/>
              </a:defRPr>
            </a:lvl2pPr>
            <a:lvl3pPr lvl="2" rtl="0">
              <a:spcBef>
                <a:spcPts val="0"/>
              </a:spcBef>
              <a:spcAft>
                <a:spcPts val="0"/>
              </a:spcAft>
              <a:buClr>
                <a:schemeClr val="dk1"/>
              </a:buClr>
              <a:buSzPts val="3600"/>
              <a:buFont typeface="Fira Sans Extra Condensed"/>
              <a:buNone/>
              <a:defRPr sz="3600" b="0">
                <a:solidFill>
                  <a:schemeClr val="dk1"/>
                </a:solidFill>
                <a:latin typeface="Fira Sans Extra Condensed"/>
                <a:ea typeface="Fira Sans Extra Condensed"/>
                <a:cs typeface="Fira Sans Extra Condensed"/>
                <a:sym typeface="Fira Sans Extra Condensed"/>
              </a:defRPr>
            </a:lvl3pPr>
            <a:lvl4pPr lvl="3" rtl="0">
              <a:spcBef>
                <a:spcPts val="0"/>
              </a:spcBef>
              <a:spcAft>
                <a:spcPts val="0"/>
              </a:spcAft>
              <a:buClr>
                <a:schemeClr val="dk1"/>
              </a:buClr>
              <a:buSzPts val="3600"/>
              <a:buFont typeface="Fira Sans Extra Condensed"/>
              <a:buNone/>
              <a:defRPr sz="3600" b="0">
                <a:solidFill>
                  <a:schemeClr val="dk1"/>
                </a:solidFill>
                <a:latin typeface="Fira Sans Extra Condensed"/>
                <a:ea typeface="Fira Sans Extra Condensed"/>
                <a:cs typeface="Fira Sans Extra Condensed"/>
                <a:sym typeface="Fira Sans Extra Condensed"/>
              </a:defRPr>
            </a:lvl4pPr>
            <a:lvl5pPr lvl="4" rtl="0">
              <a:spcBef>
                <a:spcPts val="0"/>
              </a:spcBef>
              <a:spcAft>
                <a:spcPts val="0"/>
              </a:spcAft>
              <a:buClr>
                <a:schemeClr val="dk1"/>
              </a:buClr>
              <a:buSzPts val="3600"/>
              <a:buFont typeface="Fira Sans Extra Condensed"/>
              <a:buNone/>
              <a:defRPr sz="3600" b="0">
                <a:solidFill>
                  <a:schemeClr val="dk1"/>
                </a:solidFill>
                <a:latin typeface="Fira Sans Extra Condensed"/>
                <a:ea typeface="Fira Sans Extra Condensed"/>
                <a:cs typeface="Fira Sans Extra Condensed"/>
                <a:sym typeface="Fira Sans Extra Condensed"/>
              </a:defRPr>
            </a:lvl5pPr>
            <a:lvl6pPr lvl="5" rtl="0">
              <a:spcBef>
                <a:spcPts val="0"/>
              </a:spcBef>
              <a:spcAft>
                <a:spcPts val="0"/>
              </a:spcAft>
              <a:buClr>
                <a:schemeClr val="dk1"/>
              </a:buClr>
              <a:buSzPts val="3600"/>
              <a:buFont typeface="Fira Sans Extra Condensed"/>
              <a:buNone/>
              <a:defRPr sz="3600" b="0">
                <a:solidFill>
                  <a:schemeClr val="dk1"/>
                </a:solidFill>
                <a:latin typeface="Fira Sans Extra Condensed"/>
                <a:ea typeface="Fira Sans Extra Condensed"/>
                <a:cs typeface="Fira Sans Extra Condensed"/>
                <a:sym typeface="Fira Sans Extra Condensed"/>
              </a:defRPr>
            </a:lvl6pPr>
            <a:lvl7pPr lvl="6" rtl="0">
              <a:spcBef>
                <a:spcPts val="0"/>
              </a:spcBef>
              <a:spcAft>
                <a:spcPts val="0"/>
              </a:spcAft>
              <a:buClr>
                <a:schemeClr val="dk1"/>
              </a:buClr>
              <a:buSzPts val="3600"/>
              <a:buFont typeface="Fira Sans Extra Condensed"/>
              <a:buNone/>
              <a:defRPr sz="3600" b="0">
                <a:solidFill>
                  <a:schemeClr val="dk1"/>
                </a:solidFill>
                <a:latin typeface="Fira Sans Extra Condensed"/>
                <a:ea typeface="Fira Sans Extra Condensed"/>
                <a:cs typeface="Fira Sans Extra Condensed"/>
                <a:sym typeface="Fira Sans Extra Condensed"/>
              </a:defRPr>
            </a:lvl7pPr>
            <a:lvl8pPr lvl="7" rtl="0">
              <a:spcBef>
                <a:spcPts val="0"/>
              </a:spcBef>
              <a:spcAft>
                <a:spcPts val="0"/>
              </a:spcAft>
              <a:buClr>
                <a:schemeClr val="dk1"/>
              </a:buClr>
              <a:buSzPts val="3600"/>
              <a:buFont typeface="Fira Sans Extra Condensed"/>
              <a:buNone/>
              <a:defRPr sz="3600" b="0">
                <a:solidFill>
                  <a:schemeClr val="dk1"/>
                </a:solidFill>
                <a:latin typeface="Fira Sans Extra Condensed"/>
                <a:ea typeface="Fira Sans Extra Condensed"/>
                <a:cs typeface="Fira Sans Extra Condensed"/>
                <a:sym typeface="Fira Sans Extra Condensed"/>
              </a:defRPr>
            </a:lvl8pPr>
            <a:lvl9pPr lvl="8" rtl="0">
              <a:spcBef>
                <a:spcPts val="0"/>
              </a:spcBef>
              <a:spcAft>
                <a:spcPts val="0"/>
              </a:spcAft>
              <a:buClr>
                <a:schemeClr val="dk1"/>
              </a:buClr>
              <a:buSzPts val="3600"/>
              <a:buFont typeface="Fira Sans Extra Condensed"/>
              <a:buNone/>
              <a:defRPr sz="3600" b="0">
                <a:solidFill>
                  <a:schemeClr val="dk1"/>
                </a:solidFill>
                <a:latin typeface="Fira Sans Extra Condensed"/>
                <a:ea typeface="Fira Sans Extra Condensed"/>
                <a:cs typeface="Fira Sans Extra Condensed"/>
                <a:sym typeface="Fira Sans Extra Condensed"/>
              </a:defRPr>
            </a:lvl9pPr>
          </a:lstStyle>
          <a:p>
            <a:r>
              <a:t>xx%</a:t>
            </a:r>
          </a:p>
        </p:txBody>
      </p:sp>
    </p:spTree>
    <p:extLst>
      <p:ext uri="{BB962C8B-B14F-4D97-AF65-F5344CB8AC3E}">
        <p14:creationId xmlns:p14="http://schemas.microsoft.com/office/powerpoint/2010/main" val="4270395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 TEXT + DESIGN 1">
  <p:cSld name="TITLE + TEXT + DESIGN 1">
    <p:bg>
      <p:bgPr>
        <a:solidFill>
          <a:schemeClr val="accent1"/>
        </a:solidFill>
        <a:effectLst/>
      </p:bgPr>
    </p:bg>
    <p:spTree>
      <p:nvGrpSpPr>
        <p:cNvPr id="1" name="Shape 57"/>
        <p:cNvGrpSpPr/>
        <p:nvPr/>
      </p:nvGrpSpPr>
      <p:grpSpPr>
        <a:xfrm>
          <a:off x="0" y="0"/>
          <a:ext cx="0" cy="0"/>
          <a:chOff x="0" y="0"/>
          <a:chExt cx="0" cy="0"/>
        </a:xfrm>
      </p:grpSpPr>
      <p:sp>
        <p:nvSpPr>
          <p:cNvPr id="61" name="Google Shape;61;p7"/>
          <p:cNvSpPr txBox="1">
            <a:spLocks noGrp="1"/>
          </p:cNvSpPr>
          <p:nvPr>
            <p:ph type="subTitle" idx="1"/>
          </p:nvPr>
        </p:nvSpPr>
        <p:spPr>
          <a:xfrm>
            <a:off x="6104250" y="2448700"/>
            <a:ext cx="2366100" cy="572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200"/>
              <a:buNone/>
              <a:defRPr/>
            </a:lvl1pPr>
            <a:lvl2pPr lvl="1" algn="r" rtl="0">
              <a:lnSpc>
                <a:spcPct val="100000"/>
              </a:lnSpc>
              <a:spcBef>
                <a:spcPts val="0"/>
              </a:spcBef>
              <a:spcAft>
                <a:spcPts val="0"/>
              </a:spcAft>
              <a:buSzPts val="1200"/>
              <a:buNone/>
              <a:defRPr/>
            </a:lvl2pPr>
            <a:lvl3pPr lvl="2" algn="r" rtl="0">
              <a:lnSpc>
                <a:spcPct val="100000"/>
              </a:lnSpc>
              <a:spcBef>
                <a:spcPts val="0"/>
              </a:spcBef>
              <a:spcAft>
                <a:spcPts val="0"/>
              </a:spcAft>
              <a:buSzPts val="1200"/>
              <a:buNone/>
              <a:defRPr/>
            </a:lvl3pPr>
            <a:lvl4pPr lvl="3" algn="r" rtl="0">
              <a:lnSpc>
                <a:spcPct val="100000"/>
              </a:lnSpc>
              <a:spcBef>
                <a:spcPts val="0"/>
              </a:spcBef>
              <a:spcAft>
                <a:spcPts val="0"/>
              </a:spcAft>
              <a:buSzPts val="1200"/>
              <a:buNone/>
              <a:defRPr/>
            </a:lvl4pPr>
            <a:lvl5pPr lvl="4" algn="r" rtl="0">
              <a:lnSpc>
                <a:spcPct val="100000"/>
              </a:lnSpc>
              <a:spcBef>
                <a:spcPts val="0"/>
              </a:spcBef>
              <a:spcAft>
                <a:spcPts val="0"/>
              </a:spcAft>
              <a:buSzPts val="1200"/>
              <a:buNone/>
              <a:defRPr/>
            </a:lvl5pPr>
            <a:lvl6pPr lvl="5" algn="r" rtl="0">
              <a:lnSpc>
                <a:spcPct val="100000"/>
              </a:lnSpc>
              <a:spcBef>
                <a:spcPts val="0"/>
              </a:spcBef>
              <a:spcAft>
                <a:spcPts val="0"/>
              </a:spcAft>
              <a:buSzPts val="1200"/>
              <a:buNone/>
              <a:defRPr/>
            </a:lvl6pPr>
            <a:lvl7pPr lvl="6" algn="r" rtl="0">
              <a:lnSpc>
                <a:spcPct val="100000"/>
              </a:lnSpc>
              <a:spcBef>
                <a:spcPts val="0"/>
              </a:spcBef>
              <a:spcAft>
                <a:spcPts val="0"/>
              </a:spcAft>
              <a:buSzPts val="1200"/>
              <a:buNone/>
              <a:defRPr/>
            </a:lvl7pPr>
            <a:lvl8pPr lvl="7" algn="r" rtl="0">
              <a:lnSpc>
                <a:spcPct val="100000"/>
              </a:lnSpc>
              <a:spcBef>
                <a:spcPts val="0"/>
              </a:spcBef>
              <a:spcAft>
                <a:spcPts val="0"/>
              </a:spcAft>
              <a:buSzPts val="1200"/>
              <a:buNone/>
              <a:defRPr/>
            </a:lvl8pPr>
            <a:lvl9pPr lvl="8" algn="r" rtl="0">
              <a:lnSpc>
                <a:spcPct val="100000"/>
              </a:lnSpc>
              <a:spcBef>
                <a:spcPts val="0"/>
              </a:spcBef>
              <a:spcAft>
                <a:spcPts val="0"/>
              </a:spcAft>
              <a:buSzPts val="1200"/>
              <a:buNone/>
              <a:defRPr/>
            </a:lvl9pPr>
          </a:lstStyle>
          <a:p>
            <a:endParaRPr/>
          </a:p>
        </p:txBody>
      </p:sp>
      <p:sp>
        <p:nvSpPr>
          <p:cNvPr id="62" name="Google Shape;62;p7"/>
          <p:cNvSpPr txBox="1">
            <a:spLocks noGrp="1"/>
          </p:cNvSpPr>
          <p:nvPr>
            <p:ph type="subTitle" idx="2"/>
          </p:nvPr>
        </p:nvSpPr>
        <p:spPr>
          <a:xfrm>
            <a:off x="5171550" y="1876300"/>
            <a:ext cx="3298800" cy="572400"/>
          </a:xfrm>
          <a:prstGeom prst="rect">
            <a:avLst/>
          </a:prstGeom>
        </p:spPr>
        <p:txBody>
          <a:bodyPr spcFirstLastPara="1" wrap="square" lIns="91425" tIns="91425" rIns="91425" bIns="91425" anchor="b" anchorCtr="0">
            <a:noAutofit/>
          </a:bodyPr>
          <a:lstStyle>
            <a:lvl1pPr lvl="0" algn="r" rtl="0">
              <a:lnSpc>
                <a:spcPct val="100000"/>
              </a:lnSpc>
              <a:spcBef>
                <a:spcPts val="0"/>
              </a:spcBef>
              <a:spcAft>
                <a:spcPts val="0"/>
              </a:spcAft>
              <a:buClr>
                <a:schemeClr val="dk1"/>
              </a:buClr>
              <a:buSzPts val="2400"/>
              <a:buFont typeface="Denk One"/>
              <a:buNone/>
              <a:defRPr sz="2400">
                <a:solidFill>
                  <a:schemeClr val="dk1"/>
                </a:solidFill>
                <a:latin typeface="Denk One"/>
                <a:ea typeface="Denk One"/>
                <a:cs typeface="Denk One"/>
                <a:sym typeface="Denk One"/>
              </a:defRPr>
            </a:lvl1pPr>
            <a:lvl2pPr lvl="1" algn="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2pPr>
            <a:lvl3pPr lvl="2" algn="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3pPr>
            <a:lvl4pPr lvl="3" algn="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4pPr>
            <a:lvl5pPr lvl="4" algn="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5pPr>
            <a:lvl6pPr lvl="5" algn="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6pPr>
            <a:lvl7pPr lvl="6" algn="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7pPr>
            <a:lvl8pPr lvl="7" algn="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8pPr>
            <a:lvl9pPr lvl="8" algn="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9pPr>
          </a:lstStyle>
          <a:p>
            <a:endParaRPr/>
          </a:p>
        </p:txBody>
      </p:sp>
      <p:sp>
        <p:nvSpPr>
          <p:cNvPr id="63" name="Google Shape;63;p7"/>
          <p:cNvSpPr txBox="1">
            <a:spLocks noGrp="1"/>
          </p:cNvSpPr>
          <p:nvPr>
            <p:ph type="ctrTitle"/>
          </p:nvPr>
        </p:nvSpPr>
        <p:spPr>
          <a:xfrm>
            <a:off x="3351750" y="397650"/>
            <a:ext cx="5118600" cy="591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2400" b="0"/>
            </a:lvl1pPr>
            <a:lvl2pPr lvl="1" rtl="0">
              <a:spcBef>
                <a:spcPts val="0"/>
              </a:spcBef>
              <a:spcAft>
                <a:spcPts val="0"/>
              </a:spcAft>
              <a:buClr>
                <a:schemeClr val="dk1"/>
              </a:buClr>
              <a:buSzPts val="4800"/>
              <a:buNone/>
              <a:defRPr sz="4800">
                <a:solidFill>
                  <a:schemeClr val="dk1"/>
                </a:solidFill>
              </a:defRPr>
            </a:lvl2pPr>
            <a:lvl3pPr lvl="2" rtl="0">
              <a:spcBef>
                <a:spcPts val="0"/>
              </a:spcBef>
              <a:spcAft>
                <a:spcPts val="0"/>
              </a:spcAft>
              <a:buClr>
                <a:schemeClr val="dk1"/>
              </a:buClr>
              <a:buSzPts val="4800"/>
              <a:buNone/>
              <a:defRPr sz="4800">
                <a:solidFill>
                  <a:schemeClr val="dk1"/>
                </a:solidFill>
              </a:defRPr>
            </a:lvl3pPr>
            <a:lvl4pPr lvl="3" rtl="0">
              <a:spcBef>
                <a:spcPts val="0"/>
              </a:spcBef>
              <a:spcAft>
                <a:spcPts val="0"/>
              </a:spcAft>
              <a:buClr>
                <a:schemeClr val="dk1"/>
              </a:buClr>
              <a:buSzPts val="4800"/>
              <a:buNone/>
              <a:defRPr sz="4800">
                <a:solidFill>
                  <a:schemeClr val="dk1"/>
                </a:solidFill>
              </a:defRPr>
            </a:lvl4pPr>
            <a:lvl5pPr lvl="4" rtl="0">
              <a:spcBef>
                <a:spcPts val="0"/>
              </a:spcBef>
              <a:spcAft>
                <a:spcPts val="0"/>
              </a:spcAft>
              <a:buClr>
                <a:schemeClr val="dk1"/>
              </a:buClr>
              <a:buSzPts val="4800"/>
              <a:buNone/>
              <a:defRPr sz="4800">
                <a:solidFill>
                  <a:schemeClr val="dk1"/>
                </a:solidFill>
              </a:defRPr>
            </a:lvl5pPr>
            <a:lvl6pPr lvl="5" rtl="0">
              <a:spcBef>
                <a:spcPts val="0"/>
              </a:spcBef>
              <a:spcAft>
                <a:spcPts val="0"/>
              </a:spcAft>
              <a:buClr>
                <a:schemeClr val="dk1"/>
              </a:buClr>
              <a:buSzPts val="4800"/>
              <a:buNone/>
              <a:defRPr sz="4800">
                <a:solidFill>
                  <a:schemeClr val="dk1"/>
                </a:solidFill>
              </a:defRPr>
            </a:lvl6pPr>
            <a:lvl7pPr lvl="6" rtl="0">
              <a:spcBef>
                <a:spcPts val="0"/>
              </a:spcBef>
              <a:spcAft>
                <a:spcPts val="0"/>
              </a:spcAft>
              <a:buClr>
                <a:schemeClr val="dk1"/>
              </a:buClr>
              <a:buSzPts val="4800"/>
              <a:buNone/>
              <a:defRPr sz="4800">
                <a:solidFill>
                  <a:schemeClr val="dk1"/>
                </a:solidFill>
              </a:defRPr>
            </a:lvl7pPr>
            <a:lvl8pPr lvl="7" rtl="0">
              <a:spcBef>
                <a:spcPts val="0"/>
              </a:spcBef>
              <a:spcAft>
                <a:spcPts val="0"/>
              </a:spcAft>
              <a:buClr>
                <a:schemeClr val="dk1"/>
              </a:buClr>
              <a:buSzPts val="4800"/>
              <a:buNone/>
              <a:defRPr sz="4800">
                <a:solidFill>
                  <a:schemeClr val="dk1"/>
                </a:solidFill>
              </a:defRPr>
            </a:lvl8pPr>
            <a:lvl9pPr lvl="8" rtl="0">
              <a:spcBef>
                <a:spcPts val="0"/>
              </a:spcBef>
              <a:spcAft>
                <a:spcPts val="0"/>
              </a:spcAft>
              <a:buClr>
                <a:schemeClr val="dk1"/>
              </a:buClr>
              <a:buSzPts val="4800"/>
              <a:buNone/>
              <a:defRPr sz="4800">
                <a:solidFill>
                  <a:schemeClr val="dk1"/>
                </a:solidFill>
              </a:defRPr>
            </a:lvl9pPr>
          </a:lstStyle>
          <a:p>
            <a:endParaRPr/>
          </a:p>
        </p:txBody>
      </p:sp>
    </p:spTree>
    <p:extLst>
      <p:ext uri="{BB962C8B-B14F-4D97-AF65-F5344CB8AC3E}">
        <p14:creationId xmlns:p14="http://schemas.microsoft.com/office/powerpoint/2010/main" val="4104068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LUMNS">
  <p:cSld name="TWO COLUMNS">
    <p:bg>
      <p:bgPr>
        <a:solidFill>
          <a:schemeClr val="accent1"/>
        </a:solidFill>
        <a:effectLst/>
      </p:bgPr>
    </p:bg>
    <p:spTree>
      <p:nvGrpSpPr>
        <p:cNvPr id="1" name="Shape 68"/>
        <p:cNvGrpSpPr/>
        <p:nvPr/>
      </p:nvGrpSpPr>
      <p:grpSpPr>
        <a:xfrm>
          <a:off x="0" y="0"/>
          <a:ext cx="0" cy="0"/>
          <a:chOff x="0" y="0"/>
          <a:chExt cx="0" cy="0"/>
        </a:xfrm>
      </p:grpSpPr>
      <p:sp>
        <p:nvSpPr>
          <p:cNvPr id="70" name="Google Shape;70;p9"/>
          <p:cNvSpPr txBox="1">
            <a:spLocks noGrp="1"/>
          </p:cNvSpPr>
          <p:nvPr>
            <p:ph type="ctrTitle"/>
          </p:nvPr>
        </p:nvSpPr>
        <p:spPr>
          <a:xfrm>
            <a:off x="3351750" y="397650"/>
            <a:ext cx="5118600" cy="591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2400" b="0"/>
            </a:lvl1pPr>
            <a:lvl2pPr lvl="1" rtl="0">
              <a:spcBef>
                <a:spcPts val="0"/>
              </a:spcBef>
              <a:spcAft>
                <a:spcPts val="0"/>
              </a:spcAft>
              <a:buClr>
                <a:schemeClr val="dk1"/>
              </a:buClr>
              <a:buSzPts val="4800"/>
              <a:buNone/>
              <a:defRPr sz="4800">
                <a:solidFill>
                  <a:schemeClr val="dk1"/>
                </a:solidFill>
              </a:defRPr>
            </a:lvl2pPr>
            <a:lvl3pPr lvl="2" rtl="0">
              <a:spcBef>
                <a:spcPts val="0"/>
              </a:spcBef>
              <a:spcAft>
                <a:spcPts val="0"/>
              </a:spcAft>
              <a:buClr>
                <a:schemeClr val="dk1"/>
              </a:buClr>
              <a:buSzPts val="4800"/>
              <a:buNone/>
              <a:defRPr sz="4800">
                <a:solidFill>
                  <a:schemeClr val="dk1"/>
                </a:solidFill>
              </a:defRPr>
            </a:lvl3pPr>
            <a:lvl4pPr lvl="3" rtl="0">
              <a:spcBef>
                <a:spcPts val="0"/>
              </a:spcBef>
              <a:spcAft>
                <a:spcPts val="0"/>
              </a:spcAft>
              <a:buClr>
                <a:schemeClr val="dk1"/>
              </a:buClr>
              <a:buSzPts val="4800"/>
              <a:buNone/>
              <a:defRPr sz="4800">
                <a:solidFill>
                  <a:schemeClr val="dk1"/>
                </a:solidFill>
              </a:defRPr>
            </a:lvl4pPr>
            <a:lvl5pPr lvl="4" rtl="0">
              <a:spcBef>
                <a:spcPts val="0"/>
              </a:spcBef>
              <a:spcAft>
                <a:spcPts val="0"/>
              </a:spcAft>
              <a:buClr>
                <a:schemeClr val="dk1"/>
              </a:buClr>
              <a:buSzPts val="4800"/>
              <a:buNone/>
              <a:defRPr sz="4800">
                <a:solidFill>
                  <a:schemeClr val="dk1"/>
                </a:solidFill>
              </a:defRPr>
            </a:lvl5pPr>
            <a:lvl6pPr lvl="5" rtl="0">
              <a:spcBef>
                <a:spcPts val="0"/>
              </a:spcBef>
              <a:spcAft>
                <a:spcPts val="0"/>
              </a:spcAft>
              <a:buClr>
                <a:schemeClr val="dk1"/>
              </a:buClr>
              <a:buSzPts val="4800"/>
              <a:buNone/>
              <a:defRPr sz="4800">
                <a:solidFill>
                  <a:schemeClr val="dk1"/>
                </a:solidFill>
              </a:defRPr>
            </a:lvl6pPr>
            <a:lvl7pPr lvl="6" rtl="0">
              <a:spcBef>
                <a:spcPts val="0"/>
              </a:spcBef>
              <a:spcAft>
                <a:spcPts val="0"/>
              </a:spcAft>
              <a:buClr>
                <a:schemeClr val="dk1"/>
              </a:buClr>
              <a:buSzPts val="4800"/>
              <a:buNone/>
              <a:defRPr sz="4800">
                <a:solidFill>
                  <a:schemeClr val="dk1"/>
                </a:solidFill>
              </a:defRPr>
            </a:lvl7pPr>
            <a:lvl8pPr lvl="7" rtl="0">
              <a:spcBef>
                <a:spcPts val="0"/>
              </a:spcBef>
              <a:spcAft>
                <a:spcPts val="0"/>
              </a:spcAft>
              <a:buClr>
                <a:schemeClr val="dk1"/>
              </a:buClr>
              <a:buSzPts val="4800"/>
              <a:buNone/>
              <a:defRPr sz="4800">
                <a:solidFill>
                  <a:schemeClr val="dk1"/>
                </a:solidFill>
              </a:defRPr>
            </a:lvl8pPr>
            <a:lvl9pPr lvl="8" rtl="0">
              <a:spcBef>
                <a:spcPts val="0"/>
              </a:spcBef>
              <a:spcAft>
                <a:spcPts val="0"/>
              </a:spcAft>
              <a:buClr>
                <a:schemeClr val="dk1"/>
              </a:buClr>
              <a:buSzPts val="4800"/>
              <a:buNone/>
              <a:defRPr sz="4800">
                <a:solidFill>
                  <a:schemeClr val="dk1"/>
                </a:solidFill>
              </a:defRPr>
            </a:lvl9pPr>
          </a:lstStyle>
          <a:p>
            <a:endParaRPr/>
          </a:p>
        </p:txBody>
      </p:sp>
      <p:sp>
        <p:nvSpPr>
          <p:cNvPr id="73" name="Google Shape;73;p9"/>
          <p:cNvSpPr txBox="1">
            <a:spLocks noGrp="1"/>
          </p:cNvSpPr>
          <p:nvPr>
            <p:ph type="subTitle" idx="1"/>
          </p:nvPr>
        </p:nvSpPr>
        <p:spPr>
          <a:xfrm flipH="1">
            <a:off x="796256" y="3054500"/>
            <a:ext cx="3181500" cy="57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74" name="Google Shape;74;p9"/>
          <p:cNvSpPr txBox="1">
            <a:spLocks noGrp="1"/>
          </p:cNvSpPr>
          <p:nvPr>
            <p:ph type="subTitle" idx="2"/>
          </p:nvPr>
        </p:nvSpPr>
        <p:spPr>
          <a:xfrm flipH="1">
            <a:off x="796256" y="2482100"/>
            <a:ext cx="3181500" cy="572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Denk One"/>
              <a:buNone/>
              <a:defRPr sz="2400">
                <a:solidFill>
                  <a:schemeClr val="dk1"/>
                </a:solidFill>
                <a:latin typeface="Denk One"/>
                <a:ea typeface="Denk One"/>
                <a:cs typeface="Denk One"/>
                <a:sym typeface="Denk One"/>
              </a:defRPr>
            </a:lvl1pPr>
            <a:lvl2pPr lvl="1"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2pPr>
            <a:lvl3pPr lvl="2"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3pPr>
            <a:lvl4pPr lvl="3"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4pPr>
            <a:lvl5pPr lvl="4"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5pPr>
            <a:lvl6pPr lvl="5"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6pPr>
            <a:lvl7pPr lvl="6"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7pPr>
            <a:lvl8pPr lvl="7"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8pPr>
            <a:lvl9pPr lvl="8"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9pPr>
          </a:lstStyle>
          <a:p>
            <a:endParaRPr/>
          </a:p>
        </p:txBody>
      </p:sp>
      <p:sp>
        <p:nvSpPr>
          <p:cNvPr id="75" name="Google Shape;75;p9"/>
          <p:cNvSpPr txBox="1">
            <a:spLocks noGrp="1"/>
          </p:cNvSpPr>
          <p:nvPr>
            <p:ph type="subTitle" idx="3"/>
          </p:nvPr>
        </p:nvSpPr>
        <p:spPr>
          <a:xfrm flipH="1">
            <a:off x="5195056" y="3054500"/>
            <a:ext cx="3181500" cy="57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76" name="Google Shape;76;p9"/>
          <p:cNvSpPr txBox="1">
            <a:spLocks noGrp="1"/>
          </p:cNvSpPr>
          <p:nvPr>
            <p:ph type="subTitle" idx="4"/>
          </p:nvPr>
        </p:nvSpPr>
        <p:spPr>
          <a:xfrm flipH="1">
            <a:off x="5195056" y="2482100"/>
            <a:ext cx="3181500" cy="572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Denk One"/>
              <a:buNone/>
              <a:defRPr sz="2400">
                <a:solidFill>
                  <a:schemeClr val="dk1"/>
                </a:solidFill>
                <a:latin typeface="Denk One"/>
                <a:ea typeface="Denk One"/>
                <a:cs typeface="Denk One"/>
                <a:sym typeface="Denk One"/>
              </a:defRPr>
            </a:lvl1pPr>
            <a:lvl2pPr lvl="1"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2pPr>
            <a:lvl3pPr lvl="2"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3pPr>
            <a:lvl4pPr lvl="3"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4pPr>
            <a:lvl5pPr lvl="4"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5pPr>
            <a:lvl6pPr lvl="5"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6pPr>
            <a:lvl7pPr lvl="6"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7pPr>
            <a:lvl8pPr lvl="7"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8pPr>
            <a:lvl9pPr lvl="8"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9pPr>
          </a:lstStyle>
          <a:p>
            <a:endParaRPr/>
          </a:p>
        </p:txBody>
      </p:sp>
    </p:spTree>
    <p:extLst>
      <p:ext uri="{BB962C8B-B14F-4D97-AF65-F5344CB8AC3E}">
        <p14:creationId xmlns:p14="http://schemas.microsoft.com/office/powerpoint/2010/main" val="9796294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 TEXT + DESIGN 3">
  <p:cSld name="TITLE + TEXT + DESIGN 3">
    <p:bg>
      <p:bgPr>
        <a:solidFill>
          <a:schemeClr val="accent1"/>
        </a:solidFill>
        <a:effectLst/>
      </p:bgPr>
    </p:bg>
    <p:spTree>
      <p:nvGrpSpPr>
        <p:cNvPr id="1" name="Shape 108"/>
        <p:cNvGrpSpPr/>
        <p:nvPr/>
      </p:nvGrpSpPr>
      <p:grpSpPr>
        <a:xfrm>
          <a:off x="0" y="0"/>
          <a:ext cx="0" cy="0"/>
          <a:chOff x="0" y="0"/>
          <a:chExt cx="0" cy="0"/>
        </a:xfrm>
      </p:grpSpPr>
      <p:sp>
        <p:nvSpPr>
          <p:cNvPr id="122" name="Google Shape;122;p12"/>
          <p:cNvSpPr txBox="1">
            <a:spLocks noGrp="1"/>
          </p:cNvSpPr>
          <p:nvPr>
            <p:ph type="subTitle" idx="1"/>
          </p:nvPr>
        </p:nvSpPr>
        <p:spPr>
          <a:xfrm flipH="1">
            <a:off x="4032347" y="1305075"/>
            <a:ext cx="4449300" cy="5724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dk1"/>
              </a:buClr>
              <a:buSzPts val="2400"/>
              <a:buFont typeface="Denk One"/>
              <a:buNone/>
              <a:defRPr sz="2400">
                <a:solidFill>
                  <a:schemeClr val="dk1"/>
                </a:solidFill>
                <a:latin typeface="Denk One"/>
                <a:ea typeface="Denk One"/>
                <a:cs typeface="Denk One"/>
                <a:sym typeface="Denk One"/>
              </a:defRPr>
            </a:lvl1pPr>
            <a:lvl2pPr lvl="1" algn="r" rtl="0">
              <a:lnSpc>
                <a:spcPct val="100000"/>
              </a:lnSpc>
              <a:spcBef>
                <a:spcPts val="0"/>
              </a:spcBef>
              <a:spcAft>
                <a:spcPts val="0"/>
              </a:spcAft>
              <a:buClr>
                <a:schemeClr val="dk1"/>
              </a:buClr>
              <a:buSzPts val="1200"/>
              <a:buFont typeface="Denk One"/>
              <a:buNone/>
              <a:defRPr>
                <a:solidFill>
                  <a:schemeClr val="dk1"/>
                </a:solidFill>
                <a:latin typeface="Denk One"/>
                <a:ea typeface="Denk One"/>
                <a:cs typeface="Denk One"/>
                <a:sym typeface="Denk One"/>
              </a:defRPr>
            </a:lvl2pPr>
            <a:lvl3pPr lvl="2" algn="r" rtl="0">
              <a:lnSpc>
                <a:spcPct val="100000"/>
              </a:lnSpc>
              <a:spcBef>
                <a:spcPts val="0"/>
              </a:spcBef>
              <a:spcAft>
                <a:spcPts val="0"/>
              </a:spcAft>
              <a:buClr>
                <a:schemeClr val="dk1"/>
              </a:buClr>
              <a:buSzPts val="1200"/>
              <a:buFont typeface="Denk One"/>
              <a:buNone/>
              <a:defRPr>
                <a:solidFill>
                  <a:schemeClr val="dk1"/>
                </a:solidFill>
                <a:latin typeface="Denk One"/>
                <a:ea typeface="Denk One"/>
                <a:cs typeface="Denk One"/>
                <a:sym typeface="Denk One"/>
              </a:defRPr>
            </a:lvl3pPr>
            <a:lvl4pPr lvl="3" algn="r" rtl="0">
              <a:lnSpc>
                <a:spcPct val="100000"/>
              </a:lnSpc>
              <a:spcBef>
                <a:spcPts val="0"/>
              </a:spcBef>
              <a:spcAft>
                <a:spcPts val="0"/>
              </a:spcAft>
              <a:buClr>
                <a:schemeClr val="dk1"/>
              </a:buClr>
              <a:buSzPts val="1200"/>
              <a:buFont typeface="Denk One"/>
              <a:buNone/>
              <a:defRPr>
                <a:solidFill>
                  <a:schemeClr val="dk1"/>
                </a:solidFill>
                <a:latin typeface="Denk One"/>
                <a:ea typeface="Denk One"/>
                <a:cs typeface="Denk One"/>
                <a:sym typeface="Denk One"/>
              </a:defRPr>
            </a:lvl4pPr>
            <a:lvl5pPr lvl="4" algn="r" rtl="0">
              <a:lnSpc>
                <a:spcPct val="100000"/>
              </a:lnSpc>
              <a:spcBef>
                <a:spcPts val="0"/>
              </a:spcBef>
              <a:spcAft>
                <a:spcPts val="0"/>
              </a:spcAft>
              <a:buClr>
                <a:schemeClr val="dk1"/>
              </a:buClr>
              <a:buSzPts val="1200"/>
              <a:buFont typeface="Denk One"/>
              <a:buNone/>
              <a:defRPr>
                <a:solidFill>
                  <a:schemeClr val="dk1"/>
                </a:solidFill>
                <a:latin typeface="Denk One"/>
                <a:ea typeface="Denk One"/>
                <a:cs typeface="Denk One"/>
                <a:sym typeface="Denk One"/>
              </a:defRPr>
            </a:lvl5pPr>
            <a:lvl6pPr lvl="5" algn="r" rtl="0">
              <a:lnSpc>
                <a:spcPct val="100000"/>
              </a:lnSpc>
              <a:spcBef>
                <a:spcPts val="0"/>
              </a:spcBef>
              <a:spcAft>
                <a:spcPts val="0"/>
              </a:spcAft>
              <a:buClr>
                <a:schemeClr val="dk1"/>
              </a:buClr>
              <a:buSzPts val="1200"/>
              <a:buFont typeface="Denk One"/>
              <a:buNone/>
              <a:defRPr>
                <a:solidFill>
                  <a:schemeClr val="dk1"/>
                </a:solidFill>
                <a:latin typeface="Denk One"/>
                <a:ea typeface="Denk One"/>
                <a:cs typeface="Denk One"/>
                <a:sym typeface="Denk One"/>
              </a:defRPr>
            </a:lvl6pPr>
            <a:lvl7pPr lvl="6" algn="r" rtl="0">
              <a:lnSpc>
                <a:spcPct val="100000"/>
              </a:lnSpc>
              <a:spcBef>
                <a:spcPts val="0"/>
              </a:spcBef>
              <a:spcAft>
                <a:spcPts val="0"/>
              </a:spcAft>
              <a:buClr>
                <a:schemeClr val="dk1"/>
              </a:buClr>
              <a:buSzPts val="1200"/>
              <a:buFont typeface="Denk One"/>
              <a:buNone/>
              <a:defRPr>
                <a:solidFill>
                  <a:schemeClr val="dk1"/>
                </a:solidFill>
                <a:latin typeface="Denk One"/>
                <a:ea typeface="Denk One"/>
                <a:cs typeface="Denk One"/>
                <a:sym typeface="Denk One"/>
              </a:defRPr>
            </a:lvl7pPr>
            <a:lvl8pPr lvl="7" algn="r" rtl="0">
              <a:lnSpc>
                <a:spcPct val="100000"/>
              </a:lnSpc>
              <a:spcBef>
                <a:spcPts val="0"/>
              </a:spcBef>
              <a:spcAft>
                <a:spcPts val="0"/>
              </a:spcAft>
              <a:buClr>
                <a:schemeClr val="dk1"/>
              </a:buClr>
              <a:buSzPts val="1200"/>
              <a:buFont typeface="Denk One"/>
              <a:buNone/>
              <a:defRPr>
                <a:solidFill>
                  <a:schemeClr val="dk1"/>
                </a:solidFill>
                <a:latin typeface="Denk One"/>
                <a:ea typeface="Denk One"/>
                <a:cs typeface="Denk One"/>
                <a:sym typeface="Denk One"/>
              </a:defRPr>
            </a:lvl8pPr>
            <a:lvl9pPr lvl="8" algn="r" rtl="0">
              <a:lnSpc>
                <a:spcPct val="100000"/>
              </a:lnSpc>
              <a:spcBef>
                <a:spcPts val="0"/>
              </a:spcBef>
              <a:spcAft>
                <a:spcPts val="0"/>
              </a:spcAft>
              <a:buClr>
                <a:schemeClr val="dk1"/>
              </a:buClr>
              <a:buSzPts val="1200"/>
              <a:buFont typeface="Denk One"/>
              <a:buNone/>
              <a:defRPr>
                <a:solidFill>
                  <a:schemeClr val="dk1"/>
                </a:solidFill>
                <a:latin typeface="Denk One"/>
                <a:ea typeface="Denk One"/>
                <a:cs typeface="Denk One"/>
                <a:sym typeface="Denk One"/>
              </a:defRPr>
            </a:lvl9pPr>
          </a:lstStyle>
          <a:p>
            <a:endParaRPr/>
          </a:p>
        </p:txBody>
      </p:sp>
      <p:sp>
        <p:nvSpPr>
          <p:cNvPr id="123" name="Google Shape;123;p12"/>
          <p:cNvSpPr txBox="1">
            <a:spLocks noGrp="1"/>
          </p:cNvSpPr>
          <p:nvPr>
            <p:ph type="subTitle" idx="2"/>
          </p:nvPr>
        </p:nvSpPr>
        <p:spPr>
          <a:xfrm flipH="1">
            <a:off x="5861450" y="3140250"/>
            <a:ext cx="2620200" cy="5724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200"/>
              <a:buNone/>
              <a:defRPr/>
            </a:lvl1pPr>
            <a:lvl2pPr lvl="1" algn="r" rtl="0">
              <a:lnSpc>
                <a:spcPct val="100000"/>
              </a:lnSpc>
              <a:spcBef>
                <a:spcPts val="0"/>
              </a:spcBef>
              <a:spcAft>
                <a:spcPts val="0"/>
              </a:spcAft>
              <a:buSzPts val="1200"/>
              <a:buNone/>
              <a:defRPr/>
            </a:lvl2pPr>
            <a:lvl3pPr lvl="2" algn="r" rtl="0">
              <a:lnSpc>
                <a:spcPct val="100000"/>
              </a:lnSpc>
              <a:spcBef>
                <a:spcPts val="0"/>
              </a:spcBef>
              <a:spcAft>
                <a:spcPts val="0"/>
              </a:spcAft>
              <a:buSzPts val="1200"/>
              <a:buNone/>
              <a:defRPr/>
            </a:lvl3pPr>
            <a:lvl4pPr lvl="3" algn="r" rtl="0">
              <a:lnSpc>
                <a:spcPct val="100000"/>
              </a:lnSpc>
              <a:spcBef>
                <a:spcPts val="0"/>
              </a:spcBef>
              <a:spcAft>
                <a:spcPts val="0"/>
              </a:spcAft>
              <a:buSzPts val="1200"/>
              <a:buNone/>
              <a:defRPr/>
            </a:lvl4pPr>
            <a:lvl5pPr lvl="4" algn="r" rtl="0">
              <a:lnSpc>
                <a:spcPct val="100000"/>
              </a:lnSpc>
              <a:spcBef>
                <a:spcPts val="0"/>
              </a:spcBef>
              <a:spcAft>
                <a:spcPts val="0"/>
              </a:spcAft>
              <a:buSzPts val="1200"/>
              <a:buNone/>
              <a:defRPr/>
            </a:lvl5pPr>
            <a:lvl6pPr lvl="5" algn="r" rtl="0">
              <a:lnSpc>
                <a:spcPct val="100000"/>
              </a:lnSpc>
              <a:spcBef>
                <a:spcPts val="0"/>
              </a:spcBef>
              <a:spcAft>
                <a:spcPts val="0"/>
              </a:spcAft>
              <a:buSzPts val="1200"/>
              <a:buNone/>
              <a:defRPr/>
            </a:lvl6pPr>
            <a:lvl7pPr lvl="6" algn="r" rtl="0">
              <a:lnSpc>
                <a:spcPct val="100000"/>
              </a:lnSpc>
              <a:spcBef>
                <a:spcPts val="0"/>
              </a:spcBef>
              <a:spcAft>
                <a:spcPts val="0"/>
              </a:spcAft>
              <a:buSzPts val="1200"/>
              <a:buNone/>
              <a:defRPr/>
            </a:lvl7pPr>
            <a:lvl8pPr lvl="7" algn="r" rtl="0">
              <a:lnSpc>
                <a:spcPct val="100000"/>
              </a:lnSpc>
              <a:spcBef>
                <a:spcPts val="0"/>
              </a:spcBef>
              <a:spcAft>
                <a:spcPts val="0"/>
              </a:spcAft>
              <a:buSzPts val="1200"/>
              <a:buNone/>
              <a:defRPr/>
            </a:lvl8pPr>
            <a:lvl9pPr lvl="8" algn="r" rtl="0">
              <a:lnSpc>
                <a:spcPct val="100000"/>
              </a:lnSpc>
              <a:spcBef>
                <a:spcPts val="0"/>
              </a:spcBef>
              <a:spcAft>
                <a:spcPts val="0"/>
              </a:spcAft>
              <a:buSzPts val="1200"/>
              <a:buNone/>
              <a:defRPr/>
            </a:lvl9pPr>
          </a:lstStyle>
          <a:p>
            <a:endParaRPr/>
          </a:p>
        </p:txBody>
      </p:sp>
      <p:sp>
        <p:nvSpPr>
          <p:cNvPr id="124" name="Google Shape;124;p12"/>
          <p:cNvSpPr txBox="1">
            <a:spLocks noGrp="1"/>
          </p:cNvSpPr>
          <p:nvPr>
            <p:ph type="ctrTitle"/>
          </p:nvPr>
        </p:nvSpPr>
        <p:spPr>
          <a:xfrm>
            <a:off x="3351750" y="397650"/>
            <a:ext cx="5118600" cy="591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2400" b="0"/>
            </a:lvl1pPr>
            <a:lvl2pPr lvl="1" rtl="0">
              <a:spcBef>
                <a:spcPts val="0"/>
              </a:spcBef>
              <a:spcAft>
                <a:spcPts val="0"/>
              </a:spcAft>
              <a:buClr>
                <a:schemeClr val="dk1"/>
              </a:buClr>
              <a:buSzPts val="4800"/>
              <a:buNone/>
              <a:defRPr sz="4800">
                <a:solidFill>
                  <a:schemeClr val="dk1"/>
                </a:solidFill>
              </a:defRPr>
            </a:lvl2pPr>
            <a:lvl3pPr lvl="2" rtl="0">
              <a:spcBef>
                <a:spcPts val="0"/>
              </a:spcBef>
              <a:spcAft>
                <a:spcPts val="0"/>
              </a:spcAft>
              <a:buClr>
                <a:schemeClr val="dk1"/>
              </a:buClr>
              <a:buSzPts val="4800"/>
              <a:buNone/>
              <a:defRPr sz="4800">
                <a:solidFill>
                  <a:schemeClr val="dk1"/>
                </a:solidFill>
              </a:defRPr>
            </a:lvl3pPr>
            <a:lvl4pPr lvl="3" rtl="0">
              <a:spcBef>
                <a:spcPts val="0"/>
              </a:spcBef>
              <a:spcAft>
                <a:spcPts val="0"/>
              </a:spcAft>
              <a:buClr>
                <a:schemeClr val="dk1"/>
              </a:buClr>
              <a:buSzPts val="4800"/>
              <a:buNone/>
              <a:defRPr sz="4800">
                <a:solidFill>
                  <a:schemeClr val="dk1"/>
                </a:solidFill>
              </a:defRPr>
            </a:lvl4pPr>
            <a:lvl5pPr lvl="4" rtl="0">
              <a:spcBef>
                <a:spcPts val="0"/>
              </a:spcBef>
              <a:spcAft>
                <a:spcPts val="0"/>
              </a:spcAft>
              <a:buClr>
                <a:schemeClr val="dk1"/>
              </a:buClr>
              <a:buSzPts val="4800"/>
              <a:buNone/>
              <a:defRPr sz="4800">
                <a:solidFill>
                  <a:schemeClr val="dk1"/>
                </a:solidFill>
              </a:defRPr>
            </a:lvl5pPr>
            <a:lvl6pPr lvl="5" rtl="0">
              <a:spcBef>
                <a:spcPts val="0"/>
              </a:spcBef>
              <a:spcAft>
                <a:spcPts val="0"/>
              </a:spcAft>
              <a:buClr>
                <a:schemeClr val="dk1"/>
              </a:buClr>
              <a:buSzPts val="4800"/>
              <a:buNone/>
              <a:defRPr sz="4800">
                <a:solidFill>
                  <a:schemeClr val="dk1"/>
                </a:solidFill>
              </a:defRPr>
            </a:lvl6pPr>
            <a:lvl7pPr lvl="6" rtl="0">
              <a:spcBef>
                <a:spcPts val="0"/>
              </a:spcBef>
              <a:spcAft>
                <a:spcPts val="0"/>
              </a:spcAft>
              <a:buClr>
                <a:schemeClr val="dk1"/>
              </a:buClr>
              <a:buSzPts val="4800"/>
              <a:buNone/>
              <a:defRPr sz="4800">
                <a:solidFill>
                  <a:schemeClr val="dk1"/>
                </a:solidFill>
              </a:defRPr>
            </a:lvl7pPr>
            <a:lvl8pPr lvl="7" rtl="0">
              <a:spcBef>
                <a:spcPts val="0"/>
              </a:spcBef>
              <a:spcAft>
                <a:spcPts val="0"/>
              </a:spcAft>
              <a:buClr>
                <a:schemeClr val="dk1"/>
              </a:buClr>
              <a:buSzPts val="4800"/>
              <a:buNone/>
              <a:defRPr sz="4800">
                <a:solidFill>
                  <a:schemeClr val="dk1"/>
                </a:solidFill>
              </a:defRPr>
            </a:lvl8pPr>
            <a:lvl9pPr lvl="8" rtl="0">
              <a:spcBef>
                <a:spcPts val="0"/>
              </a:spcBef>
              <a:spcAft>
                <a:spcPts val="0"/>
              </a:spcAft>
              <a:buClr>
                <a:schemeClr val="dk1"/>
              </a:buClr>
              <a:buSzPts val="4800"/>
              <a:buNone/>
              <a:defRPr sz="4800">
                <a:solidFill>
                  <a:schemeClr val="dk1"/>
                </a:solidFill>
              </a:defRPr>
            </a:lvl9pPr>
          </a:lstStyle>
          <a:p>
            <a:endParaRPr/>
          </a:p>
        </p:txBody>
      </p:sp>
    </p:spTree>
    <p:extLst>
      <p:ext uri="{BB962C8B-B14F-4D97-AF65-F5344CB8AC3E}">
        <p14:creationId xmlns:p14="http://schemas.microsoft.com/office/powerpoint/2010/main" val="24732079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FOUR COLUMNS">
  <p:cSld name="FOUR COLUMNS">
    <p:bg>
      <p:bgPr>
        <a:solidFill>
          <a:schemeClr val="accent1"/>
        </a:solidFill>
        <a:effectLst/>
      </p:bgPr>
    </p:bg>
    <p:spTree>
      <p:nvGrpSpPr>
        <p:cNvPr id="1" name="Shape 77"/>
        <p:cNvGrpSpPr/>
        <p:nvPr/>
      </p:nvGrpSpPr>
      <p:grpSpPr>
        <a:xfrm>
          <a:off x="0" y="0"/>
          <a:ext cx="0" cy="0"/>
          <a:chOff x="0" y="0"/>
          <a:chExt cx="0" cy="0"/>
        </a:xfrm>
      </p:grpSpPr>
      <p:sp>
        <p:nvSpPr>
          <p:cNvPr id="83" name="Google Shape;83;p10"/>
          <p:cNvSpPr txBox="1">
            <a:spLocks noGrp="1"/>
          </p:cNvSpPr>
          <p:nvPr>
            <p:ph type="subTitle" idx="1"/>
          </p:nvPr>
        </p:nvSpPr>
        <p:spPr>
          <a:xfrm flipH="1">
            <a:off x="838506" y="2060688"/>
            <a:ext cx="3181500" cy="57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84" name="Google Shape;84;p10"/>
          <p:cNvSpPr txBox="1">
            <a:spLocks noGrp="1"/>
          </p:cNvSpPr>
          <p:nvPr>
            <p:ph type="subTitle" idx="2"/>
          </p:nvPr>
        </p:nvSpPr>
        <p:spPr>
          <a:xfrm flipH="1">
            <a:off x="838506" y="1630288"/>
            <a:ext cx="3181500" cy="572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1pPr>
            <a:lvl2pPr lvl="1"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2pPr>
            <a:lvl3pPr lvl="2"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3pPr>
            <a:lvl4pPr lvl="3"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4pPr>
            <a:lvl5pPr lvl="4"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5pPr>
            <a:lvl6pPr lvl="5"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6pPr>
            <a:lvl7pPr lvl="6"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7pPr>
            <a:lvl8pPr lvl="7"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8pPr>
            <a:lvl9pPr lvl="8"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9pPr>
          </a:lstStyle>
          <a:p>
            <a:endParaRPr/>
          </a:p>
        </p:txBody>
      </p:sp>
      <p:sp>
        <p:nvSpPr>
          <p:cNvPr id="85" name="Google Shape;85;p10"/>
          <p:cNvSpPr txBox="1">
            <a:spLocks noGrp="1"/>
          </p:cNvSpPr>
          <p:nvPr>
            <p:ph type="subTitle" idx="3"/>
          </p:nvPr>
        </p:nvSpPr>
        <p:spPr>
          <a:xfrm flipH="1">
            <a:off x="5195056" y="2060688"/>
            <a:ext cx="3181500" cy="57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86" name="Google Shape;86;p10"/>
          <p:cNvSpPr txBox="1">
            <a:spLocks noGrp="1"/>
          </p:cNvSpPr>
          <p:nvPr>
            <p:ph type="subTitle" idx="4"/>
          </p:nvPr>
        </p:nvSpPr>
        <p:spPr>
          <a:xfrm flipH="1">
            <a:off x="5195056" y="1630288"/>
            <a:ext cx="3181500" cy="572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1pPr>
            <a:lvl2pPr lvl="1"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2pPr>
            <a:lvl3pPr lvl="2"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3pPr>
            <a:lvl4pPr lvl="3"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4pPr>
            <a:lvl5pPr lvl="4"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5pPr>
            <a:lvl6pPr lvl="5"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6pPr>
            <a:lvl7pPr lvl="6"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7pPr>
            <a:lvl8pPr lvl="7"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8pPr>
            <a:lvl9pPr lvl="8"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9pPr>
          </a:lstStyle>
          <a:p>
            <a:endParaRPr/>
          </a:p>
        </p:txBody>
      </p:sp>
      <p:sp>
        <p:nvSpPr>
          <p:cNvPr id="87" name="Google Shape;87;p10"/>
          <p:cNvSpPr txBox="1">
            <a:spLocks noGrp="1"/>
          </p:cNvSpPr>
          <p:nvPr>
            <p:ph type="subTitle" idx="5"/>
          </p:nvPr>
        </p:nvSpPr>
        <p:spPr>
          <a:xfrm flipH="1">
            <a:off x="838506" y="3959713"/>
            <a:ext cx="3181500" cy="57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88" name="Google Shape;88;p10"/>
          <p:cNvSpPr txBox="1">
            <a:spLocks noGrp="1"/>
          </p:cNvSpPr>
          <p:nvPr>
            <p:ph type="subTitle" idx="6"/>
          </p:nvPr>
        </p:nvSpPr>
        <p:spPr>
          <a:xfrm flipH="1">
            <a:off x="838506" y="3529313"/>
            <a:ext cx="3181500" cy="572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1pPr>
            <a:lvl2pPr lvl="1"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2pPr>
            <a:lvl3pPr lvl="2"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3pPr>
            <a:lvl4pPr lvl="3"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4pPr>
            <a:lvl5pPr lvl="4"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5pPr>
            <a:lvl6pPr lvl="5"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6pPr>
            <a:lvl7pPr lvl="6"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7pPr>
            <a:lvl8pPr lvl="7"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8pPr>
            <a:lvl9pPr lvl="8"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9pPr>
          </a:lstStyle>
          <a:p>
            <a:endParaRPr/>
          </a:p>
        </p:txBody>
      </p:sp>
      <p:sp>
        <p:nvSpPr>
          <p:cNvPr id="89" name="Google Shape;89;p10"/>
          <p:cNvSpPr txBox="1">
            <a:spLocks noGrp="1"/>
          </p:cNvSpPr>
          <p:nvPr>
            <p:ph type="subTitle" idx="7"/>
          </p:nvPr>
        </p:nvSpPr>
        <p:spPr>
          <a:xfrm flipH="1">
            <a:off x="5195056" y="3959713"/>
            <a:ext cx="3181500" cy="57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90" name="Google Shape;90;p10"/>
          <p:cNvSpPr txBox="1">
            <a:spLocks noGrp="1"/>
          </p:cNvSpPr>
          <p:nvPr>
            <p:ph type="subTitle" idx="8"/>
          </p:nvPr>
        </p:nvSpPr>
        <p:spPr>
          <a:xfrm flipH="1">
            <a:off x="5195056" y="3529313"/>
            <a:ext cx="3181500" cy="572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1pPr>
            <a:lvl2pPr lvl="1"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2pPr>
            <a:lvl3pPr lvl="2"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3pPr>
            <a:lvl4pPr lvl="3"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4pPr>
            <a:lvl5pPr lvl="4"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5pPr>
            <a:lvl6pPr lvl="5"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6pPr>
            <a:lvl7pPr lvl="6"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7pPr>
            <a:lvl8pPr lvl="7"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8pPr>
            <a:lvl9pPr lvl="8"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9pPr>
          </a:lstStyle>
          <a:p>
            <a:endParaRPr/>
          </a:p>
        </p:txBody>
      </p:sp>
      <p:sp>
        <p:nvSpPr>
          <p:cNvPr id="91" name="Google Shape;91;p10"/>
          <p:cNvSpPr txBox="1">
            <a:spLocks noGrp="1"/>
          </p:cNvSpPr>
          <p:nvPr>
            <p:ph type="ctrTitle"/>
          </p:nvPr>
        </p:nvSpPr>
        <p:spPr>
          <a:xfrm>
            <a:off x="3351750" y="397650"/>
            <a:ext cx="5118600" cy="591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2400" b="0"/>
            </a:lvl1pPr>
            <a:lvl2pPr lvl="1" rtl="0">
              <a:spcBef>
                <a:spcPts val="0"/>
              </a:spcBef>
              <a:spcAft>
                <a:spcPts val="0"/>
              </a:spcAft>
              <a:buClr>
                <a:schemeClr val="dk1"/>
              </a:buClr>
              <a:buSzPts val="4800"/>
              <a:buNone/>
              <a:defRPr sz="4800">
                <a:solidFill>
                  <a:schemeClr val="dk1"/>
                </a:solidFill>
              </a:defRPr>
            </a:lvl2pPr>
            <a:lvl3pPr lvl="2" rtl="0">
              <a:spcBef>
                <a:spcPts val="0"/>
              </a:spcBef>
              <a:spcAft>
                <a:spcPts val="0"/>
              </a:spcAft>
              <a:buClr>
                <a:schemeClr val="dk1"/>
              </a:buClr>
              <a:buSzPts val="4800"/>
              <a:buNone/>
              <a:defRPr sz="4800">
                <a:solidFill>
                  <a:schemeClr val="dk1"/>
                </a:solidFill>
              </a:defRPr>
            </a:lvl3pPr>
            <a:lvl4pPr lvl="3" rtl="0">
              <a:spcBef>
                <a:spcPts val="0"/>
              </a:spcBef>
              <a:spcAft>
                <a:spcPts val="0"/>
              </a:spcAft>
              <a:buClr>
                <a:schemeClr val="dk1"/>
              </a:buClr>
              <a:buSzPts val="4800"/>
              <a:buNone/>
              <a:defRPr sz="4800">
                <a:solidFill>
                  <a:schemeClr val="dk1"/>
                </a:solidFill>
              </a:defRPr>
            </a:lvl4pPr>
            <a:lvl5pPr lvl="4" rtl="0">
              <a:spcBef>
                <a:spcPts val="0"/>
              </a:spcBef>
              <a:spcAft>
                <a:spcPts val="0"/>
              </a:spcAft>
              <a:buClr>
                <a:schemeClr val="dk1"/>
              </a:buClr>
              <a:buSzPts val="4800"/>
              <a:buNone/>
              <a:defRPr sz="4800">
                <a:solidFill>
                  <a:schemeClr val="dk1"/>
                </a:solidFill>
              </a:defRPr>
            </a:lvl5pPr>
            <a:lvl6pPr lvl="5" rtl="0">
              <a:spcBef>
                <a:spcPts val="0"/>
              </a:spcBef>
              <a:spcAft>
                <a:spcPts val="0"/>
              </a:spcAft>
              <a:buClr>
                <a:schemeClr val="dk1"/>
              </a:buClr>
              <a:buSzPts val="4800"/>
              <a:buNone/>
              <a:defRPr sz="4800">
                <a:solidFill>
                  <a:schemeClr val="dk1"/>
                </a:solidFill>
              </a:defRPr>
            </a:lvl6pPr>
            <a:lvl7pPr lvl="6" rtl="0">
              <a:spcBef>
                <a:spcPts val="0"/>
              </a:spcBef>
              <a:spcAft>
                <a:spcPts val="0"/>
              </a:spcAft>
              <a:buClr>
                <a:schemeClr val="dk1"/>
              </a:buClr>
              <a:buSzPts val="4800"/>
              <a:buNone/>
              <a:defRPr sz="4800">
                <a:solidFill>
                  <a:schemeClr val="dk1"/>
                </a:solidFill>
              </a:defRPr>
            </a:lvl7pPr>
            <a:lvl8pPr lvl="7" rtl="0">
              <a:spcBef>
                <a:spcPts val="0"/>
              </a:spcBef>
              <a:spcAft>
                <a:spcPts val="0"/>
              </a:spcAft>
              <a:buClr>
                <a:schemeClr val="dk1"/>
              </a:buClr>
              <a:buSzPts val="4800"/>
              <a:buNone/>
              <a:defRPr sz="4800">
                <a:solidFill>
                  <a:schemeClr val="dk1"/>
                </a:solidFill>
              </a:defRPr>
            </a:lvl8pPr>
            <a:lvl9pPr lvl="8" rtl="0">
              <a:spcBef>
                <a:spcPts val="0"/>
              </a:spcBef>
              <a:spcAft>
                <a:spcPts val="0"/>
              </a:spcAft>
              <a:buClr>
                <a:schemeClr val="dk1"/>
              </a:buClr>
              <a:buSzPts val="4800"/>
              <a:buNone/>
              <a:defRPr sz="4800">
                <a:solidFill>
                  <a:schemeClr val="dk1"/>
                </a:solidFill>
              </a:defRPr>
            </a:lvl9pPr>
          </a:lstStyle>
          <a:p>
            <a:endParaRPr/>
          </a:p>
        </p:txBody>
      </p:sp>
    </p:spTree>
    <p:extLst>
      <p:ext uri="{BB962C8B-B14F-4D97-AF65-F5344CB8AC3E}">
        <p14:creationId xmlns:p14="http://schemas.microsoft.com/office/powerpoint/2010/main" val="23155473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HREE COLUMNS">
  <p:cSld name="THREE COLUMNS">
    <p:bg>
      <p:bgPr>
        <a:solidFill>
          <a:schemeClr val="accent1"/>
        </a:solidFill>
        <a:effectLst/>
      </p:bgPr>
    </p:bg>
    <p:spTree>
      <p:nvGrpSpPr>
        <p:cNvPr id="1" name="Shape 45"/>
        <p:cNvGrpSpPr/>
        <p:nvPr/>
      </p:nvGrpSpPr>
      <p:grpSpPr>
        <a:xfrm>
          <a:off x="0" y="0"/>
          <a:ext cx="0" cy="0"/>
          <a:chOff x="0" y="0"/>
          <a:chExt cx="0" cy="0"/>
        </a:xfrm>
      </p:grpSpPr>
      <p:sp>
        <p:nvSpPr>
          <p:cNvPr id="47" name="Google Shape;47;p6"/>
          <p:cNvSpPr txBox="1">
            <a:spLocks noGrp="1"/>
          </p:cNvSpPr>
          <p:nvPr>
            <p:ph type="ctrTitle"/>
          </p:nvPr>
        </p:nvSpPr>
        <p:spPr>
          <a:xfrm>
            <a:off x="3742025" y="397650"/>
            <a:ext cx="4728300" cy="591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2400" b="0"/>
            </a:lvl1pPr>
            <a:lvl2pPr lvl="1" rtl="0">
              <a:spcBef>
                <a:spcPts val="0"/>
              </a:spcBef>
              <a:spcAft>
                <a:spcPts val="0"/>
              </a:spcAft>
              <a:buClr>
                <a:schemeClr val="dk1"/>
              </a:buClr>
              <a:buSzPts val="4800"/>
              <a:buNone/>
              <a:defRPr sz="4800">
                <a:solidFill>
                  <a:schemeClr val="dk1"/>
                </a:solidFill>
              </a:defRPr>
            </a:lvl2pPr>
            <a:lvl3pPr lvl="2" rtl="0">
              <a:spcBef>
                <a:spcPts val="0"/>
              </a:spcBef>
              <a:spcAft>
                <a:spcPts val="0"/>
              </a:spcAft>
              <a:buClr>
                <a:schemeClr val="dk1"/>
              </a:buClr>
              <a:buSzPts val="4800"/>
              <a:buNone/>
              <a:defRPr sz="4800">
                <a:solidFill>
                  <a:schemeClr val="dk1"/>
                </a:solidFill>
              </a:defRPr>
            </a:lvl3pPr>
            <a:lvl4pPr lvl="3" rtl="0">
              <a:spcBef>
                <a:spcPts val="0"/>
              </a:spcBef>
              <a:spcAft>
                <a:spcPts val="0"/>
              </a:spcAft>
              <a:buClr>
                <a:schemeClr val="dk1"/>
              </a:buClr>
              <a:buSzPts val="4800"/>
              <a:buNone/>
              <a:defRPr sz="4800">
                <a:solidFill>
                  <a:schemeClr val="dk1"/>
                </a:solidFill>
              </a:defRPr>
            </a:lvl4pPr>
            <a:lvl5pPr lvl="4" rtl="0">
              <a:spcBef>
                <a:spcPts val="0"/>
              </a:spcBef>
              <a:spcAft>
                <a:spcPts val="0"/>
              </a:spcAft>
              <a:buClr>
                <a:schemeClr val="dk1"/>
              </a:buClr>
              <a:buSzPts val="4800"/>
              <a:buNone/>
              <a:defRPr sz="4800">
                <a:solidFill>
                  <a:schemeClr val="dk1"/>
                </a:solidFill>
              </a:defRPr>
            </a:lvl5pPr>
            <a:lvl6pPr lvl="5" rtl="0">
              <a:spcBef>
                <a:spcPts val="0"/>
              </a:spcBef>
              <a:spcAft>
                <a:spcPts val="0"/>
              </a:spcAft>
              <a:buClr>
                <a:schemeClr val="dk1"/>
              </a:buClr>
              <a:buSzPts val="4800"/>
              <a:buNone/>
              <a:defRPr sz="4800">
                <a:solidFill>
                  <a:schemeClr val="dk1"/>
                </a:solidFill>
              </a:defRPr>
            </a:lvl6pPr>
            <a:lvl7pPr lvl="6" rtl="0">
              <a:spcBef>
                <a:spcPts val="0"/>
              </a:spcBef>
              <a:spcAft>
                <a:spcPts val="0"/>
              </a:spcAft>
              <a:buClr>
                <a:schemeClr val="dk1"/>
              </a:buClr>
              <a:buSzPts val="4800"/>
              <a:buNone/>
              <a:defRPr sz="4800">
                <a:solidFill>
                  <a:schemeClr val="dk1"/>
                </a:solidFill>
              </a:defRPr>
            </a:lvl7pPr>
            <a:lvl8pPr lvl="7" rtl="0">
              <a:spcBef>
                <a:spcPts val="0"/>
              </a:spcBef>
              <a:spcAft>
                <a:spcPts val="0"/>
              </a:spcAft>
              <a:buClr>
                <a:schemeClr val="dk1"/>
              </a:buClr>
              <a:buSzPts val="4800"/>
              <a:buNone/>
              <a:defRPr sz="4800">
                <a:solidFill>
                  <a:schemeClr val="dk1"/>
                </a:solidFill>
              </a:defRPr>
            </a:lvl8pPr>
            <a:lvl9pPr lvl="8" rtl="0">
              <a:spcBef>
                <a:spcPts val="0"/>
              </a:spcBef>
              <a:spcAft>
                <a:spcPts val="0"/>
              </a:spcAft>
              <a:buClr>
                <a:schemeClr val="dk1"/>
              </a:buClr>
              <a:buSzPts val="4800"/>
              <a:buNone/>
              <a:defRPr sz="4800">
                <a:solidFill>
                  <a:schemeClr val="dk1"/>
                </a:solidFill>
              </a:defRPr>
            </a:lvl9pPr>
          </a:lstStyle>
          <a:p>
            <a:endParaRPr/>
          </a:p>
        </p:txBody>
      </p:sp>
      <p:sp>
        <p:nvSpPr>
          <p:cNvPr id="51" name="Google Shape;51;p6"/>
          <p:cNvSpPr txBox="1">
            <a:spLocks noGrp="1"/>
          </p:cNvSpPr>
          <p:nvPr>
            <p:ph type="subTitle" idx="1"/>
          </p:nvPr>
        </p:nvSpPr>
        <p:spPr>
          <a:xfrm flipH="1">
            <a:off x="775475" y="2804938"/>
            <a:ext cx="1742400" cy="57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52" name="Google Shape;52;p6"/>
          <p:cNvSpPr txBox="1">
            <a:spLocks noGrp="1"/>
          </p:cNvSpPr>
          <p:nvPr>
            <p:ph type="subTitle" idx="2"/>
          </p:nvPr>
        </p:nvSpPr>
        <p:spPr>
          <a:xfrm flipH="1">
            <a:off x="426474" y="2232562"/>
            <a:ext cx="2440500" cy="572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1pPr>
            <a:lvl2pPr lvl="1"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2pPr>
            <a:lvl3pPr lvl="2"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3pPr>
            <a:lvl4pPr lvl="3"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4pPr>
            <a:lvl5pPr lvl="4"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5pPr>
            <a:lvl6pPr lvl="5"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6pPr>
            <a:lvl7pPr lvl="6"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7pPr>
            <a:lvl8pPr lvl="7"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8pPr>
            <a:lvl9pPr lvl="8"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9pPr>
          </a:lstStyle>
          <a:p>
            <a:endParaRPr/>
          </a:p>
        </p:txBody>
      </p:sp>
      <p:sp>
        <p:nvSpPr>
          <p:cNvPr id="53" name="Google Shape;53;p6"/>
          <p:cNvSpPr txBox="1">
            <a:spLocks noGrp="1"/>
          </p:cNvSpPr>
          <p:nvPr>
            <p:ph type="subTitle" idx="3"/>
          </p:nvPr>
        </p:nvSpPr>
        <p:spPr>
          <a:xfrm flipH="1">
            <a:off x="3700750" y="2804938"/>
            <a:ext cx="1742400" cy="57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54" name="Google Shape;54;p6"/>
          <p:cNvSpPr txBox="1">
            <a:spLocks noGrp="1"/>
          </p:cNvSpPr>
          <p:nvPr>
            <p:ph type="subTitle" idx="4"/>
          </p:nvPr>
        </p:nvSpPr>
        <p:spPr>
          <a:xfrm flipH="1">
            <a:off x="3351749" y="2232562"/>
            <a:ext cx="2440500" cy="572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1pPr>
            <a:lvl2pPr lvl="1"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2pPr>
            <a:lvl3pPr lvl="2"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3pPr>
            <a:lvl4pPr lvl="3"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4pPr>
            <a:lvl5pPr lvl="4"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5pPr>
            <a:lvl6pPr lvl="5"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6pPr>
            <a:lvl7pPr lvl="6"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7pPr>
            <a:lvl8pPr lvl="7"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8pPr>
            <a:lvl9pPr lvl="8"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9pPr>
          </a:lstStyle>
          <a:p>
            <a:endParaRPr/>
          </a:p>
        </p:txBody>
      </p:sp>
      <p:sp>
        <p:nvSpPr>
          <p:cNvPr id="55" name="Google Shape;55;p6"/>
          <p:cNvSpPr txBox="1">
            <a:spLocks noGrp="1"/>
          </p:cNvSpPr>
          <p:nvPr>
            <p:ph type="subTitle" idx="5"/>
          </p:nvPr>
        </p:nvSpPr>
        <p:spPr>
          <a:xfrm flipH="1">
            <a:off x="6626025" y="2804938"/>
            <a:ext cx="1742400" cy="57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56" name="Google Shape;56;p6"/>
          <p:cNvSpPr txBox="1">
            <a:spLocks noGrp="1"/>
          </p:cNvSpPr>
          <p:nvPr>
            <p:ph type="subTitle" idx="6"/>
          </p:nvPr>
        </p:nvSpPr>
        <p:spPr>
          <a:xfrm flipH="1">
            <a:off x="6277024" y="2232562"/>
            <a:ext cx="2440500" cy="5724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1pPr>
            <a:lvl2pPr lvl="1"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2pPr>
            <a:lvl3pPr lvl="2"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3pPr>
            <a:lvl4pPr lvl="3"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4pPr>
            <a:lvl5pPr lvl="4"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5pPr>
            <a:lvl6pPr lvl="5"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6pPr>
            <a:lvl7pPr lvl="6"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7pPr>
            <a:lvl8pPr lvl="7"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8pPr>
            <a:lvl9pPr lvl="8" algn="ctr" rtl="0">
              <a:lnSpc>
                <a:spcPct val="100000"/>
              </a:lnSpc>
              <a:spcBef>
                <a:spcPts val="0"/>
              </a:spcBef>
              <a:spcAft>
                <a:spcPts val="0"/>
              </a:spcAft>
              <a:buClr>
                <a:schemeClr val="dk1"/>
              </a:buClr>
              <a:buSzPts val="1400"/>
              <a:buFont typeface="Denk One"/>
              <a:buNone/>
              <a:defRPr sz="1400">
                <a:solidFill>
                  <a:schemeClr val="dk1"/>
                </a:solidFill>
                <a:latin typeface="Denk One"/>
                <a:ea typeface="Denk One"/>
                <a:cs typeface="Denk One"/>
                <a:sym typeface="Denk One"/>
              </a:defRPr>
            </a:lvl9pPr>
          </a:lstStyle>
          <a:p>
            <a:endParaRPr/>
          </a:p>
        </p:txBody>
      </p:sp>
    </p:spTree>
    <p:extLst>
      <p:ext uri="{BB962C8B-B14F-4D97-AF65-F5344CB8AC3E}">
        <p14:creationId xmlns:p14="http://schemas.microsoft.com/office/powerpoint/2010/main" val="5386735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 TEXT + DESIGN 6">
  <p:cSld name="TITLE + TEXT + DESIGN 6">
    <p:bg>
      <p:bgPr>
        <a:solidFill>
          <a:schemeClr val="accent1"/>
        </a:solidFill>
        <a:effectLst/>
      </p:bgPr>
    </p:bg>
    <p:spTree>
      <p:nvGrpSpPr>
        <p:cNvPr id="1" name="Shape 164"/>
        <p:cNvGrpSpPr/>
        <p:nvPr/>
      </p:nvGrpSpPr>
      <p:grpSpPr>
        <a:xfrm>
          <a:off x="0" y="0"/>
          <a:ext cx="0" cy="0"/>
          <a:chOff x="0" y="0"/>
          <a:chExt cx="0" cy="0"/>
        </a:xfrm>
      </p:grpSpPr>
      <p:sp>
        <p:nvSpPr>
          <p:cNvPr id="166" name="Google Shape;166;p17"/>
          <p:cNvSpPr txBox="1">
            <a:spLocks noGrp="1"/>
          </p:cNvSpPr>
          <p:nvPr>
            <p:ph type="subTitle" idx="1"/>
          </p:nvPr>
        </p:nvSpPr>
        <p:spPr>
          <a:xfrm flipH="1">
            <a:off x="956300" y="1521075"/>
            <a:ext cx="5491800" cy="57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AutoNum type="arabicPeriod"/>
              <a:defRPr/>
            </a:lvl1pPr>
            <a:lvl2pPr lvl="1" rtl="0">
              <a:lnSpc>
                <a:spcPct val="100000"/>
              </a:lnSpc>
              <a:spcBef>
                <a:spcPts val="0"/>
              </a:spcBef>
              <a:spcAft>
                <a:spcPts val="0"/>
              </a:spcAft>
              <a:buSzPts val="1200"/>
              <a:buAutoNum type="alphaLcPeriod"/>
              <a:defRPr/>
            </a:lvl2pPr>
            <a:lvl3pPr lvl="2" rtl="0">
              <a:lnSpc>
                <a:spcPct val="100000"/>
              </a:lnSpc>
              <a:spcBef>
                <a:spcPts val="0"/>
              </a:spcBef>
              <a:spcAft>
                <a:spcPts val="0"/>
              </a:spcAft>
              <a:buSzPts val="1200"/>
              <a:buAutoNum type="romanLcPeriod"/>
              <a:defRPr/>
            </a:lvl3pPr>
            <a:lvl4pPr lvl="3" rtl="0">
              <a:lnSpc>
                <a:spcPct val="100000"/>
              </a:lnSpc>
              <a:spcBef>
                <a:spcPts val="0"/>
              </a:spcBef>
              <a:spcAft>
                <a:spcPts val="0"/>
              </a:spcAft>
              <a:buSzPts val="1200"/>
              <a:buAutoNum type="arabicPeriod"/>
              <a:defRPr/>
            </a:lvl4pPr>
            <a:lvl5pPr lvl="4" rtl="0">
              <a:lnSpc>
                <a:spcPct val="100000"/>
              </a:lnSpc>
              <a:spcBef>
                <a:spcPts val="0"/>
              </a:spcBef>
              <a:spcAft>
                <a:spcPts val="0"/>
              </a:spcAft>
              <a:buSzPts val="1200"/>
              <a:buAutoNum type="alphaLcPeriod"/>
              <a:defRPr/>
            </a:lvl5pPr>
            <a:lvl6pPr lvl="5" rtl="0">
              <a:lnSpc>
                <a:spcPct val="100000"/>
              </a:lnSpc>
              <a:spcBef>
                <a:spcPts val="0"/>
              </a:spcBef>
              <a:spcAft>
                <a:spcPts val="0"/>
              </a:spcAft>
              <a:buSzPts val="1200"/>
              <a:buAutoNum type="romanLcPeriod"/>
              <a:defRPr/>
            </a:lvl6pPr>
            <a:lvl7pPr lvl="6" rtl="0">
              <a:lnSpc>
                <a:spcPct val="100000"/>
              </a:lnSpc>
              <a:spcBef>
                <a:spcPts val="0"/>
              </a:spcBef>
              <a:spcAft>
                <a:spcPts val="0"/>
              </a:spcAft>
              <a:buSzPts val="1200"/>
              <a:buAutoNum type="arabicPeriod"/>
              <a:defRPr/>
            </a:lvl7pPr>
            <a:lvl8pPr lvl="7" rtl="0">
              <a:lnSpc>
                <a:spcPct val="100000"/>
              </a:lnSpc>
              <a:spcBef>
                <a:spcPts val="0"/>
              </a:spcBef>
              <a:spcAft>
                <a:spcPts val="0"/>
              </a:spcAft>
              <a:buSzPts val="1200"/>
              <a:buAutoNum type="alphaLcPeriod"/>
              <a:defRPr/>
            </a:lvl8pPr>
            <a:lvl9pPr lvl="8" rtl="0">
              <a:lnSpc>
                <a:spcPct val="100000"/>
              </a:lnSpc>
              <a:spcBef>
                <a:spcPts val="0"/>
              </a:spcBef>
              <a:spcAft>
                <a:spcPts val="0"/>
              </a:spcAft>
              <a:buSzPts val="1200"/>
              <a:buAutoNum type="romanLcPeriod"/>
              <a:defRPr/>
            </a:lvl9pPr>
          </a:lstStyle>
          <a:p>
            <a:endParaRPr/>
          </a:p>
        </p:txBody>
      </p:sp>
      <p:sp>
        <p:nvSpPr>
          <p:cNvPr id="167" name="Google Shape;167;p17"/>
          <p:cNvSpPr txBox="1">
            <a:spLocks noGrp="1"/>
          </p:cNvSpPr>
          <p:nvPr>
            <p:ph type="ctrTitle"/>
          </p:nvPr>
        </p:nvSpPr>
        <p:spPr>
          <a:xfrm>
            <a:off x="956300" y="930075"/>
            <a:ext cx="2440500" cy="5910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FF7C3E"/>
              </a:buClr>
              <a:buSzPts val="2400"/>
              <a:buNone/>
              <a:defRPr sz="2400" b="0">
                <a:solidFill>
                  <a:schemeClr val="dk1"/>
                </a:solidFill>
              </a:defRPr>
            </a:lvl1pPr>
            <a:lvl2pPr lvl="1" rtl="0">
              <a:spcBef>
                <a:spcPts val="0"/>
              </a:spcBef>
              <a:spcAft>
                <a:spcPts val="0"/>
              </a:spcAft>
              <a:buClr>
                <a:srgbClr val="FF7C3E"/>
              </a:buClr>
              <a:buSzPts val="4800"/>
              <a:buNone/>
              <a:defRPr sz="4800">
                <a:solidFill>
                  <a:srgbClr val="FF7C3E"/>
                </a:solidFill>
              </a:defRPr>
            </a:lvl2pPr>
            <a:lvl3pPr lvl="2" rtl="0">
              <a:spcBef>
                <a:spcPts val="0"/>
              </a:spcBef>
              <a:spcAft>
                <a:spcPts val="0"/>
              </a:spcAft>
              <a:buClr>
                <a:srgbClr val="FF7C3E"/>
              </a:buClr>
              <a:buSzPts val="4800"/>
              <a:buNone/>
              <a:defRPr sz="4800">
                <a:solidFill>
                  <a:srgbClr val="FF7C3E"/>
                </a:solidFill>
              </a:defRPr>
            </a:lvl3pPr>
            <a:lvl4pPr lvl="3" rtl="0">
              <a:spcBef>
                <a:spcPts val="0"/>
              </a:spcBef>
              <a:spcAft>
                <a:spcPts val="0"/>
              </a:spcAft>
              <a:buClr>
                <a:srgbClr val="FF7C3E"/>
              </a:buClr>
              <a:buSzPts val="4800"/>
              <a:buNone/>
              <a:defRPr sz="4800">
                <a:solidFill>
                  <a:srgbClr val="FF7C3E"/>
                </a:solidFill>
              </a:defRPr>
            </a:lvl4pPr>
            <a:lvl5pPr lvl="4" rtl="0">
              <a:spcBef>
                <a:spcPts val="0"/>
              </a:spcBef>
              <a:spcAft>
                <a:spcPts val="0"/>
              </a:spcAft>
              <a:buClr>
                <a:srgbClr val="FF7C3E"/>
              </a:buClr>
              <a:buSzPts val="4800"/>
              <a:buNone/>
              <a:defRPr sz="4800">
                <a:solidFill>
                  <a:srgbClr val="FF7C3E"/>
                </a:solidFill>
              </a:defRPr>
            </a:lvl5pPr>
            <a:lvl6pPr lvl="5" rtl="0">
              <a:spcBef>
                <a:spcPts val="0"/>
              </a:spcBef>
              <a:spcAft>
                <a:spcPts val="0"/>
              </a:spcAft>
              <a:buClr>
                <a:srgbClr val="FF7C3E"/>
              </a:buClr>
              <a:buSzPts val="4800"/>
              <a:buNone/>
              <a:defRPr sz="4800">
                <a:solidFill>
                  <a:srgbClr val="FF7C3E"/>
                </a:solidFill>
              </a:defRPr>
            </a:lvl6pPr>
            <a:lvl7pPr lvl="6" rtl="0">
              <a:spcBef>
                <a:spcPts val="0"/>
              </a:spcBef>
              <a:spcAft>
                <a:spcPts val="0"/>
              </a:spcAft>
              <a:buClr>
                <a:srgbClr val="FF7C3E"/>
              </a:buClr>
              <a:buSzPts val="4800"/>
              <a:buNone/>
              <a:defRPr sz="4800">
                <a:solidFill>
                  <a:srgbClr val="FF7C3E"/>
                </a:solidFill>
              </a:defRPr>
            </a:lvl7pPr>
            <a:lvl8pPr lvl="7" rtl="0">
              <a:spcBef>
                <a:spcPts val="0"/>
              </a:spcBef>
              <a:spcAft>
                <a:spcPts val="0"/>
              </a:spcAft>
              <a:buClr>
                <a:srgbClr val="FF7C3E"/>
              </a:buClr>
              <a:buSzPts val="4800"/>
              <a:buNone/>
              <a:defRPr sz="4800">
                <a:solidFill>
                  <a:srgbClr val="FF7C3E"/>
                </a:solidFill>
              </a:defRPr>
            </a:lvl8pPr>
            <a:lvl9pPr lvl="8" rtl="0">
              <a:spcBef>
                <a:spcPts val="0"/>
              </a:spcBef>
              <a:spcAft>
                <a:spcPts val="0"/>
              </a:spcAft>
              <a:buClr>
                <a:srgbClr val="FF7C3E"/>
              </a:buClr>
              <a:buSzPts val="4800"/>
              <a:buNone/>
              <a:defRPr sz="4800">
                <a:solidFill>
                  <a:srgbClr val="FF7C3E"/>
                </a:solidFill>
              </a:defRPr>
            </a:lvl9pPr>
          </a:lstStyle>
          <a:p>
            <a:endParaRPr/>
          </a:p>
        </p:txBody>
      </p:sp>
    </p:spTree>
    <p:extLst>
      <p:ext uri="{BB962C8B-B14F-4D97-AF65-F5344CB8AC3E}">
        <p14:creationId xmlns:p14="http://schemas.microsoft.com/office/powerpoint/2010/main" val="4215547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07/11/2022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9737313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0679" y="1317097"/>
            <a:ext cx="6482366" cy="1415963"/>
          </a:xfrm>
        </p:spPr>
        <p:txBody>
          <a:bodyPr anchor="b">
            <a:normAutofit/>
          </a:bodyPr>
          <a:lstStyle>
            <a:lvl1pPr algn="l">
              <a:defRPr sz="2700"/>
            </a:lvl1pPr>
          </a:lstStyle>
          <a:p>
            <a:r>
              <a:rPr lang="en-US"/>
              <a:t>Click to edit Master title style</a:t>
            </a:r>
            <a:endParaRPr lang="en-US" dirty="0"/>
          </a:p>
        </p:txBody>
      </p:sp>
      <p:sp>
        <p:nvSpPr>
          <p:cNvPr id="3" name="Text Placeholder 2"/>
          <p:cNvSpPr>
            <a:spLocks noGrp="1"/>
          </p:cNvSpPr>
          <p:nvPr>
            <p:ph type="body" idx="1"/>
          </p:nvPr>
        </p:nvSpPr>
        <p:spPr>
          <a:xfrm>
            <a:off x="1090679" y="2854647"/>
            <a:ext cx="6472835" cy="759697"/>
          </a:xfrm>
        </p:spPr>
        <p:txBody>
          <a:bodyPr tIns="91440">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07/11/2022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090679" y="2853739"/>
            <a:ext cx="647283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634883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86913" y="603667"/>
            <a:ext cx="7204226" cy="79447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85498" y="1508159"/>
            <a:ext cx="3483864" cy="25864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10328" y="1513007"/>
            <a:ext cx="3483864" cy="25811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07/11/2022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1319256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85394" y="603123"/>
            <a:ext cx="7205746" cy="79223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85393" y="1514662"/>
            <a:ext cx="3483864" cy="601457"/>
          </a:xfrm>
        </p:spPr>
        <p:txBody>
          <a:bodyPr anchor="b">
            <a:normAutofit/>
          </a:bodyPr>
          <a:lstStyle>
            <a:lvl1pPr marL="0" indent="0">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85393" y="2118202"/>
            <a:ext cx="3483864" cy="19833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9272" y="1517253"/>
            <a:ext cx="3483864" cy="601678"/>
          </a:xfrm>
        </p:spPr>
        <p:txBody>
          <a:bodyPr anchor="b">
            <a:normAutofit/>
          </a:bodyPr>
          <a:lstStyle>
            <a:lvl1pPr marL="0" indent="0">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09272" y="2116119"/>
            <a:ext cx="3483864" cy="19780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07/11/2022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5344731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07/11/2022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5412050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07/11/2022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61137621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3504" y="599230"/>
            <a:ext cx="2454824" cy="1685338"/>
          </a:xfrm>
        </p:spPr>
        <p:txBody>
          <a:bodyPr anchor="b">
            <a:normAutofit/>
          </a:bodyPr>
          <a:lstStyle>
            <a:lvl1pPr algn="l">
              <a:defRPr sz="1800"/>
            </a:lvl1pPr>
          </a:lstStyle>
          <a:p>
            <a:r>
              <a:rPr lang="en-US"/>
              <a:t>Click to edit Master title style</a:t>
            </a:r>
            <a:endParaRPr lang="en-US" dirty="0"/>
          </a:p>
        </p:txBody>
      </p:sp>
      <p:sp>
        <p:nvSpPr>
          <p:cNvPr id="3" name="Content Placeholder 2"/>
          <p:cNvSpPr>
            <a:spLocks noGrp="1"/>
          </p:cNvSpPr>
          <p:nvPr>
            <p:ph idx="1"/>
          </p:nvPr>
        </p:nvSpPr>
        <p:spPr>
          <a:xfrm>
            <a:off x="3782785" y="599230"/>
            <a:ext cx="4509353" cy="349412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83504" y="2404119"/>
            <a:ext cx="2456260" cy="1686136"/>
          </a:xfrm>
        </p:spPr>
        <p:txBody>
          <a:bodyPr/>
          <a:lstStyle>
            <a:lvl1pPr marL="0" indent="0" algn="l">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07/11/2022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086210" y="2404118"/>
            <a:ext cx="245211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771558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5608041" y="361628"/>
            <a:ext cx="3055900" cy="3861826"/>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088405" y="847135"/>
            <a:ext cx="4149246" cy="1372938"/>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3292" y="841907"/>
            <a:ext cx="2093378" cy="2899745"/>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087747" y="2359494"/>
            <a:ext cx="4143303" cy="1502807"/>
          </a:xfrm>
        </p:spPr>
        <p:txBody>
          <a:bodyPr>
            <a:normAutofit/>
          </a:bodyPr>
          <a:lstStyle>
            <a:lvl1pPr marL="0" indent="0" algn="l">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085537" y="4102393"/>
            <a:ext cx="4145513" cy="240092"/>
          </a:xfrm>
        </p:spPr>
        <p:txBody>
          <a:bodyPr/>
          <a:lstStyle>
            <a:lvl1pPr algn="l">
              <a:defRPr/>
            </a:lvl1pPr>
          </a:lstStyle>
          <a:p>
            <a:fld id="{48A87A34-81AB-432B-8DAE-1953F412C126}" type="datetimeFigureOut">
              <a:rPr lang="en-US" dirty="0"/>
              <a:pPr/>
              <a:t>07/11/2022</a:t>
            </a:fld>
            <a:endParaRPr lang="en-US" dirty="0"/>
          </a:p>
        </p:txBody>
      </p:sp>
      <p:sp>
        <p:nvSpPr>
          <p:cNvPr id="6" name="Footer Placeholder 5"/>
          <p:cNvSpPr>
            <a:spLocks noGrp="1"/>
          </p:cNvSpPr>
          <p:nvPr>
            <p:ph type="ftr" sz="quarter" idx="11"/>
          </p:nvPr>
        </p:nvSpPr>
        <p:spPr>
          <a:xfrm>
            <a:off x="1085537" y="238981"/>
            <a:ext cx="4155753" cy="240698"/>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085537" y="2357704"/>
            <a:ext cx="414551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5733189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1514607"/>
            <a:ext cx="9144000" cy="3079456"/>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t="1538" b="-1538"/>
          <a:stretch/>
        </p:blipFill>
        <p:spPr bwMode="black">
          <a:xfrm>
            <a:off x="0" y="4594860"/>
            <a:ext cx="9144000" cy="557213"/>
          </a:xfrm>
          <a:prstGeom prst="rect">
            <a:avLst/>
          </a:prstGeom>
        </p:spPr>
      </p:pic>
      <p:sp>
        <p:nvSpPr>
          <p:cNvPr id="2" name="Title Placeholder 1"/>
          <p:cNvSpPr>
            <a:spLocks noGrp="1"/>
          </p:cNvSpPr>
          <p:nvPr>
            <p:ph type="title"/>
          </p:nvPr>
        </p:nvSpPr>
        <p:spPr>
          <a:xfrm>
            <a:off x="1088685" y="603390"/>
            <a:ext cx="7202456" cy="78692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88685" y="1511799"/>
            <a:ext cx="7202456" cy="25879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65604" y="247778"/>
            <a:ext cx="2625536" cy="231901"/>
          </a:xfrm>
          <a:prstGeom prst="rect">
            <a:avLst/>
          </a:prstGeom>
        </p:spPr>
        <p:txBody>
          <a:bodyPr vert="horz" lIns="91440" tIns="45720" rIns="91440" bIns="45720" rtlCol="0" anchor="ctr"/>
          <a:lstStyle>
            <a:lvl1pPr algn="r">
              <a:defRPr sz="750">
                <a:solidFill>
                  <a:schemeClr val="tx1">
                    <a:tint val="75000"/>
                  </a:schemeClr>
                </a:solidFill>
              </a:defRPr>
            </a:lvl1pPr>
          </a:lstStyle>
          <a:p>
            <a:fld id="{48A87A34-81AB-432B-8DAE-1953F412C126}" type="datetimeFigureOut">
              <a:rPr lang="en-US" dirty="0"/>
              <a:pPr/>
              <a:t>07/11/2022</a:t>
            </a:fld>
            <a:endParaRPr lang="en-US" dirty="0"/>
          </a:p>
        </p:txBody>
      </p:sp>
      <p:sp>
        <p:nvSpPr>
          <p:cNvPr id="5" name="Footer Placeholder 4"/>
          <p:cNvSpPr>
            <a:spLocks noGrp="1"/>
          </p:cNvSpPr>
          <p:nvPr>
            <p:ph type="ftr" sz="quarter" idx="3"/>
          </p:nvPr>
        </p:nvSpPr>
        <p:spPr>
          <a:xfrm>
            <a:off x="1088684" y="246981"/>
            <a:ext cx="4454127" cy="231901"/>
          </a:xfrm>
          <a:prstGeom prst="rect">
            <a:avLst/>
          </a:prstGeom>
        </p:spPr>
        <p:txBody>
          <a:bodyPr vert="horz" lIns="91440" tIns="45720" rIns="91440" bIns="45720" rtlCol="0" anchor="ctr"/>
          <a:lstStyle>
            <a:lvl1pPr algn="l">
              <a:defRPr sz="7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0046" y="599230"/>
            <a:ext cx="608264" cy="377684"/>
          </a:xfrm>
          <a:prstGeom prst="rect">
            <a:avLst/>
          </a:prstGeom>
        </p:spPr>
        <p:txBody>
          <a:bodyPr vert="horz" lIns="91440" tIns="45720" rIns="91440" bIns="45720" rtlCol="0" anchor="t"/>
          <a:lstStyle>
            <a:lvl1pPr algn="r">
              <a:defRPr sz="21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4596310"/>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331103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2" r:id="rId12"/>
    <p:sldLayoutId id="2147483684" r:id="rId13"/>
    <p:sldLayoutId id="2147483685" r:id="rId14"/>
    <p:sldLayoutId id="2147483686" r:id="rId15"/>
    <p:sldLayoutId id="2147483688" r:id="rId16"/>
    <p:sldLayoutId id="2147483689" r:id="rId17"/>
    <p:sldLayoutId id="2147483690" r:id="rId18"/>
    <p:sldLayoutId id="2147483694" r:id="rId19"/>
  </p:sldLayoutIdLst>
  <p:hf hdr="0" ftr="0" dt="0"/>
  <p:txStyles>
    <p:titleStyle>
      <a:lvl1pPr algn="l" defTabSz="685800" rtl="0" eaLnBrk="1" latinLnBrk="0" hangingPunct="1">
        <a:lnSpc>
          <a:spcPct val="90000"/>
        </a:lnSpc>
        <a:spcBef>
          <a:spcPct val="0"/>
        </a:spcBef>
        <a:buNone/>
        <a:defRPr sz="2400" b="0" i="0" kern="1200" cap="all">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00000"/>
        <a:buFont typeface="Arial" panose="020B0604020202020204" pitchFamily="34" charset="0"/>
        <a:buChar char="•"/>
        <a:defRPr sz="15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350" kern="1200" cap="none" baseline="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050" kern="1200" cap="none" baseline="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9"/>
        <p:cNvGrpSpPr/>
        <p:nvPr/>
      </p:nvGrpSpPr>
      <p:grpSpPr>
        <a:xfrm>
          <a:off x="0" y="0"/>
          <a:ext cx="0" cy="0"/>
          <a:chOff x="0" y="0"/>
          <a:chExt cx="0" cy="0"/>
        </a:xfrm>
      </p:grpSpPr>
      <p:sp>
        <p:nvSpPr>
          <p:cNvPr id="4" name="TextBox 3">
            <a:extLst>
              <a:ext uri="{FF2B5EF4-FFF2-40B4-BE49-F238E27FC236}">
                <a16:creationId xmlns:a16="http://schemas.microsoft.com/office/drawing/2014/main" xmlns="" id="{E3736346-69F9-0E2C-8FAF-933256ABFF7B}"/>
              </a:ext>
            </a:extLst>
          </p:cNvPr>
          <p:cNvSpPr txBox="1"/>
          <p:nvPr/>
        </p:nvSpPr>
        <p:spPr>
          <a:xfrm>
            <a:off x="1408469" y="1295374"/>
            <a:ext cx="7020233" cy="1824923"/>
          </a:xfrm>
          <a:prstGeom prst="rect">
            <a:avLst/>
          </a:prstGeom>
          <a:noFill/>
        </p:spPr>
        <p:txBody>
          <a:bodyPr wrap="square" rtlCol="0">
            <a:spAutoFit/>
          </a:bodyPr>
          <a:lstStyle/>
          <a:p>
            <a:pPr algn="ctr">
              <a:lnSpc>
                <a:spcPct val="150000"/>
              </a:lnSpc>
            </a:pPr>
            <a:r>
              <a:rPr lang="en-US" sz="4000" b="1"/>
              <a:t>BÀI 13: </a:t>
            </a:r>
          </a:p>
          <a:p>
            <a:pPr algn="ctr">
              <a:lnSpc>
                <a:spcPct val="150000"/>
              </a:lnSpc>
            </a:pPr>
            <a:r>
              <a:rPr lang="en-US" sz="4000" b="1"/>
              <a:t>NHÂN GIỐNG CÂY TRỒNG</a:t>
            </a:r>
          </a:p>
        </p:txBody>
      </p:sp>
    </p:spTree>
  </p:cSld>
  <p:clrMapOvr>
    <a:masterClrMapping/>
  </p:clrMapOvr>
  <p:transition spd="med">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567" name="Google Shape;567;p25"/>
          <p:cNvSpPr txBox="1">
            <a:spLocks noGrp="1"/>
          </p:cNvSpPr>
          <p:nvPr>
            <p:ph type="ctrTitle"/>
          </p:nvPr>
        </p:nvSpPr>
        <p:spPr>
          <a:xfrm>
            <a:off x="1491819" y="1422550"/>
            <a:ext cx="3430620" cy="946200"/>
          </a:xfrm>
          <a:prstGeom prst="rect">
            <a:avLst/>
          </a:prstGeom>
        </p:spPr>
        <p:txBody>
          <a:bodyPr spcFirstLastPara="1" wrap="square" lIns="91425" tIns="91425" rIns="91425" bIns="91425" anchor="t" anchorCtr="0">
            <a:noAutofit/>
          </a:bodyPr>
          <a:lstStyle/>
          <a:p>
            <a:pPr marL="0" lvl="0" indent="0" algn="ctr" rtl="0">
              <a:lnSpc>
                <a:spcPct val="150000"/>
              </a:lnSpc>
              <a:spcBef>
                <a:spcPts val="0"/>
              </a:spcBef>
              <a:spcAft>
                <a:spcPts val="0"/>
              </a:spcAft>
              <a:buNone/>
            </a:pPr>
            <a:r>
              <a:rPr lang="en-US" sz="3200" b="1">
                <a:solidFill>
                  <a:schemeClr val="dk1"/>
                </a:solidFill>
                <a:latin typeface="+mj-lt"/>
              </a:rPr>
              <a:t>Các cấp giống cây trồng</a:t>
            </a:r>
            <a:endParaRPr sz="3200" b="1">
              <a:solidFill>
                <a:schemeClr val="dk1"/>
              </a:solidFill>
              <a:latin typeface="+mj-lt"/>
            </a:endParaRPr>
          </a:p>
        </p:txBody>
      </p:sp>
      <p:sp>
        <p:nvSpPr>
          <p:cNvPr id="568" name="Google Shape;568;p25"/>
          <p:cNvSpPr txBox="1">
            <a:spLocks noGrp="1"/>
          </p:cNvSpPr>
          <p:nvPr>
            <p:ph type="title" idx="2"/>
          </p:nvPr>
        </p:nvSpPr>
        <p:spPr>
          <a:xfrm>
            <a:off x="600238" y="1869086"/>
            <a:ext cx="2667000" cy="577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 sz="4000" b="1">
                <a:solidFill>
                  <a:schemeClr val="dk1"/>
                </a:solidFill>
                <a:latin typeface="+mj-lt"/>
              </a:rPr>
              <a:t>01</a:t>
            </a:r>
            <a:endParaRPr sz="4000" b="1">
              <a:solidFill>
                <a:schemeClr val="dk1"/>
              </a:solidFill>
              <a:latin typeface="+mj-lt"/>
            </a:endParaRPr>
          </a:p>
        </p:txBody>
      </p:sp>
    </p:spTree>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3" name="Google Shape;773;p29"/>
          <p:cNvSpPr txBox="1">
            <a:spLocks noGrp="1"/>
          </p:cNvSpPr>
          <p:nvPr>
            <p:ph type="ctrTitle"/>
          </p:nvPr>
        </p:nvSpPr>
        <p:spPr>
          <a:xfrm>
            <a:off x="2115580" y="375640"/>
            <a:ext cx="5118600" cy="591000"/>
          </a:xfrm>
          <a:prstGeom prst="rect">
            <a:avLst/>
          </a:prstGeom>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US" sz="2800" b="1">
                <a:solidFill>
                  <a:schemeClr val="dk1"/>
                </a:solidFill>
                <a:latin typeface="+mj-lt"/>
              </a:rPr>
              <a:t>Thảo luận cặp đôi</a:t>
            </a:r>
            <a:endParaRPr sz="2800" b="1">
              <a:solidFill>
                <a:schemeClr val="dk1"/>
              </a:solidFill>
              <a:latin typeface="+mj-lt"/>
            </a:endParaRPr>
          </a:p>
        </p:txBody>
      </p:sp>
      <p:sp>
        <p:nvSpPr>
          <p:cNvPr id="8" name="TextBox 7">
            <a:extLst>
              <a:ext uri="{FF2B5EF4-FFF2-40B4-BE49-F238E27FC236}">
                <a16:creationId xmlns:a16="http://schemas.microsoft.com/office/drawing/2014/main" xmlns="" id="{4A4497CB-C3AF-8F91-EC59-C9467E0662D4}"/>
              </a:ext>
            </a:extLst>
          </p:cNvPr>
          <p:cNvSpPr txBox="1"/>
          <p:nvPr/>
        </p:nvSpPr>
        <p:spPr>
          <a:xfrm>
            <a:off x="641196" y="1597810"/>
            <a:ext cx="4033684" cy="2906501"/>
          </a:xfrm>
          <a:prstGeom prst="rect">
            <a:avLst/>
          </a:prstGeom>
          <a:noFill/>
        </p:spPr>
        <p:txBody>
          <a:bodyPr wrap="square">
            <a:spAutoFit/>
          </a:bodyPr>
          <a:lstStyle/>
          <a:p>
            <a:pPr marL="0" marR="0" algn="just">
              <a:lnSpc>
                <a:spcPct val="150000"/>
              </a:lnSpc>
              <a:spcBef>
                <a:spcPts val="300"/>
              </a:spcBef>
              <a:spcAft>
                <a:spcPts val="300"/>
              </a:spcAft>
            </a:pPr>
            <a:r>
              <a:rPr lang="en-US" sz="2500">
                <a:solidFill>
                  <a:srgbClr val="000000"/>
                </a:solidFill>
                <a:effectLst/>
                <a:latin typeface="+mj-lt"/>
                <a:ea typeface="Times New Roman" panose="02020603050405020304" pitchFamily="18" charset="0"/>
              </a:rPr>
              <a:t>Hãy phân biệt các cấp giống cây trồng giống tác giả, giống siêu nguyên chủng, giống nguyên chủng, giống xác nhận</a:t>
            </a:r>
            <a:r>
              <a:rPr lang="en-US" sz="2000">
                <a:solidFill>
                  <a:srgbClr val="000000"/>
                </a:solidFill>
                <a:effectLst/>
                <a:latin typeface="+mj-lt"/>
                <a:ea typeface="Times New Roman" panose="02020603050405020304" pitchFamily="18" charset="0"/>
              </a:rPr>
              <a:t>.</a:t>
            </a:r>
            <a:endParaRPr lang="en-US" sz="2000">
              <a:effectLst/>
              <a:latin typeface="+mj-lt"/>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0"/>
        <p:cNvGrpSpPr/>
        <p:nvPr/>
      </p:nvGrpSpPr>
      <p:grpSpPr>
        <a:xfrm>
          <a:off x="0" y="0"/>
          <a:ext cx="0" cy="0"/>
          <a:chOff x="0" y="0"/>
          <a:chExt cx="0" cy="0"/>
        </a:xfrm>
      </p:grpSpPr>
      <p:sp>
        <p:nvSpPr>
          <p:cNvPr id="838" name="Title 837">
            <a:extLst>
              <a:ext uri="{FF2B5EF4-FFF2-40B4-BE49-F238E27FC236}">
                <a16:creationId xmlns:a16="http://schemas.microsoft.com/office/drawing/2014/main" xmlns="" id="{74817326-8C3B-321F-F6D6-0E59A1724C08}"/>
              </a:ext>
            </a:extLst>
          </p:cNvPr>
          <p:cNvSpPr>
            <a:spLocks noGrp="1"/>
          </p:cNvSpPr>
          <p:nvPr>
            <p:ph type="ctrTitle"/>
          </p:nvPr>
        </p:nvSpPr>
        <p:spPr>
          <a:xfrm>
            <a:off x="2403987" y="360779"/>
            <a:ext cx="4208066" cy="686356"/>
          </a:xfrm>
        </p:spPr>
        <p:txBody>
          <a:bodyPr/>
          <a:lstStyle/>
          <a:p>
            <a:pPr algn="ctr">
              <a:lnSpc>
                <a:spcPct val="150000"/>
              </a:lnSpc>
            </a:pPr>
            <a:r>
              <a:rPr lang="en-US" sz="3000" b="1">
                <a:latin typeface="+mj-lt"/>
              </a:rPr>
              <a:t>Trả lời</a:t>
            </a:r>
          </a:p>
        </p:txBody>
      </p:sp>
      <p:sp>
        <p:nvSpPr>
          <p:cNvPr id="841" name="TextBox 840">
            <a:extLst>
              <a:ext uri="{FF2B5EF4-FFF2-40B4-BE49-F238E27FC236}">
                <a16:creationId xmlns:a16="http://schemas.microsoft.com/office/drawing/2014/main" xmlns="" id="{77CCFCFE-CD77-DB82-3FA0-347F4508496A}"/>
              </a:ext>
            </a:extLst>
          </p:cNvPr>
          <p:cNvSpPr txBox="1"/>
          <p:nvPr/>
        </p:nvSpPr>
        <p:spPr>
          <a:xfrm>
            <a:off x="5151962" y="1649056"/>
            <a:ext cx="3325762" cy="2669642"/>
          </a:xfrm>
          <a:prstGeom prst="rect">
            <a:avLst/>
          </a:prstGeom>
          <a:noFill/>
        </p:spPr>
        <p:txBody>
          <a:bodyPr wrap="square">
            <a:spAutoFit/>
          </a:bodyPr>
          <a:lstStyle/>
          <a:p>
            <a:pPr marL="0" marR="0" algn="just">
              <a:lnSpc>
                <a:spcPct val="150000"/>
              </a:lnSpc>
              <a:spcBef>
                <a:spcPts val="300"/>
              </a:spcBef>
              <a:spcAft>
                <a:spcPts val="300"/>
              </a:spcAft>
            </a:pPr>
            <a:r>
              <a:rPr lang="en-US" sz="1900">
                <a:solidFill>
                  <a:srgbClr val="000000"/>
                </a:solidFill>
                <a:effectLst/>
                <a:latin typeface="+mj-lt"/>
                <a:ea typeface="Times New Roman" panose="02020603050405020304" pitchFamily="18" charset="0"/>
              </a:rPr>
              <a:t>Giống tác giả là giống do tác giả chọn tạo ra, đạt tiêu chuẩn chất lượng theo quy định. Giống tác giả được dùng để sản xuất giống siêu nguyên chủng </a:t>
            </a:r>
            <a:endParaRPr lang="en-US" sz="1900">
              <a:effectLst/>
              <a:latin typeface="+mj-lt"/>
              <a:ea typeface="Times New Roman" panose="02020603050405020304" pitchFamily="18" charset="0"/>
            </a:endParaRPr>
          </a:p>
        </p:txBody>
      </p:sp>
      <p:sp>
        <p:nvSpPr>
          <p:cNvPr id="844" name="TextBox 843">
            <a:extLst>
              <a:ext uri="{FF2B5EF4-FFF2-40B4-BE49-F238E27FC236}">
                <a16:creationId xmlns:a16="http://schemas.microsoft.com/office/drawing/2014/main" xmlns="" id="{A1D74933-44FA-A425-160F-0066484421B9}"/>
              </a:ext>
            </a:extLst>
          </p:cNvPr>
          <p:cNvSpPr txBox="1"/>
          <p:nvPr/>
        </p:nvSpPr>
        <p:spPr>
          <a:xfrm>
            <a:off x="383458" y="1496133"/>
            <a:ext cx="4041058" cy="3108223"/>
          </a:xfrm>
          <a:prstGeom prst="rect">
            <a:avLst/>
          </a:prstGeom>
          <a:noFill/>
        </p:spPr>
        <p:txBody>
          <a:bodyPr wrap="square">
            <a:spAutoFit/>
          </a:bodyPr>
          <a:lstStyle/>
          <a:p>
            <a:pPr marL="0" marR="0" algn="just">
              <a:lnSpc>
                <a:spcPct val="150000"/>
              </a:lnSpc>
              <a:spcBef>
                <a:spcPts val="300"/>
              </a:spcBef>
              <a:spcAft>
                <a:spcPts val="300"/>
              </a:spcAft>
            </a:pPr>
            <a:r>
              <a:rPr lang="en-US" sz="1900">
                <a:solidFill>
                  <a:srgbClr val="000000"/>
                </a:solidFill>
                <a:effectLst/>
                <a:latin typeface="+mj-lt"/>
                <a:ea typeface="Times New Roman" panose="02020603050405020304" pitchFamily="18" charset="0"/>
              </a:rPr>
              <a:t>Giống siêu nguyên chủng là giống được nhân ra từ giống tác giả theo đúng quy trình sản xuất giống siêu nguyên chủng và đạt tiêu chuẩn chất lượng quy định. Giống siêu nguyên chủng được dùng để sản xuất giống nguyên chủng. </a:t>
            </a:r>
            <a:endParaRPr lang="en-US" sz="1900">
              <a:effectLst/>
              <a:latin typeface="+mj-lt"/>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41"/>
                                        </p:tgtEl>
                                        <p:attrNameLst>
                                          <p:attrName>style.visibility</p:attrName>
                                        </p:attrNameLst>
                                      </p:cBhvr>
                                      <p:to>
                                        <p:strVal val="visible"/>
                                      </p:to>
                                    </p:set>
                                    <p:animEffect transition="in" filter="barn(inVertical)">
                                      <p:cBhvr>
                                        <p:cTn id="7" dur="500"/>
                                        <p:tgtEl>
                                          <p:spTgt spid="84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44"/>
                                        </p:tgtEl>
                                        <p:attrNameLst>
                                          <p:attrName>style.visibility</p:attrName>
                                        </p:attrNameLst>
                                      </p:cBhvr>
                                      <p:to>
                                        <p:strVal val="visible"/>
                                      </p:to>
                                    </p:set>
                                    <p:animEffect transition="in" filter="barn(inVertical)">
                                      <p:cBhvr>
                                        <p:cTn id="12" dur="500"/>
                                        <p:tgtEl>
                                          <p:spTgt spid="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1" grpId="0"/>
      <p:bldP spid="84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37"/>
        <p:cNvGrpSpPr/>
        <p:nvPr/>
      </p:nvGrpSpPr>
      <p:grpSpPr>
        <a:xfrm>
          <a:off x="0" y="0"/>
          <a:ext cx="0" cy="0"/>
          <a:chOff x="0" y="0"/>
          <a:chExt cx="0" cy="0"/>
        </a:xfrm>
      </p:grpSpPr>
      <p:sp>
        <p:nvSpPr>
          <p:cNvPr id="4" name="Title 3">
            <a:extLst>
              <a:ext uri="{FF2B5EF4-FFF2-40B4-BE49-F238E27FC236}">
                <a16:creationId xmlns:a16="http://schemas.microsoft.com/office/drawing/2014/main" xmlns="" id="{7954D86C-FB04-A599-CCF8-19FF6FF9DE24}"/>
              </a:ext>
            </a:extLst>
          </p:cNvPr>
          <p:cNvSpPr>
            <a:spLocks noGrp="1"/>
          </p:cNvSpPr>
          <p:nvPr>
            <p:ph type="ctrTitle"/>
          </p:nvPr>
        </p:nvSpPr>
        <p:spPr>
          <a:xfrm>
            <a:off x="1599218" y="1341348"/>
            <a:ext cx="3126052" cy="946200"/>
          </a:xfrm>
        </p:spPr>
        <p:txBody>
          <a:bodyPr/>
          <a:lstStyle/>
          <a:p>
            <a:pPr algn="ctr">
              <a:lnSpc>
                <a:spcPct val="150000"/>
              </a:lnSpc>
            </a:pPr>
            <a:r>
              <a:rPr lang="en-US" sz="3000" b="1">
                <a:latin typeface="+mj-lt"/>
              </a:rPr>
              <a:t>Một số phương pháp nhân giống cây trồng</a:t>
            </a:r>
          </a:p>
        </p:txBody>
      </p:sp>
      <p:sp>
        <p:nvSpPr>
          <p:cNvPr id="766" name="Google Shape;766;p28"/>
          <p:cNvSpPr txBox="1">
            <a:spLocks noGrp="1"/>
          </p:cNvSpPr>
          <p:nvPr>
            <p:ph type="title" idx="2"/>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s" sz="4000" b="1">
                <a:solidFill>
                  <a:schemeClr val="dk1"/>
                </a:solidFill>
                <a:latin typeface="+mj-lt"/>
              </a:rPr>
              <a:t>02</a:t>
            </a:r>
            <a:endParaRPr sz="4000" b="1">
              <a:solidFill>
                <a:schemeClr val="dk1"/>
              </a:solidFill>
              <a:latin typeface="+mj-lt"/>
            </a:endParaRPr>
          </a:p>
        </p:txBody>
      </p:sp>
    </p:spTree>
  </p:cSld>
  <p:clrMapOvr>
    <a:masterClrMapping/>
  </p:clrMapOvr>
  <p:transition spd="med">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6"/>
        <p:cNvGrpSpPr/>
        <p:nvPr/>
      </p:nvGrpSpPr>
      <p:grpSpPr>
        <a:xfrm>
          <a:off x="0" y="0"/>
          <a:ext cx="0" cy="0"/>
          <a:chOff x="0" y="0"/>
          <a:chExt cx="0" cy="0"/>
        </a:xfrm>
      </p:grpSpPr>
      <p:sp>
        <p:nvSpPr>
          <p:cNvPr id="10" name="TextBox 9">
            <a:extLst>
              <a:ext uri="{FF2B5EF4-FFF2-40B4-BE49-F238E27FC236}">
                <a16:creationId xmlns:a16="http://schemas.microsoft.com/office/drawing/2014/main" xmlns="" id="{CB6A32ED-3581-EDA5-302E-0683D19344F9}"/>
              </a:ext>
            </a:extLst>
          </p:cNvPr>
          <p:cNvSpPr txBox="1"/>
          <p:nvPr/>
        </p:nvSpPr>
        <p:spPr>
          <a:xfrm>
            <a:off x="5265174" y="2310886"/>
            <a:ext cx="3451123" cy="2231060"/>
          </a:xfrm>
          <a:prstGeom prst="rect">
            <a:avLst/>
          </a:prstGeom>
          <a:noFill/>
        </p:spPr>
        <p:txBody>
          <a:bodyPr wrap="square">
            <a:spAutoFit/>
          </a:bodyPr>
          <a:lstStyle/>
          <a:p>
            <a:pPr marL="0" marR="0" algn="just">
              <a:lnSpc>
                <a:spcPct val="150000"/>
              </a:lnSpc>
              <a:spcBef>
                <a:spcPts val="300"/>
              </a:spcBef>
              <a:spcAft>
                <a:spcPts val="300"/>
              </a:spcAft>
            </a:pPr>
            <a:r>
              <a:rPr lang="en-US" sz="1900">
                <a:latin typeface="+mj-lt"/>
                <a:ea typeface="Times New Roman" panose="02020603050405020304" pitchFamily="18" charset="0"/>
              </a:rPr>
              <a:t>N</a:t>
            </a:r>
            <a:r>
              <a:rPr lang="en-US" sz="1900">
                <a:solidFill>
                  <a:srgbClr val="000000"/>
                </a:solidFill>
                <a:effectLst/>
                <a:latin typeface="+mj-lt"/>
                <a:ea typeface="Times New Roman" panose="02020603050405020304" pitchFamily="18" charset="0"/>
              </a:rPr>
              <a:t>ghiên cứu mục III và quan sát Hình 13.1 trong SGK, nêu tóm tắt các bước trong quy trình nhân giống cây trồng bằng phương pháp hữu tính.</a:t>
            </a:r>
            <a:endParaRPr lang="en-US" sz="1900">
              <a:effectLst/>
              <a:latin typeface="+mj-lt"/>
              <a:ea typeface="Times New Roman" panose="02020603050405020304" pitchFamily="18" charset="0"/>
            </a:endParaRPr>
          </a:p>
        </p:txBody>
      </p:sp>
      <p:sp>
        <p:nvSpPr>
          <p:cNvPr id="13" name="TextBox 12">
            <a:extLst>
              <a:ext uri="{FF2B5EF4-FFF2-40B4-BE49-F238E27FC236}">
                <a16:creationId xmlns:a16="http://schemas.microsoft.com/office/drawing/2014/main" xmlns="" id="{728EBF1A-A356-5F91-D40E-7F46F06C405A}"/>
              </a:ext>
            </a:extLst>
          </p:cNvPr>
          <p:cNvSpPr txBox="1"/>
          <p:nvPr/>
        </p:nvSpPr>
        <p:spPr>
          <a:xfrm>
            <a:off x="1909915" y="416266"/>
            <a:ext cx="5877233" cy="557653"/>
          </a:xfrm>
          <a:prstGeom prst="rect">
            <a:avLst/>
          </a:prstGeom>
          <a:noFill/>
        </p:spPr>
        <p:txBody>
          <a:bodyPr wrap="square">
            <a:spAutoFit/>
          </a:bodyPr>
          <a:lstStyle/>
          <a:p>
            <a:pPr marL="0" marR="0" algn="ctr">
              <a:lnSpc>
                <a:spcPct val="150000"/>
              </a:lnSpc>
              <a:spcBef>
                <a:spcPts val="300"/>
              </a:spcBef>
              <a:spcAft>
                <a:spcPts val="300"/>
              </a:spcAft>
            </a:pPr>
            <a:r>
              <a:rPr lang="en-US" sz="2300" b="1">
                <a:solidFill>
                  <a:srgbClr val="000000"/>
                </a:solidFill>
                <a:effectLst/>
                <a:latin typeface="+mj-lt"/>
                <a:ea typeface="Times New Roman" panose="02020603050405020304" pitchFamily="18" charset="0"/>
              </a:rPr>
              <a:t>1. Phương pháp nhân giống hữu tính </a:t>
            </a:r>
            <a:endParaRPr lang="en-US" sz="2300">
              <a:effectLst/>
              <a:latin typeface="+mj-lt"/>
              <a:ea typeface="Times New Roman" panose="02020603050405020304" pitchFamily="18" charset="0"/>
            </a:endParaRPr>
          </a:p>
        </p:txBody>
      </p:sp>
      <p:sp>
        <p:nvSpPr>
          <p:cNvPr id="18" name="TextBox 17">
            <a:extLst>
              <a:ext uri="{FF2B5EF4-FFF2-40B4-BE49-F238E27FC236}">
                <a16:creationId xmlns:a16="http://schemas.microsoft.com/office/drawing/2014/main" xmlns="" id="{EF7AA536-028D-7F62-B700-A461D388B984}"/>
              </a:ext>
            </a:extLst>
          </p:cNvPr>
          <p:cNvSpPr txBox="1"/>
          <p:nvPr/>
        </p:nvSpPr>
        <p:spPr>
          <a:xfrm>
            <a:off x="407421" y="1325511"/>
            <a:ext cx="3764528" cy="3483582"/>
          </a:xfrm>
          <a:prstGeom prst="rect">
            <a:avLst/>
          </a:prstGeom>
          <a:noFill/>
        </p:spPr>
        <p:txBody>
          <a:bodyPr wrap="square">
            <a:spAutoFit/>
          </a:bodyPr>
          <a:lstStyle/>
          <a:p>
            <a:pPr marL="0" marR="0" algn="just">
              <a:lnSpc>
                <a:spcPct val="150000"/>
              </a:lnSpc>
              <a:spcBef>
                <a:spcPts val="300"/>
              </a:spcBef>
              <a:spcAft>
                <a:spcPts val="300"/>
              </a:spcAft>
            </a:pPr>
            <a:r>
              <a:rPr lang="en-US" sz="2500">
                <a:solidFill>
                  <a:schemeClr val="accent6">
                    <a:lumMod val="50000"/>
                  </a:schemeClr>
                </a:solidFill>
                <a:effectLst/>
                <a:latin typeface="+mj-lt"/>
                <a:ea typeface="Times New Roman" panose="02020603050405020304" pitchFamily="18" charset="0"/>
              </a:rPr>
              <a:t>Nhân giống hữu tính là phương pháp nhân giống bằng hạt, phương pháp này áp dụng chủ yếu ở lúa, ngô, các loại đậu và một số loại rau.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randombar(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2"/>
        <p:cNvGrpSpPr/>
        <p:nvPr/>
      </p:nvGrpSpPr>
      <p:grpSpPr>
        <a:xfrm>
          <a:off x="0" y="0"/>
          <a:ext cx="0" cy="0"/>
          <a:chOff x="0" y="0"/>
          <a:chExt cx="0" cy="0"/>
        </a:xfrm>
      </p:grpSpPr>
      <p:sp>
        <p:nvSpPr>
          <p:cNvPr id="1105" name="TextBox 1104">
            <a:extLst>
              <a:ext uri="{FF2B5EF4-FFF2-40B4-BE49-F238E27FC236}">
                <a16:creationId xmlns:a16="http://schemas.microsoft.com/office/drawing/2014/main" xmlns="" id="{1EF3B04F-FAF2-27F3-2F6E-9C3F4FF3B2E3}"/>
              </a:ext>
            </a:extLst>
          </p:cNvPr>
          <p:cNvSpPr txBox="1"/>
          <p:nvPr/>
        </p:nvSpPr>
        <p:spPr>
          <a:xfrm>
            <a:off x="471947" y="1326732"/>
            <a:ext cx="3945193" cy="1345048"/>
          </a:xfrm>
          <a:prstGeom prst="rect">
            <a:avLst/>
          </a:prstGeom>
          <a:noFill/>
        </p:spPr>
        <p:txBody>
          <a:bodyPr wrap="square">
            <a:spAutoFit/>
          </a:bodyPr>
          <a:lstStyle/>
          <a:p>
            <a:pPr algn="just">
              <a:lnSpc>
                <a:spcPct val="150000"/>
              </a:lnSpc>
            </a:pPr>
            <a:r>
              <a:rPr lang="en-US" b="1">
                <a:solidFill>
                  <a:schemeClr val="tx1">
                    <a:lumMod val="75000"/>
                  </a:schemeClr>
                </a:solidFill>
                <a:effectLst/>
                <a:latin typeface="+mj-lt"/>
                <a:ea typeface="Times New Roman" panose="02020603050405020304" pitchFamily="18" charset="0"/>
              </a:rPr>
              <a:t>Vụ 1: </a:t>
            </a:r>
            <a:r>
              <a:rPr lang="en-US">
                <a:solidFill>
                  <a:srgbClr val="000000"/>
                </a:solidFill>
                <a:effectLst/>
                <a:latin typeface="+mj-lt"/>
                <a:ea typeface="Times New Roman" panose="02020603050405020304" pitchFamily="18" charset="0"/>
              </a:rPr>
              <a:t>Nhân hạt giống tác giả: Gieo hạt giống tác giả ở khu cách lí, mật độ thưa, gieo mỗi hạt một khóm, chọn cây ưu tú và đúng với mô tả của giống.</a:t>
            </a:r>
            <a:endParaRPr lang="en-US">
              <a:latin typeface="+mj-lt"/>
            </a:endParaRPr>
          </a:p>
        </p:txBody>
      </p:sp>
      <p:sp>
        <p:nvSpPr>
          <p:cNvPr id="1108" name="TextBox 1107">
            <a:extLst>
              <a:ext uri="{FF2B5EF4-FFF2-40B4-BE49-F238E27FC236}">
                <a16:creationId xmlns:a16="http://schemas.microsoft.com/office/drawing/2014/main" xmlns="" id="{9C6BE046-5EDE-9A56-D947-2DC7AAA1EA71}"/>
              </a:ext>
            </a:extLst>
          </p:cNvPr>
          <p:cNvSpPr txBox="1"/>
          <p:nvPr/>
        </p:nvSpPr>
        <p:spPr>
          <a:xfrm>
            <a:off x="4726861" y="1267739"/>
            <a:ext cx="4092674" cy="1668214"/>
          </a:xfrm>
          <a:prstGeom prst="rect">
            <a:avLst/>
          </a:prstGeom>
          <a:noFill/>
        </p:spPr>
        <p:txBody>
          <a:bodyPr wrap="square">
            <a:spAutoFit/>
          </a:bodyPr>
          <a:lstStyle/>
          <a:p>
            <a:pPr algn="just">
              <a:lnSpc>
                <a:spcPct val="150000"/>
              </a:lnSpc>
            </a:pPr>
            <a:r>
              <a:rPr lang="en-US" b="1">
                <a:solidFill>
                  <a:schemeClr val="tx1">
                    <a:lumMod val="75000"/>
                  </a:schemeClr>
                </a:solidFill>
                <a:effectLst/>
                <a:latin typeface="+mj-lt"/>
                <a:ea typeface="Times New Roman" panose="02020603050405020304" pitchFamily="18" charset="0"/>
              </a:rPr>
              <a:t>Vụ 2: </a:t>
            </a:r>
            <a:r>
              <a:rPr lang="en-US">
                <a:solidFill>
                  <a:srgbClr val="000000"/>
                </a:solidFill>
                <a:effectLst/>
                <a:latin typeface="+mj-lt"/>
                <a:ea typeface="Times New Roman" panose="02020603050405020304" pitchFamily="18" charset="0"/>
              </a:rPr>
              <a:t>Sản xuất hạt giống siêu nguyên chủng. Hạt của các cây Go được gieo riêng thành từng hàng. Đánh giá và chọn hàng tốt, đúng giống. Thu hoạch hỗn hợp hạt. Hạt thu được là hạt giống siêu nguyên chủng</a:t>
            </a:r>
            <a:endParaRPr lang="en-US">
              <a:latin typeface="+mj-lt"/>
            </a:endParaRPr>
          </a:p>
        </p:txBody>
      </p:sp>
      <p:sp>
        <p:nvSpPr>
          <p:cNvPr id="1111" name="TextBox 1110">
            <a:extLst>
              <a:ext uri="{FF2B5EF4-FFF2-40B4-BE49-F238E27FC236}">
                <a16:creationId xmlns:a16="http://schemas.microsoft.com/office/drawing/2014/main" xmlns="" id="{9CF41D61-4691-BACD-0D4F-FF799E18A099}"/>
              </a:ext>
            </a:extLst>
          </p:cNvPr>
          <p:cNvSpPr txBox="1"/>
          <p:nvPr/>
        </p:nvSpPr>
        <p:spPr>
          <a:xfrm>
            <a:off x="471946" y="3106730"/>
            <a:ext cx="3945193" cy="1668214"/>
          </a:xfrm>
          <a:prstGeom prst="rect">
            <a:avLst/>
          </a:prstGeom>
          <a:noFill/>
        </p:spPr>
        <p:txBody>
          <a:bodyPr wrap="square">
            <a:spAutoFit/>
          </a:bodyPr>
          <a:lstStyle/>
          <a:p>
            <a:pPr marL="0" marR="0" algn="just">
              <a:lnSpc>
                <a:spcPct val="150000"/>
              </a:lnSpc>
              <a:spcBef>
                <a:spcPts val="300"/>
              </a:spcBef>
              <a:spcAft>
                <a:spcPts val="300"/>
              </a:spcAft>
            </a:pPr>
            <a:r>
              <a:rPr lang="en-US" sz="1400" b="1">
                <a:solidFill>
                  <a:schemeClr val="tx1">
                    <a:lumMod val="75000"/>
                  </a:schemeClr>
                </a:solidFill>
                <a:effectLst/>
                <a:latin typeface="+mj-lt"/>
                <a:ea typeface="Times New Roman" panose="02020603050405020304" pitchFamily="18" charset="0"/>
              </a:rPr>
              <a:t>Vụ 3: </a:t>
            </a:r>
            <a:r>
              <a:rPr lang="en-US" sz="1400">
                <a:solidFill>
                  <a:srgbClr val="000000"/>
                </a:solidFill>
                <a:effectLst/>
                <a:latin typeface="+mj-lt"/>
                <a:ea typeface="Times New Roman" panose="02020603050405020304" pitchFamily="18" charset="0"/>
              </a:rPr>
              <a:t>Sản xuất hạt giống nguyên chủng. Gieo hạt siêu nguyên chủng ở khu riêng. Chọn lọc, loại bỏ cây khác dạng và cây bị sâu, bệnh. Thu hoạch hỗn hợp hạt. Hạt thu được là hạt giống nguyên chủng.</a:t>
            </a:r>
            <a:endParaRPr lang="en-US" sz="1400">
              <a:effectLst/>
              <a:latin typeface="+mj-lt"/>
              <a:ea typeface="Times New Roman" panose="02020603050405020304" pitchFamily="18" charset="0"/>
            </a:endParaRPr>
          </a:p>
        </p:txBody>
      </p:sp>
      <p:sp>
        <p:nvSpPr>
          <p:cNvPr id="1114" name="TextBox 1113">
            <a:extLst>
              <a:ext uri="{FF2B5EF4-FFF2-40B4-BE49-F238E27FC236}">
                <a16:creationId xmlns:a16="http://schemas.microsoft.com/office/drawing/2014/main" xmlns="" id="{1C75A7F9-F82E-CB11-F2AB-6EE9A1ECA0F8}"/>
              </a:ext>
            </a:extLst>
          </p:cNvPr>
          <p:cNvSpPr txBox="1"/>
          <p:nvPr/>
        </p:nvSpPr>
        <p:spPr>
          <a:xfrm>
            <a:off x="4819037" y="3268313"/>
            <a:ext cx="3908322" cy="1345048"/>
          </a:xfrm>
          <a:prstGeom prst="rect">
            <a:avLst/>
          </a:prstGeom>
          <a:noFill/>
        </p:spPr>
        <p:txBody>
          <a:bodyPr wrap="square">
            <a:spAutoFit/>
          </a:bodyPr>
          <a:lstStyle/>
          <a:p>
            <a:pPr algn="just">
              <a:lnSpc>
                <a:spcPct val="150000"/>
              </a:lnSpc>
            </a:pPr>
            <a:r>
              <a:rPr lang="en-US" sz="1400" b="1">
                <a:solidFill>
                  <a:schemeClr val="tx1">
                    <a:lumMod val="75000"/>
                  </a:schemeClr>
                </a:solidFill>
                <a:effectLst/>
                <a:latin typeface="+mj-lt"/>
                <a:ea typeface="Times New Roman" panose="02020603050405020304" pitchFamily="18" charset="0"/>
              </a:rPr>
              <a:t>Vụ 4: </a:t>
            </a:r>
            <a:r>
              <a:rPr lang="en-US" sz="1400">
                <a:solidFill>
                  <a:srgbClr val="000000"/>
                </a:solidFill>
                <a:effectLst/>
                <a:latin typeface="+mj-lt"/>
                <a:ea typeface="Times New Roman" panose="02020603050405020304" pitchFamily="18" charset="0"/>
              </a:rPr>
              <a:t>Sản xuất hạt giống xác nhận. Gieo hạt nguyên chủng. Chọn lọc loại bỏ cây khác dạng, cây sâu, bệnh. Thu hoạch hỗn hợp hạt. Hạt thu được là hạt giống xác nhận.</a:t>
            </a:r>
            <a:endParaRPr lang="en-US">
              <a:latin typeface="+mj-lt"/>
            </a:endParaRPr>
          </a:p>
        </p:txBody>
      </p:sp>
      <p:sp>
        <p:nvSpPr>
          <p:cNvPr id="1117" name="TextBox 1116">
            <a:extLst>
              <a:ext uri="{FF2B5EF4-FFF2-40B4-BE49-F238E27FC236}">
                <a16:creationId xmlns:a16="http://schemas.microsoft.com/office/drawing/2014/main" xmlns="" id="{48E12652-D313-1B72-B65D-0B887EA44754}"/>
              </a:ext>
            </a:extLst>
          </p:cNvPr>
          <p:cNvSpPr txBox="1"/>
          <p:nvPr/>
        </p:nvSpPr>
        <p:spPr>
          <a:xfrm>
            <a:off x="2367116" y="438383"/>
            <a:ext cx="4572000" cy="496996"/>
          </a:xfrm>
          <a:prstGeom prst="rect">
            <a:avLst/>
          </a:prstGeom>
          <a:noFill/>
        </p:spPr>
        <p:txBody>
          <a:bodyPr wrap="square">
            <a:spAutoFit/>
          </a:bodyPr>
          <a:lstStyle/>
          <a:p>
            <a:pPr marL="0" marR="0" algn="ctr">
              <a:lnSpc>
                <a:spcPct val="150000"/>
              </a:lnSpc>
              <a:spcBef>
                <a:spcPts val="300"/>
              </a:spcBef>
              <a:spcAft>
                <a:spcPts val="300"/>
              </a:spcAft>
            </a:pPr>
            <a:r>
              <a:rPr lang="en-US" sz="2000" b="1">
                <a:solidFill>
                  <a:srgbClr val="FF0000"/>
                </a:solidFill>
                <a:effectLst/>
                <a:latin typeface="+mj-lt"/>
                <a:ea typeface="Times New Roman" panose="02020603050405020304" pitchFamily="18" charset="0"/>
              </a:rPr>
              <a:t>Các bước nhân giống: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05"/>
                                        </p:tgtEl>
                                        <p:attrNameLst>
                                          <p:attrName>style.visibility</p:attrName>
                                        </p:attrNameLst>
                                      </p:cBhvr>
                                      <p:to>
                                        <p:strVal val="visible"/>
                                      </p:to>
                                    </p:set>
                                    <p:animEffect transition="in" filter="barn(inVertical)">
                                      <p:cBhvr>
                                        <p:cTn id="7" dur="500"/>
                                        <p:tgtEl>
                                          <p:spTgt spid="110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08"/>
                                        </p:tgtEl>
                                        <p:attrNameLst>
                                          <p:attrName>style.visibility</p:attrName>
                                        </p:attrNameLst>
                                      </p:cBhvr>
                                      <p:to>
                                        <p:strVal val="visible"/>
                                      </p:to>
                                    </p:set>
                                    <p:animEffect transition="in" filter="barn(inVertical)">
                                      <p:cBhvr>
                                        <p:cTn id="12" dur="500"/>
                                        <p:tgtEl>
                                          <p:spTgt spid="110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11"/>
                                        </p:tgtEl>
                                        <p:attrNameLst>
                                          <p:attrName>style.visibility</p:attrName>
                                        </p:attrNameLst>
                                      </p:cBhvr>
                                      <p:to>
                                        <p:strVal val="visible"/>
                                      </p:to>
                                    </p:set>
                                    <p:animEffect transition="in" filter="barn(inVertical)">
                                      <p:cBhvr>
                                        <p:cTn id="17" dur="500"/>
                                        <p:tgtEl>
                                          <p:spTgt spid="111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114"/>
                                        </p:tgtEl>
                                        <p:attrNameLst>
                                          <p:attrName>style.visibility</p:attrName>
                                        </p:attrNameLst>
                                      </p:cBhvr>
                                      <p:to>
                                        <p:strVal val="visible"/>
                                      </p:to>
                                    </p:set>
                                    <p:animEffect transition="in" filter="barn(inVertical)">
                                      <p:cBhvr>
                                        <p:cTn id="22" dur="500"/>
                                        <p:tgtEl>
                                          <p:spTgt spid="1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 grpId="0"/>
      <p:bldP spid="1108" grpId="0"/>
      <p:bldP spid="1111" grpId="0"/>
      <p:bldP spid="11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0"/>
        <p:cNvGrpSpPr/>
        <p:nvPr/>
      </p:nvGrpSpPr>
      <p:grpSpPr>
        <a:xfrm>
          <a:off x="0" y="0"/>
          <a:ext cx="0" cy="0"/>
          <a:chOff x="0" y="0"/>
          <a:chExt cx="0" cy="0"/>
        </a:xfrm>
      </p:grpSpPr>
      <p:sp>
        <p:nvSpPr>
          <p:cNvPr id="19" name="TextBox 18">
            <a:extLst>
              <a:ext uri="{FF2B5EF4-FFF2-40B4-BE49-F238E27FC236}">
                <a16:creationId xmlns:a16="http://schemas.microsoft.com/office/drawing/2014/main" xmlns="" id="{CC39EBC4-5E4C-D450-F41F-E2B7E423EC87}"/>
              </a:ext>
            </a:extLst>
          </p:cNvPr>
          <p:cNvSpPr txBox="1"/>
          <p:nvPr/>
        </p:nvSpPr>
        <p:spPr>
          <a:xfrm>
            <a:off x="896492" y="290905"/>
            <a:ext cx="7584612" cy="699230"/>
          </a:xfrm>
          <a:prstGeom prst="rect">
            <a:avLst/>
          </a:prstGeom>
          <a:noFill/>
        </p:spPr>
        <p:txBody>
          <a:bodyPr wrap="square">
            <a:spAutoFit/>
          </a:bodyPr>
          <a:lstStyle/>
          <a:p>
            <a:pPr marL="0" marR="0" algn="ctr">
              <a:lnSpc>
                <a:spcPct val="150000"/>
              </a:lnSpc>
              <a:spcBef>
                <a:spcPts val="300"/>
              </a:spcBef>
              <a:spcAft>
                <a:spcPts val="300"/>
              </a:spcAft>
            </a:pPr>
            <a:r>
              <a:rPr lang="en-US" sz="3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2. Phương pháp nhân giống vô tính</a:t>
            </a:r>
            <a:endParaRPr lang="en-US" sz="3000">
              <a:effectLst/>
              <a:latin typeface="Arial" panose="020B0604020202020204" pitchFamily="34" charset="0"/>
              <a:ea typeface="Times New Roman" panose="02020603050405020304" pitchFamily="18" charset="0"/>
              <a:cs typeface="Arial" panose="020B0604020202020204" pitchFamily="34" charset="0"/>
            </a:endParaRPr>
          </a:p>
        </p:txBody>
      </p:sp>
      <p:sp>
        <p:nvSpPr>
          <p:cNvPr id="22" name="TextBox 21">
            <a:extLst>
              <a:ext uri="{FF2B5EF4-FFF2-40B4-BE49-F238E27FC236}">
                <a16:creationId xmlns:a16="http://schemas.microsoft.com/office/drawing/2014/main" xmlns="" id="{752FFE2D-FB2D-47E4-670F-C765F036AF30}"/>
              </a:ext>
            </a:extLst>
          </p:cNvPr>
          <p:cNvSpPr txBox="1"/>
          <p:nvPr/>
        </p:nvSpPr>
        <p:spPr>
          <a:xfrm>
            <a:off x="415316" y="2792432"/>
            <a:ext cx="2416374" cy="1893339"/>
          </a:xfrm>
          <a:prstGeom prst="rect">
            <a:avLst/>
          </a:prstGeom>
          <a:noFill/>
        </p:spPr>
        <p:txBody>
          <a:bodyPr wrap="square">
            <a:spAutoFit/>
          </a:bodyPr>
          <a:lstStyle/>
          <a:p>
            <a:pPr marL="0" marR="0" algn="just">
              <a:lnSpc>
                <a:spcPct val="150000"/>
              </a:lnSpc>
              <a:spcBef>
                <a:spcPts val="300"/>
              </a:spcBef>
              <a:spcAft>
                <a:spcPts val="300"/>
              </a:spcAft>
            </a:pPr>
            <a:r>
              <a:rPr lang="en-US" sz="1600" b="1">
                <a:solidFill>
                  <a:srgbClr val="000000"/>
                </a:solidFill>
                <a:effectLst/>
                <a:latin typeface="+mj-lt"/>
                <a:ea typeface="Times New Roman" panose="02020603050405020304" pitchFamily="18" charset="0"/>
              </a:rPr>
              <a:t>Nhóm 1: </a:t>
            </a:r>
            <a:r>
              <a:rPr lang="en-US" sz="1600">
                <a:solidFill>
                  <a:srgbClr val="000000"/>
                </a:solidFill>
                <a:effectLst/>
                <a:latin typeface="+mj-lt"/>
                <a:ea typeface="Times New Roman" panose="02020603050405020304" pitchFamily="18" charset="0"/>
              </a:rPr>
              <a:t>Nêu các bước, ưu và nhược điểm của phương pháp nhân giống bằng phương pháp giâm cành.</a:t>
            </a:r>
            <a:endParaRPr lang="en-US" sz="1600">
              <a:effectLst/>
              <a:latin typeface="+mj-lt"/>
              <a:ea typeface="Times New Roman" panose="02020603050405020304" pitchFamily="18" charset="0"/>
            </a:endParaRPr>
          </a:p>
        </p:txBody>
      </p:sp>
      <p:sp>
        <p:nvSpPr>
          <p:cNvPr id="25" name="TextBox 24">
            <a:extLst>
              <a:ext uri="{FF2B5EF4-FFF2-40B4-BE49-F238E27FC236}">
                <a16:creationId xmlns:a16="http://schemas.microsoft.com/office/drawing/2014/main" xmlns="" id="{68376D44-67EF-FB65-9037-B8FA3A8E1E47}"/>
              </a:ext>
            </a:extLst>
          </p:cNvPr>
          <p:cNvSpPr txBox="1"/>
          <p:nvPr/>
        </p:nvSpPr>
        <p:spPr>
          <a:xfrm>
            <a:off x="3363813" y="2808385"/>
            <a:ext cx="2416374" cy="1893339"/>
          </a:xfrm>
          <a:prstGeom prst="rect">
            <a:avLst/>
          </a:prstGeom>
          <a:noFill/>
        </p:spPr>
        <p:txBody>
          <a:bodyPr wrap="square">
            <a:spAutoFit/>
          </a:bodyPr>
          <a:lstStyle/>
          <a:p>
            <a:pPr algn="just">
              <a:lnSpc>
                <a:spcPct val="150000"/>
              </a:lnSpc>
            </a:pPr>
            <a:r>
              <a:rPr lang="en-US" sz="1600" b="1">
                <a:solidFill>
                  <a:srgbClr val="000000"/>
                </a:solidFill>
                <a:effectLst/>
                <a:latin typeface="+mj-lt"/>
                <a:ea typeface="Times New Roman" panose="02020603050405020304" pitchFamily="18" charset="0"/>
              </a:rPr>
              <a:t>Nhóm 2: </a:t>
            </a:r>
            <a:r>
              <a:rPr lang="en-US" sz="1600">
                <a:solidFill>
                  <a:srgbClr val="000000"/>
                </a:solidFill>
                <a:effectLst/>
                <a:latin typeface="+mj-lt"/>
                <a:ea typeface="Times New Roman" panose="02020603050405020304" pitchFamily="18" charset="0"/>
              </a:rPr>
              <a:t>Nêu các bước, ưu và nhược điểm của phương pháp nhân giống bằng phương pháp chiết cành.</a:t>
            </a:r>
            <a:endParaRPr lang="en-US" sz="1600">
              <a:latin typeface="+mj-lt"/>
            </a:endParaRPr>
          </a:p>
        </p:txBody>
      </p:sp>
      <p:sp>
        <p:nvSpPr>
          <p:cNvPr id="28" name="TextBox 27">
            <a:extLst>
              <a:ext uri="{FF2B5EF4-FFF2-40B4-BE49-F238E27FC236}">
                <a16:creationId xmlns:a16="http://schemas.microsoft.com/office/drawing/2014/main" xmlns="" id="{C5710878-A181-EAF4-D94A-C8E78C1FF6E8}"/>
              </a:ext>
            </a:extLst>
          </p:cNvPr>
          <p:cNvSpPr txBox="1"/>
          <p:nvPr/>
        </p:nvSpPr>
        <p:spPr>
          <a:xfrm>
            <a:off x="6250977" y="2792431"/>
            <a:ext cx="2549243" cy="1893339"/>
          </a:xfrm>
          <a:prstGeom prst="rect">
            <a:avLst/>
          </a:prstGeom>
          <a:noFill/>
        </p:spPr>
        <p:txBody>
          <a:bodyPr wrap="square">
            <a:spAutoFit/>
          </a:bodyPr>
          <a:lstStyle/>
          <a:p>
            <a:pPr algn="just">
              <a:lnSpc>
                <a:spcPct val="150000"/>
              </a:lnSpc>
            </a:pPr>
            <a:r>
              <a:rPr lang="en-US" sz="1600" b="1">
                <a:solidFill>
                  <a:srgbClr val="000000"/>
                </a:solidFill>
                <a:effectLst/>
                <a:latin typeface="+mj-lt"/>
                <a:ea typeface="Times New Roman" panose="02020603050405020304" pitchFamily="18" charset="0"/>
              </a:rPr>
              <a:t>Nhóm 3: </a:t>
            </a:r>
            <a:r>
              <a:rPr lang="en-US" sz="1600">
                <a:solidFill>
                  <a:srgbClr val="000000"/>
                </a:solidFill>
                <a:effectLst/>
                <a:latin typeface="+mj-lt"/>
                <a:ea typeface="Times New Roman" panose="02020603050405020304" pitchFamily="18" charset="0"/>
              </a:rPr>
              <a:t>Nêu các bước, ưu và nhược điểm của phương pháp nhân giống bằng phương pháp ghép cành.</a:t>
            </a:r>
            <a:endParaRPr lang="en-US" sz="1600">
              <a:latin typeface="+mj-lt"/>
            </a:endParaRPr>
          </a:p>
        </p:txBody>
      </p:sp>
      <p:sp>
        <p:nvSpPr>
          <p:cNvPr id="29" name="TextBox 28">
            <a:extLst>
              <a:ext uri="{FF2B5EF4-FFF2-40B4-BE49-F238E27FC236}">
                <a16:creationId xmlns:a16="http://schemas.microsoft.com/office/drawing/2014/main" xmlns="" id="{3D5BA2B6-6A92-8241-C677-9C3BF51E031D}"/>
              </a:ext>
            </a:extLst>
          </p:cNvPr>
          <p:cNvSpPr txBox="1"/>
          <p:nvPr/>
        </p:nvSpPr>
        <p:spPr>
          <a:xfrm>
            <a:off x="1980317" y="976174"/>
            <a:ext cx="5169309" cy="496996"/>
          </a:xfrm>
          <a:prstGeom prst="rect">
            <a:avLst/>
          </a:prstGeom>
          <a:noFill/>
        </p:spPr>
        <p:txBody>
          <a:bodyPr wrap="square" rtlCol="0">
            <a:spAutoFit/>
          </a:bodyPr>
          <a:lstStyle/>
          <a:p>
            <a:pPr algn="ctr">
              <a:lnSpc>
                <a:spcPct val="150000"/>
              </a:lnSpc>
            </a:pPr>
            <a:r>
              <a:rPr lang="en-US" sz="2000" b="1">
                <a:solidFill>
                  <a:srgbClr val="FF0000"/>
                </a:solidFill>
              </a:rPr>
              <a:t>VÒNG 1: NHÓM CHUYÊN GIA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randombar(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randombar(horizontal)">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randombar(horizontal)">
                                      <p:cBhvr>
                                        <p:cTn id="1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5" grpId="0"/>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54"/>
        <p:cNvGrpSpPr/>
        <p:nvPr/>
      </p:nvGrpSpPr>
      <p:grpSpPr>
        <a:xfrm>
          <a:off x="0" y="0"/>
          <a:ext cx="0" cy="0"/>
          <a:chOff x="0" y="0"/>
          <a:chExt cx="0" cy="0"/>
        </a:xfrm>
      </p:grpSpPr>
      <p:sp>
        <p:nvSpPr>
          <p:cNvPr id="2467" name="TextBox 2466">
            <a:extLst>
              <a:ext uri="{FF2B5EF4-FFF2-40B4-BE49-F238E27FC236}">
                <a16:creationId xmlns:a16="http://schemas.microsoft.com/office/drawing/2014/main" xmlns="" id="{FBB22761-DA2B-6662-7062-E1D35140CB28}"/>
              </a:ext>
            </a:extLst>
          </p:cNvPr>
          <p:cNvSpPr txBox="1"/>
          <p:nvPr/>
        </p:nvSpPr>
        <p:spPr>
          <a:xfrm>
            <a:off x="327742" y="1081569"/>
            <a:ext cx="8219148" cy="2041456"/>
          </a:xfrm>
          <a:prstGeom prst="rect">
            <a:avLst/>
          </a:prstGeom>
          <a:noFill/>
        </p:spPr>
        <p:txBody>
          <a:bodyPr wrap="square">
            <a:spAutoFit/>
          </a:bodyPr>
          <a:lstStyle/>
          <a:p>
            <a:pPr algn="ctr">
              <a:lnSpc>
                <a:spcPct val="150000"/>
              </a:lnSpc>
            </a:pPr>
            <a:r>
              <a:rPr lang="en-US" sz="4500" b="1">
                <a:latin typeface="+mn-lt"/>
              </a:rPr>
              <a:t>CẢM ƠN CÁC EM </a:t>
            </a:r>
            <a:br>
              <a:rPr lang="en-US" sz="4500" b="1">
                <a:latin typeface="+mn-lt"/>
              </a:rPr>
            </a:br>
            <a:r>
              <a:rPr lang="en-US" sz="4500" b="1">
                <a:latin typeface="+mn-lt"/>
              </a:rPr>
              <a:t>ĐÃ LẮNG NGHE BÀI GIẢNG!</a:t>
            </a:r>
            <a:endParaRPr lang="en-US" sz="450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191</TotalTime>
  <Words>472</Words>
  <PresentationFormat>On-screen Show (16:9)</PresentationFormat>
  <Paragraphs>25</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Gill Sans MT</vt:lpstr>
      <vt:lpstr>Denk One</vt:lpstr>
      <vt:lpstr>Times New Roman</vt:lpstr>
      <vt:lpstr>Fira Sans Extra Condensed</vt:lpstr>
      <vt:lpstr>Gallery</vt:lpstr>
      <vt:lpstr>PowerPoint Presentation</vt:lpstr>
      <vt:lpstr>Các cấp giống cây trồng</vt:lpstr>
      <vt:lpstr>Thảo luận cặp đôi</vt:lpstr>
      <vt:lpstr>Trả lời</vt:lpstr>
      <vt:lpstr>Một số phương pháp nhân giống cây trồng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modified xsi:type="dcterms:W3CDTF">2022-11-07T14:44:27Z</dcterms:modified>
</cp:coreProperties>
</file>