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3" r:id="rId4"/>
    <p:sldId id="260" r:id="rId5"/>
    <p:sldId id="259" r:id="rId6"/>
    <p:sldId id="262" r:id="rId7"/>
    <p:sldId id="275" r:id="rId8"/>
    <p:sldId id="276" r:id="rId9"/>
    <p:sldId id="265" r:id="rId10"/>
    <p:sldId id="264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Huong" initials="GH" lastIdx="3" clrIdx="0">
    <p:extLst>
      <p:ext uri="{19B8F6BF-5375-455C-9EA6-DF929625EA0E}">
        <p15:presenceInfo xmlns:p15="http://schemas.microsoft.com/office/powerpoint/2012/main" xmlns="" userId="e71af33a4243d3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4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8:37.523" idx="2">
    <p:pos x="10" y="10"/>
    <p:text>Luật chơi chưa rõ nhiệm vụ của các nhóm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22:22.406" idx="3">
    <p:pos x="10" y="10"/>
    <p:text>Trong video nên để mỗi slide là một vật thể. Có nên chăng để thời gian mỗi slide dài hơn để HS có thời gian để thảo luận.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16T22:17:48.446" idx="1">
    <p:pos x="10" y="10"/>
    <p:text>Nên để slide 4 trước slide 3 để HS hiểu hơn nhiệm vụ của nhóm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5DDE6-5AA1-48E0-A1F7-2D98F6A5BAEE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10C8-0344-4C56-88B5-C59740AA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10C8-0344-4C56-88B5-C59740AADB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8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6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comments" Target="../comments/commen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44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(4-6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(1), (2),(3);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100ml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(2):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(3):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4191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(1) (2) (3)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27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5" y="122704"/>
            <a:ext cx="2590800" cy="27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hoi gian chuyen de\nuoc dau a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955" y="263413"/>
            <a:ext cx="2471414" cy="26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" y="2836669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0" y="28389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295400" y="3733800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" y="47199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50527" y="3840171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91000" y="47199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38214" y="2819400"/>
            <a:ext cx="333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723533" y="433586"/>
            <a:ext cx="473708" cy="81982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67200" y="-76200"/>
            <a:ext cx="3163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16480" y="76200"/>
            <a:ext cx="24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5" name="Picture 13" descr="D:\hoi gian chuyen de\nuoc bot să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35" y="738390"/>
            <a:ext cx="1941720" cy="1915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6" name="Straight Arrow Connector 35"/>
          <p:cNvCxnSpPr>
            <a:stCxn id="30" idx="2"/>
          </p:cNvCxnSpPr>
          <p:nvPr/>
        </p:nvCxnSpPr>
        <p:spPr>
          <a:xfrm flipH="1">
            <a:off x="7453744" y="599420"/>
            <a:ext cx="303529" cy="10966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29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477000" y="327660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276600" y="1742420"/>
            <a:ext cx="609600" cy="2387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61614" y="1219200"/>
            <a:ext cx="112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3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 animBg="1"/>
      <p:bldP spid="12" grpId="0"/>
      <p:bldP spid="13" grpId="0" animBg="1"/>
      <p:bldP spid="14" grpId="0"/>
      <p:bldP spid="18" grpId="0"/>
      <p:bldP spid="19" grpId="0"/>
      <p:bldP spid="30" grpId="0"/>
      <p:bldP spid="23" grpId="0"/>
      <p:bldP spid="39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7432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3" y="2514600"/>
            <a:ext cx="2743200" cy="2029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" name="Picture 1" descr="D:\hoi gian chuyen de\thuo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2971799" cy="1990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24199" y="242054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00800" y="203955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4199" y="838200"/>
            <a:ext cx="762000" cy="4580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25636" y="242054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280564" y="190101"/>
            <a:ext cx="1638300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25636" y="838200"/>
            <a:ext cx="4689764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0999" y="1524000"/>
            <a:ext cx="4724401" cy="4580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24199" y="1537892"/>
            <a:ext cx="762000" cy="41636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124200" y="2642352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00801" y="2604253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24200" y="32766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25637" y="2642352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80565" y="2590399"/>
            <a:ext cx="1638300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25636" y="3276600"/>
            <a:ext cx="4689763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91001" y="3893127"/>
            <a:ext cx="4724398" cy="45800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24200" y="3886200"/>
            <a:ext cx="762000" cy="45800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200400" y="4676852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00800" y="4677798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200400" y="54102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78036" y="4676852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280564" y="4663944"/>
            <a:ext cx="16383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78036" y="5410200"/>
            <a:ext cx="4537364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343400" y="6110797"/>
            <a:ext cx="4572000" cy="50380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200400" y="6019800"/>
            <a:ext cx="762000" cy="50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44982" y="1460613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24200" y="1524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442365" y="25408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00399" y="3766354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77000" y="46482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00400" y="601980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38645" y="611588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1721" y="3337790"/>
            <a:ext cx="2033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endParaRPr lang="en-US" sz="28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0271" y="1229780"/>
            <a:ext cx="1866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85306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hoi gian chuyen de\nhu tuong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2438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hoi gian chuyen de\nhu tuong 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0600"/>
            <a:ext cx="2667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819400" y="865909"/>
            <a:ext cx="1219200" cy="7897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872835"/>
            <a:ext cx="1219200" cy="6373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52800" y="381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124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1242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352800" y="2362200"/>
            <a:ext cx="23622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00400" y="185283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26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20782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00" y="298834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Down Arrow 5"/>
          <p:cNvSpPr/>
          <p:nvPr/>
        </p:nvSpPr>
        <p:spPr>
          <a:xfrm>
            <a:off x="7147560" y="3470794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403973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7086600" y="4916592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24600" y="594829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D:\hoi gian chuyen de\nuoc mu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" y="-66271"/>
            <a:ext cx="2849880" cy="305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2909914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6585" y="2988038"/>
            <a:ext cx="2619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4366260" y="3489573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57600" y="4419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1271587" y="3371579"/>
            <a:ext cx="3810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71487" y="431122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</p:spTree>
    <p:extLst>
      <p:ext uri="{BB962C8B-B14F-4D97-AF65-F5344CB8AC3E}">
        <p14:creationId xmlns:p14="http://schemas.microsoft.com/office/powerpoint/2010/main" val="8057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2" grpId="0"/>
      <p:bldP spid="13" grpId="0"/>
      <p:bldP spid="14" grpId="0" animBg="1"/>
      <p:bldP spid="16" grpId="0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7787"/>
            <a:ext cx="2438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29000" y="228600"/>
            <a:ext cx="50292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HS/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491" y="983673"/>
            <a:ext cx="909717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982" y="1524000"/>
            <a:ext cx="8915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824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4691" y="1674681"/>
            <a:ext cx="1447800" cy="195510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 HỢP CÁC CHẤT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132983"/>
            <a:ext cx="2057400" cy="1068589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042064" y="2435995"/>
            <a:ext cx="1981200" cy="1374005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67200" y="5646259"/>
            <a:ext cx="1905000" cy="1135541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91591" y="4114800"/>
            <a:ext cx="2057400" cy="1068589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endCxn id="7" idx="1"/>
          </p:cNvCxnSpPr>
          <p:nvPr/>
        </p:nvCxnSpPr>
        <p:spPr>
          <a:xfrm>
            <a:off x="848591" y="66727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010400" y="1545904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010400" y="4049551"/>
            <a:ext cx="20574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8" name="Straight Connector 47"/>
          <p:cNvCxnSpPr>
            <a:endCxn id="4" idx="0"/>
          </p:cNvCxnSpPr>
          <p:nvPr/>
        </p:nvCxnSpPr>
        <p:spPr>
          <a:xfrm>
            <a:off x="848591" y="667278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38200" y="3629845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838200" y="4637247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804064" y="1828799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020291" y="5183389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020291" y="3084397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020291" y="6190791"/>
            <a:ext cx="1208809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0291" y="3107397"/>
            <a:ext cx="0" cy="100740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4800600" y="4417195"/>
            <a:ext cx="2209800" cy="1095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800600" y="3785623"/>
            <a:ext cx="0" cy="60719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800600" y="1828799"/>
            <a:ext cx="2209800" cy="41565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821382" y="1331893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56018" y="3940141"/>
            <a:ext cx="2251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172200" y="6190790"/>
            <a:ext cx="1028700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7239000" y="5896942"/>
            <a:ext cx="1828800" cy="587696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1" grpId="0" animBg="1"/>
      <p:bldP spid="22" grpId="0" animBg="1"/>
      <p:bldP spid="40" grpId="0" animBg="1"/>
      <p:bldP spid="46" grpId="0" animBg="1"/>
      <p:bldP spid="68" grpId="0"/>
      <p:bldP spid="69" grpId="0"/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oi gian chuyen de\sua ca ca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867400" cy="341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2508" y="4428225"/>
            <a:ext cx="8305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cacao,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socola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43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377374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4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777" y="3352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8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5" name="Picture 2" descr="F:\linh\chay nha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5715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72101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120650" y="914400"/>
            <a:ext cx="8794750" cy="5257801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62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69850" y="42661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86106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76200" y="32766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50292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7"/>
          <p:cNvSpPr>
            <a:spLocks noChangeArrowheads="1"/>
          </p:cNvSpPr>
          <p:nvPr/>
        </p:nvSpPr>
        <p:spPr bwMode="auto">
          <a:xfrm>
            <a:off x="69850" y="173038"/>
            <a:ext cx="9020175" cy="66929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19075" y="177800"/>
            <a:ext cx="8534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" y="26670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5095009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2623" y="1676400"/>
            <a:ext cx="85508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>
                <a:latin typeface="Times New Roman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10ml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lphaUcPeriod"/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tan.</a:t>
            </a:r>
          </a:p>
        </p:txBody>
      </p:sp>
    </p:spTree>
    <p:extLst>
      <p:ext uri="{BB962C8B-B14F-4D97-AF65-F5344CB8AC3E}">
        <p14:creationId xmlns:p14="http://schemas.microsoft.com/office/powerpoint/2010/main" val="59529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inh\chay nhan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5905"/>
            <a:ext cx="16113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295400" y="-28710"/>
            <a:ext cx="6477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  <p:pic>
        <p:nvPicPr>
          <p:cNvPr id="7" name="ai nhanh h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1" y="1236518"/>
            <a:ext cx="8077200" cy="4478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93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99462"/>
              </p:ext>
            </p:extLst>
          </p:nvPr>
        </p:nvGraphicFramePr>
        <p:xfrm>
          <a:off x="750238" y="1524000"/>
          <a:ext cx="7555562" cy="45017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77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777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08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Chỉ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Chứa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hay</a:t>
                      </a:r>
                    </a:p>
                    <a:p>
                      <a:pPr algn="ctr"/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nhiều</a:t>
                      </a:r>
                      <a:r>
                        <a:rPr lang="en-US" sz="3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chất</a:t>
                      </a:r>
                      <a:endParaRPr lang="en-US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87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" name="Picture 2" descr="F:\linh\chay nhan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61131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AI NHANH HƠN?</a:t>
            </a:r>
          </a:p>
        </p:txBody>
      </p:sp>
    </p:spTree>
    <p:extLst>
      <p:ext uri="{BB962C8B-B14F-4D97-AF65-F5344CB8AC3E}">
        <p14:creationId xmlns:p14="http://schemas.microsoft.com/office/powerpoint/2010/main" val="32845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Ống Nghiệm Hình ảnh | Định dạng hình ảnh PSD 401068664| vn.lovepik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57800"/>
            <a:ext cx="1981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91401" y="221766"/>
            <a:ext cx="1018536" cy="835140"/>
            <a:chOff x="0" y="0"/>
            <a:chExt cx="488950" cy="349250"/>
          </a:xfrm>
        </p:grpSpPr>
        <p:sp>
          <p:nvSpPr>
            <p:cNvPr id="6" name="5-Point Star 5"/>
            <p:cNvSpPr>
              <a:spLocks/>
            </p:cNvSpPr>
            <p:nvPr/>
          </p:nvSpPr>
          <p:spPr>
            <a:xfrm>
              <a:off x="165100" y="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5-Point Star 6"/>
            <p:cNvSpPr>
              <a:spLocks/>
            </p:cNvSpPr>
            <p:nvPr/>
          </p:nvSpPr>
          <p:spPr>
            <a:xfrm>
              <a:off x="31750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5-Point Star 7"/>
            <p:cNvSpPr>
              <a:spLocks/>
            </p:cNvSpPr>
            <p:nvPr/>
          </p:nvSpPr>
          <p:spPr>
            <a:xfrm>
              <a:off x="0" y="120650"/>
              <a:ext cx="171450" cy="228600"/>
            </a:xfrm>
            <a:prstGeom prst="star5">
              <a:avLst/>
            </a:prstGeom>
            <a:solidFill>
              <a:srgbClr val="FF0000"/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0782" y="1143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 V1.1- KHTN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10" y="1905000"/>
            <a:ext cx="870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CHƯƠNG III: HỖN HỢP – TÁCH CHẤT </a:t>
            </a:r>
          </a:p>
          <a:p>
            <a:pPr algn="ctr"/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RA KHỎI HỖN HỢP</a:t>
            </a:r>
          </a:p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16: HỖN HỢP CÁC CHẤT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01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pic>
        <p:nvPicPr>
          <p:cNvPr id="6" name="Picture 2" descr="Giảm 47 %】 Bạc Thìa Bạc Nguyên Chất 999 Dụng Cụ Ăn Bằng Bạc Bé Muỗng Thủ  Công Bông Tuyết Dụng Cụ Ăn Bằng Bạc Đồ Gia Dụng Cán Dài Muôi Múc Ca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447800"/>
            <a:ext cx="2497282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063" y="3523565"/>
            <a:ext cx="209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4491" y="3506421"/>
            <a:ext cx="266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  <p:pic>
        <p:nvPicPr>
          <p:cNvPr id="10" name="Picture 2" descr="Khí hydro tinh kh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31528"/>
            <a:ext cx="2746664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95600" y="3551268"/>
            <a:ext cx="274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hiđro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91" y="1402953"/>
            <a:ext cx="2663536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ước cất tiêm, dung môi pha tiêm - Hộp 50 ống x5ml | thietbiytecuongvie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362"/>
            <a:ext cx="8382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27175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hanh Nhôm Cứng 2x50cm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239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6400" y="368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 TINH KHIẾT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7613" y="5620810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762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562600"/>
            <a:ext cx="862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2" descr="Những lợi ích không ngờ của nước đường - Tạp chí Thời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1210"/>
            <a:ext cx="288427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330587" y="3604975"/>
            <a:ext cx="2920174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22" y="914400"/>
            <a:ext cx="2667000" cy="254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24200" y="3667780"/>
            <a:ext cx="288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00" y="912182"/>
            <a:ext cx="2756700" cy="2671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644075" y="3657600"/>
            <a:ext cx="2281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8896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12501</TotalTime>
  <Words>819</Words>
  <PresentationFormat>On-screen Show (4:3)</PresentationFormat>
  <Paragraphs>141</Paragraphs>
  <Slides>22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AI NHANH HƠN?</vt:lpstr>
      <vt:lpstr>PowerPoint Presentation</vt:lpstr>
      <vt:lpstr>AI NHANH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2021-04-19T01:36:17Z</dcterms:created>
  <dcterms:modified xsi:type="dcterms:W3CDTF">2021-05-26T08:30:20Z</dcterms:modified>
</cp:coreProperties>
</file>