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733"/>
    <a:srgbClr val="B76537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2358081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140" y="1672076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BB77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rgbClr val="BB7733"/>
                </a:solidFill>
              </a:defRPr>
            </a:lvl1pPr>
            <a:lvl2pPr algn="l">
              <a:defRPr>
                <a:solidFill>
                  <a:srgbClr val="BB7733"/>
                </a:solidFill>
              </a:defRPr>
            </a:lvl2pPr>
            <a:lvl3pPr algn="l">
              <a:defRPr>
                <a:solidFill>
                  <a:srgbClr val="BB7733"/>
                </a:solidFill>
              </a:defRPr>
            </a:lvl3pPr>
            <a:lvl4pPr algn="l">
              <a:defRPr>
                <a:solidFill>
                  <a:srgbClr val="BB7733"/>
                </a:solidFill>
              </a:defRPr>
            </a:lvl4pPr>
            <a:lvl5pPr algn="l">
              <a:defRPr>
                <a:solidFill>
                  <a:srgbClr val="BB77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BB77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04" y="302141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2020-09-07T13:28:51Z</dcterms:modified>
</cp:coreProperties>
</file>