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46" r:id="rId3"/>
    <p:sldId id="443" r:id="rId4"/>
    <p:sldId id="447" r:id="rId5"/>
    <p:sldId id="448" r:id="rId6"/>
    <p:sldId id="451" r:id="rId7"/>
    <p:sldId id="452" r:id="rId8"/>
    <p:sldId id="453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CCFFFF"/>
    <a:srgbClr val="FFFFFF"/>
    <a:srgbClr val="FFFFCC"/>
    <a:srgbClr val="FF0066"/>
    <a:srgbClr val="C5F3F3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77273" autoAdjust="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2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91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4119" y="4114800"/>
            <a:ext cx="13868400" cy="16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Nghe-viết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TRẦN BÌNH TRỌNG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66300" y="6939633"/>
            <a:ext cx="457200" cy="6222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1319" y="7067983"/>
            <a:ext cx="140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(1259 – 1285):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1319" y="7696200"/>
            <a:ext cx="140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4515" y="8345269"/>
            <a:ext cx="140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Khảng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5519" y="2860084"/>
            <a:ext cx="14521534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1285,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quân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dỗ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vương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“Ta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thèm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vương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giận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26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340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4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điển</a:t>
            </a:r>
            <a:r>
              <a:rPr lang="en-US" sz="34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bách</a:t>
            </a:r>
            <a:r>
              <a:rPr lang="en-US" sz="34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4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34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80319" y="2133601"/>
            <a:ext cx="7192562" cy="677108"/>
            <a:chOff x="1508919" y="1888664"/>
            <a:chExt cx="6269914" cy="623163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673234" y="2449698"/>
              <a:ext cx="3555497" cy="792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7" name="Group 26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/>
      <p:bldP spid="2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80319" y="2590800"/>
            <a:ext cx="7192562" cy="677108"/>
            <a:chOff x="1508919" y="1888664"/>
            <a:chExt cx="6269914" cy="623163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Tìm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 nghĩa bài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51092" y="2461387"/>
              <a:ext cx="5493016" cy="792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47653" y="3412080"/>
            <a:ext cx="139772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Khi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157" y="4876800"/>
            <a:ext cx="139747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5886" y="5773536"/>
            <a:ext cx="13977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Câu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0938" y="6653480"/>
            <a:ext cx="139747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6" name="Group 25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816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85119" y="2590800"/>
            <a:ext cx="7192562" cy="677108"/>
            <a:chOff x="1508919" y="1888664"/>
            <a:chExt cx="6269914" cy="623163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Nhận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457627"/>
              <a:ext cx="395404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552453" y="3412080"/>
            <a:ext cx="13977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3056" y="4107709"/>
            <a:ext cx="139747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Nam,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2452" y="5851446"/>
            <a:ext cx="137978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3056" y="6739116"/>
            <a:ext cx="139747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6" name="Group 25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755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71362" y="2590799"/>
            <a:ext cx="7192562" cy="685722"/>
            <a:chOff x="1508919" y="1888664"/>
            <a:chExt cx="6269914" cy="63109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73234" y="2511827"/>
              <a:ext cx="2970642" cy="792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38696" y="3412080"/>
            <a:ext cx="3690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Nguyên,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0362" y="3433350"/>
            <a:ext cx="42454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Trọng,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9237" y="3433350"/>
            <a:ext cx="2699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Nam,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10762" y="3412080"/>
            <a:ext cx="3037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4412" y="4343400"/>
            <a:ext cx="3388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4" name="Group 23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5684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47653" y="2280356"/>
            <a:ext cx="7192562" cy="677108"/>
            <a:chOff x="1480443" y="1602953"/>
            <a:chExt cx="6269914" cy="623163"/>
          </a:xfrm>
        </p:grpSpPr>
        <p:sp>
          <p:nvSpPr>
            <p:cNvPr id="20" name="Rectangle 19"/>
            <p:cNvSpPr/>
            <p:nvPr/>
          </p:nvSpPr>
          <p:spPr>
            <a:xfrm>
              <a:off x="1480443" y="1602953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5. Soát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lỗi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833646" y="2145805"/>
              <a:ext cx="1933729" cy="793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77552" y="3213791"/>
            <a:ext cx="14521534" cy="424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1285,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quân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dỗ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vương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“Ta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thèm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vương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.”.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Giặc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giận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26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380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sz="38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điển</a:t>
            </a:r>
            <a:r>
              <a:rPr lang="en-US" sz="38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bách</a:t>
            </a:r>
            <a:r>
              <a:rPr lang="en-US" sz="38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8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3800" i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4" name="Group 23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602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04119" y="1981201"/>
            <a:ext cx="6835308" cy="646331"/>
            <a:chOff x="1357250" y="1888664"/>
            <a:chExt cx="6269914" cy="645858"/>
          </a:xfrm>
        </p:grpSpPr>
        <p:sp>
          <p:nvSpPr>
            <p:cNvPr id="20" name="Rectangle 19"/>
            <p:cNvSpPr/>
            <p:nvPr/>
          </p:nvSpPr>
          <p:spPr>
            <a:xfrm>
              <a:off x="1357250" y="1888664"/>
              <a:ext cx="6269914" cy="64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497044" y="2519755"/>
              <a:ext cx="17474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231784" y="2706469"/>
            <a:ext cx="68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4119" y="3316069"/>
            <a:ext cx="68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Chữ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954" t="42709" r="52747" b="28602"/>
          <a:stretch/>
        </p:blipFill>
        <p:spPr>
          <a:xfrm>
            <a:off x="9433719" y="2743200"/>
            <a:ext cx="5867400" cy="5867400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5954" t="66067" r="62725" b="28602"/>
          <a:stretch/>
        </p:blipFill>
        <p:spPr>
          <a:xfrm>
            <a:off x="9433719" y="6498953"/>
            <a:ext cx="685800" cy="10902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58326" y="4034566"/>
            <a:ext cx="8218293" cy="51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xao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 cơm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nước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HOÀNG TRUNG THÔNG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9519" y="5486400"/>
            <a:ext cx="34235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74262" y="6110634"/>
            <a:ext cx="34235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37519" y="6782464"/>
            <a:ext cx="34235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38881" y="6782464"/>
            <a:ext cx="34235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61519" y="4800600"/>
            <a:ext cx="34235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45" name="Group 44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2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9448" y="3271874"/>
            <a:ext cx="1452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7640" y="3900835"/>
            <a:ext cx="1452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n.       long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no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98194" y="3942011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8592" y="5176999"/>
            <a:ext cx="1366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lung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long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….: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no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nõn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…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6" name="Group 25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TRẦN BÌNH TRỌNG (T3)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04119" y="1981201"/>
            <a:ext cx="6835308" cy="646331"/>
            <a:chOff x="1357250" y="1888664"/>
            <a:chExt cx="6269914" cy="645858"/>
          </a:xfrm>
        </p:grpSpPr>
        <p:sp>
          <p:nvSpPr>
            <p:cNvPr id="35" name="Rectangle 34"/>
            <p:cNvSpPr/>
            <p:nvPr/>
          </p:nvSpPr>
          <p:spPr>
            <a:xfrm>
              <a:off x="1357250" y="1888664"/>
              <a:ext cx="6269914" cy="64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97044" y="2519755"/>
              <a:ext cx="17474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353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10269</TotalTime>
  <Words>798</Words>
  <Application>Microsoft Office PowerPoint</Application>
  <PresentationFormat>Custom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1201</cp:revision>
  <dcterms:created xsi:type="dcterms:W3CDTF">2008-09-09T22:52:10Z</dcterms:created>
  <dcterms:modified xsi:type="dcterms:W3CDTF">2022-08-25T16:07:10Z</dcterms:modified>
</cp:coreProperties>
</file>