
<file path=[Content_Types].xml><?xml version="1.0" encoding="utf-8"?>
<Types xmlns="http://schemas.openxmlformats.org/package/2006/content-types">
  <Default Extension="png" ContentType="image/png"/>
  <Default Extension="jfif" ContentType="image/j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342" r:id="rId3"/>
    <p:sldId id="343" r:id="rId4"/>
    <p:sldId id="357" r:id="rId5"/>
    <p:sldId id="379" r:id="rId6"/>
    <p:sldId id="380" r:id="rId7"/>
    <p:sldId id="359" r:id="rId8"/>
    <p:sldId id="358" r:id="rId9"/>
    <p:sldId id="389" r:id="rId10"/>
    <p:sldId id="385" r:id="rId11"/>
    <p:sldId id="383" r:id="rId12"/>
    <p:sldId id="382" r:id="rId13"/>
    <p:sldId id="381" r:id="rId14"/>
    <p:sldId id="386" r:id="rId15"/>
    <p:sldId id="387" r:id="rId16"/>
    <p:sldId id="354" r:id="rId17"/>
    <p:sldId id="360" r:id="rId18"/>
    <p:sldId id="353" r:id="rId19"/>
    <p:sldId id="363" r:id="rId20"/>
    <p:sldId id="364" r:id="rId21"/>
    <p:sldId id="365" r:id="rId22"/>
    <p:sldId id="347" r:id="rId23"/>
    <p:sldId id="366" r:id="rId24"/>
    <p:sldId id="368" r:id="rId25"/>
    <p:sldId id="367" r:id="rId26"/>
    <p:sldId id="352" r:id="rId27"/>
    <p:sldId id="369" r:id="rId28"/>
    <p:sldId id="370" r:id="rId29"/>
    <p:sldId id="371" r:id="rId30"/>
    <p:sldId id="348" r:id="rId31"/>
    <p:sldId id="372" r:id="rId32"/>
    <p:sldId id="351" r:id="rId33"/>
    <p:sldId id="376" r:id="rId34"/>
    <p:sldId id="377" r:id="rId35"/>
    <p:sldId id="350" r:id="rId36"/>
    <p:sldId id="356" r:id="rId37"/>
    <p:sldId id="355" r:id="rId38"/>
    <p:sldId id="388" r:id="rId39"/>
  </p:sldIdLst>
  <p:sldSz cx="12192000" cy="6858000"/>
  <p:notesSz cx="6858000" cy="9144000"/>
  <p:embeddedFontLst>
    <p:embeddedFont>
      <p:font typeface="Cambria" pitchFamily="18" charset="0"/>
      <p:regular r:id="rId41"/>
      <p:bold r:id="rId42"/>
      <p:italic r:id="rId43"/>
      <p:boldItalic r:id="rId44"/>
    </p:embeddedFont>
    <p:embeddedFont>
      <p:font typeface="Calibri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0" roundtripDataSignature="AMtx7mjv2z0/RGb5s30QNJLC0gwZ8AqS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1A583-2C20-4568-B590-3E40C45AF3C4}" v="25" dt="2023-05-13T12:55:08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60" Type="http://customschemas.google.com/relationships/presentationmetadata" Target="metadata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09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273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2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720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f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C:\Users\Administrator\Desktop\8bea6ffdccf97f1fcc27cd2b7f144d9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016044" y="0"/>
            <a:ext cx="4175956" cy="221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3;p4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5;p4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1;p4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247B8C0-774D-44A7-8D46-05DF1138B503}"/>
              </a:ext>
            </a:extLst>
          </p:cNvPr>
          <p:cNvCxnSpPr/>
          <p:nvPr/>
        </p:nvCxnSpPr>
        <p:spPr>
          <a:xfrm>
            <a:off x="5011719" y="5612196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44898" y="1365736"/>
            <a:ext cx="7234255" cy="1431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</a:p>
          <a:p>
            <a:pPr algn="ctr"/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53525" y="870719"/>
            <a:ext cx="7163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</a:t>
            </a:r>
            <a:r>
              <a:rPr 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5" descr="FLOWERS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65" y="3792859"/>
            <a:ext cx="2282239" cy="30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LOWERS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93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116" y="2796849"/>
            <a:ext cx="3932062" cy="2390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D:\HINH QUY\ANH-QUYEN\LOGO TRUO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" y="184919"/>
            <a:ext cx="146843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2" y="1964042"/>
            <a:ext cx="10853845" cy="86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28" y="2793304"/>
            <a:ext cx="10854850" cy="358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763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44" y="1943513"/>
            <a:ext cx="8925936" cy="71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94" y="2631329"/>
            <a:ext cx="8963512" cy="385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763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2" y="1964042"/>
            <a:ext cx="10853845" cy="86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49" y="2780778"/>
            <a:ext cx="10808472" cy="316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763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2" y="1964042"/>
            <a:ext cx="10853845" cy="86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2" y="2768252"/>
            <a:ext cx="10853845" cy="356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763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22114" y="3177829"/>
            <a:ext cx="6534411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3-6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511456" y="2254684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12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Cloud Callout 16"/>
          <p:cNvSpPr/>
          <p:nvPr/>
        </p:nvSpPr>
        <p:spPr>
          <a:xfrm>
            <a:off x="5612355" y="1644413"/>
            <a:ext cx="6116033" cy="1712562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818367" y="3563221"/>
            <a:ext cx="10567791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(AI),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.... </a:t>
            </a:r>
          </a:p>
        </p:txBody>
      </p:sp>
    </p:spTree>
    <p:extLst>
      <p:ext uri="{BB962C8B-B14F-4D97-AF65-F5344CB8AC3E}">
        <p14:creationId xmlns:p14="http://schemas.microsoft.com/office/powerpoint/2010/main" val="2289818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2" y="1150248"/>
            <a:ext cx="102088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6237" y="3047142"/>
            <a:ext cx="4559538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4-6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79740" y="2135686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293" y="1897692"/>
            <a:ext cx="6196177" cy="477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2" y="1150248"/>
            <a:ext cx="102088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4375" y="2135688"/>
            <a:ext cx="11014013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5620854" y="1769674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6414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0622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070" y="3116220"/>
            <a:ext cx="5471793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25" y="1832780"/>
            <a:ext cx="547687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25" y="4173451"/>
            <a:ext cx="54483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680572" y="2135686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0622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3315" y="2435878"/>
            <a:ext cx="10555266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4.0,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1107491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Ribbon 5"/>
          <p:cNvSpPr/>
          <p:nvPr/>
        </p:nvSpPr>
        <p:spPr>
          <a:xfrm>
            <a:off x="3120572" y="172639"/>
            <a:ext cx="6473372" cy="97399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KHỞI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ĐỘNG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22655" y="2376163"/>
            <a:ext cx="7448811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551112" y="1515649"/>
            <a:ext cx="2267211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16" y="1841326"/>
            <a:ext cx="3605892" cy="2552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loud Callout 6"/>
          <p:cNvSpPr/>
          <p:nvPr/>
        </p:nvSpPr>
        <p:spPr>
          <a:xfrm>
            <a:off x="6835879" y="1784958"/>
            <a:ext cx="4625435" cy="1787718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94618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0622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2456" y="2839212"/>
            <a:ext cx="8751517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343399" y="2054265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LÀM VIỆC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91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5884864" y="1878301"/>
            <a:ext cx="6006362" cy="2113395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0622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6" y="2934999"/>
            <a:ext cx="5118843" cy="2977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ounded Rectangle 17"/>
          <p:cNvSpPr/>
          <p:nvPr/>
        </p:nvSpPr>
        <p:spPr>
          <a:xfrm>
            <a:off x="1449887" y="2054261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THUYẾT TRÌNH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91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907689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5825" y="2506384"/>
            <a:ext cx="1068023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876" y="3625371"/>
            <a:ext cx="8225881" cy="302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4784942" y="1835059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9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907689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0014" y="2367606"/>
            <a:ext cx="1043835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“Ai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153" y="4075916"/>
            <a:ext cx="8789540" cy="253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4849658" y="1728592"/>
            <a:ext cx="2267211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43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907689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9096" y="2911867"/>
            <a:ext cx="9728548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572000" y="2073053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43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907689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17560" y="3109772"/>
            <a:ext cx="6269432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74" y="2077299"/>
            <a:ext cx="4714875" cy="418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7037461" y="2185787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BÀI TẬP VỀ NHÀ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43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104822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1703" y="2937354"/>
            <a:ext cx="4363135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70 SGK,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410" y="2612786"/>
            <a:ext cx="6770983" cy="344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091850" y="2073053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104822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558" y="2916879"/>
            <a:ext cx="6096000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070" y="2628780"/>
            <a:ext cx="5305425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655520" y="2073053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852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104822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" y="2184747"/>
            <a:ext cx="5715000" cy="3810000"/>
          </a:xfrm>
          <a:prstGeom prst="rect">
            <a:avLst/>
          </a:prstGeom>
        </p:spPr>
      </p:pic>
      <p:sp>
        <p:nvSpPr>
          <p:cNvPr id="14" name="Round Diagonal Corner Rectangle 13"/>
          <p:cNvSpPr/>
          <p:nvPr/>
        </p:nvSpPr>
        <p:spPr>
          <a:xfrm>
            <a:off x="6288065" y="3236931"/>
            <a:ext cx="5740947" cy="88413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8" name="Round Diagonal Corner Rectangle 17"/>
          <p:cNvSpPr/>
          <p:nvPr/>
        </p:nvSpPr>
        <p:spPr>
          <a:xfrm>
            <a:off x="6288065" y="4436820"/>
            <a:ext cx="5740947" cy="88413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43723" y="2184747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PHỎNG VẤN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852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104822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308" y="2601218"/>
            <a:ext cx="10004121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1852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1745292" y="2886815"/>
            <a:ext cx="8425841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“Ai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49658" y="2066794"/>
            <a:ext cx="2267211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0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8" y="1164762"/>
            <a:ext cx="677867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6112" y="2474262"/>
            <a:ext cx="5974912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6-8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,...).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34/2020/QĐ-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TTg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316" y="2474262"/>
            <a:ext cx="541972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298506" y="1784955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8" y="1164762"/>
            <a:ext cx="677867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3470" y="2345685"/>
            <a:ext cx="1100034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76" y="4449546"/>
            <a:ext cx="8717888" cy="188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260928" y="1722325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413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617901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28542" y="2425853"/>
            <a:ext cx="966930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sung.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20" y="4173321"/>
            <a:ext cx="7758984" cy="24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260928" y="1747377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617901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1818" y="1807077"/>
            <a:ext cx="5559056" cy="48936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19" y="2892535"/>
            <a:ext cx="5761080" cy="309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7526644" y="2022945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GIỚI THIỆU NGHỀ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07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617901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" y="2184747"/>
            <a:ext cx="5715000" cy="3810000"/>
          </a:xfrm>
          <a:prstGeom prst="rect">
            <a:avLst/>
          </a:prstGeom>
        </p:spPr>
      </p:pic>
      <p:sp>
        <p:nvSpPr>
          <p:cNvPr id="19" name="Round Diagonal Corner Rectangle 18"/>
          <p:cNvSpPr/>
          <p:nvPr/>
        </p:nvSpPr>
        <p:spPr>
          <a:xfrm>
            <a:off x="6288065" y="3236931"/>
            <a:ext cx="5740947" cy="88413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0" name="Round Diagonal Corner Rectangle 19"/>
          <p:cNvSpPr/>
          <p:nvPr/>
        </p:nvSpPr>
        <p:spPr>
          <a:xfrm>
            <a:off x="6288065" y="4436820"/>
            <a:ext cx="5740947" cy="88413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543723" y="2184747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PHỎNG VẤN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07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35734"/>
            <a:ext cx="284072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177810" y="1211934"/>
            <a:ext cx="381000" cy="381000"/>
            <a:chOff x="2078" y="1680"/>
            <a:chExt cx="1615" cy="1615"/>
          </a:xfrm>
        </p:grpSpPr>
        <p:sp>
          <p:nvSpPr>
            <p:cNvPr id="8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4754" y="123729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4149" y="2325645"/>
            <a:ext cx="966591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6-8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4149" y="4224589"/>
            <a:ext cx="966591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SBT.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260928" y="1622117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323261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89061" y="1221344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9307" y="124461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5608328" y="94295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71715" y="3484822"/>
            <a:ext cx="269841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593" y="1899442"/>
            <a:ext cx="6442239" cy="457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71728" y="1193790"/>
            <a:ext cx="61209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Rèn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chuẩn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mới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208386" y="1235858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3654" y="125654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2633" y="2331037"/>
            <a:ext cx="102139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92635" y="3590155"/>
            <a:ext cx="1021399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XÂY DỰNG KẾ HOẠCH HỌC TẬP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HỨNG THÚ NGHỀ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SBT.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Google Shape;173;p4"/>
          <p:cNvSpPr/>
          <p:nvPr/>
        </p:nvSpPr>
        <p:spPr>
          <a:xfrm>
            <a:off x="212114" y="2431330"/>
            <a:ext cx="777443" cy="79118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71;p4"/>
          <p:cNvSpPr/>
          <p:nvPr/>
        </p:nvSpPr>
        <p:spPr>
          <a:xfrm>
            <a:off x="257939" y="3811930"/>
            <a:ext cx="806774" cy="84775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53" y="290083"/>
            <a:ext cx="1428750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8" descr="C:\Users\Administrator\Desktop\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23826" y="4115063"/>
            <a:ext cx="3552655" cy="27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8" descr="C:\Users\Administrator\Desktop\8bea6ffdccf97f1fcc27cd2b7f144d9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232855" y="-1"/>
            <a:ext cx="4959145" cy="26274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04193" y="2598003"/>
            <a:ext cx="100335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CÁC EM VÀ HẸN GẶP </a:t>
            </a:r>
            <a:r>
              <a:rPr lang="en-US" sz="36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LẠI!</a:t>
            </a:r>
            <a:endParaRPr lang="en-US" sz="36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00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701" y="2066011"/>
            <a:ext cx="9327504" cy="41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225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769" y="1953278"/>
            <a:ext cx="9833723" cy="430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399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986093"/>
            <a:ext cx="9456368" cy="417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578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2709145" y="2871778"/>
            <a:ext cx="667285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67 SGK.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11456" y="2066794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225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89" y="2082648"/>
            <a:ext cx="10763054" cy="420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225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2" y="1964042"/>
            <a:ext cx="10853845" cy="86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97" y="2780778"/>
            <a:ext cx="10817038" cy="390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305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1286</TotalTime>
  <Words>2846</Words>
  <PresentationFormat>Custom</PresentationFormat>
  <Paragraphs>188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Cambria</vt:lpstr>
      <vt:lpstr>Times New Roman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2021-09-10T07:37:52Z</dcterms:created>
  <dcterms:modified xsi:type="dcterms:W3CDTF">2023-11-29T13:55:59Z</dcterms:modified>
</cp:coreProperties>
</file>