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huyplL+vuXL5H8UnaOVIkZ45xm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039A86-111A-4BB6-87E0-8E0379E0EF88}">
  <a:tblStyle styleId="{F0039A86-111A-4BB6-87E0-8E0379E0EF8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 name="Google Shape;5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13" name="Shape 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定义版式">
  <p:cSld name="1_自定义版式">
    <p:spTree>
      <p:nvGrpSpPr>
        <p:cNvPr id="14" name="Shape 14"/>
        <p:cNvGrpSpPr/>
        <p:nvPr/>
      </p:nvGrpSpPr>
      <p:grpSpPr>
        <a:xfrm>
          <a:off x="0" y="0"/>
          <a:ext cx="0" cy="0"/>
          <a:chOff x="0" y="0"/>
          <a:chExt cx="0" cy="0"/>
        </a:xfrm>
      </p:grpSpPr>
      <p:sp>
        <p:nvSpPr>
          <p:cNvPr id="15" name="Google Shape;15;p21"/>
          <p:cNvSpPr/>
          <p:nvPr>
            <p:ph idx="2" type="pic"/>
          </p:nvPr>
        </p:nvSpPr>
        <p:spPr>
          <a:xfrm>
            <a:off x="2316501" y="2883737"/>
            <a:ext cx="1303020" cy="1304258"/>
          </a:xfrm>
          <a:prstGeom prst="rect">
            <a:avLst/>
          </a:prstGeom>
          <a:noFill/>
          <a:ln>
            <a:noFill/>
          </a:ln>
        </p:spPr>
      </p:sp>
      <p:sp>
        <p:nvSpPr>
          <p:cNvPr id="16" name="Google Shape;16;p21"/>
          <p:cNvSpPr/>
          <p:nvPr>
            <p:ph idx="3" type="pic"/>
          </p:nvPr>
        </p:nvSpPr>
        <p:spPr>
          <a:xfrm>
            <a:off x="5453380" y="2883737"/>
            <a:ext cx="1303020" cy="1304258"/>
          </a:xfrm>
          <a:prstGeom prst="rect">
            <a:avLst/>
          </a:prstGeom>
          <a:noFill/>
          <a:ln>
            <a:noFill/>
          </a:ln>
        </p:spPr>
      </p:sp>
      <p:sp>
        <p:nvSpPr>
          <p:cNvPr id="17" name="Google Shape;17;p21"/>
          <p:cNvSpPr/>
          <p:nvPr>
            <p:ph idx="4" type="pic"/>
          </p:nvPr>
        </p:nvSpPr>
        <p:spPr>
          <a:xfrm>
            <a:off x="8593935" y="2883737"/>
            <a:ext cx="1303020" cy="1304258"/>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18" name="Shape 18"/>
        <p:cNvGrpSpPr/>
        <p:nvPr/>
      </p:nvGrpSpPr>
      <p:grpSpPr>
        <a:xfrm>
          <a:off x="0" y="0"/>
          <a:ext cx="0" cy="0"/>
          <a:chOff x="0" y="0"/>
          <a:chExt cx="0" cy="0"/>
        </a:xfrm>
      </p:grpSpPr>
      <p:sp>
        <p:nvSpPr>
          <p:cNvPr id="19" name="Google Shape;19;p22"/>
          <p:cNvSpPr/>
          <p:nvPr>
            <p:ph idx="2" type="pic"/>
          </p:nvPr>
        </p:nvSpPr>
        <p:spPr>
          <a:xfrm>
            <a:off x="1806124" y="2469198"/>
            <a:ext cx="1874520" cy="2640330"/>
          </a:xfrm>
          <a:prstGeom prst="rect">
            <a:avLst/>
          </a:prstGeom>
          <a:noFill/>
          <a:ln>
            <a:noFill/>
          </a:ln>
        </p:spPr>
      </p:sp>
      <p:sp>
        <p:nvSpPr>
          <p:cNvPr id="20" name="Google Shape;20;p22"/>
          <p:cNvSpPr/>
          <p:nvPr>
            <p:ph idx="3" type="pic"/>
          </p:nvPr>
        </p:nvSpPr>
        <p:spPr>
          <a:xfrm>
            <a:off x="5166544" y="2469198"/>
            <a:ext cx="1874520" cy="2640330"/>
          </a:xfrm>
          <a:prstGeom prst="rect">
            <a:avLst/>
          </a:prstGeom>
          <a:noFill/>
          <a:ln>
            <a:noFill/>
          </a:ln>
        </p:spPr>
      </p:sp>
      <p:sp>
        <p:nvSpPr>
          <p:cNvPr id="21" name="Google Shape;21;p22"/>
          <p:cNvSpPr/>
          <p:nvPr>
            <p:ph idx="4" type="pic"/>
          </p:nvPr>
        </p:nvSpPr>
        <p:spPr>
          <a:xfrm>
            <a:off x="8526964" y="2469198"/>
            <a:ext cx="1874520" cy="264033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8"/>
          <p:cNvPicPr preferRelativeResize="0"/>
          <p:nvPr/>
        </p:nvPicPr>
        <p:blipFill rotWithShape="1">
          <a:blip r:embed="rId1">
            <a:alphaModFix/>
          </a:blip>
          <a:srcRect b="0" l="0" r="0" t="0"/>
          <a:stretch/>
        </p:blipFill>
        <p:spPr>
          <a:xfrm>
            <a:off x="-2" y="0"/>
            <a:ext cx="12192001" cy="6858000"/>
          </a:xfrm>
          <a:prstGeom prst="rect">
            <a:avLst/>
          </a:prstGeom>
          <a:noFill/>
          <a:ln>
            <a:noFill/>
          </a:ln>
        </p:spPr>
      </p:pic>
      <p:pic>
        <p:nvPicPr>
          <p:cNvPr id="11" name="Google Shape;11;p18"/>
          <p:cNvPicPr preferRelativeResize="0"/>
          <p:nvPr/>
        </p:nvPicPr>
        <p:blipFill rotWithShape="1">
          <a:blip r:embed="rId2">
            <a:alphaModFix/>
          </a:blip>
          <a:srcRect b="838" l="837" r="838" t="837"/>
          <a:stretch/>
        </p:blipFill>
        <p:spPr>
          <a:xfrm>
            <a:off x="-1" y="0"/>
            <a:ext cx="12192001" cy="6858000"/>
          </a:xfrm>
          <a:custGeom>
            <a:rect b="b" l="l" r="r" t="t"/>
            <a:pathLst>
              <a:path extrusionOk="0" h="6858000" w="12192001">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8.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9.png"/><Relationship Id="rId7" Type="http://schemas.openxmlformats.org/officeDocument/2006/relationships/image" Target="../media/image10.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 name="Shape 26"/>
        <p:cNvGrpSpPr/>
        <p:nvPr/>
      </p:nvGrpSpPr>
      <p:grpSpPr>
        <a:xfrm>
          <a:off x="0" y="0"/>
          <a:ext cx="0" cy="0"/>
          <a:chOff x="0" y="0"/>
          <a:chExt cx="0" cy="0"/>
        </a:xfrm>
      </p:grpSpPr>
      <p:pic>
        <p:nvPicPr>
          <p:cNvPr id="27" name="Google Shape;27;p1"/>
          <p:cNvPicPr preferRelativeResize="0"/>
          <p:nvPr/>
        </p:nvPicPr>
        <p:blipFill rotWithShape="1">
          <a:blip r:embed="rId3">
            <a:alphaModFix/>
          </a:blip>
          <a:srcRect b="0" l="0" r="0" t="0"/>
          <a:stretch/>
        </p:blipFill>
        <p:spPr>
          <a:xfrm>
            <a:off x="777865" y="650430"/>
            <a:ext cx="882495" cy="1583183"/>
          </a:xfrm>
          <a:prstGeom prst="rect">
            <a:avLst/>
          </a:prstGeom>
          <a:noFill/>
          <a:ln>
            <a:noFill/>
          </a:ln>
        </p:spPr>
      </p:pic>
      <p:pic>
        <p:nvPicPr>
          <p:cNvPr id="28" name="Google Shape;28;p1"/>
          <p:cNvPicPr preferRelativeResize="0"/>
          <p:nvPr/>
        </p:nvPicPr>
        <p:blipFill rotWithShape="1">
          <a:blip r:embed="rId4">
            <a:alphaModFix/>
          </a:blip>
          <a:srcRect b="0" l="0" r="0" t="0"/>
          <a:stretch/>
        </p:blipFill>
        <p:spPr>
          <a:xfrm>
            <a:off x="1219113" y="3866880"/>
            <a:ext cx="1045864" cy="1354137"/>
          </a:xfrm>
          <a:prstGeom prst="rect">
            <a:avLst/>
          </a:prstGeom>
          <a:noFill/>
          <a:ln>
            <a:noFill/>
          </a:ln>
        </p:spPr>
      </p:pic>
      <p:pic>
        <p:nvPicPr>
          <p:cNvPr id="29" name="Google Shape;29;p1"/>
          <p:cNvPicPr preferRelativeResize="0"/>
          <p:nvPr/>
        </p:nvPicPr>
        <p:blipFill rotWithShape="1">
          <a:blip r:embed="rId5">
            <a:alphaModFix/>
          </a:blip>
          <a:srcRect b="0" l="0" r="0" t="0"/>
          <a:stretch/>
        </p:blipFill>
        <p:spPr>
          <a:xfrm>
            <a:off x="2740452" y="4249736"/>
            <a:ext cx="1302179" cy="1449387"/>
          </a:xfrm>
          <a:prstGeom prst="rect">
            <a:avLst/>
          </a:prstGeom>
          <a:noFill/>
          <a:ln>
            <a:noFill/>
          </a:ln>
        </p:spPr>
      </p:pic>
      <p:pic>
        <p:nvPicPr>
          <p:cNvPr id="30" name="Google Shape;30;p1"/>
          <p:cNvPicPr preferRelativeResize="0"/>
          <p:nvPr/>
        </p:nvPicPr>
        <p:blipFill rotWithShape="1">
          <a:blip r:embed="rId6">
            <a:alphaModFix/>
          </a:blip>
          <a:srcRect b="0" l="0" r="0" t="0"/>
          <a:stretch/>
        </p:blipFill>
        <p:spPr>
          <a:xfrm>
            <a:off x="8451834" y="3480478"/>
            <a:ext cx="896134" cy="2218645"/>
          </a:xfrm>
          <a:prstGeom prst="rect">
            <a:avLst/>
          </a:prstGeom>
          <a:noFill/>
          <a:ln>
            <a:noFill/>
          </a:ln>
        </p:spPr>
      </p:pic>
      <p:pic>
        <p:nvPicPr>
          <p:cNvPr id="31" name="Google Shape;31;p1"/>
          <p:cNvPicPr preferRelativeResize="0"/>
          <p:nvPr/>
        </p:nvPicPr>
        <p:blipFill rotWithShape="1">
          <a:blip r:embed="rId7">
            <a:alphaModFix/>
          </a:blip>
          <a:srcRect b="0" l="0" r="0" t="0"/>
          <a:stretch/>
        </p:blipFill>
        <p:spPr>
          <a:xfrm>
            <a:off x="9972746" y="3206983"/>
            <a:ext cx="496492" cy="582380"/>
          </a:xfrm>
          <a:prstGeom prst="rect">
            <a:avLst/>
          </a:prstGeom>
          <a:noFill/>
          <a:ln>
            <a:noFill/>
          </a:ln>
        </p:spPr>
      </p:pic>
      <p:sp>
        <p:nvSpPr>
          <p:cNvPr id="32" name="Google Shape;32;p1"/>
          <p:cNvSpPr txBox="1"/>
          <p:nvPr/>
        </p:nvSpPr>
        <p:spPr>
          <a:xfrm>
            <a:off x="457277" y="2006921"/>
            <a:ext cx="11277446"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7200" u="none" cap="none" strike="noStrike">
                <a:solidFill>
                  <a:schemeClr val="lt1"/>
                </a:solidFill>
                <a:latin typeface="Arial"/>
                <a:ea typeface="Arial"/>
                <a:cs typeface="Arial"/>
                <a:sym typeface="Arial"/>
              </a:rPr>
              <a:t>THIÊN NHIÊN CHÂU PHI</a:t>
            </a:r>
            <a:endParaRPr/>
          </a:p>
          <a:p>
            <a:pPr indent="0" lvl="0" marL="0" marR="0" rtl="0" algn="ctr">
              <a:spcBef>
                <a:spcPts val="0"/>
              </a:spcBef>
              <a:spcAft>
                <a:spcPts val="0"/>
              </a:spcAft>
              <a:buNone/>
            </a:pPr>
            <a:r>
              <a:rPr b="0" i="0" lang="en-US" sz="7200" u="none" cap="none" strike="noStrike">
                <a:solidFill>
                  <a:schemeClr val="lt1"/>
                </a:solidFill>
                <a:latin typeface="Arial"/>
                <a:ea typeface="Arial"/>
                <a:cs typeface="Arial"/>
                <a:sym typeface="Arial"/>
              </a:rPr>
              <a:t>(T2)</a:t>
            </a:r>
            <a:endParaRPr b="0" i="0" sz="7200" u="none" cap="none" strike="noStrike">
              <a:solidFill>
                <a:schemeClr val="lt1"/>
              </a:solidFill>
              <a:latin typeface="Arial"/>
              <a:ea typeface="Arial"/>
              <a:cs typeface="Arial"/>
              <a:sym typeface="Arial"/>
            </a:endParaRPr>
          </a:p>
        </p:txBody>
      </p:sp>
      <p:grpSp>
        <p:nvGrpSpPr>
          <p:cNvPr id="33" name="Google Shape;33;p1"/>
          <p:cNvGrpSpPr/>
          <p:nvPr/>
        </p:nvGrpSpPr>
        <p:grpSpPr>
          <a:xfrm>
            <a:off x="10536161" y="498213"/>
            <a:ext cx="1198562" cy="1401762"/>
            <a:chOff x="6165" y="776"/>
            <a:chExt cx="755" cy="883"/>
          </a:xfrm>
        </p:grpSpPr>
        <p:sp>
          <p:nvSpPr>
            <p:cNvPr id="34" name="Google Shape;34;p1"/>
            <p:cNvSpPr/>
            <p:nvPr/>
          </p:nvSpPr>
          <p:spPr>
            <a:xfrm>
              <a:off x="6191" y="815"/>
              <a:ext cx="729" cy="8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1"/>
            <p:cNvSpPr/>
            <p:nvPr/>
          </p:nvSpPr>
          <p:spPr>
            <a:xfrm>
              <a:off x="6178" y="776"/>
              <a:ext cx="742" cy="731"/>
            </a:xfrm>
            <a:custGeom>
              <a:rect b="b" l="l" r="r" t="t"/>
              <a:pathLst>
                <a:path extrusionOk="0" h="226" w="229">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1"/>
            <p:cNvSpPr/>
            <p:nvPr/>
          </p:nvSpPr>
          <p:spPr>
            <a:xfrm>
              <a:off x="6233" y="802"/>
              <a:ext cx="684" cy="725"/>
            </a:xfrm>
            <a:custGeom>
              <a:rect b="b" l="l" r="r" t="t"/>
              <a:pathLst>
                <a:path extrusionOk="0" h="224" w="211">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 name="Google Shape;37;p1"/>
            <p:cNvSpPr/>
            <p:nvPr/>
          </p:nvSpPr>
          <p:spPr>
            <a:xfrm>
              <a:off x="6314" y="1430"/>
              <a:ext cx="110" cy="113"/>
            </a:xfrm>
            <a:custGeom>
              <a:rect b="b" l="l" r="r" t="t"/>
              <a:pathLst>
                <a:path extrusionOk="0" h="35" w="34">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 name="Google Shape;38;p1"/>
            <p:cNvSpPr/>
            <p:nvPr/>
          </p:nvSpPr>
          <p:spPr>
            <a:xfrm>
              <a:off x="6165" y="1443"/>
              <a:ext cx="344" cy="216"/>
            </a:xfrm>
            <a:custGeom>
              <a:rect b="b" l="l" r="r" t="t"/>
              <a:pathLst>
                <a:path extrusionOk="0" h="67" w="106">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 name="Google Shape;39;p1"/>
            <p:cNvSpPr/>
            <p:nvPr/>
          </p:nvSpPr>
          <p:spPr>
            <a:xfrm>
              <a:off x="6567" y="857"/>
              <a:ext cx="282" cy="282"/>
            </a:xfrm>
            <a:custGeom>
              <a:rect b="b" l="l" r="r" t="t"/>
              <a:pathLst>
                <a:path extrusionOk="0" h="87" w="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 name="Google Shape;40;p1"/>
            <p:cNvSpPr/>
            <p:nvPr/>
          </p:nvSpPr>
          <p:spPr>
            <a:xfrm>
              <a:off x="6466" y="1093"/>
              <a:ext cx="379" cy="379"/>
            </a:xfrm>
            <a:custGeom>
              <a:rect b="b" l="l" r="r" t="t"/>
              <a:pathLst>
                <a:path extrusionOk="0" h="117" w="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 name="Google Shape;41;p1"/>
            <p:cNvSpPr/>
            <p:nvPr/>
          </p:nvSpPr>
          <p:spPr>
            <a:xfrm>
              <a:off x="6308" y="825"/>
              <a:ext cx="285" cy="178"/>
            </a:xfrm>
            <a:custGeom>
              <a:rect b="b" l="l" r="r" t="t"/>
              <a:pathLst>
                <a:path extrusionOk="0" h="55" w="88">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 name="Google Shape;42;p1"/>
            <p:cNvSpPr/>
            <p:nvPr/>
          </p:nvSpPr>
          <p:spPr>
            <a:xfrm>
              <a:off x="6256" y="977"/>
              <a:ext cx="210" cy="430"/>
            </a:xfrm>
            <a:custGeom>
              <a:rect b="b" l="l" r="r" t="t"/>
              <a:pathLst>
                <a:path extrusionOk="0" h="133" w="65">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43" name="Google Shape;43;p1"/>
          <p:cNvGrpSpPr/>
          <p:nvPr/>
        </p:nvGrpSpPr>
        <p:grpSpPr>
          <a:xfrm>
            <a:off x="9671050" y="4373563"/>
            <a:ext cx="1117600" cy="1281113"/>
            <a:chOff x="6092" y="2755"/>
            <a:chExt cx="704" cy="807"/>
          </a:xfrm>
        </p:grpSpPr>
        <p:sp>
          <p:nvSpPr>
            <p:cNvPr id="44" name="Google Shape;44;p1"/>
            <p:cNvSpPr/>
            <p:nvPr/>
          </p:nvSpPr>
          <p:spPr>
            <a:xfrm>
              <a:off x="6103" y="2773"/>
              <a:ext cx="671" cy="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 name="Google Shape;45;p1"/>
            <p:cNvSpPr/>
            <p:nvPr/>
          </p:nvSpPr>
          <p:spPr>
            <a:xfrm>
              <a:off x="6092" y="2822"/>
              <a:ext cx="420" cy="378"/>
            </a:xfrm>
            <a:custGeom>
              <a:rect b="b" l="l" r="r" t="t"/>
              <a:pathLst>
                <a:path extrusionOk="0" h="169" w="188">
                  <a:moveTo>
                    <a:pt x="4" y="89"/>
                  </a:moveTo>
                  <a:cubicBezTo>
                    <a:pt x="33" y="136"/>
                    <a:pt x="83" y="169"/>
                    <a:pt x="137" y="141"/>
                  </a:cubicBezTo>
                  <a:cubicBezTo>
                    <a:pt x="188" y="113"/>
                    <a:pt x="180" y="46"/>
                    <a:pt x="159" y="3"/>
                  </a:cubicBezTo>
                  <a:cubicBezTo>
                    <a:pt x="158" y="1"/>
                    <a:pt x="155" y="0"/>
                    <a:pt x="154" y="0"/>
                  </a:cubicBezTo>
                  <a:cubicBezTo>
                    <a:pt x="99" y="2"/>
                    <a:pt x="40" y="39"/>
                    <a:pt x="6" y="80"/>
                  </a:cubicBezTo>
                  <a:cubicBezTo>
                    <a:pt x="2" y="86"/>
                    <a:pt x="10" y="95"/>
                    <a:pt x="15" y="89"/>
                  </a:cubicBezTo>
                  <a:cubicBezTo>
                    <a:pt x="37" y="62"/>
                    <a:pt x="65" y="43"/>
                    <a:pt x="95" y="28"/>
                  </a:cubicBezTo>
                  <a:cubicBezTo>
                    <a:pt x="110" y="21"/>
                    <a:pt x="125" y="16"/>
                    <a:pt x="140" y="13"/>
                  </a:cubicBezTo>
                  <a:cubicBezTo>
                    <a:pt x="152" y="11"/>
                    <a:pt x="151" y="13"/>
                    <a:pt x="156" y="25"/>
                  </a:cubicBezTo>
                  <a:cubicBezTo>
                    <a:pt x="160" y="35"/>
                    <a:pt x="162" y="46"/>
                    <a:pt x="164" y="57"/>
                  </a:cubicBezTo>
                  <a:cubicBezTo>
                    <a:pt x="168" y="94"/>
                    <a:pt x="148" y="128"/>
                    <a:pt x="112" y="138"/>
                  </a:cubicBezTo>
                  <a:cubicBezTo>
                    <a:pt x="70" y="149"/>
                    <a:pt x="35" y="116"/>
                    <a:pt x="15" y="83"/>
                  </a:cubicBezTo>
                  <a:cubicBezTo>
                    <a:pt x="11" y="77"/>
                    <a:pt x="0" y="83"/>
                    <a:pt x="4" y="89"/>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 name="Google Shape;46;p1"/>
            <p:cNvSpPr/>
            <p:nvPr/>
          </p:nvSpPr>
          <p:spPr>
            <a:xfrm>
              <a:off x="6148" y="2891"/>
              <a:ext cx="648" cy="671"/>
            </a:xfrm>
            <a:custGeom>
              <a:rect b="b" l="l" r="r" t="t"/>
              <a:pathLst>
                <a:path extrusionOk="0" h="300" w="290">
                  <a:moveTo>
                    <a:pt x="1" y="89"/>
                  </a:moveTo>
                  <a:cubicBezTo>
                    <a:pt x="8" y="126"/>
                    <a:pt x="10" y="163"/>
                    <a:pt x="17" y="199"/>
                  </a:cubicBezTo>
                  <a:cubicBezTo>
                    <a:pt x="23" y="227"/>
                    <a:pt x="31" y="254"/>
                    <a:pt x="55" y="271"/>
                  </a:cubicBezTo>
                  <a:cubicBezTo>
                    <a:pt x="96" y="300"/>
                    <a:pt x="158" y="278"/>
                    <a:pt x="198" y="259"/>
                  </a:cubicBezTo>
                  <a:cubicBezTo>
                    <a:pt x="243" y="238"/>
                    <a:pt x="289" y="198"/>
                    <a:pt x="277" y="142"/>
                  </a:cubicBezTo>
                  <a:cubicBezTo>
                    <a:pt x="271" y="115"/>
                    <a:pt x="250" y="92"/>
                    <a:pt x="231" y="74"/>
                  </a:cubicBezTo>
                  <a:cubicBezTo>
                    <a:pt x="204" y="49"/>
                    <a:pt x="174" y="27"/>
                    <a:pt x="146" y="4"/>
                  </a:cubicBezTo>
                  <a:cubicBezTo>
                    <a:pt x="140" y="0"/>
                    <a:pt x="131" y="8"/>
                    <a:pt x="137" y="13"/>
                  </a:cubicBezTo>
                  <a:cubicBezTo>
                    <a:pt x="180" y="46"/>
                    <a:pt x="231" y="78"/>
                    <a:pt x="258" y="126"/>
                  </a:cubicBezTo>
                  <a:cubicBezTo>
                    <a:pt x="290" y="182"/>
                    <a:pt x="237" y="227"/>
                    <a:pt x="192" y="249"/>
                  </a:cubicBezTo>
                  <a:cubicBezTo>
                    <a:pt x="153" y="268"/>
                    <a:pt x="92" y="287"/>
                    <a:pt x="55" y="256"/>
                  </a:cubicBezTo>
                  <a:cubicBezTo>
                    <a:pt x="33" y="238"/>
                    <a:pt x="29" y="202"/>
                    <a:pt x="25" y="175"/>
                  </a:cubicBezTo>
                  <a:cubicBezTo>
                    <a:pt x="20" y="146"/>
                    <a:pt x="18" y="116"/>
                    <a:pt x="13" y="86"/>
                  </a:cubicBezTo>
                  <a:cubicBezTo>
                    <a:pt x="11" y="78"/>
                    <a:pt x="0" y="82"/>
                    <a:pt x="1" y="89"/>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 name="Google Shape;47;p1"/>
            <p:cNvSpPr/>
            <p:nvPr/>
          </p:nvSpPr>
          <p:spPr>
            <a:xfrm>
              <a:off x="6300" y="3146"/>
              <a:ext cx="356" cy="345"/>
            </a:xfrm>
            <a:custGeom>
              <a:rect b="b" l="l" r="r" t="t"/>
              <a:pathLst>
                <a:path extrusionOk="0" h="154" w="159">
                  <a:moveTo>
                    <a:pt x="2" y="75"/>
                  </a:moveTo>
                  <a:cubicBezTo>
                    <a:pt x="15" y="126"/>
                    <a:pt x="63" y="154"/>
                    <a:pt x="113" y="134"/>
                  </a:cubicBezTo>
                  <a:cubicBezTo>
                    <a:pt x="134" y="126"/>
                    <a:pt x="148" y="108"/>
                    <a:pt x="152" y="86"/>
                  </a:cubicBezTo>
                  <a:cubicBezTo>
                    <a:pt x="157" y="57"/>
                    <a:pt x="140" y="30"/>
                    <a:pt x="126" y="7"/>
                  </a:cubicBezTo>
                  <a:cubicBezTo>
                    <a:pt x="122" y="0"/>
                    <a:pt x="111" y="6"/>
                    <a:pt x="115" y="13"/>
                  </a:cubicBezTo>
                  <a:cubicBezTo>
                    <a:pt x="137" y="47"/>
                    <a:pt x="159" y="95"/>
                    <a:pt x="114" y="121"/>
                  </a:cubicBezTo>
                  <a:cubicBezTo>
                    <a:pt x="70" y="146"/>
                    <a:pt x="25" y="115"/>
                    <a:pt x="13" y="72"/>
                  </a:cubicBezTo>
                  <a:cubicBezTo>
                    <a:pt x="11" y="64"/>
                    <a:pt x="0" y="68"/>
                    <a:pt x="2" y="75"/>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 name="Google Shape;48;p1"/>
            <p:cNvSpPr/>
            <p:nvPr/>
          </p:nvSpPr>
          <p:spPr>
            <a:xfrm>
              <a:off x="6300" y="3149"/>
              <a:ext cx="293" cy="221"/>
            </a:xfrm>
            <a:custGeom>
              <a:rect b="b" l="l" r="r" t="t"/>
              <a:pathLst>
                <a:path extrusionOk="0" h="99" w="131">
                  <a:moveTo>
                    <a:pt x="5" y="75"/>
                  </a:moveTo>
                  <a:cubicBezTo>
                    <a:pt x="28" y="95"/>
                    <a:pt x="60" y="99"/>
                    <a:pt x="88" y="90"/>
                  </a:cubicBezTo>
                  <a:cubicBezTo>
                    <a:pt x="123" y="78"/>
                    <a:pt x="131" y="41"/>
                    <a:pt x="125" y="7"/>
                  </a:cubicBezTo>
                  <a:cubicBezTo>
                    <a:pt x="124" y="0"/>
                    <a:pt x="112" y="3"/>
                    <a:pt x="114" y="10"/>
                  </a:cubicBezTo>
                  <a:cubicBezTo>
                    <a:pt x="119" y="43"/>
                    <a:pt x="110" y="72"/>
                    <a:pt x="76" y="81"/>
                  </a:cubicBezTo>
                  <a:cubicBezTo>
                    <a:pt x="56" y="86"/>
                    <a:pt x="30" y="81"/>
                    <a:pt x="14" y="67"/>
                  </a:cubicBezTo>
                  <a:cubicBezTo>
                    <a:pt x="8" y="62"/>
                    <a:pt x="0" y="70"/>
                    <a:pt x="5" y="75"/>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 name="Google Shape;49;p1"/>
            <p:cNvSpPr/>
            <p:nvPr/>
          </p:nvSpPr>
          <p:spPr>
            <a:xfrm>
              <a:off x="6300" y="3146"/>
              <a:ext cx="288" cy="181"/>
            </a:xfrm>
            <a:custGeom>
              <a:rect b="b" l="l" r="r" t="t"/>
              <a:pathLst>
                <a:path extrusionOk="0" h="81" w="129">
                  <a:moveTo>
                    <a:pt x="14" y="76"/>
                  </a:moveTo>
                  <a:cubicBezTo>
                    <a:pt x="45" y="48"/>
                    <a:pt x="82" y="28"/>
                    <a:pt x="121" y="14"/>
                  </a:cubicBezTo>
                  <a:cubicBezTo>
                    <a:pt x="129" y="12"/>
                    <a:pt x="126" y="0"/>
                    <a:pt x="118" y="3"/>
                  </a:cubicBezTo>
                  <a:cubicBezTo>
                    <a:pt x="76" y="17"/>
                    <a:pt x="38" y="38"/>
                    <a:pt x="5" y="68"/>
                  </a:cubicBezTo>
                  <a:cubicBezTo>
                    <a:pt x="0" y="73"/>
                    <a:pt x="8" y="81"/>
                    <a:pt x="14" y="76"/>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 name="Google Shape;50;p1"/>
            <p:cNvSpPr/>
            <p:nvPr/>
          </p:nvSpPr>
          <p:spPr>
            <a:xfrm>
              <a:off x="6354" y="3066"/>
              <a:ext cx="73" cy="127"/>
            </a:xfrm>
            <a:custGeom>
              <a:rect b="b" l="l" r="r" t="t"/>
              <a:pathLst>
                <a:path extrusionOk="0" h="57" w="33">
                  <a:moveTo>
                    <a:pt x="1" y="10"/>
                  </a:moveTo>
                  <a:cubicBezTo>
                    <a:pt x="4" y="25"/>
                    <a:pt x="9" y="39"/>
                    <a:pt x="18" y="51"/>
                  </a:cubicBezTo>
                  <a:cubicBezTo>
                    <a:pt x="23" y="57"/>
                    <a:pt x="33" y="51"/>
                    <a:pt x="29" y="45"/>
                  </a:cubicBezTo>
                  <a:cubicBezTo>
                    <a:pt x="20" y="33"/>
                    <a:pt x="15" y="21"/>
                    <a:pt x="13" y="7"/>
                  </a:cubicBezTo>
                  <a:cubicBezTo>
                    <a:pt x="12" y="0"/>
                    <a:pt x="0" y="3"/>
                    <a:pt x="1" y="1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 name="Google Shape;51;p1"/>
            <p:cNvSpPr/>
            <p:nvPr/>
          </p:nvSpPr>
          <p:spPr>
            <a:xfrm>
              <a:off x="6454" y="3285"/>
              <a:ext cx="81" cy="110"/>
            </a:xfrm>
            <a:custGeom>
              <a:rect b="b" l="l" r="r" t="t"/>
              <a:pathLst>
                <a:path extrusionOk="0" h="49" w="36">
                  <a:moveTo>
                    <a:pt x="5" y="12"/>
                  </a:moveTo>
                  <a:cubicBezTo>
                    <a:pt x="11" y="22"/>
                    <a:pt x="17" y="31"/>
                    <a:pt x="22" y="42"/>
                  </a:cubicBezTo>
                  <a:cubicBezTo>
                    <a:pt x="25" y="49"/>
                    <a:pt x="36" y="46"/>
                    <a:pt x="33" y="39"/>
                  </a:cubicBezTo>
                  <a:cubicBezTo>
                    <a:pt x="29" y="27"/>
                    <a:pt x="22" y="17"/>
                    <a:pt x="15" y="6"/>
                  </a:cubicBezTo>
                  <a:cubicBezTo>
                    <a:pt x="11" y="0"/>
                    <a:pt x="0" y="6"/>
                    <a:pt x="5" y="1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 name="Google Shape;52;p1"/>
            <p:cNvSpPr/>
            <p:nvPr/>
          </p:nvSpPr>
          <p:spPr>
            <a:xfrm>
              <a:off x="6094" y="2755"/>
              <a:ext cx="289" cy="226"/>
            </a:xfrm>
            <a:custGeom>
              <a:rect b="b" l="l" r="r" t="t"/>
              <a:pathLst>
                <a:path extrusionOk="0" h="101" w="129">
                  <a:moveTo>
                    <a:pt x="34" y="88"/>
                  </a:moveTo>
                  <a:cubicBezTo>
                    <a:pt x="11" y="66"/>
                    <a:pt x="23" y="37"/>
                    <a:pt x="48" y="24"/>
                  </a:cubicBezTo>
                  <a:cubicBezTo>
                    <a:pt x="69" y="11"/>
                    <a:pt x="105" y="19"/>
                    <a:pt x="115" y="42"/>
                  </a:cubicBezTo>
                  <a:cubicBezTo>
                    <a:pt x="119" y="49"/>
                    <a:pt x="129" y="43"/>
                    <a:pt x="126" y="36"/>
                  </a:cubicBezTo>
                  <a:cubicBezTo>
                    <a:pt x="111" y="4"/>
                    <a:pt x="66" y="0"/>
                    <a:pt x="38" y="15"/>
                  </a:cubicBezTo>
                  <a:cubicBezTo>
                    <a:pt x="8" y="33"/>
                    <a:pt x="0" y="72"/>
                    <a:pt x="25" y="96"/>
                  </a:cubicBezTo>
                  <a:cubicBezTo>
                    <a:pt x="31" y="101"/>
                    <a:pt x="40" y="93"/>
                    <a:pt x="34" y="8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 name="Google Shape;53;p1"/>
            <p:cNvSpPr/>
            <p:nvPr/>
          </p:nvSpPr>
          <p:spPr>
            <a:xfrm>
              <a:off x="6139" y="2782"/>
              <a:ext cx="197" cy="179"/>
            </a:xfrm>
            <a:custGeom>
              <a:rect b="b" l="l" r="r" t="t"/>
              <a:pathLst>
                <a:path extrusionOk="0" h="80" w="88">
                  <a:moveTo>
                    <a:pt x="27" y="70"/>
                  </a:moveTo>
                  <a:cubicBezTo>
                    <a:pt x="16" y="43"/>
                    <a:pt x="51" y="16"/>
                    <a:pt x="74" y="37"/>
                  </a:cubicBezTo>
                  <a:cubicBezTo>
                    <a:pt x="79" y="42"/>
                    <a:pt x="88" y="34"/>
                    <a:pt x="82" y="28"/>
                  </a:cubicBezTo>
                  <a:cubicBezTo>
                    <a:pt x="52" y="0"/>
                    <a:pt x="0" y="34"/>
                    <a:pt x="15" y="73"/>
                  </a:cubicBezTo>
                  <a:cubicBezTo>
                    <a:pt x="18" y="80"/>
                    <a:pt x="30" y="77"/>
                    <a:pt x="27" y="7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4" name="Google Shape;54;p1"/>
          <p:cNvGrpSpPr/>
          <p:nvPr/>
        </p:nvGrpSpPr>
        <p:grpSpPr>
          <a:xfrm>
            <a:off x="5134842" y="4605941"/>
            <a:ext cx="1922322" cy="468000"/>
            <a:chOff x="5134842" y="4810129"/>
            <a:chExt cx="1922322" cy="468000"/>
          </a:xfrm>
        </p:grpSpPr>
        <p:sp>
          <p:nvSpPr>
            <p:cNvPr id="55" name="Google Shape;55;p1"/>
            <p:cNvSpPr/>
            <p:nvPr/>
          </p:nvSpPr>
          <p:spPr>
            <a:xfrm>
              <a:off x="5250453" y="4810129"/>
              <a:ext cx="1691094" cy="468000"/>
            </a:xfrm>
            <a:custGeom>
              <a:rect b="b" l="l" r="r" t="t"/>
              <a:pathLst>
                <a:path extrusionOk="0" h="809625" w="3025775">
                  <a:moveTo>
                    <a:pt x="22225" y="34925"/>
                  </a:moveTo>
                  <a:lnTo>
                    <a:pt x="0" y="581025"/>
                  </a:lnTo>
                  <a:cubicBezTo>
                    <a:pt x="1058" y="641350"/>
                    <a:pt x="2117" y="701675"/>
                    <a:pt x="3175" y="762000"/>
                  </a:cubicBezTo>
                  <a:lnTo>
                    <a:pt x="63500" y="809625"/>
                  </a:lnTo>
                  <a:lnTo>
                    <a:pt x="2936875" y="752475"/>
                  </a:lnTo>
                  <a:lnTo>
                    <a:pt x="3022600" y="717550"/>
                  </a:lnTo>
                  <a:lnTo>
                    <a:pt x="3025775" y="660400"/>
                  </a:lnTo>
                  <a:lnTo>
                    <a:pt x="3003550" y="50800"/>
                  </a:lnTo>
                  <a:lnTo>
                    <a:pt x="2946400" y="9525"/>
                  </a:lnTo>
                  <a:lnTo>
                    <a:pt x="2419350" y="0"/>
                  </a:lnTo>
                  <a:lnTo>
                    <a:pt x="22225" y="34925"/>
                  </a:lnTo>
                  <a:close/>
                </a:path>
              </a:pathLst>
            </a:custGeom>
            <a:noFill/>
            <a:ln cap="flat" cmpd="sng" w="19050">
              <a:solidFill>
                <a:srgbClr val="FFE88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 name="Google Shape;56;p1"/>
            <p:cNvSpPr txBox="1"/>
            <p:nvPr/>
          </p:nvSpPr>
          <p:spPr>
            <a:xfrm>
              <a:off x="5134842" y="4846139"/>
              <a:ext cx="1922322"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FFE88B"/>
                  </a:solidFill>
                  <a:latin typeface="Arial"/>
                  <a:ea typeface="Arial"/>
                  <a:cs typeface="Arial"/>
                  <a:sym typeface="Arial"/>
                </a:rPr>
                <a:t>Giáo viên：NgọC Nguyễn</a:t>
              </a:r>
              <a:endParaRPr sz="1050">
                <a:solidFill>
                  <a:srgbClr val="FFE88B"/>
                </a:solidFill>
                <a:latin typeface="Arial"/>
                <a:ea typeface="Arial"/>
                <a:cs typeface="Arial"/>
                <a:sym typeface="Arial"/>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4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ppt_w</p:attrName>
                                        </p:attrNameLst>
                                      </p:cBhvr>
                                      <p:tavLst>
                                        <p:tav fmla="" tm="0">
                                          <p:val>
                                            <p:strVal val="0"/>
                                          </p:val>
                                        </p:tav>
                                        <p:tav fmla="" tm="100000">
                                          <p:val>
                                            <p:strVal val="#ppt_w"/>
                                          </p:val>
                                        </p:tav>
                                      </p:tavLst>
                                    </p:anim>
                                    <p:anim calcmode="lin" valueType="num">
                                      <p:cBhvr additive="base">
                                        <p:cTn dur="500"/>
                                        <p:tgtEl>
                                          <p:spTgt spid="2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7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ppt_w</p:attrName>
                                        </p:attrNameLst>
                                      </p:cBhvr>
                                      <p:tavLst>
                                        <p:tav fmla="" tm="0">
                                          <p:val>
                                            <p:strVal val="0"/>
                                          </p:val>
                                        </p:tav>
                                        <p:tav fmla="" tm="100000">
                                          <p:val>
                                            <p:strVal val="#ppt_w"/>
                                          </p:val>
                                        </p:tav>
                                      </p:tavLst>
                                    </p:anim>
                                    <p:anim calcmode="lin" valueType="num">
                                      <p:cBhvr additive="base">
                                        <p:cTn dur="500"/>
                                        <p:tgtEl>
                                          <p:spTgt spid="2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6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ppt_w</p:attrName>
                                        </p:attrNameLst>
                                      </p:cBhvr>
                                      <p:tavLst>
                                        <p:tav fmla="" tm="0">
                                          <p:val>
                                            <p:strVal val="0"/>
                                          </p:val>
                                        </p:tav>
                                        <p:tav fmla="" tm="100000">
                                          <p:val>
                                            <p:strVal val="#ppt_w"/>
                                          </p:val>
                                        </p:tav>
                                      </p:tavLst>
                                    </p:anim>
                                    <p:anim calcmode="lin" valueType="num">
                                      <p:cBhvr additive="base">
                                        <p:cTn dur="500"/>
                                        <p:tgtEl>
                                          <p:spTgt spid="2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ppt_w</p:attrName>
                                        </p:attrNameLst>
                                      </p:cBhvr>
                                      <p:tavLst>
                                        <p:tav fmla="" tm="0">
                                          <p:val>
                                            <p:strVal val="0"/>
                                          </p:val>
                                        </p:tav>
                                        <p:tav fmla="" tm="100000">
                                          <p:val>
                                            <p:strVal val="#ppt_w"/>
                                          </p:val>
                                        </p:tav>
                                      </p:tavLst>
                                    </p:anim>
                                    <p:anim calcmode="lin" valueType="num">
                                      <p:cBhvr additive="base">
                                        <p:cTn dur="500"/>
                                        <p:tgtEl>
                                          <p:spTgt spid="3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ppt_w</p:attrName>
                                        </p:attrNameLst>
                                      </p:cBhvr>
                                      <p:tavLst>
                                        <p:tav fmla="" tm="0">
                                          <p:val>
                                            <p:strVal val="0"/>
                                          </p:val>
                                        </p:tav>
                                        <p:tav fmla="" tm="100000">
                                          <p:val>
                                            <p:strVal val="#ppt_w"/>
                                          </p:val>
                                        </p:tav>
                                      </p:tavLst>
                                    </p:anim>
                                    <p:anim calcmode="lin" valueType="num">
                                      <p:cBhvr additive="base">
                                        <p:cTn dur="500"/>
                                        <p:tgtEl>
                                          <p:spTgt spid="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9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p:tgtEl>
                                          <p:spTgt spid="33"/>
                                        </p:tgtEl>
                                        <p:attrNameLst>
                                          <p:attrName>ppt_w</p:attrName>
                                        </p:attrNameLst>
                                      </p:cBhvr>
                                      <p:tavLst>
                                        <p:tav fmla="" tm="0">
                                          <p:val>
                                            <p:strVal val="0"/>
                                          </p:val>
                                        </p:tav>
                                        <p:tav fmla="" tm="100000">
                                          <p:val>
                                            <p:strVal val="#ppt_w"/>
                                          </p:val>
                                        </p:tav>
                                      </p:tavLst>
                                    </p:anim>
                                    <p:anim calcmode="lin" valueType="num">
                                      <p:cBhvr additive="base">
                                        <p:cTn dur="500"/>
                                        <p:tgtEl>
                                          <p:spTgt spid="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3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p:tgtEl>
                                          <p:spTgt spid="43"/>
                                        </p:tgtEl>
                                        <p:attrNameLst>
                                          <p:attrName>ppt_w</p:attrName>
                                        </p:attrNameLst>
                                      </p:cBhvr>
                                      <p:tavLst>
                                        <p:tav fmla="" tm="0">
                                          <p:val>
                                            <p:strVal val="0"/>
                                          </p:val>
                                        </p:tav>
                                        <p:tav fmla="" tm="100000">
                                          <p:val>
                                            <p:strVal val="#ppt_w"/>
                                          </p:val>
                                        </p:tav>
                                      </p:tavLst>
                                    </p:anim>
                                    <p:anim calcmode="lin" valueType="num">
                                      <p:cBhvr additive="base">
                                        <p:cTn dur="500"/>
                                        <p:tgtEl>
                                          <p:spTgt spid="43"/>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
                                        </p:tgtEl>
                                        <p:attrNameLst>
                                          <p:attrName>style.visibility</p:attrName>
                                        </p:attrNameLst>
                                      </p:cBhvr>
                                      <p:to>
                                        <p:strVal val="visible"/>
                                      </p:to>
                                    </p:set>
                                    <p:animEffect filter="fade" transition="in">
                                      <p:cBhvr>
                                        <p:cTn dur="1000"/>
                                        <p:tgtEl>
                                          <p:spTgt spid="32"/>
                                        </p:tgtEl>
                                      </p:cBhvr>
                                    </p:animEffect>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p:tgtEl>
                                          <p:spTgt spid="54"/>
                                        </p:tgtEl>
                                        <p:attrNameLst>
                                          <p:attrName>ppt_w</p:attrName>
                                        </p:attrNameLst>
                                      </p:cBhvr>
                                      <p:tavLst>
                                        <p:tav fmla="" tm="0">
                                          <p:val>
                                            <p:strVal val="0"/>
                                          </p:val>
                                        </p:tav>
                                        <p:tav fmla="" tm="100000">
                                          <p:val>
                                            <p:strVal val="#ppt_w"/>
                                          </p:val>
                                        </p:tav>
                                      </p:tavLst>
                                    </p:anim>
                                    <p:anim calcmode="lin" valueType="num">
                                      <p:cBhvr additive="base">
                                        <p:cTn dur="500"/>
                                        <p:tgtEl>
                                          <p:spTgt spid="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10"/>
          <p:cNvSpPr txBox="1"/>
          <p:nvPr/>
        </p:nvSpPr>
        <p:spPr>
          <a:xfrm>
            <a:off x="1147029" y="493796"/>
            <a:ext cx="850425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Hình ảnh hoang mạc ở châu Phi</a:t>
            </a:r>
            <a:endParaRPr sz="3600">
              <a:solidFill>
                <a:schemeClr val="lt1"/>
              </a:solidFill>
              <a:latin typeface="Arial"/>
              <a:ea typeface="Arial"/>
              <a:cs typeface="Arial"/>
              <a:sym typeface="Arial"/>
            </a:endParaRPr>
          </a:p>
        </p:txBody>
      </p:sp>
      <p:sp>
        <p:nvSpPr>
          <p:cNvPr id="555" name="Google Shape;555;p10"/>
          <p:cNvSpPr txBox="1"/>
          <p:nvPr/>
        </p:nvSpPr>
        <p:spPr>
          <a:xfrm>
            <a:off x="174978" y="3792023"/>
            <a:ext cx="3889294" cy="32290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lt1"/>
                </a:solidFill>
                <a:latin typeface="Arial"/>
                <a:ea typeface="Arial"/>
                <a:cs typeface="Arial"/>
                <a:sym typeface="Arial"/>
              </a:rPr>
              <a:t>Hình ảnh Sahara qua vệ tinh của NASA</a:t>
            </a:r>
            <a:endParaRPr sz="1400">
              <a:solidFill>
                <a:schemeClr val="lt1"/>
              </a:solidFill>
              <a:latin typeface="Arial"/>
              <a:ea typeface="Arial"/>
              <a:cs typeface="Arial"/>
              <a:sym typeface="Arial"/>
            </a:endParaRPr>
          </a:p>
        </p:txBody>
      </p:sp>
      <p:pic>
        <p:nvPicPr>
          <p:cNvPr id="556" name="Google Shape;556;p10"/>
          <p:cNvPicPr preferRelativeResize="0"/>
          <p:nvPr/>
        </p:nvPicPr>
        <p:blipFill rotWithShape="1">
          <a:blip r:embed="rId3">
            <a:alphaModFix/>
          </a:blip>
          <a:srcRect b="0" l="0" r="0" t="0"/>
          <a:stretch/>
        </p:blipFill>
        <p:spPr>
          <a:xfrm>
            <a:off x="537429" y="1140127"/>
            <a:ext cx="3392326" cy="2411845"/>
          </a:xfrm>
          <a:prstGeom prst="rect">
            <a:avLst/>
          </a:prstGeom>
          <a:noFill/>
          <a:ln>
            <a:noFill/>
          </a:ln>
        </p:spPr>
      </p:pic>
      <p:pic>
        <p:nvPicPr>
          <p:cNvPr id="557" name="Google Shape;557;p10"/>
          <p:cNvPicPr preferRelativeResize="0"/>
          <p:nvPr/>
        </p:nvPicPr>
        <p:blipFill rotWithShape="1">
          <a:blip r:embed="rId4">
            <a:alphaModFix/>
          </a:blip>
          <a:srcRect b="0" l="0" r="0" t="0"/>
          <a:stretch/>
        </p:blipFill>
        <p:spPr>
          <a:xfrm>
            <a:off x="3955542" y="3385057"/>
            <a:ext cx="3647793" cy="2436091"/>
          </a:xfrm>
          <a:prstGeom prst="rect">
            <a:avLst/>
          </a:prstGeom>
          <a:noFill/>
          <a:ln>
            <a:noFill/>
          </a:ln>
        </p:spPr>
      </p:pic>
      <p:sp>
        <p:nvSpPr>
          <p:cNvPr id="558" name="Google Shape;558;p10"/>
          <p:cNvSpPr txBox="1"/>
          <p:nvPr/>
        </p:nvSpPr>
        <p:spPr>
          <a:xfrm>
            <a:off x="3714041" y="5911536"/>
            <a:ext cx="3889294" cy="32290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lt1"/>
                </a:solidFill>
                <a:latin typeface="Arial"/>
                <a:ea typeface="Arial"/>
                <a:cs typeface="Arial"/>
                <a:sym typeface="Arial"/>
              </a:rPr>
              <a:t>Hình ảnh Sahara thực tế</a:t>
            </a:r>
            <a:endParaRPr sz="1400">
              <a:solidFill>
                <a:schemeClr val="lt1"/>
              </a:solidFill>
              <a:latin typeface="Arial"/>
              <a:ea typeface="Arial"/>
              <a:cs typeface="Arial"/>
              <a:sym typeface="Arial"/>
            </a:endParaRPr>
          </a:p>
        </p:txBody>
      </p:sp>
      <p:pic>
        <p:nvPicPr>
          <p:cNvPr id="559" name="Google Shape;559;p10"/>
          <p:cNvPicPr preferRelativeResize="0"/>
          <p:nvPr/>
        </p:nvPicPr>
        <p:blipFill rotWithShape="1">
          <a:blip r:embed="rId5">
            <a:alphaModFix/>
          </a:blip>
          <a:srcRect b="0" l="0" r="0" t="0"/>
          <a:stretch/>
        </p:blipFill>
        <p:spPr>
          <a:xfrm>
            <a:off x="7683170" y="1115498"/>
            <a:ext cx="3936220" cy="2676525"/>
          </a:xfrm>
          <a:prstGeom prst="rect">
            <a:avLst/>
          </a:prstGeom>
          <a:noFill/>
          <a:ln>
            <a:noFill/>
          </a:ln>
        </p:spPr>
      </p:pic>
      <p:sp>
        <p:nvSpPr>
          <p:cNvPr id="560" name="Google Shape;560;p10"/>
          <p:cNvSpPr txBox="1"/>
          <p:nvPr/>
        </p:nvSpPr>
        <p:spPr>
          <a:xfrm>
            <a:off x="7730096" y="3934690"/>
            <a:ext cx="3889294" cy="355867"/>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600">
                <a:solidFill>
                  <a:schemeClr val="lt1"/>
                </a:solidFill>
                <a:latin typeface="Arial"/>
                <a:ea typeface="Arial"/>
                <a:cs typeface="Arial"/>
                <a:sym typeface="Arial"/>
              </a:rPr>
              <a:t>Ốc đảo trong hoang mạc Sahara</a:t>
            </a:r>
            <a:endParaRPr sz="1600">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1"/>
          <p:cNvSpPr txBox="1"/>
          <p:nvPr/>
        </p:nvSpPr>
        <p:spPr>
          <a:xfrm>
            <a:off x="-114219" y="499566"/>
            <a:ext cx="6343562"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04.Các đặc điểm khác của môi trường tự nhiên</a:t>
            </a:r>
            <a:endParaRPr sz="3600">
              <a:solidFill>
                <a:schemeClr val="lt1"/>
              </a:solidFill>
              <a:latin typeface="Arial"/>
              <a:ea typeface="Arial"/>
              <a:cs typeface="Arial"/>
              <a:sym typeface="Arial"/>
            </a:endParaRPr>
          </a:p>
        </p:txBody>
      </p:sp>
      <p:sp>
        <p:nvSpPr>
          <p:cNvPr id="567" name="Google Shape;567;p11"/>
          <p:cNvSpPr txBox="1"/>
          <p:nvPr/>
        </p:nvSpPr>
        <p:spPr>
          <a:xfrm>
            <a:off x="563230" y="2669300"/>
            <a:ext cx="4988664" cy="230357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3200">
                <a:solidFill>
                  <a:schemeClr val="lt1"/>
                </a:solidFill>
                <a:latin typeface="Arial"/>
                <a:ea typeface="Arial"/>
                <a:cs typeface="Arial"/>
                <a:sym typeface="Arial"/>
              </a:rPr>
              <a:t>Quan sát lược đồ hình 27.12, hãy cho biết châu Phi có các loại môi trường tự nhiên nào?</a:t>
            </a:r>
            <a:endParaRPr sz="3200">
              <a:solidFill>
                <a:schemeClr val="lt1"/>
              </a:solidFill>
              <a:latin typeface="Arial"/>
              <a:ea typeface="Arial"/>
              <a:cs typeface="Arial"/>
              <a:sym typeface="Arial"/>
            </a:endParaRPr>
          </a:p>
        </p:txBody>
      </p:sp>
      <p:pic>
        <p:nvPicPr>
          <p:cNvPr descr="1" id="568" name="Google Shape;568;p11"/>
          <p:cNvPicPr preferRelativeResize="0"/>
          <p:nvPr/>
        </p:nvPicPr>
        <p:blipFill rotWithShape="1">
          <a:blip r:embed="rId3">
            <a:alphaModFix/>
          </a:blip>
          <a:srcRect b="0" l="0" r="0" t="0"/>
          <a:stretch/>
        </p:blipFill>
        <p:spPr>
          <a:xfrm>
            <a:off x="5966691" y="287567"/>
            <a:ext cx="5403273" cy="6086953"/>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2"/>
          <p:cNvSpPr txBox="1"/>
          <p:nvPr/>
        </p:nvSpPr>
        <p:spPr>
          <a:xfrm>
            <a:off x="366069" y="370260"/>
            <a:ext cx="1207531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04.Các đặc điểm khác của môi trường tự nhiên</a:t>
            </a:r>
            <a:endParaRPr sz="3200">
              <a:solidFill>
                <a:schemeClr val="lt1"/>
              </a:solidFill>
              <a:latin typeface="Arial"/>
              <a:ea typeface="Arial"/>
              <a:cs typeface="Arial"/>
              <a:sym typeface="Arial"/>
            </a:endParaRPr>
          </a:p>
        </p:txBody>
      </p:sp>
      <p:sp>
        <p:nvSpPr>
          <p:cNvPr id="575" name="Google Shape;575;p12"/>
          <p:cNvSpPr txBox="1"/>
          <p:nvPr/>
        </p:nvSpPr>
        <p:spPr>
          <a:xfrm>
            <a:off x="692727" y="5384791"/>
            <a:ext cx="10843491" cy="1215076"/>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3200">
                <a:solidFill>
                  <a:schemeClr val="lt1"/>
                </a:solidFill>
                <a:latin typeface="Arial"/>
                <a:ea typeface="Arial"/>
                <a:cs typeface="Arial"/>
                <a:sym typeface="Arial"/>
              </a:rPr>
              <a:t>Quan sát lược đồ hình 27.1và 27.2, hãy nêu mối quan hệ giữa lượng mưa và lớp phủ thực vật ở châu Phi?</a:t>
            </a:r>
            <a:endParaRPr sz="3200">
              <a:solidFill>
                <a:schemeClr val="lt1"/>
              </a:solidFill>
              <a:latin typeface="Arial"/>
              <a:ea typeface="Arial"/>
              <a:cs typeface="Arial"/>
              <a:sym typeface="Arial"/>
            </a:endParaRPr>
          </a:p>
        </p:txBody>
      </p:sp>
      <p:pic>
        <p:nvPicPr>
          <p:cNvPr descr="1" id="576" name="Google Shape;576;p12"/>
          <p:cNvPicPr preferRelativeResize="0"/>
          <p:nvPr/>
        </p:nvPicPr>
        <p:blipFill rotWithShape="1">
          <a:blip r:embed="rId3">
            <a:alphaModFix/>
          </a:blip>
          <a:srcRect b="0" l="0" r="0" t="0"/>
          <a:stretch/>
        </p:blipFill>
        <p:spPr>
          <a:xfrm>
            <a:off x="6132942" y="1200380"/>
            <a:ext cx="4950691" cy="393906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grpSp>
        <p:nvGrpSpPr>
          <p:cNvPr id="577" name="Google Shape;577;p12"/>
          <p:cNvGrpSpPr/>
          <p:nvPr/>
        </p:nvGrpSpPr>
        <p:grpSpPr>
          <a:xfrm>
            <a:off x="783344" y="1200380"/>
            <a:ext cx="4721526" cy="4069522"/>
            <a:chOff x="3100459" y="591028"/>
            <a:chExt cx="4616807" cy="5353210"/>
          </a:xfrm>
        </p:grpSpPr>
        <p:pic>
          <p:nvPicPr>
            <p:cNvPr id="578" name="Google Shape;578;p12"/>
            <p:cNvPicPr preferRelativeResize="0"/>
            <p:nvPr/>
          </p:nvPicPr>
          <p:blipFill rotWithShape="1">
            <a:blip r:embed="rId4">
              <a:alphaModFix/>
            </a:blip>
            <a:srcRect b="0" l="0" r="0" t="0"/>
            <a:stretch/>
          </p:blipFill>
          <p:spPr>
            <a:xfrm>
              <a:off x="3100459" y="591028"/>
              <a:ext cx="4616807" cy="51816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579" name="Google Shape;579;p12"/>
            <p:cNvSpPr txBox="1"/>
            <p:nvPr/>
          </p:nvSpPr>
          <p:spPr>
            <a:xfrm>
              <a:off x="3100460" y="5601021"/>
              <a:ext cx="4616806" cy="3432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H27.1 Lược đồ phân bố lượng mưa châu Phi</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13"/>
          <p:cNvGrpSpPr/>
          <p:nvPr/>
        </p:nvGrpSpPr>
        <p:grpSpPr>
          <a:xfrm>
            <a:off x="956720" y="740510"/>
            <a:ext cx="10606631" cy="1079637"/>
            <a:chOff x="973580" y="626210"/>
            <a:chExt cx="5912995" cy="1079637"/>
          </a:xfrm>
        </p:grpSpPr>
        <p:grpSp>
          <p:nvGrpSpPr>
            <p:cNvPr id="586" name="Google Shape;586;p13"/>
            <p:cNvGrpSpPr/>
            <p:nvPr/>
          </p:nvGrpSpPr>
          <p:grpSpPr>
            <a:xfrm>
              <a:off x="994820" y="626210"/>
              <a:ext cx="5891755" cy="495365"/>
              <a:chOff x="3532280" y="5381090"/>
              <a:chExt cx="5891755" cy="495365"/>
            </a:xfrm>
          </p:grpSpPr>
          <p:sp>
            <p:nvSpPr>
              <p:cNvPr id="587" name="Google Shape;587;p13"/>
              <p:cNvSpPr/>
              <p:nvPr/>
            </p:nvSpPr>
            <p:spPr>
              <a:xfrm>
                <a:off x="8625557" y="5381090"/>
                <a:ext cx="798478"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8" name="Google Shape;588;p13"/>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89" name="Google Shape;589;p13"/>
            <p:cNvSpPr txBox="1"/>
            <p:nvPr/>
          </p:nvSpPr>
          <p:spPr>
            <a:xfrm>
              <a:off x="973580" y="628629"/>
              <a:ext cx="519493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04.Các đặc điểm khác của môi trường </a:t>
              </a:r>
              <a:endParaRPr/>
            </a:p>
            <a:p>
              <a:pPr indent="0" lvl="0" marL="0" marR="0" rtl="0" algn="l">
                <a:spcBef>
                  <a:spcPts val="0"/>
                </a:spcBef>
                <a:spcAft>
                  <a:spcPts val="0"/>
                </a:spcAft>
                <a:buNone/>
              </a:pPr>
              <a:r>
                <a:rPr lang="en-US" sz="3200">
                  <a:solidFill>
                    <a:schemeClr val="lt1"/>
                  </a:solidFill>
                  <a:latin typeface="Arial"/>
                  <a:ea typeface="Arial"/>
                  <a:cs typeface="Arial"/>
                  <a:sym typeface="Arial"/>
                </a:rPr>
                <a:t>Tự nhiên</a:t>
              </a:r>
              <a:endParaRPr sz="3200">
                <a:solidFill>
                  <a:schemeClr val="lt1"/>
                </a:solidFill>
                <a:latin typeface="Arial"/>
                <a:ea typeface="Arial"/>
                <a:cs typeface="Arial"/>
                <a:sym typeface="Arial"/>
              </a:endParaRPr>
            </a:p>
          </p:txBody>
        </p:sp>
      </p:grpSp>
      <p:sp>
        <p:nvSpPr>
          <p:cNvPr id="590" name="Google Shape;590;p13"/>
          <p:cNvSpPr/>
          <p:nvPr/>
        </p:nvSpPr>
        <p:spPr>
          <a:xfrm>
            <a:off x="956720" y="2235669"/>
            <a:ext cx="10892380" cy="83099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000">
                <a:solidFill>
                  <a:schemeClr val="lt1"/>
                </a:solidFill>
                <a:latin typeface="Arial"/>
                <a:ea typeface="Arial"/>
                <a:cs typeface="Arial"/>
                <a:sym typeface="Arial"/>
              </a:rPr>
              <a:t>- Môi trường xích đạo ẩm với thảm thực vật rừng rậm xanh quanh năm, gồm bồn địa Công-gô và miền duyên hải phía bắc vịnh Ghi-nê.</a:t>
            </a:r>
            <a:endParaRPr b="1" sz="2000">
              <a:solidFill>
                <a:schemeClr val="lt1"/>
              </a:solidFill>
              <a:latin typeface="Arial"/>
              <a:ea typeface="Arial"/>
              <a:cs typeface="Arial"/>
              <a:sym typeface="Arial"/>
            </a:endParaRPr>
          </a:p>
        </p:txBody>
      </p:sp>
      <p:sp>
        <p:nvSpPr>
          <p:cNvPr id="591" name="Google Shape;591;p13"/>
          <p:cNvSpPr/>
          <p:nvPr/>
        </p:nvSpPr>
        <p:spPr>
          <a:xfrm>
            <a:off x="956720" y="3051277"/>
            <a:ext cx="10892380" cy="83099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000">
                <a:solidFill>
                  <a:schemeClr val="lt1"/>
                </a:solidFill>
                <a:latin typeface="Arial"/>
                <a:ea typeface="Arial"/>
                <a:cs typeface="Arial"/>
                <a:sym typeface="Arial"/>
              </a:rPr>
              <a:t>- Hai môi trường nhiệt đới, càng xa xích đạo lượng mưa càng giảm, rừng rậm nhường chỗ cho rừng thưa và xavan cây bụi.</a:t>
            </a:r>
            <a:endParaRPr b="1" sz="2000">
              <a:solidFill>
                <a:schemeClr val="lt1"/>
              </a:solidFill>
              <a:latin typeface="Arial"/>
              <a:ea typeface="Arial"/>
              <a:cs typeface="Arial"/>
              <a:sym typeface="Arial"/>
            </a:endParaRPr>
          </a:p>
        </p:txBody>
      </p:sp>
      <p:sp>
        <p:nvSpPr>
          <p:cNvPr id="592" name="Google Shape;592;p13"/>
          <p:cNvSpPr/>
          <p:nvPr/>
        </p:nvSpPr>
        <p:spPr>
          <a:xfrm>
            <a:off x="994820" y="3866885"/>
            <a:ext cx="10854280" cy="83099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000">
                <a:solidFill>
                  <a:schemeClr val="lt1"/>
                </a:solidFill>
                <a:latin typeface="Arial"/>
                <a:ea typeface="Arial"/>
                <a:cs typeface="Arial"/>
                <a:sym typeface="Arial"/>
              </a:rPr>
              <a:t>- Hai môi trường hoang mạc, gồm hoang mạc Sahara ở phía bắc và hoang mạc Calahari, hoang mạc Namip ở phía Nam.</a:t>
            </a:r>
            <a:endParaRPr b="1" sz="2000">
              <a:solidFill>
                <a:schemeClr val="lt1"/>
              </a:solidFill>
              <a:latin typeface="Arial"/>
              <a:ea typeface="Arial"/>
              <a:cs typeface="Arial"/>
              <a:sym typeface="Arial"/>
            </a:endParaRPr>
          </a:p>
        </p:txBody>
      </p:sp>
      <p:sp>
        <p:nvSpPr>
          <p:cNvPr id="593" name="Google Shape;593;p13"/>
          <p:cNvSpPr/>
          <p:nvPr/>
        </p:nvSpPr>
        <p:spPr>
          <a:xfrm>
            <a:off x="542926" y="1789640"/>
            <a:ext cx="10855902" cy="53553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400">
                <a:solidFill>
                  <a:schemeClr val="lt1"/>
                </a:solidFill>
                <a:latin typeface="Arial"/>
                <a:ea typeface="Arial"/>
                <a:cs typeface="Arial"/>
                <a:sym typeface="Arial"/>
              </a:rPr>
              <a:t>Các môi trường tự nhiên châu Phi nằm đối xứng qua xích đạo</a:t>
            </a:r>
            <a:endParaRPr b="1" sz="2400">
              <a:solidFill>
                <a:schemeClr val="lt1"/>
              </a:solidFill>
              <a:latin typeface="Arial"/>
              <a:ea typeface="Arial"/>
              <a:cs typeface="Arial"/>
              <a:sym typeface="Arial"/>
            </a:endParaRPr>
          </a:p>
        </p:txBody>
      </p:sp>
      <p:sp>
        <p:nvSpPr>
          <p:cNvPr id="594" name="Google Shape;594;p13"/>
          <p:cNvSpPr/>
          <p:nvPr/>
        </p:nvSpPr>
        <p:spPr>
          <a:xfrm>
            <a:off x="994820" y="4667104"/>
            <a:ext cx="1085428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000">
                <a:solidFill>
                  <a:schemeClr val="lt1"/>
                </a:solidFill>
                <a:latin typeface="Arial"/>
                <a:ea typeface="Arial"/>
                <a:cs typeface="Arial"/>
                <a:sym typeface="Arial"/>
              </a:rPr>
              <a:t>- Hai môi trường địa trung hải ở phần cực Bắc và phần cực Nam của châu Phi. Mùa đông mát mẻ và có mưa, mùa hạ nóng và khô. Thảm thực vật là rừng cây bụi lá cứng.</a:t>
            </a:r>
            <a:endParaRPr b="1" sz="2000">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grpSp>
        <p:nvGrpSpPr>
          <p:cNvPr id="600" name="Google Shape;600;p14"/>
          <p:cNvGrpSpPr/>
          <p:nvPr/>
        </p:nvGrpSpPr>
        <p:grpSpPr>
          <a:xfrm>
            <a:off x="982181" y="649964"/>
            <a:ext cx="6439310" cy="646331"/>
            <a:chOff x="994820" y="488047"/>
            <a:chExt cx="6439310" cy="646331"/>
          </a:xfrm>
        </p:grpSpPr>
        <p:grpSp>
          <p:nvGrpSpPr>
            <p:cNvPr id="601" name="Google Shape;601;p14"/>
            <p:cNvGrpSpPr/>
            <p:nvPr/>
          </p:nvGrpSpPr>
          <p:grpSpPr>
            <a:xfrm>
              <a:off x="994820" y="651377"/>
              <a:ext cx="6439310" cy="470198"/>
              <a:chOff x="3532280" y="5406257"/>
              <a:chExt cx="6439310" cy="470198"/>
            </a:xfrm>
          </p:grpSpPr>
          <p:sp>
            <p:nvSpPr>
              <p:cNvPr id="602" name="Google Shape;602;p14"/>
              <p:cNvSpPr/>
              <p:nvPr/>
            </p:nvSpPr>
            <p:spPr>
              <a:xfrm>
                <a:off x="8556357" y="5406257"/>
                <a:ext cx="1415233" cy="390307"/>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3" name="Google Shape;603;p14"/>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604" name="Google Shape;604;p14"/>
            <p:cNvSpPr txBox="1"/>
            <p:nvPr/>
          </p:nvSpPr>
          <p:spPr>
            <a:xfrm>
              <a:off x="2053505" y="488047"/>
              <a:ext cx="51837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Arial"/>
                  <a:ea typeface="Arial"/>
                  <a:cs typeface="Arial"/>
                  <a:sym typeface="Arial"/>
                </a:rPr>
                <a:t>Luyện tập</a:t>
              </a:r>
              <a:endParaRPr sz="3600">
                <a:solidFill>
                  <a:schemeClr val="lt1"/>
                </a:solidFill>
                <a:latin typeface="Arial"/>
                <a:ea typeface="Arial"/>
                <a:cs typeface="Arial"/>
                <a:sym typeface="Arial"/>
              </a:endParaRPr>
            </a:p>
          </p:txBody>
        </p:sp>
      </p:grpSp>
      <p:graphicFrame>
        <p:nvGraphicFramePr>
          <p:cNvPr id="605" name="Google Shape;605;p14"/>
          <p:cNvGraphicFramePr/>
          <p:nvPr/>
        </p:nvGraphicFramePr>
        <p:xfrm>
          <a:off x="3814619" y="1459942"/>
          <a:ext cx="3000000" cy="3000000"/>
        </p:xfrm>
        <a:graphic>
          <a:graphicData uri="http://schemas.openxmlformats.org/drawingml/2006/table">
            <a:tbl>
              <a:tblPr bandRow="1" firstRow="1">
                <a:noFill/>
                <a:tableStyleId>{F0039A86-111A-4BB6-87E0-8E0379E0EF88}</a:tableStyleId>
              </a:tblPr>
              <a:tblGrid>
                <a:gridCol w="1568150"/>
                <a:gridCol w="1916625"/>
                <a:gridCol w="1045425"/>
                <a:gridCol w="2439350"/>
              </a:tblGrid>
              <a:tr h="1231700">
                <a:tc>
                  <a:txBody>
                    <a:bodyPr/>
                    <a:lstStyle/>
                    <a:p>
                      <a:pPr indent="0" lvl="0" marL="0" marR="0" rtl="0" algn="l">
                        <a:spcBef>
                          <a:spcPts val="0"/>
                        </a:spcBef>
                        <a:spcAft>
                          <a:spcPts val="0"/>
                        </a:spcAft>
                        <a:buNone/>
                      </a:pPr>
                      <a:r>
                        <a:rPr b="0" lang="en-US" sz="1800" u="none" cap="none" strike="noStrike">
                          <a:solidFill>
                            <a:schemeClr val="dk1"/>
                          </a:solidFill>
                        </a:rPr>
                        <a:t>     Đặc điểm</a:t>
                      </a:r>
                      <a:endParaRPr b="0" sz="1800" u="none" cap="none" strike="noStrike">
                        <a:solidFill>
                          <a:schemeClr val="dk1"/>
                        </a:solidFill>
                      </a:endParaRPr>
                    </a:p>
                    <a:p>
                      <a:pPr indent="0" lvl="0" marL="0" marR="0" rtl="0" algn="l">
                        <a:spcBef>
                          <a:spcPts val="0"/>
                        </a:spcBef>
                        <a:spcAft>
                          <a:spcPts val="0"/>
                        </a:spcAft>
                        <a:buNone/>
                      </a:pPr>
                      <a:r>
                        <a:t/>
                      </a:r>
                      <a:endParaRPr b="0" sz="1800" u="none" cap="none" strike="noStrike">
                        <a:solidFill>
                          <a:schemeClr val="dk1"/>
                        </a:solidFill>
                      </a:endParaRPr>
                    </a:p>
                    <a:p>
                      <a:pPr indent="0" lvl="0" marL="0" marR="0" rtl="0" algn="l">
                        <a:spcBef>
                          <a:spcPts val="0"/>
                        </a:spcBef>
                        <a:spcAft>
                          <a:spcPts val="0"/>
                        </a:spcAft>
                        <a:buNone/>
                      </a:pPr>
                      <a:r>
                        <a:t/>
                      </a:r>
                      <a:endParaRPr b="0" sz="1800" u="none" cap="none" strike="noStrike">
                        <a:solidFill>
                          <a:schemeClr val="dk1"/>
                        </a:solidFill>
                      </a:endParaRPr>
                    </a:p>
                    <a:p>
                      <a:pPr indent="0" lvl="0" marL="0" marR="0" rtl="0" algn="l">
                        <a:spcBef>
                          <a:spcPts val="0"/>
                        </a:spcBef>
                        <a:spcAft>
                          <a:spcPts val="0"/>
                        </a:spcAft>
                        <a:buNone/>
                      </a:pPr>
                      <a:r>
                        <a:rPr b="0" lang="en-US" sz="1800" u="none" cap="none" strike="noStrike">
                          <a:solidFill>
                            <a:schemeClr val="dk1"/>
                          </a:solidFill>
                        </a:rPr>
                        <a:t>Môi trường</a:t>
                      </a:r>
                      <a:endParaRPr b="0" sz="1800" u="none" cap="none" strike="noStrike">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rPr>
                        <a:t>Vị trí</a:t>
                      </a:r>
                      <a:endParaRPr b="0" sz="1800" u="none" cap="none" strike="noStrike">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rPr>
                        <a:t>Lượng mưa</a:t>
                      </a:r>
                      <a:endParaRPr b="0" sz="1800" u="none" cap="none" strike="noStrike">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rPr>
                        <a:t>Động, thực vật</a:t>
                      </a:r>
                      <a:endParaRPr b="0" sz="1800" u="none" cap="none" strike="noStrike">
                        <a:solidFill>
                          <a:schemeClr val="dk1"/>
                        </a:solidFill>
                      </a:endParaRPr>
                    </a:p>
                  </a:txBody>
                  <a:tcPr marT="45725" marB="45725" marR="91450" marL="91450" anchor="ctr" anchorCtr="1">
                    <a:solidFill>
                      <a:schemeClr val="lt1"/>
                    </a:solidFill>
                  </a:tcPr>
                </a:tc>
              </a:tr>
              <a:tr h="871425">
                <a:tc>
                  <a:txBody>
                    <a:bodyPr/>
                    <a:lstStyle/>
                    <a:p>
                      <a:pPr indent="0" lvl="0" marL="0" marR="0" rtl="0" algn="ctr">
                        <a:spcBef>
                          <a:spcPts val="0"/>
                        </a:spcBef>
                        <a:spcAft>
                          <a:spcPts val="0"/>
                        </a:spcAft>
                        <a:buNone/>
                      </a:pPr>
                      <a:r>
                        <a:rPr b="0" lang="en-US" sz="1800" u="none" cap="none" strike="noStrike">
                          <a:solidFill>
                            <a:schemeClr val="dk1"/>
                          </a:solidFill>
                        </a:rPr>
                        <a:t>Xích đạo ẩm</a:t>
                      </a:r>
                      <a:endParaRPr b="0" sz="1800" u="none" cap="none" strike="noStrike">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r h="947550">
                <a:tc>
                  <a:txBody>
                    <a:bodyPr/>
                    <a:lstStyle/>
                    <a:p>
                      <a:pPr indent="0" lvl="0" marL="0" marR="0" rtl="0" algn="ctr">
                        <a:spcBef>
                          <a:spcPts val="0"/>
                        </a:spcBef>
                        <a:spcAft>
                          <a:spcPts val="0"/>
                        </a:spcAft>
                        <a:buNone/>
                      </a:pPr>
                      <a:r>
                        <a:rPr b="0" lang="en-US" sz="1800">
                          <a:solidFill>
                            <a:schemeClr val="dk1"/>
                          </a:solidFill>
                        </a:rPr>
                        <a:t>Hai môi</a:t>
                      </a:r>
                      <a:r>
                        <a:rPr b="0" lang="en-US" sz="1800">
                          <a:solidFill>
                            <a:schemeClr val="dk1"/>
                          </a:solidFill>
                        </a:rPr>
                        <a:t> trường n</a:t>
                      </a:r>
                      <a:r>
                        <a:rPr b="0" lang="en-US" sz="1800">
                          <a:solidFill>
                            <a:schemeClr val="dk1"/>
                          </a:solidFill>
                        </a:rPr>
                        <a:t>hiệt</a:t>
                      </a:r>
                      <a:r>
                        <a:rPr b="0" lang="en-US" sz="1800">
                          <a:solidFill>
                            <a:schemeClr val="dk1"/>
                          </a:solidFill>
                        </a:rPr>
                        <a:t> đới</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r h="947550">
                <a:tc>
                  <a:txBody>
                    <a:bodyPr/>
                    <a:lstStyle/>
                    <a:p>
                      <a:pPr indent="0" lvl="0" marL="0" marR="0" rtl="0" algn="ctr">
                        <a:spcBef>
                          <a:spcPts val="0"/>
                        </a:spcBef>
                        <a:spcAft>
                          <a:spcPts val="0"/>
                        </a:spcAft>
                        <a:buNone/>
                      </a:pPr>
                      <a:r>
                        <a:rPr b="0" lang="en-US" sz="1800">
                          <a:solidFill>
                            <a:schemeClr val="dk1"/>
                          </a:solidFill>
                        </a:rPr>
                        <a:t>Hai môi</a:t>
                      </a:r>
                      <a:r>
                        <a:rPr b="0" lang="en-US" sz="1800">
                          <a:solidFill>
                            <a:schemeClr val="dk1"/>
                          </a:solidFill>
                        </a:rPr>
                        <a:t> trường hoang mạc</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r h="947550">
                <a:tc>
                  <a:txBody>
                    <a:bodyPr/>
                    <a:lstStyle/>
                    <a:p>
                      <a:pPr indent="0" lvl="0" marL="0" marR="0" rtl="0" algn="ctr">
                        <a:spcBef>
                          <a:spcPts val="0"/>
                        </a:spcBef>
                        <a:spcAft>
                          <a:spcPts val="0"/>
                        </a:spcAft>
                        <a:buNone/>
                      </a:pPr>
                      <a:r>
                        <a:rPr b="0" lang="en-US" sz="1800">
                          <a:solidFill>
                            <a:schemeClr val="dk1"/>
                          </a:solidFill>
                        </a:rPr>
                        <a:t>Hai môi trường</a:t>
                      </a:r>
                      <a:r>
                        <a:rPr b="0" lang="en-US" sz="1800">
                          <a:solidFill>
                            <a:schemeClr val="dk1"/>
                          </a:solidFill>
                        </a:rPr>
                        <a:t> Địa Trung Hải</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bl>
          </a:graphicData>
        </a:graphic>
      </p:graphicFrame>
      <p:grpSp>
        <p:nvGrpSpPr>
          <p:cNvPr id="606" name="Google Shape;606;p14"/>
          <p:cNvGrpSpPr/>
          <p:nvPr/>
        </p:nvGrpSpPr>
        <p:grpSpPr>
          <a:xfrm>
            <a:off x="468266" y="1459942"/>
            <a:ext cx="2399582" cy="4719185"/>
            <a:chOff x="3246438" y="1068388"/>
            <a:chExt cx="5711825" cy="4678363"/>
          </a:xfrm>
        </p:grpSpPr>
        <p:sp>
          <p:nvSpPr>
            <p:cNvPr id="607" name="Google Shape;607;p14"/>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08" name="Google Shape;608;p14"/>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09" name="Google Shape;609;p14"/>
            <p:cNvSpPr/>
            <p:nvPr/>
          </p:nvSpPr>
          <p:spPr>
            <a:xfrm>
              <a:off x="5292726"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0" name="Google Shape;610;p14"/>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1" name="Google Shape;611;p14"/>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2" name="Google Shape;612;p14"/>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3" name="Google Shape;613;p14"/>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nvGrpSpPr>
            <p:cNvPr id="614" name="Google Shape;614;p14"/>
            <p:cNvGrpSpPr/>
            <p:nvPr/>
          </p:nvGrpSpPr>
          <p:grpSpPr>
            <a:xfrm>
              <a:off x="3517901" y="1225551"/>
              <a:ext cx="5260975" cy="4090987"/>
              <a:chOff x="3517901" y="1225551"/>
              <a:chExt cx="5260975" cy="4090987"/>
            </a:xfrm>
          </p:grpSpPr>
          <p:sp>
            <p:nvSpPr>
              <p:cNvPr id="615" name="Google Shape;615;p14"/>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6" name="Google Shape;616;p14"/>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7" name="Google Shape;617;p14"/>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8" name="Google Shape;618;p14"/>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9" name="Google Shape;619;p14"/>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0" name="Google Shape;620;p14"/>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1" name="Google Shape;621;p14"/>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2" name="Google Shape;622;p14"/>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3" name="Google Shape;623;p14"/>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4" name="Google Shape;624;p14"/>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5" name="Google Shape;625;p14"/>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6" name="Google Shape;626;p14"/>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7" name="Google Shape;627;p14"/>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8" name="Google Shape;628;p14"/>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29" name="Google Shape;629;p14"/>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0" name="Google Shape;630;p14"/>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1" name="Google Shape;631;p14"/>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2" name="Google Shape;632;p14"/>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3" name="Google Shape;633;p14"/>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4" name="Google Shape;634;p14"/>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5" name="Google Shape;635;p14"/>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6" name="Google Shape;636;p14"/>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7" name="Google Shape;637;p14"/>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8" name="Google Shape;638;p14"/>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39" name="Google Shape;639;p14"/>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0" name="Google Shape;640;p14"/>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1" name="Google Shape;641;p14"/>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2" name="Google Shape;642;p14"/>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3" name="Google Shape;643;p14"/>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4" name="Google Shape;644;p14"/>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5" name="Google Shape;645;p14"/>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6" name="Google Shape;646;p14"/>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7" name="Google Shape;647;p14"/>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8" name="Google Shape;648;p14"/>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49" name="Google Shape;649;p14"/>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0" name="Google Shape;650;p14"/>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1" name="Google Shape;651;p14"/>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2" name="Google Shape;652;p14"/>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3" name="Google Shape;653;p14"/>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4" name="Google Shape;654;p14"/>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5" name="Google Shape;655;p14"/>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6" name="Google Shape;656;p14"/>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7" name="Google Shape;657;p14"/>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8" name="Google Shape;658;p14"/>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9" name="Google Shape;659;p14"/>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0" name="Google Shape;660;p14"/>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1" name="Google Shape;661;p14"/>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2" name="Google Shape;662;p14"/>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3" name="Google Shape;663;p14"/>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4" name="Google Shape;664;p14"/>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5" name="Google Shape;665;p14"/>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6" name="Google Shape;666;p14"/>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7" name="Google Shape;667;p14"/>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8" name="Google Shape;668;p14"/>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9" name="Google Shape;669;p14"/>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0" name="Google Shape;670;p14"/>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1" name="Google Shape;671;p14"/>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2" name="Google Shape;672;p14"/>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3" name="Google Shape;673;p14"/>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4" name="Google Shape;674;p14"/>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5" name="Google Shape;675;p14"/>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6" name="Google Shape;676;p14"/>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7" name="Google Shape;677;p14"/>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8" name="Google Shape;678;p14"/>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9" name="Google Shape;679;p14"/>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0" name="Google Shape;680;p14"/>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1" name="Google Shape;681;p14"/>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2" name="Google Shape;682;p14"/>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3" name="Google Shape;683;p14"/>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4" name="Google Shape;684;p14"/>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5" name="Google Shape;685;p14"/>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6" name="Google Shape;686;p14"/>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7" name="Google Shape;687;p14"/>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8" name="Google Shape;688;p14"/>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89" name="Google Shape;689;p14"/>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90" name="Google Shape;690;p14"/>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91" name="Google Shape;691;p14"/>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92" name="Google Shape;692;p14"/>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93" name="Google Shape;693;p14"/>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94" name="Google Shape;694;p14"/>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95" name="Google Shape;695;p14"/>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sp>
        <p:nvSpPr>
          <p:cNvPr id="696" name="Google Shape;696;p14"/>
          <p:cNvSpPr/>
          <p:nvPr/>
        </p:nvSpPr>
        <p:spPr>
          <a:xfrm>
            <a:off x="742704" y="2498502"/>
            <a:ext cx="1749792"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000">
                <a:solidFill>
                  <a:schemeClr val="lt1"/>
                </a:solidFill>
                <a:latin typeface="Arial"/>
                <a:ea typeface="Arial"/>
                <a:cs typeface="Arial"/>
                <a:sym typeface="Arial"/>
              </a:rPr>
              <a:t>Dựa vào kiến thức vừa học, em hãy hoàn thiện bảng thông tin sau:</a:t>
            </a:r>
            <a:endParaRPr b="1" sz="2000">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grpSp>
        <p:nvGrpSpPr>
          <p:cNvPr id="702" name="Google Shape;702;p15"/>
          <p:cNvGrpSpPr/>
          <p:nvPr/>
        </p:nvGrpSpPr>
        <p:grpSpPr>
          <a:xfrm>
            <a:off x="982181" y="632232"/>
            <a:ext cx="5761519" cy="651260"/>
            <a:chOff x="994820" y="470315"/>
            <a:chExt cx="10509610" cy="651260"/>
          </a:xfrm>
        </p:grpSpPr>
        <p:grpSp>
          <p:nvGrpSpPr>
            <p:cNvPr id="703" name="Google Shape;703;p15"/>
            <p:cNvGrpSpPr/>
            <p:nvPr/>
          </p:nvGrpSpPr>
          <p:grpSpPr>
            <a:xfrm>
              <a:off x="994820" y="642713"/>
              <a:ext cx="10509610" cy="478862"/>
              <a:chOff x="3532280" y="5397593"/>
              <a:chExt cx="10509610" cy="478862"/>
            </a:xfrm>
          </p:grpSpPr>
          <p:sp>
            <p:nvSpPr>
              <p:cNvPr id="704" name="Google Shape;704;p15"/>
              <p:cNvSpPr/>
              <p:nvPr/>
            </p:nvSpPr>
            <p:spPr>
              <a:xfrm>
                <a:off x="12626657" y="5397593"/>
                <a:ext cx="1415233" cy="390307"/>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5" name="Google Shape;705;p15"/>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06" name="Google Shape;706;p15"/>
            <p:cNvSpPr txBox="1"/>
            <p:nvPr/>
          </p:nvSpPr>
          <p:spPr>
            <a:xfrm>
              <a:off x="1918681" y="470315"/>
              <a:ext cx="945974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Luyện tập</a:t>
              </a:r>
              <a:endParaRPr sz="3200">
                <a:solidFill>
                  <a:schemeClr val="lt1"/>
                </a:solidFill>
                <a:latin typeface="Arial"/>
                <a:ea typeface="Arial"/>
                <a:cs typeface="Arial"/>
                <a:sym typeface="Arial"/>
              </a:endParaRPr>
            </a:p>
          </p:txBody>
        </p:sp>
      </p:grpSp>
      <p:graphicFrame>
        <p:nvGraphicFramePr>
          <p:cNvPr id="707" name="Google Shape;707;p15"/>
          <p:cNvGraphicFramePr/>
          <p:nvPr/>
        </p:nvGraphicFramePr>
        <p:xfrm>
          <a:off x="3814619" y="1459942"/>
          <a:ext cx="3000000" cy="3000000"/>
        </p:xfrm>
        <a:graphic>
          <a:graphicData uri="http://schemas.openxmlformats.org/drawingml/2006/table">
            <a:tbl>
              <a:tblPr bandRow="1" firstRow="1">
                <a:noFill/>
                <a:tableStyleId>{F0039A86-111A-4BB6-87E0-8E0379E0EF88}</a:tableStyleId>
              </a:tblPr>
              <a:tblGrid>
                <a:gridCol w="1568150"/>
                <a:gridCol w="1916625"/>
                <a:gridCol w="1045425"/>
                <a:gridCol w="2439350"/>
              </a:tblGrid>
              <a:tr h="1231700">
                <a:tc>
                  <a:txBody>
                    <a:bodyPr/>
                    <a:lstStyle/>
                    <a:p>
                      <a:pPr indent="0" lvl="0" marL="0" marR="0" rtl="0" algn="l">
                        <a:spcBef>
                          <a:spcPts val="0"/>
                        </a:spcBef>
                        <a:spcAft>
                          <a:spcPts val="0"/>
                        </a:spcAft>
                        <a:buNone/>
                      </a:pPr>
                      <a:r>
                        <a:rPr b="0" lang="en-US" sz="1800">
                          <a:solidFill>
                            <a:schemeClr val="dk1"/>
                          </a:solidFill>
                        </a:rPr>
                        <a:t>     Đặc</a:t>
                      </a:r>
                      <a:r>
                        <a:rPr b="0" lang="en-US" sz="1800">
                          <a:solidFill>
                            <a:schemeClr val="dk1"/>
                          </a:solidFill>
                        </a:rPr>
                        <a:t> điểm</a:t>
                      </a:r>
                      <a:endParaRPr b="0" sz="1800">
                        <a:solidFill>
                          <a:schemeClr val="dk1"/>
                        </a:solidFill>
                      </a:endParaRPr>
                    </a:p>
                    <a:p>
                      <a:pPr indent="0" lvl="0" marL="0" marR="0" rtl="0" algn="l">
                        <a:spcBef>
                          <a:spcPts val="0"/>
                        </a:spcBef>
                        <a:spcAft>
                          <a:spcPts val="0"/>
                        </a:spcAft>
                        <a:buNone/>
                      </a:pPr>
                      <a:r>
                        <a:t/>
                      </a:r>
                      <a:endParaRPr b="0" sz="1800">
                        <a:solidFill>
                          <a:schemeClr val="dk1"/>
                        </a:solidFill>
                      </a:endParaRPr>
                    </a:p>
                    <a:p>
                      <a:pPr indent="0" lvl="0" marL="0" marR="0" rtl="0" algn="l">
                        <a:spcBef>
                          <a:spcPts val="0"/>
                        </a:spcBef>
                        <a:spcAft>
                          <a:spcPts val="0"/>
                        </a:spcAft>
                        <a:buNone/>
                      </a:pPr>
                      <a:r>
                        <a:t/>
                      </a:r>
                      <a:endParaRPr b="0" sz="1800">
                        <a:solidFill>
                          <a:schemeClr val="dk1"/>
                        </a:solidFill>
                      </a:endParaRPr>
                    </a:p>
                    <a:p>
                      <a:pPr indent="0" lvl="0" marL="0" marR="0" rtl="0" algn="l">
                        <a:spcBef>
                          <a:spcPts val="0"/>
                        </a:spcBef>
                        <a:spcAft>
                          <a:spcPts val="0"/>
                        </a:spcAft>
                        <a:buNone/>
                      </a:pPr>
                      <a:r>
                        <a:rPr b="0" lang="en-US" sz="1800">
                          <a:solidFill>
                            <a:schemeClr val="dk1"/>
                          </a:solidFill>
                        </a:rPr>
                        <a:t>Môi trường</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rPr b="0" lang="en-US" sz="1800">
                          <a:solidFill>
                            <a:schemeClr val="dk1"/>
                          </a:solidFill>
                        </a:rPr>
                        <a:t>Vị</a:t>
                      </a:r>
                      <a:r>
                        <a:rPr b="0" lang="en-US" sz="1800">
                          <a:solidFill>
                            <a:schemeClr val="dk1"/>
                          </a:solidFill>
                        </a:rPr>
                        <a:t> trí</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rPr b="0" lang="en-US" sz="1800">
                          <a:solidFill>
                            <a:schemeClr val="dk1"/>
                          </a:solidFill>
                        </a:rPr>
                        <a:t>Lượng</a:t>
                      </a:r>
                      <a:r>
                        <a:rPr b="0" lang="en-US" sz="1800">
                          <a:solidFill>
                            <a:schemeClr val="dk1"/>
                          </a:solidFill>
                        </a:rPr>
                        <a:t> mưa</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rPr b="0" lang="en-US" sz="1800">
                          <a:solidFill>
                            <a:schemeClr val="dk1"/>
                          </a:solidFill>
                        </a:rPr>
                        <a:t>Động,</a:t>
                      </a:r>
                      <a:r>
                        <a:rPr b="0" lang="en-US" sz="1800">
                          <a:solidFill>
                            <a:schemeClr val="dk1"/>
                          </a:solidFill>
                        </a:rPr>
                        <a:t> thực vật</a:t>
                      </a:r>
                      <a:endParaRPr b="0" sz="1800">
                        <a:solidFill>
                          <a:schemeClr val="dk1"/>
                        </a:solidFill>
                      </a:endParaRPr>
                    </a:p>
                  </a:txBody>
                  <a:tcPr marT="45725" marB="45725" marR="91450" marL="91450" anchor="ctr" anchorCtr="1">
                    <a:solidFill>
                      <a:schemeClr val="lt1"/>
                    </a:solidFill>
                  </a:tcPr>
                </a:tc>
              </a:tr>
              <a:tr h="871425">
                <a:tc>
                  <a:txBody>
                    <a:bodyPr/>
                    <a:lstStyle/>
                    <a:p>
                      <a:pPr indent="0" lvl="0" marL="0" marR="0" rtl="0" algn="ctr">
                        <a:spcBef>
                          <a:spcPts val="0"/>
                        </a:spcBef>
                        <a:spcAft>
                          <a:spcPts val="0"/>
                        </a:spcAft>
                        <a:buNone/>
                      </a:pPr>
                      <a:r>
                        <a:rPr b="0" lang="en-US" sz="1800">
                          <a:solidFill>
                            <a:schemeClr val="dk1"/>
                          </a:solidFill>
                        </a:rPr>
                        <a:t>Xích</a:t>
                      </a:r>
                      <a:r>
                        <a:rPr b="0" lang="en-US" sz="1800">
                          <a:solidFill>
                            <a:schemeClr val="dk1"/>
                          </a:solidFill>
                        </a:rPr>
                        <a:t> đạo ẩm</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r h="947550">
                <a:tc>
                  <a:txBody>
                    <a:bodyPr/>
                    <a:lstStyle/>
                    <a:p>
                      <a:pPr indent="0" lvl="0" marL="0" marR="0" rtl="0" algn="ctr">
                        <a:spcBef>
                          <a:spcPts val="0"/>
                        </a:spcBef>
                        <a:spcAft>
                          <a:spcPts val="0"/>
                        </a:spcAft>
                        <a:buNone/>
                      </a:pPr>
                      <a:r>
                        <a:rPr b="0" lang="en-US" sz="1800">
                          <a:solidFill>
                            <a:schemeClr val="dk1"/>
                          </a:solidFill>
                        </a:rPr>
                        <a:t>Hai môi</a:t>
                      </a:r>
                      <a:r>
                        <a:rPr b="0" lang="en-US" sz="1800">
                          <a:solidFill>
                            <a:schemeClr val="dk1"/>
                          </a:solidFill>
                        </a:rPr>
                        <a:t> trường n</a:t>
                      </a:r>
                      <a:r>
                        <a:rPr b="0" lang="en-US" sz="1800">
                          <a:solidFill>
                            <a:schemeClr val="dk1"/>
                          </a:solidFill>
                        </a:rPr>
                        <a:t>hiệt</a:t>
                      </a:r>
                      <a:r>
                        <a:rPr b="0" lang="en-US" sz="1800">
                          <a:solidFill>
                            <a:schemeClr val="dk1"/>
                          </a:solidFill>
                        </a:rPr>
                        <a:t> đới</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r h="947550">
                <a:tc>
                  <a:txBody>
                    <a:bodyPr/>
                    <a:lstStyle/>
                    <a:p>
                      <a:pPr indent="0" lvl="0" marL="0" marR="0" rtl="0" algn="ctr">
                        <a:spcBef>
                          <a:spcPts val="0"/>
                        </a:spcBef>
                        <a:spcAft>
                          <a:spcPts val="0"/>
                        </a:spcAft>
                        <a:buNone/>
                      </a:pPr>
                      <a:r>
                        <a:rPr b="0" lang="en-US" sz="1800">
                          <a:solidFill>
                            <a:schemeClr val="dk1"/>
                          </a:solidFill>
                        </a:rPr>
                        <a:t>Hai môi</a:t>
                      </a:r>
                      <a:r>
                        <a:rPr b="0" lang="en-US" sz="1800">
                          <a:solidFill>
                            <a:schemeClr val="dk1"/>
                          </a:solidFill>
                        </a:rPr>
                        <a:t> trường hoang mạc</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r h="947550">
                <a:tc>
                  <a:txBody>
                    <a:bodyPr/>
                    <a:lstStyle/>
                    <a:p>
                      <a:pPr indent="0" lvl="0" marL="0" marR="0" rtl="0" algn="ctr">
                        <a:spcBef>
                          <a:spcPts val="0"/>
                        </a:spcBef>
                        <a:spcAft>
                          <a:spcPts val="0"/>
                        </a:spcAft>
                        <a:buNone/>
                      </a:pPr>
                      <a:r>
                        <a:rPr b="0" lang="en-US" sz="1800">
                          <a:solidFill>
                            <a:schemeClr val="dk1"/>
                          </a:solidFill>
                        </a:rPr>
                        <a:t>Hai môi trường</a:t>
                      </a:r>
                      <a:r>
                        <a:rPr b="0" lang="en-US" sz="1800">
                          <a:solidFill>
                            <a:schemeClr val="dk1"/>
                          </a:solidFill>
                        </a:rPr>
                        <a:t> Địa Trung Hải</a:t>
                      </a:r>
                      <a:endParaRPr b="0" sz="1800">
                        <a:solidFill>
                          <a:schemeClr val="dk1"/>
                        </a:solidFill>
                      </a:endParaRPr>
                    </a:p>
                  </a:txBody>
                  <a:tcPr marT="45725" marB="45725" marR="91450" marL="91450" anchor="ctr" anchorCtr="1">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solidFill>
                      <a:schemeClr val="lt1"/>
                    </a:solidFill>
                  </a:tcPr>
                </a:tc>
              </a:tr>
            </a:tbl>
          </a:graphicData>
        </a:graphic>
      </p:graphicFrame>
      <p:grpSp>
        <p:nvGrpSpPr>
          <p:cNvPr id="708" name="Google Shape;708;p15"/>
          <p:cNvGrpSpPr/>
          <p:nvPr/>
        </p:nvGrpSpPr>
        <p:grpSpPr>
          <a:xfrm>
            <a:off x="468266" y="1459942"/>
            <a:ext cx="2399582" cy="4719185"/>
            <a:chOff x="3246438" y="1068388"/>
            <a:chExt cx="5711825" cy="4678363"/>
          </a:xfrm>
        </p:grpSpPr>
        <p:sp>
          <p:nvSpPr>
            <p:cNvPr id="709" name="Google Shape;709;p15"/>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0" name="Google Shape;710;p15"/>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1" name="Google Shape;711;p15"/>
            <p:cNvSpPr/>
            <p:nvPr/>
          </p:nvSpPr>
          <p:spPr>
            <a:xfrm>
              <a:off x="5292726"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2" name="Google Shape;712;p15"/>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3" name="Google Shape;713;p15"/>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4" name="Google Shape;714;p15"/>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5" name="Google Shape;715;p15"/>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nvGrpSpPr>
            <p:cNvPr id="716" name="Google Shape;716;p15"/>
            <p:cNvGrpSpPr/>
            <p:nvPr/>
          </p:nvGrpSpPr>
          <p:grpSpPr>
            <a:xfrm>
              <a:off x="3517901" y="1225551"/>
              <a:ext cx="5260975" cy="4090987"/>
              <a:chOff x="3517901" y="1225551"/>
              <a:chExt cx="5260975" cy="4090987"/>
            </a:xfrm>
          </p:grpSpPr>
          <p:sp>
            <p:nvSpPr>
              <p:cNvPr id="717" name="Google Shape;717;p15"/>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8" name="Google Shape;718;p15"/>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19" name="Google Shape;719;p15"/>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0" name="Google Shape;720;p15"/>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1" name="Google Shape;721;p15"/>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2" name="Google Shape;722;p15"/>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3" name="Google Shape;723;p15"/>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4" name="Google Shape;724;p15"/>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5" name="Google Shape;725;p15"/>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6" name="Google Shape;726;p15"/>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7" name="Google Shape;727;p15"/>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8" name="Google Shape;728;p15"/>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9" name="Google Shape;729;p15"/>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0" name="Google Shape;730;p15"/>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1" name="Google Shape;731;p15"/>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2" name="Google Shape;732;p15"/>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3" name="Google Shape;733;p15"/>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4" name="Google Shape;734;p15"/>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5" name="Google Shape;735;p15"/>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6" name="Google Shape;736;p15"/>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7" name="Google Shape;737;p15"/>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8" name="Google Shape;738;p15"/>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9" name="Google Shape;739;p15"/>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0" name="Google Shape;740;p15"/>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1" name="Google Shape;741;p15"/>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2" name="Google Shape;742;p15"/>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3" name="Google Shape;743;p15"/>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4" name="Google Shape;744;p15"/>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5" name="Google Shape;745;p15"/>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6" name="Google Shape;746;p15"/>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7" name="Google Shape;747;p15"/>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8" name="Google Shape;748;p15"/>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9" name="Google Shape;749;p15"/>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0" name="Google Shape;750;p15"/>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1" name="Google Shape;751;p15"/>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2" name="Google Shape;752;p15"/>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3" name="Google Shape;753;p15"/>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4" name="Google Shape;754;p15"/>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5" name="Google Shape;755;p15"/>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6" name="Google Shape;756;p15"/>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7" name="Google Shape;757;p15"/>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8" name="Google Shape;758;p15"/>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9" name="Google Shape;759;p15"/>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0" name="Google Shape;760;p15"/>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1" name="Google Shape;761;p15"/>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2" name="Google Shape;762;p15"/>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3" name="Google Shape;763;p15"/>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4" name="Google Shape;764;p15"/>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5" name="Google Shape;765;p15"/>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6" name="Google Shape;766;p15"/>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7" name="Google Shape;767;p15"/>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8" name="Google Shape;768;p15"/>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9" name="Google Shape;769;p15"/>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0" name="Google Shape;770;p15"/>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1" name="Google Shape;771;p15"/>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2" name="Google Shape;772;p15"/>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3" name="Google Shape;773;p15"/>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4" name="Google Shape;774;p15"/>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5" name="Google Shape;775;p15"/>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6" name="Google Shape;776;p15"/>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7" name="Google Shape;777;p15"/>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8" name="Google Shape;778;p15"/>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9" name="Google Shape;779;p15"/>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0" name="Google Shape;780;p15"/>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1" name="Google Shape;781;p15"/>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2" name="Google Shape;782;p15"/>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3" name="Google Shape;783;p15"/>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4" name="Google Shape;784;p15"/>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5" name="Google Shape;785;p15"/>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6" name="Google Shape;786;p15"/>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7" name="Google Shape;787;p15"/>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8" name="Google Shape;788;p15"/>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9" name="Google Shape;789;p15"/>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0" name="Google Shape;790;p15"/>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1" name="Google Shape;791;p15"/>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2" name="Google Shape;792;p15"/>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3" name="Google Shape;793;p15"/>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4" name="Google Shape;794;p15"/>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5" name="Google Shape;795;p15"/>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6" name="Google Shape;796;p15"/>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7" name="Google Shape;797;p15"/>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sp>
        <p:nvSpPr>
          <p:cNvPr id="798" name="Google Shape;798;p15"/>
          <p:cNvSpPr/>
          <p:nvPr/>
        </p:nvSpPr>
        <p:spPr>
          <a:xfrm>
            <a:off x="742704" y="2498502"/>
            <a:ext cx="1749792"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000">
                <a:solidFill>
                  <a:schemeClr val="lt1"/>
                </a:solidFill>
                <a:latin typeface="Arial"/>
                <a:ea typeface="Arial"/>
                <a:cs typeface="Arial"/>
                <a:sym typeface="Arial"/>
              </a:rPr>
              <a:t>Dựa vào kiến thức vừa học, em hãy hoàn thiện bảng thông tin sau:</a:t>
            </a:r>
            <a:endParaRPr b="1" sz="2000">
              <a:solidFill>
                <a:schemeClr val="lt1"/>
              </a:solidFill>
              <a:latin typeface="Arial"/>
              <a:ea typeface="Arial"/>
              <a:cs typeface="Arial"/>
              <a:sym typeface="Arial"/>
            </a:endParaRPr>
          </a:p>
        </p:txBody>
      </p:sp>
      <p:sp>
        <p:nvSpPr>
          <p:cNvPr id="799" name="Google Shape;799;p15"/>
          <p:cNvSpPr txBox="1"/>
          <p:nvPr/>
        </p:nvSpPr>
        <p:spPr>
          <a:xfrm>
            <a:off x="5657850" y="2732635"/>
            <a:ext cx="1676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Duyên hải phía bắc vịnh Ghinê, bồn địa Công-gô</a:t>
            </a:r>
            <a:endParaRPr sz="1600">
              <a:solidFill>
                <a:srgbClr val="0000FF"/>
              </a:solidFill>
              <a:latin typeface="Calibri"/>
              <a:ea typeface="Calibri"/>
              <a:cs typeface="Calibri"/>
              <a:sym typeface="Calibri"/>
            </a:endParaRPr>
          </a:p>
        </p:txBody>
      </p:sp>
      <p:sp>
        <p:nvSpPr>
          <p:cNvPr id="800" name="Google Shape;800;p15"/>
          <p:cNvSpPr txBox="1"/>
          <p:nvPr/>
        </p:nvSpPr>
        <p:spPr>
          <a:xfrm>
            <a:off x="7334250" y="2732635"/>
            <a:ext cx="914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Trên 2000 mm</a:t>
            </a:r>
            <a:endParaRPr/>
          </a:p>
        </p:txBody>
      </p:sp>
      <p:sp>
        <p:nvSpPr>
          <p:cNvPr id="801" name="Google Shape;801;p15"/>
          <p:cNvSpPr txBox="1"/>
          <p:nvPr/>
        </p:nvSpPr>
        <p:spPr>
          <a:xfrm>
            <a:off x="8505825" y="2738985"/>
            <a:ext cx="21336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Rừng rậm xanh quanh năm, động thực vật phong phú</a:t>
            </a:r>
            <a:endParaRPr sz="1600">
              <a:solidFill>
                <a:srgbClr val="0000FF"/>
              </a:solidFill>
              <a:latin typeface="Calibri"/>
              <a:ea typeface="Calibri"/>
              <a:cs typeface="Calibri"/>
              <a:sym typeface="Calibri"/>
            </a:endParaRPr>
          </a:p>
        </p:txBody>
      </p:sp>
      <p:sp>
        <p:nvSpPr>
          <p:cNvPr id="802" name="Google Shape;802;p15"/>
          <p:cNvSpPr txBox="1"/>
          <p:nvPr/>
        </p:nvSpPr>
        <p:spPr>
          <a:xfrm>
            <a:off x="5646738" y="3637510"/>
            <a:ext cx="1676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Giữa môi trường xích đạo ẩm và MT hoang mạc</a:t>
            </a:r>
            <a:endParaRPr/>
          </a:p>
        </p:txBody>
      </p:sp>
      <p:sp>
        <p:nvSpPr>
          <p:cNvPr id="803" name="Google Shape;803;p15"/>
          <p:cNvSpPr txBox="1"/>
          <p:nvPr/>
        </p:nvSpPr>
        <p:spPr>
          <a:xfrm>
            <a:off x="7334250" y="3656560"/>
            <a:ext cx="914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1000-2000</a:t>
            </a:r>
            <a:endParaRPr/>
          </a:p>
          <a:p>
            <a:pPr indent="0" lvl="0" marL="0" marR="0" rtl="0" algn="l">
              <a:spcBef>
                <a:spcPts val="0"/>
              </a:spcBef>
              <a:spcAft>
                <a:spcPts val="0"/>
              </a:spcAft>
              <a:buNone/>
            </a:pPr>
            <a:r>
              <a:rPr lang="en-US" sz="1600">
                <a:solidFill>
                  <a:srgbClr val="0000FF"/>
                </a:solidFill>
                <a:latin typeface="Calibri"/>
                <a:ea typeface="Calibri"/>
                <a:cs typeface="Calibri"/>
                <a:sym typeface="Calibri"/>
              </a:rPr>
              <a:t>mm</a:t>
            </a:r>
            <a:endParaRPr/>
          </a:p>
        </p:txBody>
      </p:sp>
      <p:sp>
        <p:nvSpPr>
          <p:cNvPr id="804" name="Google Shape;804;p15"/>
          <p:cNvSpPr txBox="1"/>
          <p:nvPr/>
        </p:nvSpPr>
        <p:spPr>
          <a:xfrm>
            <a:off x="8496300" y="3637510"/>
            <a:ext cx="21336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Rừng thưa, xavan cây bụi, động vật ăn cỏ và ăn thịt</a:t>
            </a:r>
            <a:endParaRPr sz="1600">
              <a:solidFill>
                <a:srgbClr val="0000FF"/>
              </a:solidFill>
              <a:latin typeface="Calibri"/>
              <a:ea typeface="Calibri"/>
              <a:cs typeface="Calibri"/>
              <a:sym typeface="Calibri"/>
            </a:endParaRPr>
          </a:p>
        </p:txBody>
      </p:sp>
      <p:sp>
        <p:nvSpPr>
          <p:cNvPr id="805" name="Google Shape;805;p15"/>
          <p:cNvSpPr txBox="1"/>
          <p:nvPr/>
        </p:nvSpPr>
        <p:spPr>
          <a:xfrm>
            <a:off x="5657850" y="5598073"/>
            <a:ext cx="1693863" cy="5857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Cực Bắc và cực Nam châu Phi</a:t>
            </a:r>
            <a:endParaRPr/>
          </a:p>
        </p:txBody>
      </p:sp>
      <p:sp>
        <p:nvSpPr>
          <p:cNvPr id="806" name="Google Shape;806;p15"/>
          <p:cNvSpPr txBox="1"/>
          <p:nvPr/>
        </p:nvSpPr>
        <p:spPr>
          <a:xfrm>
            <a:off x="7334250" y="5475835"/>
            <a:ext cx="914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200-1000 mm</a:t>
            </a:r>
            <a:endParaRPr/>
          </a:p>
        </p:txBody>
      </p:sp>
      <p:sp>
        <p:nvSpPr>
          <p:cNvPr id="807" name="Google Shape;807;p15"/>
          <p:cNvSpPr txBox="1"/>
          <p:nvPr/>
        </p:nvSpPr>
        <p:spPr>
          <a:xfrm>
            <a:off x="8564563" y="5683508"/>
            <a:ext cx="2133600" cy="3381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Rừng cây bụi lá cứng</a:t>
            </a:r>
            <a:endParaRPr sz="1600">
              <a:solidFill>
                <a:srgbClr val="0000FF"/>
              </a:solidFill>
              <a:latin typeface="Calibri"/>
              <a:ea typeface="Calibri"/>
              <a:cs typeface="Calibri"/>
              <a:sym typeface="Calibri"/>
            </a:endParaRPr>
          </a:p>
        </p:txBody>
      </p:sp>
      <p:sp>
        <p:nvSpPr>
          <p:cNvPr id="808" name="Google Shape;808;p15"/>
          <p:cNvSpPr txBox="1"/>
          <p:nvPr/>
        </p:nvSpPr>
        <p:spPr>
          <a:xfrm>
            <a:off x="5657850" y="4688435"/>
            <a:ext cx="1693863" cy="5857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HM Xahara, Kalahari, Namip</a:t>
            </a:r>
            <a:endParaRPr/>
          </a:p>
        </p:txBody>
      </p:sp>
      <p:sp>
        <p:nvSpPr>
          <p:cNvPr id="809" name="Google Shape;809;p15"/>
          <p:cNvSpPr txBox="1"/>
          <p:nvPr/>
        </p:nvSpPr>
        <p:spPr>
          <a:xfrm>
            <a:off x="7377113" y="4688435"/>
            <a:ext cx="914400" cy="5857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&lt;200 mm</a:t>
            </a:r>
            <a:endParaRPr/>
          </a:p>
        </p:txBody>
      </p:sp>
      <p:sp>
        <p:nvSpPr>
          <p:cNvPr id="810" name="Google Shape;810;p15"/>
          <p:cNvSpPr txBox="1"/>
          <p:nvPr/>
        </p:nvSpPr>
        <p:spPr>
          <a:xfrm>
            <a:off x="8577263" y="4693198"/>
            <a:ext cx="2108200" cy="5857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FF"/>
                </a:solidFill>
                <a:latin typeface="Calibri"/>
                <a:ea typeface="Calibri"/>
                <a:cs typeface="Calibri"/>
                <a:sym typeface="Calibri"/>
              </a:rPr>
              <a:t>Động, thực vật nghèo nàn</a:t>
            </a:r>
            <a:endParaRPr sz="1600">
              <a:solidFill>
                <a:srgbClr val="0000FF"/>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grpSp>
        <p:nvGrpSpPr>
          <p:cNvPr id="816" name="Google Shape;816;p16"/>
          <p:cNvGrpSpPr/>
          <p:nvPr/>
        </p:nvGrpSpPr>
        <p:grpSpPr>
          <a:xfrm>
            <a:off x="982181" y="715855"/>
            <a:ext cx="6540832" cy="584775"/>
            <a:chOff x="994820" y="553938"/>
            <a:chExt cx="6540832" cy="584775"/>
          </a:xfrm>
        </p:grpSpPr>
        <p:grpSp>
          <p:nvGrpSpPr>
            <p:cNvPr id="817" name="Google Shape;817;p16"/>
            <p:cNvGrpSpPr/>
            <p:nvPr/>
          </p:nvGrpSpPr>
          <p:grpSpPr>
            <a:xfrm>
              <a:off x="994820" y="685837"/>
              <a:ext cx="6540832" cy="435738"/>
              <a:chOff x="3532280" y="5440717"/>
              <a:chExt cx="6540832" cy="435738"/>
            </a:xfrm>
          </p:grpSpPr>
          <p:sp>
            <p:nvSpPr>
              <p:cNvPr id="818" name="Google Shape;818;p16"/>
              <p:cNvSpPr/>
              <p:nvPr/>
            </p:nvSpPr>
            <p:spPr>
              <a:xfrm>
                <a:off x="8657879" y="5440717"/>
                <a:ext cx="1415233" cy="390307"/>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9" name="Google Shape;819;p16"/>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20" name="Google Shape;820;p16"/>
            <p:cNvSpPr txBox="1"/>
            <p:nvPr/>
          </p:nvSpPr>
          <p:spPr>
            <a:xfrm>
              <a:off x="1795407" y="553938"/>
              <a:ext cx="51837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Vận dụng</a:t>
              </a:r>
              <a:endParaRPr sz="3200">
                <a:solidFill>
                  <a:schemeClr val="lt1"/>
                </a:solidFill>
                <a:latin typeface="Arial"/>
                <a:ea typeface="Arial"/>
                <a:cs typeface="Arial"/>
                <a:sym typeface="Arial"/>
              </a:endParaRPr>
            </a:p>
          </p:txBody>
        </p:sp>
      </p:grpSp>
      <p:grpSp>
        <p:nvGrpSpPr>
          <p:cNvPr id="821" name="Google Shape;821;p16"/>
          <p:cNvGrpSpPr/>
          <p:nvPr/>
        </p:nvGrpSpPr>
        <p:grpSpPr>
          <a:xfrm>
            <a:off x="982181" y="1467151"/>
            <a:ext cx="5199109" cy="4719185"/>
            <a:chOff x="3246438" y="1068388"/>
            <a:chExt cx="5711825" cy="4678363"/>
          </a:xfrm>
        </p:grpSpPr>
        <p:sp>
          <p:nvSpPr>
            <p:cNvPr id="822" name="Google Shape;822;p16"/>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3" name="Google Shape;823;p16"/>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4" name="Google Shape;824;p16"/>
            <p:cNvSpPr/>
            <p:nvPr/>
          </p:nvSpPr>
          <p:spPr>
            <a:xfrm>
              <a:off x="5292726"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5" name="Google Shape;825;p16"/>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6" name="Google Shape;826;p16"/>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7" name="Google Shape;827;p16"/>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8" name="Google Shape;828;p16"/>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nvGrpSpPr>
            <p:cNvPr id="829" name="Google Shape;829;p16"/>
            <p:cNvGrpSpPr/>
            <p:nvPr/>
          </p:nvGrpSpPr>
          <p:grpSpPr>
            <a:xfrm>
              <a:off x="3517901" y="1225551"/>
              <a:ext cx="5260975" cy="4090987"/>
              <a:chOff x="3517901" y="1225551"/>
              <a:chExt cx="5260975" cy="4090987"/>
            </a:xfrm>
          </p:grpSpPr>
          <p:sp>
            <p:nvSpPr>
              <p:cNvPr id="830" name="Google Shape;830;p16"/>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1" name="Google Shape;831;p16"/>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2" name="Google Shape;832;p16"/>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3" name="Google Shape;833;p16"/>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4" name="Google Shape;834;p16"/>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5" name="Google Shape;835;p16"/>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6" name="Google Shape;836;p16"/>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7" name="Google Shape;837;p16"/>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8" name="Google Shape;838;p16"/>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9" name="Google Shape;839;p16"/>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0" name="Google Shape;840;p16"/>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1" name="Google Shape;841;p16"/>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2" name="Google Shape;842;p16"/>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3" name="Google Shape;843;p16"/>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4" name="Google Shape;844;p16"/>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5" name="Google Shape;845;p16"/>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6" name="Google Shape;846;p16"/>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7" name="Google Shape;847;p16"/>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8" name="Google Shape;848;p16"/>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9" name="Google Shape;849;p16"/>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0" name="Google Shape;850;p16"/>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1" name="Google Shape;851;p16"/>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2" name="Google Shape;852;p16"/>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3" name="Google Shape;853;p16"/>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4" name="Google Shape;854;p16"/>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5" name="Google Shape;855;p16"/>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6" name="Google Shape;856;p16"/>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7" name="Google Shape;857;p16"/>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8" name="Google Shape;858;p16"/>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9" name="Google Shape;859;p16"/>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0" name="Google Shape;860;p16"/>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1" name="Google Shape;861;p16"/>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2" name="Google Shape;862;p16"/>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3" name="Google Shape;863;p16"/>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4" name="Google Shape;864;p16"/>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5" name="Google Shape;865;p16"/>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6" name="Google Shape;866;p16"/>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7" name="Google Shape;867;p16"/>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8" name="Google Shape;868;p16"/>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9" name="Google Shape;869;p16"/>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0" name="Google Shape;870;p16"/>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1" name="Google Shape;871;p16"/>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2" name="Google Shape;872;p16"/>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3" name="Google Shape;873;p16"/>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4" name="Google Shape;874;p16"/>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5" name="Google Shape;875;p16"/>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6" name="Google Shape;876;p16"/>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7" name="Google Shape;877;p16"/>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8" name="Google Shape;878;p16"/>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9" name="Google Shape;879;p16"/>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0" name="Google Shape;880;p16"/>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1" name="Google Shape;881;p16"/>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2" name="Google Shape;882;p16"/>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3" name="Google Shape;883;p16"/>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4" name="Google Shape;884;p16"/>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5" name="Google Shape;885;p16"/>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6" name="Google Shape;886;p16"/>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7" name="Google Shape;887;p16"/>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8" name="Google Shape;888;p16"/>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9" name="Google Shape;889;p16"/>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0" name="Google Shape;890;p16"/>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1" name="Google Shape;891;p16"/>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2" name="Google Shape;892;p16"/>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3" name="Google Shape;893;p16"/>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4" name="Google Shape;894;p16"/>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5" name="Google Shape;895;p16"/>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6" name="Google Shape;896;p16"/>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7" name="Google Shape;897;p16"/>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8" name="Google Shape;898;p16"/>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9" name="Google Shape;899;p16"/>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0" name="Google Shape;900;p16"/>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1" name="Google Shape;901;p16"/>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2" name="Google Shape;902;p16"/>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3" name="Google Shape;903;p16"/>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4" name="Google Shape;904;p16"/>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5" name="Google Shape;905;p16"/>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6" name="Google Shape;906;p16"/>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7" name="Google Shape;907;p16"/>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8" name="Google Shape;908;p16"/>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9" name="Google Shape;909;p16"/>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10" name="Google Shape;910;p16"/>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sp>
        <p:nvSpPr>
          <p:cNvPr id="911" name="Google Shape;911;p16"/>
          <p:cNvSpPr/>
          <p:nvPr/>
        </p:nvSpPr>
        <p:spPr>
          <a:xfrm>
            <a:off x="1627816" y="2974761"/>
            <a:ext cx="3791227"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000">
                <a:solidFill>
                  <a:schemeClr val="lt1"/>
                </a:solidFill>
                <a:latin typeface="Arial"/>
                <a:ea typeface="Arial"/>
                <a:cs typeface="Arial"/>
                <a:sym typeface="Arial"/>
              </a:rPr>
              <a:t>Hãy vẽ lại lược đồ châu Phi trên giấy A4.</a:t>
            </a:r>
            <a:endParaRPr/>
          </a:p>
          <a:p>
            <a:pPr indent="0" lvl="0" marL="0" marR="0" rtl="0" algn="just">
              <a:lnSpc>
                <a:spcPct val="120000"/>
              </a:lnSpc>
              <a:spcBef>
                <a:spcPts val="0"/>
              </a:spcBef>
              <a:spcAft>
                <a:spcPts val="0"/>
              </a:spcAft>
              <a:buNone/>
            </a:pPr>
            <a:r>
              <a:rPr b="1" lang="en-US" sz="2000">
                <a:solidFill>
                  <a:schemeClr val="lt1"/>
                </a:solidFill>
                <a:latin typeface="Arial"/>
                <a:ea typeface="Arial"/>
                <a:cs typeface="Arial"/>
                <a:sym typeface="Arial"/>
              </a:rPr>
              <a:t>Nộp bài vào tiết học tới</a:t>
            </a:r>
            <a:endParaRPr b="1" sz="2000">
              <a:solidFill>
                <a:schemeClr val="lt1"/>
              </a:solidFill>
              <a:latin typeface="Arial"/>
              <a:ea typeface="Arial"/>
              <a:cs typeface="Arial"/>
              <a:sym typeface="Arial"/>
            </a:endParaRPr>
          </a:p>
        </p:txBody>
      </p:sp>
      <p:pic>
        <p:nvPicPr>
          <p:cNvPr id="912" name="Google Shape;912;p16"/>
          <p:cNvPicPr preferRelativeResize="0"/>
          <p:nvPr/>
        </p:nvPicPr>
        <p:blipFill rotWithShape="1">
          <a:blip r:embed="rId3">
            <a:alphaModFix/>
          </a:blip>
          <a:srcRect b="0" l="0" r="0" t="0"/>
          <a:stretch/>
        </p:blipFill>
        <p:spPr>
          <a:xfrm>
            <a:off x="6896565" y="1318850"/>
            <a:ext cx="4762500" cy="49149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grpSp>
        <p:nvGrpSpPr>
          <p:cNvPr id="918" name="Google Shape;918;p17"/>
          <p:cNvGrpSpPr/>
          <p:nvPr/>
        </p:nvGrpSpPr>
        <p:grpSpPr>
          <a:xfrm>
            <a:off x="5267320" y="1587064"/>
            <a:ext cx="1657360" cy="1899846"/>
            <a:chOff x="6092" y="2755"/>
            <a:chExt cx="704" cy="807"/>
          </a:xfrm>
        </p:grpSpPr>
        <p:sp>
          <p:nvSpPr>
            <p:cNvPr id="919" name="Google Shape;919;p17"/>
            <p:cNvSpPr/>
            <p:nvPr/>
          </p:nvSpPr>
          <p:spPr>
            <a:xfrm>
              <a:off x="6092" y="2822"/>
              <a:ext cx="420" cy="378"/>
            </a:xfrm>
            <a:custGeom>
              <a:rect b="b" l="l" r="r" t="t"/>
              <a:pathLst>
                <a:path extrusionOk="0" h="169" w="188">
                  <a:moveTo>
                    <a:pt x="4" y="89"/>
                  </a:moveTo>
                  <a:cubicBezTo>
                    <a:pt x="33" y="136"/>
                    <a:pt x="83" y="169"/>
                    <a:pt x="137" y="141"/>
                  </a:cubicBezTo>
                  <a:cubicBezTo>
                    <a:pt x="188" y="113"/>
                    <a:pt x="180" y="46"/>
                    <a:pt x="159" y="3"/>
                  </a:cubicBezTo>
                  <a:cubicBezTo>
                    <a:pt x="158" y="1"/>
                    <a:pt x="155" y="0"/>
                    <a:pt x="154" y="0"/>
                  </a:cubicBezTo>
                  <a:cubicBezTo>
                    <a:pt x="99" y="2"/>
                    <a:pt x="40" y="39"/>
                    <a:pt x="6" y="80"/>
                  </a:cubicBezTo>
                  <a:cubicBezTo>
                    <a:pt x="2" y="86"/>
                    <a:pt x="10" y="95"/>
                    <a:pt x="15" y="89"/>
                  </a:cubicBezTo>
                  <a:cubicBezTo>
                    <a:pt x="37" y="62"/>
                    <a:pt x="65" y="43"/>
                    <a:pt x="95" y="28"/>
                  </a:cubicBezTo>
                  <a:cubicBezTo>
                    <a:pt x="110" y="21"/>
                    <a:pt x="125" y="16"/>
                    <a:pt x="140" y="13"/>
                  </a:cubicBezTo>
                  <a:cubicBezTo>
                    <a:pt x="152" y="11"/>
                    <a:pt x="151" y="13"/>
                    <a:pt x="156" y="25"/>
                  </a:cubicBezTo>
                  <a:cubicBezTo>
                    <a:pt x="160" y="35"/>
                    <a:pt x="162" y="46"/>
                    <a:pt x="164" y="57"/>
                  </a:cubicBezTo>
                  <a:cubicBezTo>
                    <a:pt x="168" y="94"/>
                    <a:pt x="148" y="128"/>
                    <a:pt x="112" y="138"/>
                  </a:cubicBezTo>
                  <a:cubicBezTo>
                    <a:pt x="70" y="149"/>
                    <a:pt x="35" y="116"/>
                    <a:pt x="15" y="83"/>
                  </a:cubicBezTo>
                  <a:cubicBezTo>
                    <a:pt x="11" y="77"/>
                    <a:pt x="0" y="83"/>
                    <a:pt x="4" y="89"/>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0" name="Google Shape;920;p17"/>
            <p:cNvSpPr/>
            <p:nvPr/>
          </p:nvSpPr>
          <p:spPr>
            <a:xfrm>
              <a:off x="6148" y="2891"/>
              <a:ext cx="648" cy="671"/>
            </a:xfrm>
            <a:custGeom>
              <a:rect b="b" l="l" r="r" t="t"/>
              <a:pathLst>
                <a:path extrusionOk="0" h="300" w="290">
                  <a:moveTo>
                    <a:pt x="1" y="89"/>
                  </a:moveTo>
                  <a:cubicBezTo>
                    <a:pt x="8" y="126"/>
                    <a:pt x="10" y="163"/>
                    <a:pt x="17" y="199"/>
                  </a:cubicBezTo>
                  <a:cubicBezTo>
                    <a:pt x="23" y="227"/>
                    <a:pt x="31" y="254"/>
                    <a:pt x="55" y="271"/>
                  </a:cubicBezTo>
                  <a:cubicBezTo>
                    <a:pt x="96" y="300"/>
                    <a:pt x="158" y="278"/>
                    <a:pt x="198" y="259"/>
                  </a:cubicBezTo>
                  <a:cubicBezTo>
                    <a:pt x="243" y="238"/>
                    <a:pt x="289" y="198"/>
                    <a:pt x="277" y="142"/>
                  </a:cubicBezTo>
                  <a:cubicBezTo>
                    <a:pt x="271" y="115"/>
                    <a:pt x="250" y="92"/>
                    <a:pt x="231" y="74"/>
                  </a:cubicBezTo>
                  <a:cubicBezTo>
                    <a:pt x="204" y="49"/>
                    <a:pt x="174" y="27"/>
                    <a:pt x="146" y="4"/>
                  </a:cubicBezTo>
                  <a:cubicBezTo>
                    <a:pt x="140" y="0"/>
                    <a:pt x="131" y="8"/>
                    <a:pt x="137" y="13"/>
                  </a:cubicBezTo>
                  <a:cubicBezTo>
                    <a:pt x="180" y="46"/>
                    <a:pt x="231" y="78"/>
                    <a:pt x="258" y="126"/>
                  </a:cubicBezTo>
                  <a:cubicBezTo>
                    <a:pt x="290" y="182"/>
                    <a:pt x="237" y="227"/>
                    <a:pt x="192" y="249"/>
                  </a:cubicBezTo>
                  <a:cubicBezTo>
                    <a:pt x="153" y="268"/>
                    <a:pt x="92" y="287"/>
                    <a:pt x="55" y="256"/>
                  </a:cubicBezTo>
                  <a:cubicBezTo>
                    <a:pt x="33" y="238"/>
                    <a:pt x="29" y="202"/>
                    <a:pt x="25" y="175"/>
                  </a:cubicBezTo>
                  <a:cubicBezTo>
                    <a:pt x="20" y="146"/>
                    <a:pt x="18" y="116"/>
                    <a:pt x="13" y="86"/>
                  </a:cubicBezTo>
                  <a:cubicBezTo>
                    <a:pt x="11" y="78"/>
                    <a:pt x="0" y="82"/>
                    <a:pt x="1" y="89"/>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1" name="Google Shape;921;p17"/>
            <p:cNvSpPr/>
            <p:nvPr/>
          </p:nvSpPr>
          <p:spPr>
            <a:xfrm>
              <a:off x="6300" y="3146"/>
              <a:ext cx="356" cy="345"/>
            </a:xfrm>
            <a:custGeom>
              <a:rect b="b" l="l" r="r" t="t"/>
              <a:pathLst>
                <a:path extrusionOk="0" h="154" w="159">
                  <a:moveTo>
                    <a:pt x="2" y="75"/>
                  </a:moveTo>
                  <a:cubicBezTo>
                    <a:pt x="15" y="126"/>
                    <a:pt x="63" y="154"/>
                    <a:pt x="113" y="134"/>
                  </a:cubicBezTo>
                  <a:cubicBezTo>
                    <a:pt x="134" y="126"/>
                    <a:pt x="148" y="108"/>
                    <a:pt x="152" y="86"/>
                  </a:cubicBezTo>
                  <a:cubicBezTo>
                    <a:pt x="157" y="57"/>
                    <a:pt x="140" y="30"/>
                    <a:pt x="126" y="7"/>
                  </a:cubicBezTo>
                  <a:cubicBezTo>
                    <a:pt x="122" y="0"/>
                    <a:pt x="111" y="6"/>
                    <a:pt x="115" y="13"/>
                  </a:cubicBezTo>
                  <a:cubicBezTo>
                    <a:pt x="137" y="47"/>
                    <a:pt x="159" y="95"/>
                    <a:pt x="114" y="121"/>
                  </a:cubicBezTo>
                  <a:cubicBezTo>
                    <a:pt x="70" y="146"/>
                    <a:pt x="25" y="115"/>
                    <a:pt x="13" y="72"/>
                  </a:cubicBezTo>
                  <a:cubicBezTo>
                    <a:pt x="11" y="64"/>
                    <a:pt x="0" y="68"/>
                    <a:pt x="2" y="7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2" name="Google Shape;922;p17"/>
            <p:cNvSpPr/>
            <p:nvPr/>
          </p:nvSpPr>
          <p:spPr>
            <a:xfrm>
              <a:off x="6300" y="3149"/>
              <a:ext cx="293" cy="221"/>
            </a:xfrm>
            <a:custGeom>
              <a:rect b="b" l="l" r="r" t="t"/>
              <a:pathLst>
                <a:path extrusionOk="0" h="99" w="131">
                  <a:moveTo>
                    <a:pt x="5" y="75"/>
                  </a:moveTo>
                  <a:cubicBezTo>
                    <a:pt x="28" y="95"/>
                    <a:pt x="60" y="99"/>
                    <a:pt x="88" y="90"/>
                  </a:cubicBezTo>
                  <a:cubicBezTo>
                    <a:pt x="123" y="78"/>
                    <a:pt x="131" y="41"/>
                    <a:pt x="125" y="7"/>
                  </a:cubicBezTo>
                  <a:cubicBezTo>
                    <a:pt x="124" y="0"/>
                    <a:pt x="112" y="3"/>
                    <a:pt x="114" y="10"/>
                  </a:cubicBezTo>
                  <a:cubicBezTo>
                    <a:pt x="119" y="43"/>
                    <a:pt x="110" y="72"/>
                    <a:pt x="76" y="81"/>
                  </a:cubicBezTo>
                  <a:cubicBezTo>
                    <a:pt x="56" y="86"/>
                    <a:pt x="30" y="81"/>
                    <a:pt x="14" y="67"/>
                  </a:cubicBezTo>
                  <a:cubicBezTo>
                    <a:pt x="8" y="62"/>
                    <a:pt x="0" y="70"/>
                    <a:pt x="5" y="7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3" name="Google Shape;923;p17"/>
            <p:cNvSpPr/>
            <p:nvPr/>
          </p:nvSpPr>
          <p:spPr>
            <a:xfrm>
              <a:off x="6300" y="3146"/>
              <a:ext cx="288" cy="181"/>
            </a:xfrm>
            <a:custGeom>
              <a:rect b="b" l="l" r="r" t="t"/>
              <a:pathLst>
                <a:path extrusionOk="0" h="81" w="129">
                  <a:moveTo>
                    <a:pt x="14" y="76"/>
                  </a:moveTo>
                  <a:cubicBezTo>
                    <a:pt x="45" y="48"/>
                    <a:pt x="82" y="28"/>
                    <a:pt x="121" y="14"/>
                  </a:cubicBezTo>
                  <a:cubicBezTo>
                    <a:pt x="129" y="12"/>
                    <a:pt x="126" y="0"/>
                    <a:pt x="118" y="3"/>
                  </a:cubicBezTo>
                  <a:cubicBezTo>
                    <a:pt x="76" y="17"/>
                    <a:pt x="38" y="38"/>
                    <a:pt x="5" y="68"/>
                  </a:cubicBezTo>
                  <a:cubicBezTo>
                    <a:pt x="0" y="73"/>
                    <a:pt x="8" y="81"/>
                    <a:pt x="14" y="7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4" name="Google Shape;924;p17"/>
            <p:cNvSpPr/>
            <p:nvPr/>
          </p:nvSpPr>
          <p:spPr>
            <a:xfrm>
              <a:off x="6354" y="3066"/>
              <a:ext cx="73" cy="127"/>
            </a:xfrm>
            <a:custGeom>
              <a:rect b="b" l="l" r="r" t="t"/>
              <a:pathLst>
                <a:path extrusionOk="0" h="57" w="33">
                  <a:moveTo>
                    <a:pt x="1" y="10"/>
                  </a:moveTo>
                  <a:cubicBezTo>
                    <a:pt x="4" y="25"/>
                    <a:pt x="9" y="39"/>
                    <a:pt x="18" y="51"/>
                  </a:cubicBezTo>
                  <a:cubicBezTo>
                    <a:pt x="23" y="57"/>
                    <a:pt x="33" y="51"/>
                    <a:pt x="29" y="45"/>
                  </a:cubicBezTo>
                  <a:cubicBezTo>
                    <a:pt x="20" y="33"/>
                    <a:pt x="15" y="21"/>
                    <a:pt x="13" y="7"/>
                  </a:cubicBezTo>
                  <a:cubicBezTo>
                    <a:pt x="12" y="0"/>
                    <a:pt x="0" y="3"/>
                    <a:pt x="1" y="1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5" name="Google Shape;925;p17"/>
            <p:cNvSpPr/>
            <p:nvPr/>
          </p:nvSpPr>
          <p:spPr>
            <a:xfrm>
              <a:off x="6454" y="3285"/>
              <a:ext cx="81" cy="110"/>
            </a:xfrm>
            <a:custGeom>
              <a:rect b="b" l="l" r="r" t="t"/>
              <a:pathLst>
                <a:path extrusionOk="0" h="49" w="36">
                  <a:moveTo>
                    <a:pt x="5" y="12"/>
                  </a:moveTo>
                  <a:cubicBezTo>
                    <a:pt x="11" y="22"/>
                    <a:pt x="17" y="31"/>
                    <a:pt x="22" y="42"/>
                  </a:cubicBezTo>
                  <a:cubicBezTo>
                    <a:pt x="25" y="49"/>
                    <a:pt x="36" y="46"/>
                    <a:pt x="33" y="39"/>
                  </a:cubicBezTo>
                  <a:cubicBezTo>
                    <a:pt x="29" y="27"/>
                    <a:pt x="22" y="17"/>
                    <a:pt x="15" y="6"/>
                  </a:cubicBezTo>
                  <a:cubicBezTo>
                    <a:pt x="11" y="0"/>
                    <a:pt x="0" y="6"/>
                    <a:pt x="5" y="1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6" name="Google Shape;926;p17"/>
            <p:cNvSpPr/>
            <p:nvPr/>
          </p:nvSpPr>
          <p:spPr>
            <a:xfrm>
              <a:off x="6094" y="2755"/>
              <a:ext cx="289" cy="226"/>
            </a:xfrm>
            <a:custGeom>
              <a:rect b="b" l="l" r="r" t="t"/>
              <a:pathLst>
                <a:path extrusionOk="0" h="101" w="129">
                  <a:moveTo>
                    <a:pt x="34" y="88"/>
                  </a:moveTo>
                  <a:cubicBezTo>
                    <a:pt x="11" y="66"/>
                    <a:pt x="23" y="37"/>
                    <a:pt x="48" y="24"/>
                  </a:cubicBezTo>
                  <a:cubicBezTo>
                    <a:pt x="69" y="11"/>
                    <a:pt x="105" y="19"/>
                    <a:pt x="115" y="42"/>
                  </a:cubicBezTo>
                  <a:cubicBezTo>
                    <a:pt x="119" y="49"/>
                    <a:pt x="129" y="43"/>
                    <a:pt x="126" y="36"/>
                  </a:cubicBezTo>
                  <a:cubicBezTo>
                    <a:pt x="111" y="4"/>
                    <a:pt x="66" y="0"/>
                    <a:pt x="38" y="15"/>
                  </a:cubicBezTo>
                  <a:cubicBezTo>
                    <a:pt x="8" y="33"/>
                    <a:pt x="0" y="72"/>
                    <a:pt x="25" y="96"/>
                  </a:cubicBezTo>
                  <a:cubicBezTo>
                    <a:pt x="31" y="101"/>
                    <a:pt x="40" y="93"/>
                    <a:pt x="34" y="88"/>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7" name="Google Shape;927;p17"/>
            <p:cNvSpPr/>
            <p:nvPr/>
          </p:nvSpPr>
          <p:spPr>
            <a:xfrm>
              <a:off x="6139" y="2782"/>
              <a:ext cx="197" cy="179"/>
            </a:xfrm>
            <a:custGeom>
              <a:rect b="b" l="l" r="r" t="t"/>
              <a:pathLst>
                <a:path extrusionOk="0" h="80" w="88">
                  <a:moveTo>
                    <a:pt x="27" y="70"/>
                  </a:moveTo>
                  <a:cubicBezTo>
                    <a:pt x="16" y="43"/>
                    <a:pt x="51" y="16"/>
                    <a:pt x="74" y="37"/>
                  </a:cubicBezTo>
                  <a:cubicBezTo>
                    <a:pt x="79" y="42"/>
                    <a:pt x="88" y="34"/>
                    <a:pt x="82" y="28"/>
                  </a:cubicBezTo>
                  <a:cubicBezTo>
                    <a:pt x="52" y="0"/>
                    <a:pt x="0" y="34"/>
                    <a:pt x="15" y="73"/>
                  </a:cubicBezTo>
                  <a:cubicBezTo>
                    <a:pt x="18" y="80"/>
                    <a:pt x="30" y="77"/>
                    <a:pt x="27" y="7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28" name="Google Shape;928;p17"/>
          <p:cNvSpPr txBox="1"/>
          <p:nvPr/>
        </p:nvSpPr>
        <p:spPr>
          <a:xfrm>
            <a:off x="3240635" y="3658474"/>
            <a:ext cx="573105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Chúc các con học tốt</a:t>
            </a:r>
            <a:endParaRPr sz="3600">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18"/>
                                        </p:tgtEl>
                                        <p:attrNameLst>
                                          <p:attrName>style.visibility</p:attrName>
                                        </p:attrNameLst>
                                      </p:cBhvr>
                                      <p:to>
                                        <p:strVal val="visible"/>
                                      </p:to>
                                    </p:set>
                                    <p:anim calcmode="lin" valueType="num">
                                      <p:cBhvr additive="base">
                                        <p:cTn dur="500"/>
                                        <p:tgtEl>
                                          <p:spTgt spid="918"/>
                                        </p:tgtEl>
                                        <p:attrNameLst>
                                          <p:attrName>ppt_w</p:attrName>
                                        </p:attrNameLst>
                                      </p:cBhvr>
                                      <p:tavLst>
                                        <p:tav fmla="" tm="0">
                                          <p:val>
                                            <p:strVal val="0"/>
                                          </p:val>
                                        </p:tav>
                                        <p:tav fmla="" tm="100000">
                                          <p:val>
                                            <p:strVal val="#ppt_w"/>
                                          </p:val>
                                        </p:tav>
                                      </p:tavLst>
                                    </p:anim>
                                    <p:anim calcmode="lin" valueType="num">
                                      <p:cBhvr additive="base">
                                        <p:cTn dur="500"/>
                                        <p:tgtEl>
                                          <p:spTgt spid="91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1000"/>
                                        <p:tgtEl>
                                          <p:spTgt spid="9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grpSp>
        <p:nvGrpSpPr>
          <p:cNvPr id="62" name="Google Shape;62;p2"/>
          <p:cNvGrpSpPr/>
          <p:nvPr/>
        </p:nvGrpSpPr>
        <p:grpSpPr>
          <a:xfrm>
            <a:off x="994820" y="610692"/>
            <a:ext cx="5886671" cy="625183"/>
            <a:chOff x="994820" y="496392"/>
            <a:chExt cx="5886671" cy="625183"/>
          </a:xfrm>
        </p:grpSpPr>
        <p:grpSp>
          <p:nvGrpSpPr>
            <p:cNvPr id="63" name="Google Shape;63;p2"/>
            <p:cNvGrpSpPr/>
            <p:nvPr/>
          </p:nvGrpSpPr>
          <p:grpSpPr>
            <a:xfrm>
              <a:off x="994820" y="626210"/>
              <a:ext cx="5886671" cy="495365"/>
              <a:chOff x="3532280" y="5381090"/>
              <a:chExt cx="5886671" cy="495365"/>
            </a:xfrm>
          </p:grpSpPr>
          <p:sp>
            <p:nvSpPr>
              <p:cNvPr id="64" name="Google Shape;64;p2"/>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2"/>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66" name="Google Shape;66;p2"/>
            <p:cNvSpPr txBox="1"/>
            <p:nvPr/>
          </p:nvSpPr>
          <p:spPr>
            <a:xfrm>
              <a:off x="1595870" y="496392"/>
              <a:ext cx="240642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Khởi động</a:t>
              </a:r>
              <a:endParaRPr sz="3200">
                <a:solidFill>
                  <a:schemeClr val="lt1"/>
                </a:solidFill>
                <a:latin typeface="Arial"/>
                <a:ea typeface="Arial"/>
                <a:cs typeface="Arial"/>
                <a:sym typeface="Arial"/>
              </a:endParaRPr>
            </a:p>
          </p:txBody>
        </p:sp>
      </p:grpSp>
      <p:grpSp>
        <p:nvGrpSpPr>
          <p:cNvPr id="67" name="Google Shape;67;p2"/>
          <p:cNvGrpSpPr/>
          <p:nvPr/>
        </p:nvGrpSpPr>
        <p:grpSpPr>
          <a:xfrm>
            <a:off x="1538201" y="1980663"/>
            <a:ext cx="4151176" cy="1339041"/>
            <a:chOff x="1538201" y="1980663"/>
            <a:chExt cx="4151176" cy="1339041"/>
          </a:xfrm>
        </p:grpSpPr>
        <p:sp>
          <p:nvSpPr>
            <p:cNvPr id="68" name="Google Shape;68;p2"/>
            <p:cNvSpPr/>
            <p:nvPr/>
          </p:nvSpPr>
          <p:spPr>
            <a:xfrm>
              <a:off x="1538201" y="2045970"/>
              <a:ext cx="994660" cy="1202966"/>
            </a:xfrm>
            <a:custGeom>
              <a:rect b="b" l="l" r="r" t="t"/>
              <a:pathLst>
                <a:path extrusionOk="0"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cap="rnd"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p2"/>
            <p:cNvSpPr/>
            <p:nvPr/>
          </p:nvSpPr>
          <p:spPr>
            <a:xfrm>
              <a:off x="2780774" y="2517031"/>
              <a:ext cx="2690695" cy="15953"/>
            </a:xfrm>
            <a:custGeom>
              <a:rect b="b" l="l" r="r" t="t"/>
              <a:pathLst>
                <a:path extrusionOk="0" h="64281" w="351322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cap="rnd" cmpd="sng" w="25400">
              <a:solidFill>
                <a:schemeClr val="accent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70" name="Google Shape;70;p2"/>
            <p:cNvGrpSpPr/>
            <p:nvPr/>
          </p:nvGrpSpPr>
          <p:grpSpPr>
            <a:xfrm>
              <a:off x="1764852" y="2341435"/>
              <a:ext cx="552473" cy="540617"/>
              <a:chOff x="2159000" y="1141413"/>
              <a:chExt cx="739775" cy="723900"/>
            </a:xfrm>
          </p:grpSpPr>
          <p:sp>
            <p:nvSpPr>
              <p:cNvPr id="71" name="Google Shape;71;p2"/>
              <p:cNvSpPr/>
              <p:nvPr/>
            </p:nvSpPr>
            <p:spPr>
              <a:xfrm>
                <a:off x="2216150" y="1428750"/>
                <a:ext cx="14288" cy="63500"/>
              </a:xfrm>
              <a:custGeom>
                <a:rect b="b" l="l" r="r" t="t"/>
                <a:pathLst>
                  <a:path extrusionOk="0" h="118" w="27">
                    <a:moveTo>
                      <a:pt x="27" y="4"/>
                    </a:moveTo>
                    <a:lnTo>
                      <a:pt x="27" y="4"/>
                    </a:lnTo>
                    <a:lnTo>
                      <a:pt x="27" y="2"/>
                    </a:lnTo>
                    <a:lnTo>
                      <a:pt x="26" y="1"/>
                    </a:lnTo>
                    <a:lnTo>
                      <a:pt x="25" y="0"/>
                    </a:lnTo>
                    <a:lnTo>
                      <a:pt x="23" y="0"/>
                    </a:lnTo>
                    <a:lnTo>
                      <a:pt x="21" y="0"/>
                    </a:lnTo>
                    <a:lnTo>
                      <a:pt x="20" y="1"/>
                    </a:lnTo>
                    <a:lnTo>
                      <a:pt x="19" y="2"/>
                    </a:lnTo>
                    <a:lnTo>
                      <a:pt x="18" y="4"/>
                    </a:lnTo>
                    <a:lnTo>
                      <a:pt x="18" y="4"/>
                    </a:lnTo>
                    <a:lnTo>
                      <a:pt x="17" y="22"/>
                    </a:lnTo>
                    <a:lnTo>
                      <a:pt x="14" y="39"/>
                    </a:lnTo>
                    <a:lnTo>
                      <a:pt x="9" y="56"/>
                    </a:lnTo>
                    <a:lnTo>
                      <a:pt x="4" y="73"/>
                    </a:lnTo>
                    <a:lnTo>
                      <a:pt x="4" y="73"/>
                    </a:lnTo>
                    <a:lnTo>
                      <a:pt x="2" y="84"/>
                    </a:lnTo>
                    <a:lnTo>
                      <a:pt x="1" y="95"/>
                    </a:lnTo>
                    <a:lnTo>
                      <a:pt x="0" y="100"/>
                    </a:lnTo>
                    <a:lnTo>
                      <a:pt x="1" y="106"/>
                    </a:lnTo>
                    <a:lnTo>
                      <a:pt x="2" y="111"/>
                    </a:lnTo>
                    <a:lnTo>
                      <a:pt x="4" y="116"/>
                    </a:lnTo>
                    <a:lnTo>
                      <a:pt x="4" y="116"/>
                    </a:lnTo>
                    <a:lnTo>
                      <a:pt x="5" y="117"/>
                    </a:lnTo>
                    <a:lnTo>
                      <a:pt x="7" y="118"/>
                    </a:lnTo>
                    <a:lnTo>
                      <a:pt x="8" y="118"/>
                    </a:lnTo>
                    <a:lnTo>
                      <a:pt x="10" y="118"/>
                    </a:lnTo>
                    <a:lnTo>
                      <a:pt x="12" y="116"/>
                    </a:lnTo>
                    <a:lnTo>
                      <a:pt x="13" y="115"/>
                    </a:lnTo>
                    <a:lnTo>
                      <a:pt x="14" y="113"/>
                    </a:lnTo>
                    <a:lnTo>
                      <a:pt x="13" y="111"/>
                    </a:lnTo>
                    <a:lnTo>
                      <a:pt x="13" y="111"/>
                    </a:lnTo>
                    <a:lnTo>
                      <a:pt x="10" y="104"/>
                    </a:lnTo>
                    <a:lnTo>
                      <a:pt x="9" y="97"/>
                    </a:lnTo>
                    <a:lnTo>
                      <a:pt x="10" y="91"/>
                    </a:lnTo>
                    <a:lnTo>
                      <a:pt x="12" y="83"/>
                    </a:lnTo>
                    <a:lnTo>
                      <a:pt x="16" y="68"/>
                    </a:lnTo>
                    <a:lnTo>
                      <a:pt x="20" y="56"/>
                    </a:lnTo>
                    <a:lnTo>
                      <a:pt x="20" y="56"/>
                    </a:lnTo>
                    <a:lnTo>
                      <a:pt x="23" y="44"/>
                    </a:lnTo>
                    <a:lnTo>
                      <a:pt x="26" y="30"/>
                    </a:lnTo>
                    <a:lnTo>
                      <a:pt x="27" y="4"/>
                    </a:lnTo>
                    <a:lnTo>
                      <a:pt x="27"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 name="Google Shape;72;p2"/>
              <p:cNvSpPr/>
              <p:nvPr/>
            </p:nvSpPr>
            <p:spPr>
              <a:xfrm>
                <a:off x="2251075" y="1462088"/>
                <a:ext cx="9525" cy="53975"/>
              </a:xfrm>
              <a:custGeom>
                <a:rect b="b" l="l" r="r" t="t"/>
                <a:pathLst>
                  <a:path extrusionOk="0" h="104" w="20">
                    <a:moveTo>
                      <a:pt x="20" y="5"/>
                    </a:moveTo>
                    <a:lnTo>
                      <a:pt x="20" y="5"/>
                    </a:lnTo>
                    <a:lnTo>
                      <a:pt x="19" y="3"/>
                    </a:lnTo>
                    <a:lnTo>
                      <a:pt x="18" y="1"/>
                    </a:lnTo>
                    <a:lnTo>
                      <a:pt x="17" y="1"/>
                    </a:lnTo>
                    <a:lnTo>
                      <a:pt x="15" y="0"/>
                    </a:lnTo>
                    <a:lnTo>
                      <a:pt x="13" y="1"/>
                    </a:lnTo>
                    <a:lnTo>
                      <a:pt x="12" y="1"/>
                    </a:lnTo>
                    <a:lnTo>
                      <a:pt x="11" y="3"/>
                    </a:lnTo>
                    <a:lnTo>
                      <a:pt x="10" y="5"/>
                    </a:lnTo>
                    <a:lnTo>
                      <a:pt x="10" y="55"/>
                    </a:lnTo>
                    <a:lnTo>
                      <a:pt x="10" y="55"/>
                    </a:lnTo>
                    <a:lnTo>
                      <a:pt x="10" y="61"/>
                    </a:lnTo>
                    <a:lnTo>
                      <a:pt x="8" y="66"/>
                    </a:lnTo>
                    <a:lnTo>
                      <a:pt x="5" y="78"/>
                    </a:lnTo>
                    <a:lnTo>
                      <a:pt x="2" y="88"/>
                    </a:lnTo>
                    <a:lnTo>
                      <a:pt x="0" y="100"/>
                    </a:lnTo>
                    <a:lnTo>
                      <a:pt x="0" y="100"/>
                    </a:lnTo>
                    <a:lnTo>
                      <a:pt x="0" y="101"/>
                    </a:lnTo>
                    <a:lnTo>
                      <a:pt x="1" y="103"/>
                    </a:lnTo>
                    <a:lnTo>
                      <a:pt x="3" y="104"/>
                    </a:lnTo>
                    <a:lnTo>
                      <a:pt x="4" y="104"/>
                    </a:lnTo>
                    <a:lnTo>
                      <a:pt x="8" y="103"/>
                    </a:lnTo>
                    <a:lnTo>
                      <a:pt x="10" y="101"/>
                    </a:lnTo>
                    <a:lnTo>
                      <a:pt x="10" y="100"/>
                    </a:lnTo>
                    <a:lnTo>
                      <a:pt x="10" y="100"/>
                    </a:lnTo>
                    <a:lnTo>
                      <a:pt x="12" y="90"/>
                    </a:lnTo>
                    <a:lnTo>
                      <a:pt x="15" y="81"/>
                    </a:lnTo>
                    <a:lnTo>
                      <a:pt x="18" y="71"/>
                    </a:lnTo>
                    <a:lnTo>
                      <a:pt x="20" y="62"/>
                    </a:lnTo>
                    <a:lnTo>
                      <a:pt x="20" y="62"/>
                    </a:lnTo>
                    <a:lnTo>
                      <a:pt x="20" y="48"/>
                    </a:lnTo>
                    <a:lnTo>
                      <a:pt x="20" y="33"/>
                    </a:lnTo>
                    <a:lnTo>
                      <a:pt x="20" y="5"/>
                    </a:lnTo>
                    <a:lnTo>
                      <a:pt x="20"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 name="Google Shape;73;p2"/>
              <p:cNvSpPr/>
              <p:nvPr/>
            </p:nvSpPr>
            <p:spPr>
              <a:xfrm>
                <a:off x="2278063" y="1493838"/>
                <a:ext cx="9525" cy="58738"/>
              </a:xfrm>
              <a:custGeom>
                <a:rect b="b" l="l" r="r" t="t"/>
                <a:pathLst>
                  <a:path extrusionOk="0" h="109" w="18">
                    <a:moveTo>
                      <a:pt x="9" y="4"/>
                    </a:moveTo>
                    <a:lnTo>
                      <a:pt x="9" y="4"/>
                    </a:lnTo>
                    <a:lnTo>
                      <a:pt x="7" y="30"/>
                    </a:lnTo>
                    <a:lnTo>
                      <a:pt x="4" y="55"/>
                    </a:lnTo>
                    <a:lnTo>
                      <a:pt x="1" y="80"/>
                    </a:lnTo>
                    <a:lnTo>
                      <a:pt x="0" y="104"/>
                    </a:lnTo>
                    <a:lnTo>
                      <a:pt x="0" y="104"/>
                    </a:lnTo>
                    <a:lnTo>
                      <a:pt x="0" y="106"/>
                    </a:lnTo>
                    <a:lnTo>
                      <a:pt x="1" y="107"/>
                    </a:lnTo>
                    <a:lnTo>
                      <a:pt x="3" y="109"/>
                    </a:lnTo>
                    <a:lnTo>
                      <a:pt x="4" y="109"/>
                    </a:lnTo>
                    <a:lnTo>
                      <a:pt x="6" y="109"/>
                    </a:lnTo>
                    <a:lnTo>
                      <a:pt x="7" y="107"/>
                    </a:lnTo>
                    <a:lnTo>
                      <a:pt x="8" y="106"/>
                    </a:lnTo>
                    <a:lnTo>
                      <a:pt x="9" y="104"/>
                    </a:lnTo>
                    <a:lnTo>
                      <a:pt x="9" y="104"/>
                    </a:lnTo>
                    <a:lnTo>
                      <a:pt x="10" y="80"/>
                    </a:lnTo>
                    <a:lnTo>
                      <a:pt x="13" y="55"/>
                    </a:lnTo>
                    <a:lnTo>
                      <a:pt x="16" y="30"/>
                    </a:lnTo>
                    <a:lnTo>
                      <a:pt x="18" y="4"/>
                    </a:lnTo>
                    <a:lnTo>
                      <a:pt x="18" y="4"/>
                    </a:lnTo>
                    <a:lnTo>
                      <a:pt x="18" y="2"/>
                    </a:lnTo>
                    <a:lnTo>
                      <a:pt x="17" y="1"/>
                    </a:lnTo>
                    <a:lnTo>
                      <a:pt x="15" y="0"/>
                    </a:lnTo>
                    <a:lnTo>
                      <a:pt x="14" y="0"/>
                    </a:lnTo>
                    <a:lnTo>
                      <a:pt x="12" y="0"/>
                    </a:lnTo>
                    <a:lnTo>
                      <a:pt x="10" y="1"/>
                    </a:lnTo>
                    <a:lnTo>
                      <a:pt x="9" y="2"/>
                    </a:lnTo>
                    <a:lnTo>
                      <a:pt x="9" y="4"/>
                    </a:lnTo>
                    <a:lnTo>
                      <a:pt x="9"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4" name="Google Shape;74;p2"/>
              <p:cNvSpPr/>
              <p:nvPr/>
            </p:nvSpPr>
            <p:spPr>
              <a:xfrm>
                <a:off x="2308225" y="1528763"/>
                <a:ext cx="12700" cy="55563"/>
              </a:xfrm>
              <a:custGeom>
                <a:rect b="b" l="l" r="r" t="t"/>
                <a:pathLst>
                  <a:path extrusionOk="0" h="105" w="23">
                    <a:moveTo>
                      <a:pt x="14" y="5"/>
                    </a:moveTo>
                    <a:lnTo>
                      <a:pt x="14" y="5"/>
                    </a:lnTo>
                    <a:lnTo>
                      <a:pt x="13" y="17"/>
                    </a:lnTo>
                    <a:lnTo>
                      <a:pt x="12" y="29"/>
                    </a:lnTo>
                    <a:lnTo>
                      <a:pt x="8" y="52"/>
                    </a:lnTo>
                    <a:lnTo>
                      <a:pt x="4" y="76"/>
                    </a:lnTo>
                    <a:lnTo>
                      <a:pt x="0" y="98"/>
                    </a:lnTo>
                    <a:lnTo>
                      <a:pt x="0" y="98"/>
                    </a:lnTo>
                    <a:lnTo>
                      <a:pt x="0" y="100"/>
                    </a:lnTo>
                    <a:lnTo>
                      <a:pt x="1" y="102"/>
                    </a:lnTo>
                    <a:lnTo>
                      <a:pt x="4" y="105"/>
                    </a:lnTo>
                    <a:lnTo>
                      <a:pt x="5" y="105"/>
                    </a:lnTo>
                    <a:lnTo>
                      <a:pt x="7" y="105"/>
                    </a:lnTo>
                    <a:lnTo>
                      <a:pt x="8" y="102"/>
                    </a:lnTo>
                    <a:lnTo>
                      <a:pt x="9" y="101"/>
                    </a:lnTo>
                    <a:lnTo>
                      <a:pt x="9" y="101"/>
                    </a:lnTo>
                    <a:lnTo>
                      <a:pt x="13" y="77"/>
                    </a:lnTo>
                    <a:lnTo>
                      <a:pt x="17" y="53"/>
                    </a:lnTo>
                    <a:lnTo>
                      <a:pt x="21" y="29"/>
                    </a:lnTo>
                    <a:lnTo>
                      <a:pt x="22" y="17"/>
                    </a:lnTo>
                    <a:lnTo>
                      <a:pt x="23" y="5"/>
                    </a:lnTo>
                    <a:lnTo>
                      <a:pt x="23" y="5"/>
                    </a:lnTo>
                    <a:lnTo>
                      <a:pt x="22" y="3"/>
                    </a:lnTo>
                    <a:lnTo>
                      <a:pt x="21" y="1"/>
                    </a:lnTo>
                    <a:lnTo>
                      <a:pt x="20" y="0"/>
                    </a:lnTo>
                    <a:lnTo>
                      <a:pt x="18" y="0"/>
                    </a:lnTo>
                    <a:lnTo>
                      <a:pt x="17" y="0"/>
                    </a:lnTo>
                    <a:lnTo>
                      <a:pt x="15" y="1"/>
                    </a:lnTo>
                    <a:lnTo>
                      <a:pt x="14" y="3"/>
                    </a:lnTo>
                    <a:lnTo>
                      <a:pt x="14" y="5"/>
                    </a:lnTo>
                    <a:lnTo>
                      <a:pt x="14"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5" name="Google Shape;75;p2"/>
              <p:cNvSpPr/>
              <p:nvPr/>
            </p:nvSpPr>
            <p:spPr>
              <a:xfrm>
                <a:off x="2328863" y="1558925"/>
                <a:ext cx="14288" cy="52388"/>
              </a:xfrm>
              <a:custGeom>
                <a:rect b="b" l="l" r="r" t="t"/>
                <a:pathLst>
                  <a:path extrusionOk="0" h="99" w="28">
                    <a:moveTo>
                      <a:pt x="19" y="5"/>
                    </a:moveTo>
                    <a:lnTo>
                      <a:pt x="19" y="5"/>
                    </a:lnTo>
                    <a:lnTo>
                      <a:pt x="17" y="17"/>
                    </a:lnTo>
                    <a:lnTo>
                      <a:pt x="15" y="28"/>
                    </a:lnTo>
                    <a:lnTo>
                      <a:pt x="10" y="50"/>
                    </a:lnTo>
                    <a:lnTo>
                      <a:pt x="5" y="71"/>
                    </a:lnTo>
                    <a:lnTo>
                      <a:pt x="0" y="94"/>
                    </a:lnTo>
                    <a:lnTo>
                      <a:pt x="0" y="94"/>
                    </a:lnTo>
                    <a:lnTo>
                      <a:pt x="0" y="96"/>
                    </a:lnTo>
                    <a:lnTo>
                      <a:pt x="0" y="97"/>
                    </a:lnTo>
                    <a:lnTo>
                      <a:pt x="3" y="99"/>
                    </a:lnTo>
                    <a:lnTo>
                      <a:pt x="5" y="99"/>
                    </a:lnTo>
                    <a:lnTo>
                      <a:pt x="7" y="99"/>
                    </a:lnTo>
                    <a:lnTo>
                      <a:pt x="8" y="98"/>
                    </a:lnTo>
                    <a:lnTo>
                      <a:pt x="8" y="96"/>
                    </a:lnTo>
                    <a:lnTo>
                      <a:pt x="8" y="96"/>
                    </a:lnTo>
                    <a:lnTo>
                      <a:pt x="14" y="73"/>
                    </a:lnTo>
                    <a:lnTo>
                      <a:pt x="20" y="51"/>
                    </a:lnTo>
                    <a:lnTo>
                      <a:pt x="26" y="28"/>
                    </a:lnTo>
                    <a:lnTo>
                      <a:pt x="27" y="17"/>
                    </a:lnTo>
                    <a:lnTo>
                      <a:pt x="28" y="5"/>
                    </a:lnTo>
                    <a:lnTo>
                      <a:pt x="28" y="5"/>
                    </a:lnTo>
                    <a:lnTo>
                      <a:pt x="28" y="3"/>
                    </a:lnTo>
                    <a:lnTo>
                      <a:pt x="27" y="1"/>
                    </a:lnTo>
                    <a:lnTo>
                      <a:pt x="25" y="1"/>
                    </a:lnTo>
                    <a:lnTo>
                      <a:pt x="24" y="0"/>
                    </a:lnTo>
                    <a:lnTo>
                      <a:pt x="22" y="1"/>
                    </a:lnTo>
                    <a:lnTo>
                      <a:pt x="20" y="1"/>
                    </a:lnTo>
                    <a:lnTo>
                      <a:pt x="19" y="3"/>
                    </a:lnTo>
                    <a:lnTo>
                      <a:pt x="19" y="5"/>
                    </a:lnTo>
                    <a:lnTo>
                      <a:pt x="19"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6" name="Google Shape;76;p2"/>
              <p:cNvSpPr/>
              <p:nvPr/>
            </p:nvSpPr>
            <p:spPr>
              <a:xfrm>
                <a:off x="2359025" y="1576388"/>
                <a:ext cx="22225" cy="63500"/>
              </a:xfrm>
              <a:custGeom>
                <a:rect b="b" l="l" r="r" t="t"/>
                <a:pathLst>
                  <a:path extrusionOk="0" h="119" w="43">
                    <a:moveTo>
                      <a:pt x="34" y="3"/>
                    </a:moveTo>
                    <a:lnTo>
                      <a:pt x="34" y="3"/>
                    </a:lnTo>
                    <a:lnTo>
                      <a:pt x="31" y="10"/>
                    </a:lnTo>
                    <a:lnTo>
                      <a:pt x="28" y="18"/>
                    </a:lnTo>
                    <a:lnTo>
                      <a:pt x="23" y="33"/>
                    </a:lnTo>
                    <a:lnTo>
                      <a:pt x="20" y="49"/>
                    </a:lnTo>
                    <a:lnTo>
                      <a:pt x="16" y="65"/>
                    </a:lnTo>
                    <a:lnTo>
                      <a:pt x="16" y="65"/>
                    </a:lnTo>
                    <a:lnTo>
                      <a:pt x="9" y="89"/>
                    </a:lnTo>
                    <a:lnTo>
                      <a:pt x="1" y="113"/>
                    </a:lnTo>
                    <a:lnTo>
                      <a:pt x="1" y="113"/>
                    </a:lnTo>
                    <a:lnTo>
                      <a:pt x="0" y="115"/>
                    </a:lnTo>
                    <a:lnTo>
                      <a:pt x="1" y="117"/>
                    </a:lnTo>
                    <a:lnTo>
                      <a:pt x="2" y="118"/>
                    </a:lnTo>
                    <a:lnTo>
                      <a:pt x="4" y="119"/>
                    </a:lnTo>
                    <a:lnTo>
                      <a:pt x="7" y="118"/>
                    </a:lnTo>
                    <a:lnTo>
                      <a:pt x="9" y="117"/>
                    </a:lnTo>
                    <a:lnTo>
                      <a:pt x="10" y="116"/>
                    </a:lnTo>
                    <a:lnTo>
                      <a:pt x="10" y="116"/>
                    </a:lnTo>
                    <a:lnTo>
                      <a:pt x="23" y="75"/>
                    </a:lnTo>
                    <a:lnTo>
                      <a:pt x="23" y="75"/>
                    </a:lnTo>
                    <a:lnTo>
                      <a:pt x="28" y="58"/>
                    </a:lnTo>
                    <a:lnTo>
                      <a:pt x="31" y="40"/>
                    </a:lnTo>
                    <a:lnTo>
                      <a:pt x="36" y="24"/>
                    </a:lnTo>
                    <a:lnTo>
                      <a:pt x="39" y="16"/>
                    </a:lnTo>
                    <a:lnTo>
                      <a:pt x="42" y="7"/>
                    </a:lnTo>
                    <a:lnTo>
                      <a:pt x="42" y="7"/>
                    </a:lnTo>
                    <a:lnTo>
                      <a:pt x="43" y="5"/>
                    </a:lnTo>
                    <a:lnTo>
                      <a:pt x="43" y="4"/>
                    </a:lnTo>
                    <a:lnTo>
                      <a:pt x="42" y="2"/>
                    </a:lnTo>
                    <a:lnTo>
                      <a:pt x="40" y="1"/>
                    </a:lnTo>
                    <a:lnTo>
                      <a:pt x="39" y="0"/>
                    </a:lnTo>
                    <a:lnTo>
                      <a:pt x="37" y="0"/>
                    </a:lnTo>
                    <a:lnTo>
                      <a:pt x="36" y="1"/>
                    </a:lnTo>
                    <a:lnTo>
                      <a:pt x="34" y="3"/>
                    </a:lnTo>
                    <a:lnTo>
                      <a:pt x="34" y="3"/>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7" name="Google Shape;77;p2"/>
              <p:cNvSpPr/>
              <p:nvPr/>
            </p:nvSpPr>
            <p:spPr>
              <a:xfrm>
                <a:off x="2393950" y="1608138"/>
                <a:ext cx="22225" cy="61913"/>
              </a:xfrm>
              <a:custGeom>
                <a:rect b="b" l="l" r="r" t="t"/>
                <a:pathLst>
                  <a:path extrusionOk="0" h="118" w="42">
                    <a:moveTo>
                      <a:pt x="33" y="3"/>
                    </a:moveTo>
                    <a:lnTo>
                      <a:pt x="33" y="3"/>
                    </a:lnTo>
                    <a:lnTo>
                      <a:pt x="23" y="30"/>
                    </a:lnTo>
                    <a:lnTo>
                      <a:pt x="11" y="57"/>
                    </a:lnTo>
                    <a:lnTo>
                      <a:pt x="7" y="70"/>
                    </a:lnTo>
                    <a:lnTo>
                      <a:pt x="4" y="84"/>
                    </a:lnTo>
                    <a:lnTo>
                      <a:pt x="1" y="98"/>
                    </a:lnTo>
                    <a:lnTo>
                      <a:pt x="0" y="114"/>
                    </a:lnTo>
                    <a:lnTo>
                      <a:pt x="0" y="114"/>
                    </a:lnTo>
                    <a:lnTo>
                      <a:pt x="0" y="115"/>
                    </a:lnTo>
                    <a:lnTo>
                      <a:pt x="1" y="117"/>
                    </a:lnTo>
                    <a:lnTo>
                      <a:pt x="3" y="118"/>
                    </a:lnTo>
                    <a:lnTo>
                      <a:pt x="4" y="118"/>
                    </a:lnTo>
                    <a:lnTo>
                      <a:pt x="6" y="118"/>
                    </a:lnTo>
                    <a:lnTo>
                      <a:pt x="7" y="117"/>
                    </a:lnTo>
                    <a:lnTo>
                      <a:pt x="9" y="115"/>
                    </a:lnTo>
                    <a:lnTo>
                      <a:pt x="9" y="114"/>
                    </a:lnTo>
                    <a:lnTo>
                      <a:pt x="9" y="114"/>
                    </a:lnTo>
                    <a:lnTo>
                      <a:pt x="10" y="99"/>
                    </a:lnTo>
                    <a:lnTo>
                      <a:pt x="13" y="85"/>
                    </a:lnTo>
                    <a:lnTo>
                      <a:pt x="16" y="71"/>
                    </a:lnTo>
                    <a:lnTo>
                      <a:pt x="22" y="58"/>
                    </a:lnTo>
                    <a:lnTo>
                      <a:pt x="32" y="32"/>
                    </a:lnTo>
                    <a:lnTo>
                      <a:pt x="42" y="5"/>
                    </a:lnTo>
                    <a:lnTo>
                      <a:pt x="42" y="5"/>
                    </a:lnTo>
                    <a:lnTo>
                      <a:pt x="42" y="3"/>
                    </a:lnTo>
                    <a:lnTo>
                      <a:pt x="42" y="2"/>
                    </a:lnTo>
                    <a:lnTo>
                      <a:pt x="41" y="1"/>
                    </a:lnTo>
                    <a:lnTo>
                      <a:pt x="39" y="0"/>
                    </a:lnTo>
                    <a:lnTo>
                      <a:pt x="36" y="0"/>
                    </a:lnTo>
                    <a:lnTo>
                      <a:pt x="34" y="1"/>
                    </a:lnTo>
                    <a:lnTo>
                      <a:pt x="33" y="3"/>
                    </a:lnTo>
                    <a:lnTo>
                      <a:pt x="33" y="3"/>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8" name="Google Shape;78;p2"/>
              <p:cNvSpPr/>
              <p:nvPr/>
            </p:nvSpPr>
            <p:spPr>
              <a:xfrm>
                <a:off x="2420938" y="1644650"/>
                <a:ext cx="20638" cy="58738"/>
              </a:xfrm>
              <a:custGeom>
                <a:rect b="b" l="l" r="r" t="t"/>
                <a:pathLst>
                  <a:path extrusionOk="0" h="110" w="39">
                    <a:moveTo>
                      <a:pt x="29" y="2"/>
                    </a:moveTo>
                    <a:lnTo>
                      <a:pt x="29" y="2"/>
                    </a:lnTo>
                    <a:lnTo>
                      <a:pt x="23" y="14"/>
                    </a:lnTo>
                    <a:lnTo>
                      <a:pt x="18" y="25"/>
                    </a:lnTo>
                    <a:lnTo>
                      <a:pt x="15" y="37"/>
                    </a:lnTo>
                    <a:lnTo>
                      <a:pt x="12" y="50"/>
                    </a:lnTo>
                    <a:lnTo>
                      <a:pt x="12" y="50"/>
                    </a:lnTo>
                    <a:lnTo>
                      <a:pt x="6" y="77"/>
                    </a:lnTo>
                    <a:lnTo>
                      <a:pt x="3" y="91"/>
                    </a:lnTo>
                    <a:lnTo>
                      <a:pt x="0" y="104"/>
                    </a:lnTo>
                    <a:lnTo>
                      <a:pt x="0" y="104"/>
                    </a:lnTo>
                    <a:lnTo>
                      <a:pt x="2" y="107"/>
                    </a:lnTo>
                    <a:lnTo>
                      <a:pt x="3" y="108"/>
                    </a:lnTo>
                    <a:lnTo>
                      <a:pt x="4" y="109"/>
                    </a:lnTo>
                    <a:lnTo>
                      <a:pt x="6" y="110"/>
                    </a:lnTo>
                    <a:lnTo>
                      <a:pt x="7" y="109"/>
                    </a:lnTo>
                    <a:lnTo>
                      <a:pt x="9" y="108"/>
                    </a:lnTo>
                    <a:lnTo>
                      <a:pt x="10" y="107"/>
                    </a:lnTo>
                    <a:lnTo>
                      <a:pt x="10" y="104"/>
                    </a:lnTo>
                    <a:lnTo>
                      <a:pt x="10" y="104"/>
                    </a:lnTo>
                    <a:lnTo>
                      <a:pt x="12" y="94"/>
                    </a:lnTo>
                    <a:lnTo>
                      <a:pt x="15" y="84"/>
                    </a:lnTo>
                    <a:lnTo>
                      <a:pt x="18" y="73"/>
                    </a:lnTo>
                    <a:lnTo>
                      <a:pt x="19" y="62"/>
                    </a:lnTo>
                    <a:lnTo>
                      <a:pt x="19" y="62"/>
                    </a:lnTo>
                    <a:lnTo>
                      <a:pt x="21" y="48"/>
                    </a:lnTo>
                    <a:lnTo>
                      <a:pt x="25" y="34"/>
                    </a:lnTo>
                    <a:lnTo>
                      <a:pt x="30" y="20"/>
                    </a:lnTo>
                    <a:lnTo>
                      <a:pt x="38" y="7"/>
                    </a:lnTo>
                    <a:lnTo>
                      <a:pt x="38" y="7"/>
                    </a:lnTo>
                    <a:lnTo>
                      <a:pt x="39" y="5"/>
                    </a:lnTo>
                    <a:lnTo>
                      <a:pt x="39" y="4"/>
                    </a:lnTo>
                    <a:lnTo>
                      <a:pt x="38" y="2"/>
                    </a:lnTo>
                    <a:lnTo>
                      <a:pt x="37" y="1"/>
                    </a:lnTo>
                    <a:lnTo>
                      <a:pt x="34" y="0"/>
                    </a:lnTo>
                    <a:lnTo>
                      <a:pt x="31" y="1"/>
                    </a:lnTo>
                    <a:lnTo>
                      <a:pt x="29" y="2"/>
                    </a:lnTo>
                    <a:lnTo>
                      <a:pt x="29" y="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9" name="Google Shape;79;p2"/>
              <p:cNvSpPr/>
              <p:nvPr/>
            </p:nvSpPr>
            <p:spPr>
              <a:xfrm>
                <a:off x="2451100" y="1674813"/>
                <a:ext cx="12700" cy="55563"/>
              </a:xfrm>
              <a:custGeom>
                <a:rect b="b" l="l" r="r" t="t"/>
                <a:pathLst>
                  <a:path extrusionOk="0" h="104" w="24">
                    <a:moveTo>
                      <a:pt x="15" y="5"/>
                    </a:moveTo>
                    <a:lnTo>
                      <a:pt x="15" y="5"/>
                    </a:lnTo>
                    <a:lnTo>
                      <a:pt x="13" y="29"/>
                    </a:lnTo>
                    <a:lnTo>
                      <a:pt x="11" y="53"/>
                    </a:lnTo>
                    <a:lnTo>
                      <a:pt x="7" y="75"/>
                    </a:lnTo>
                    <a:lnTo>
                      <a:pt x="1" y="98"/>
                    </a:lnTo>
                    <a:lnTo>
                      <a:pt x="1" y="98"/>
                    </a:lnTo>
                    <a:lnTo>
                      <a:pt x="0" y="100"/>
                    </a:lnTo>
                    <a:lnTo>
                      <a:pt x="1" y="102"/>
                    </a:lnTo>
                    <a:lnTo>
                      <a:pt x="2" y="103"/>
                    </a:lnTo>
                    <a:lnTo>
                      <a:pt x="4" y="104"/>
                    </a:lnTo>
                    <a:lnTo>
                      <a:pt x="7" y="104"/>
                    </a:lnTo>
                    <a:lnTo>
                      <a:pt x="8" y="104"/>
                    </a:lnTo>
                    <a:lnTo>
                      <a:pt x="10" y="103"/>
                    </a:lnTo>
                    <a:lnTo>
                      <a:pt x="10" y="101"/>
                    </a:lnTo>
                    <a:lnTo>
                      <a:pt x="10" y="101"/>
                    </a:lnTo>
                    <a:lnTo>
                      <a:pt x="16" y="77"/>
                    </a:lnTo>
                    <a:lnTo>
                      <a:pt x="20" y="54"/>
                    </a:lnTo>
                    <a:lnTo>
                      <a:pt x="23" y="29"/>
                    </a:lnTo>
                    <a:lnTo>
                      <a:pt x="24" y="5"/>
                    </a:lnTo>
                    <a:lnTo>
                      <a:pt x="24" y="5"/>
                    </a:lnTo>
                    <a:lnTo>
                      <a:pt x="24" y="3"/>
                    </a:lnTo>
                    <a:lnTo>
                      <a:pt x="23" y="2"/>
                    </a:lnTo>
                    <a:lnTo>
                      <a:pt x="22" y="1"/>
                    </a:lnTo>
                    <a:lnTo>
                      <a:pt x="20" y="0"/>
                    </a:lnTo>
                    <a:lnTo>
                      <a:pt x="18" y="1"/>
                    </a:lnTo>
                    <a:lnTo>
                      <a:pt x="17" y="2"/>
                    </a:lnTo>
                    <a:lnTo>
                      <a:pt x="16" y="3"/>
                    </a:lnTo>
                    <a:lnTo>
                      <a:pt x="15" y="5"/>
                    </a:lnTo>
                    <a:lnTo>
                      <a:pt x="15"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0" name="Google Shape;80;p2"/>
              <p:cNvSpPr/>
              <p:nvPr/>
            </p:nvSpPr>
            <p:spPr>
              <a:xfrm>
                <a:off x="2479675" y="1695450"/>
                <a:ext cx="22225" cy="60325"/>
              </a:xfrm>
              <a:custGeom>
                <a:rect b="b" l="l" r="r" t="t"/>
                <a:pathLst>
                  <a:path extrusionOk="0" h="114" w="42">
                    <a:moveTo>
                      <a:pt x="33" y="3"/>
                    </a:moveTo>
                    <a:lnTo>
                      <a:pt x="33" y="3"/>
                    </a:lnTo>
                    <a:lnTo>
                      <a:pt x="19" y="56"/>
                    </a:lnTo>
                    <a:lnTo>
                      <a:pt x="9" y="83"/>
                    </a:lnTo>
                    <a:lnTo>
                      <a:pt x="0" y="108"/>
                    </a:lnTo>
                    <a:lnTo>
                      <a:pt x="0" y="108"/>
                    </a:lnTo>
                    <a:lnTo>
                      <a:pt x="0" y="110"/>
                    </a:lnTo>
                    <a:lnTo>
                      <a:pt x="0" y="112"/>
                    </a:lnTo>
                    <a:lnTo>
                      <a:pt x="1" y="113"/>
                    </a:lnTo>
                    <a:lnTo>
                      <a:pt x="3" y="114"/>
                    </a:lnTo>
                    <a:lnTo>
                      <a:pt x="6" y="113"/>
                    </a:lnTo>
                    <a:lnTo>
                      <a:pt x="8" y="112"/>
                    </a:lnTo>
                    <a:lnTo>
                      <a:pt x="9" y="111"/>
                    </a:lnTo>
                    <a:lnTo>
                      <a:pt x="9" y="111"/>
                    </a:lnTo>
                    <a:lnTo>
                      <a:pt x="19" y="85"/>
                    </a:lnTo>
                    <a:lnTo>
                      <a:pt x="27" y="59"/>
                    </a:lnTo>
                    <a:lnTo>
                      <a:pt x="42" y="6"/>
                    </a:lnTo>
                    <a:lnTo>
                      <a:pt x="42" y="6"/>
                    </a:lnTo>
                    <a:lnTo>
                      <a:pt x="42" y="4"/>
                    </a:lnTo>
                    <a:lnTo>
                      <a:pt x="42" y="2"/>
                    </a:lnTo>
                    <a:lnTo>
                      <a:pt x="40" y="1"/>
                    </a:lnTo>
                    <a:lnTo>
                      <a:pt x="39" y="0"/>
                    </a:lnTo>
                    <a:lnTo>
                      <a:pt x="37" y="0"/>
                    </a:lnTo>
                    <a:lnTo>
                      <a:pt x="35" y="1"/>
                    </a:lnTo>
                    <a:lnTo>
                      <a:pt x="34" y="2"/>
                    </a:lnTo>
                    <a:lnTo>
                      <a:pt x="33" y="3"/>
                    </a:lnTo>
                    <a:lnTo>
                      <a:pt x="33" y="3"/>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1" name="Google Shape;81;p2"/>
              <p:cNvSpPr/>
              <p:nvPr/>
            </p:nvSpPr>
            <p:spPr>
              <a:xfrm>
                <a:off x="2509838" y="1725613"/>
                <a:ext cx="14288" cy="53975"/>
              </a:xfrm>
              <a:custGeom>
                <a:rect b="b" l="l" r="r" t="t"/>
                <a:pathLst>
                  <a:path extrusionOk="0" h="104" w="29">
                    <a:moveTo>
                      <a:pt x="18" y="5"/>
                    </a:moveTo>
                    <a:lnTo>
                      <a:pt x="18" y="5"/>
                    </a:lnTo>
                    <a:lnTo>
                      <a:pt x="17" y="16"/>
                    </a:lnTo>
                    <a:lnTo>
                      <a:pt x="14" y="27"/>
                    </a:lnTo>
                    <a:lnTo>
                      <a:pt x="11" y="37"/>
                    </a:lnTo>
                    <a:lnTo>
                      <a:pt x="8" y="49"/>
                    </a:lnTo>
                    <a:lnTo>
                      <a:pt x="8" y="49"/>
                    </a:lnTo>
                    <a:lnTo>
                      <a:pt x="6" y="61"/>
                    </a:lnTo>
                    <a:lnTo>
                      <a:pt x="4" y="73"/>
                    </a:lnTo>
                    <a:lnTo>
                      <a:pt x="2" y="86"/>
                    </a:lnTo>
                    <a:lnTo>
                      <a:pt x="0" y="98"/>
                    </a:lnTo>
                    <a:lnTo>
                      <a:pt x="0" y="98"/>
                    </a:lnTo>
                    <a:lnTo>
                      <a:pt x="0" y="100"/>
                    </a:lnTo>
                    <a:lnTo>
                      <a:pt x="1" y="102"/>
                    </a:lnTo>
                    <a:lnTo>
                      <a:pt x="2" y="103"/>
                    </a:lnTo>
                    <a:lnTo>
                      <a:pt x="4" y="104"/>
                    </a:lnTo>
                    <a:lnTo>
                      <a:pt x="5" y="104"/>
                    </a:lnTo>
                    <a:lnTo>
                      <a:pt x="7" y="104"/>
                    </a:lnTo>
                    <a:lnTo>
                      <a:pt x="8" y="102"/>
                    </a:lnTo>
                    <a:lnTo>
                      <a:pt x="9" y="101"/>
                    </a:lnTo>
                    <a:lnTo>
                      <a:pt x="9" y="101"/>
                    </a:lnTo>
                    <a:lnTo>
                      <a:pt x="13" y="76"/>
                    </a:lnTo>
                    <a:lnTo>
                      <a:pt x="17" y="51"/>
                    </a:lnTo>
                    <a:lnTo>
                      <a:pt x="17" y="51"/>
                    </a:lnTo>
                    <a:lnTo>
                      <a:pt x="19" y="39"/>
                    </a:lnTo>
                    <a:lnTo>
                      <a:pt x="24" y="28"/>
                    </a:lnTo>
                    <a:lnTo>
                      <a:pt x="27" y="16"/>
                    </a:lnTo>
                    <a:lnTo>
                      <a:pt x="29" y="5"/>
                    </a:lnTo>
                    <a:lnTo>
                      <a:pt x="29" y="5"/>
                    </a:lnTo>
                    <a:lnTo>
                      <a:pt x="28" y="3"/>
                    </a:lnTo>
                    <a:lnTo>
                      <a:pt x="27" y="1"/>
                    </a:lnTo>
                    <a:lnTo>
                      <a:pt x="26" y="1"/>
                    </a:lnTo>
                    <a:lnTo>
                      <a:pt x="24" y="0"/>
                    </a:lnTo>
                    <a:lnTo>
                      <a:pt x="21" y="1"/>
                    </a:lnTo>
                    <a:lnTo>
                      <a:pt x="20" y="1"/>
                    </a:lnTo>
                    <a:lnTo>
                      <a:pt x="19" y="3"/>
                    </a:lnTo>
                    <a:lnTo>
                      <a:pt x="18" y="5"/>
                    </a:lnTo>
                    <a:lnTo>
                      <a:pt x="18"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 name="Google Shape;82;p2"/>
              <p:cNvSpPr/>
              <p:nvPr/>
            </p:nvSpPr>
            <p:spPr>
              <a:xfrm>
                <a:off x="2528888" y="1752600"/>
                <a:ext cx="17463" cy="57150"/>
              </a:xfrm>
              <a:custGeom>
                <a:rect b="b" l="l" r="r" t="t"/>
                <a:pathLst>
                  <a:path extrusionOk="0" h="108" w="33">
                    <a:moveTo>
                      <a:pt x="24" y="2"/>
                    </a:moveTo>
                    <a:lnTo>
                      <a:pt x="24" y="2"/>
                    </a:lnTo>
                    <a:lnTo>
                      <a:pt x="20" y="14"/>
                    </a:lnTo>
                    <a:lnTo>
                      <a:pt x="16" y="28"/>
                    </a:lnTo>
                    <a:lnTo>
                      <a:pt x="9" y="54"/>
                    </a:lnTo>
                    <a:lnTo>
                      <a:pt x="9" y="54"/>
                    </a:lnTo>
                    <a:lnTo>
                      <a:pt x="3" y="79"/>
                    </a:lnTo>
                    <a:lnTo>
                      <a:pt x="1" y="91"/>
                    </a:lnTo>
                    <a:lnTo>
                      <a:pt x="0" y="104"/>
                    </a:lnTo>
                    <a:lnTo>
                      <a:pt x="0" y="104"/>
                    </a:lnTo>
                    <a:lnTo>
                      <a:pt x="0" y="105"/>
                    </a:lnTo>
                    <a:lnTo>
                      <a:pt x="1" y="107"/>
                    </a:lnTo>
                    <a:lnTo>
                      <a:pt x="2" y="108"/>
                    </a:lnTo>
                    <a:lnTo>
                      <a:pt x="4" y="108"/>
                    </a:lnTo>
                    <a:lnTo>
                      <a:pt x="6" y="108"/>
                    </a:lnTo>
                    <a:lnTo>
                      <a:pt x="7" y="107"/>
                    </a:lnTo>
                    <a:lnTo>
                      <a:pt x="8" y="105"/>
                    </a:lnTo>
                    <a:lnTo>
                      <a:pt x="9" y="104"/>
                    </a:lnTo>
                    <a:lnTo>
                      <a:pt x="9" y="104"/>
                    </a:lnTo>
                    <a:lnTo>
                      <a:pt x="10" y="92"/>
                    </a:lnTo>
                    <a:lnTo>
                      <a:pt x="12" y="80"/>
                    </a:lnTo>
                    <a:lnTo>
                      <a:pt x="19" y="57"/>
                    </a:lnTo>
                    <a:lnTo>
                      <a:pt x="19" y="57"/>
                    </a:lnTo>
                    <a:lnTo>
                      <a:pt x="22" y="44"/>
                    </a:lnTo>
                    <a:lnTo>
                      <a:pt x="25" y="32"/>
                    </a:lnTo>
                    <a:lnTo>
                      <a:pt x="28" y="19"/>
                    </a:lnTo>
                    <a:lnTo>
                      <a:pt x="32" y="6"/>
                    </a:lnTo>
                    <a:lnTo>
                      <a:pt x="32" y="6"/>
                    </a:lnTo>
                    <a:lnTo>
                      <a:pt x="33" y="5"/>
                    </a:lnTo>
                    <a:lnTo>
                      <a:pt x="32" y="3"/>
                    </a:lnTo>
                    <a:lnTo>
                      <a:pt x="30" y="0"/>
                    </a:lnTo>
                    <a:lnTo>
                      <a:pt x="28" y="0"/>
                    </a:lnTo>
                    <a:lnTo>
                      <a:pt x="27" y="0"/>
                    </a:lnTo>
                    <a:lnTo>
                      <a:pt x="25" y="0"/>
                    </a:lnTo>
                    <a:lnTo>
                      <a:pt x="24" y="2"/>
                    </a:lnTo>
                    <a:lnTo>
                      <a:pt x="24" y="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 name="Google Shape;83;p2"/>
              <p:cNvSpPr/>
              <p:nvPr/>
            </p:nvSpPr>
            <p:spPr>
              <a:xfrm>
                <a:off x="2557463" y="1774825"/>
                <a:ext cx="11113" cy="52388"/>
              </a:xfrm>
              <a:custGeom>
                <a:rect b="b" l="l" r="r" t="t"/>
                <a:pathLst>
                  <a:path extrusionOk="0" h="99" w="23">
                    <a:moveTo>
                      <a:pt x="14" y="4"/>
                    </a:moveTo>
                    <a:lnTo>
                      <a:pt x="14" y="4"/>
                    </a:lnTo>
                    <a:lnTo>
                      <a:pt x="13" y="15"/>
                    </a:lnTo>
                    <a:lnTo>
                      <a:pt x="12" y="27"/>
                    </a:lnTo>
                    <a:lnTo>
                      <a:pt x="9" y="50"/>
                    </a:lnTo>
                    <a:lnTo>
                      <a:pt x="0" y="93"/>
                    </a:lnTo>
                    <a:lnTo>
                      <a:pt x="0" y="93"/>
                    </a:lnTo>
                    <a:lnTo>
                      <a:pt x="0" y="95"/>
                    </a:lnTo>
                    <a:lnTo>
                      <a:pt x="1" y="97"/>
                    </a:lnTo>
                    <a:lnTo>
                      <a:pt x="4" y="99"/>
                    </a:lnTo>
                    <a:lnTo>
                      <a:pt x="6" y="99"/>
                    </a:lnTo>
                    <a:lnTo>
                      <a:pt x="7" y="99"/>
                    </a:lnTo>
                    <a:lnTo>
                      <a:pt x="8" y="98"/>
                    </a:lnTo>
                    <a:lnTo>
                      <a:pt x="9" y="96"/>
                    </a:lnTo>
                    <a:lnTo>
                      <a:pt x="9" y="96"/>
                    </a:lnTo>
                    <a:lnTo>
                      <a:pt x="18" y="51"/>
                    </a:lnTo>
                    <a:lnTo>
                      <a:pt x="21" y="28"/>
                    </a:lnTo>
                    <a:lnTo>
                      <a:pt x="23" y="17"/>
                    </a:lnTo>
                    <a:lnTo>
                      <a:pt x="23" y="4"/>
                    </a:lnTo>
                    <a:lnTo>
                      <a:pt x="23" y="4"/>
                    </a:lnTo>
                    <a:lnTo>
                      <a:pt x="23" y="3"/>
                    </a:lnTo>
                    <a:lnTo>
                      <a:pt x="22" y="1"/>
                    </a:lnTo>
                    <a:lnTo>
                      <a:pt x="20" y="0"/>
                    </a:lnTo>
                    <a:lnTo>
                      <a:pt x="19" y="0"/>
                    </a:lnTo>
                    <a:lnTo>
                      <a:pt x="17" y="0"/>
                    </a:lnTo>
                    <a:lnTo>
                      <a:pt x="15" y="1"/>
                    </a:lnTo>
                    <a:lnTo>
                      <a:pt x="14" y="3"/>
                    </a:lnTo>
                    <a:lnTo>
                      <a:pt x="14" y="4"/>
                    </a:lnTo>
                    <a:lnTo>
                      <a:pt x="14"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 name="Google Shape;84;p2"/>
              <p:cNvSpPr/>
              <p:nvPr/>
            </p:nvSpPr>
            <p:spPr>
              <a:xfrm>
                <a:off x="2640013" y="1768475"/>
                <a:ext cx="7938" cy="57150"/>
              </a:xfrm>
              <a:custGeom>
                <a:rect b="b" l="l" r="r" t="t"/>
                <a:pathLst>
                  <a:path extrusionOk="0" h="109" w="14">
                    <a:moveTo>
                      <a:pt x="13" y="73"/>
                    </a:moveTo>
                    <a:lnTo>
                      <a:pt x="13" y="73"/>
                    </a:lnTo>
                    <a:lnTo>
                      <a:pt x="14" y="39"/>
                    </a:lnTo>
                    <a:lnTo>
                      <a:pt x="13" y="5"/>
                    </a:lnTo>
                    <a:lnTo>
                      <a:pt x="13" y="5"/>
                    </a:lnTo>
                    <a:lnTo>
                      <a:pt x="13" y="3"/>
                    </a:lnTo>
                    <a:lnTo>
                      <a:pt x="12" y="1"/>
                    </a:lnTo>
                    <a:lnTo>
                      <a:pt x="11" y="1"/>
                    </a:lnTo>
                    <a:lnTo>
                      <a:pt x="9" y="0"/>
                    </a:lnTo>
                    <a:lnTo>
                      <a:pt x="7" y="1"/>
                    </a:lnTo>
                    <a:lnTo>
                      <a:pt x="6" y="1"/>
                    </a:lnTo>
                    <a:lnTo>
                      <a:pt x="5" y="3"/>
                    </a:lnTo>
                    <a:lnTo>
                      <a:pt x="4" y="5"/>
                    </a:lnTo>
                    <a:lnTo>
                      <a:pt x="4" y="5"/>
                    </a:lnTo>
                    <a:lnTo>
                      <a:pt x="4" y="58"/>
                    </a:lnTo>
                    <a:lnTo>
                      <a:pt x="4" y="58"/>
                    </a:lnTo>
                    <a:lnTo>
                      <a:pt x="5" y="80"/>
                    </a:lnTo>
                    <a:lnTo>
                      <a:pt x="4" y="94"/>
                    </a:lnTo>
                    <a:lnTo>
                      <a:pt x="3" y="98"/>
                    </a:lnTo>
                    <a:lnTo>
                      <a:pt x="2" y="100"/>
                    </a:lnTo>
                    <a:lnTo>
                      <a:pt x="2" y="100"/>
                    </a:lnTo>
                    <a:lnTo>
                      <a:pt x="0" y="101"/>
                    </a:lnTo>
                    <a:lnTo>
                      <a:pt x="0" y="103"/>
                    </a:lnTo>
                    <a:lnTo>
                      <a:pt x="0" y="105"/>
                    </a:lnTo>
                    <a:lnTo>
                      <a:pt x="0" y="106"/>
                    </a:lnTo>
                    <a:lnTo>
                      <a:pt x="1" y="108"/>
                    </a:lnTo>
                    <a:lnTo>
                      <a:pt x="3" y="108"/>
                    </a:lnTo>
                    <a:lnTo>
                      <a:pt x="5" y="109"/>
                    </a:lnTo>
                    <a:lnTo>
                      <a:pt x="7" y="108"/>
                    </a:lnTo>
                    <a:lnTo>
                      <a:pt x="7" y="108"/>
                    </a:lnTo>
                    <a:lnTo>
                      <a:pt x="9" y="106"/>
                    </a:lnTo>
                    <a:lnTo>
                      <a:pt x="11" y="102"/>
                    </a:lnTo>
                    <a:lnTo>
                      <a:pt x="12" y="97"/>
                    </a:lnTo>
                    <a:lnTo>
                      <a:pt x="13" y="91"/>
                    </a:lnTo>
                    <a:lnTo>
                      <a:pt x="13" y="81"/>
                    </a:lnTo>
                    <a:lnTo>
                      <a:pt x="13" y="73"/>
                    </a:lnTo>
                    <a:lnTo>
                      <a:pt x="13" y="73"/>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 name="Google Shape;85;p2"/>
              <p:cNvSpPr/>
              <p:nvPr/>
            </p:nvSpPr>
            <p:spPr>
              <a:xfrm>
                <a:off x="2665413" y="1757363"/>
                <a:ext cx="19050" cy="52388"/>
              </a:xfrm>
              <a:custGeom>
                <a:rect b="b" l="l" r="r" t="t"/>
                <a:pathLst>
                  <a:path extrusionOk="0" h="99" w="37">
                    <a:moveTo>
                      <a:pt x="28" y="4"/>
                    </a:moveTo>
                    <a:lnTo>
                      <a:pt x="28" y="4"/>
                    </a:lnTo>
                    <a:lnTo>
                      <a:pt x="27" y="14"/>
                    </a:lnTo>
                    <a:lnTo>
                      <a:pt x="24" y="24"/>
                    </a:lnTo>
                    <a:lnTo>
                      <a:pt x="20" y="33"/>
                    </a:lnTo>
                    <a:lnTo>
                      <a:pt x="17" y="42"/>
                    </a:lnTo>
                    <a:lnTo>
                      <a:pt x="17" y="42"/>
                    </a:lnTo>
                    <a:lnTo>
                      <a:pt x="13" y="56"/>
                    </a:lnTo>
                    <a:lnTo>
                      <a:pt x="8" y="68"/>
                    </a:lnTo>
                    <a:lnTo>
                      <a:pt x="4" y="81"/>
                    </a:lnTo>
                    <a:lnTo>
                      <a:pt x="0" y="93"/>
                    </a:lnTo>
                    <a:lnTo>
                      <a:pt x="0" y="93"/>
                    </a:lnTo>
                    <a:lnTo>
                      <a:pt x="0" y="95"/>
                    </a:lnTo>
                    <a:lnTo>
                      <a:pt x="0" y="97"/>
                    </a:lnTo>
                    <a:lnTo>
                      <a:pt x="1" y="98"/>
                    </a:lnTo>
                    <a:lnTo>
                      <a:pt x="3" y="99"/>
                    </a:lnTo>
                    <a:lnTo>
                      <a:pt x="5" y="99"/>
                    </a:lnTo>
                    <a:lnTo>
                      <a:pt x="6" y="99"/>
                    </a:lnTo>
                    <a:lnTo>
                      <a:pt x="8" y="98"/>
                    </a:lnTo>
                    <a:lnTo>
                      <a:pt x="9" y="96"/>
                    </a:lnTo>
                    <a:lnTo>
                      <a:pt x="9" y="96"/>
                    </a:lnTo>
                    <a:lnTo>
                      <a:pt x="13" y="85"/>
                    </a:lnTo>
                    <a:lnTo>
                      <a:pt x="17" y="73"/>
                    </a:lnTo>
                    <a:lnTo>
                      <a:pt x="26" y="51"/>
                    </a:lnTo>
                    <a:lnTo>
                      <a:pt x="30" y="39"/>
                    </a:lnTo>
                    <a:lnTo>
                      <a:pt x="33" y="28"/>
                    </a:lnTo>
                    <a:lnTo>
                      <a:pt x="36" y="16"/>
                    </a:lnTo>
                    <a:lnTo>
                      <a:pt x="37" y="4"/>
                    </a:lnTo>
                    <a:lnTo>
                      <a:pt x="37" y="4"/>
                    </a:lnTo>
                    <a:lnTo>
                      <a:pt x="37" y="2"/>
                    </a:lnTo>
                    <a:lnTo>
                      <a:pt x="36" y="1"/>
                    </a:lnTo>
                    <a:lnTo>
                      <a:pt x="35" y="0"/>
                    </a:lnTo>
                    <a:lnTo>
                      <a:pt x="33" y="0"/>
                    </a:lnTo>
                    <a:lnTo>
                      <a:pt x="31" y="0"/>
                    </a:lnTo>
                    <a:lnTo>
                      <a:pt x="30" y="1"/>
                    </a:lnTo>
                    <a:lnTo>
                      <a:pt x="29" y="2"/>
                    </a:lnTo>
                    <a:lnTo>
                      <a:pt x="28" y="4"/>
                    </a:lnTo>
                    <a:lnTo>
                      <a:pt x="28"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 name="Google Shape;86;p2"/>
              <p:cNvSpPr/>
              <p:nvPr/>
            </p:nvSpPr>
            <p:spPr>
              <a:xfrm>
                <a:off x="2697163" y="1725613"/>
                <a:ext cx="15875" cy="52388"/>
              </a:xfrm>
              <a:custGeom>
                <a:rect b="b" l="l" r="r" t="t"/>
                <a:pathLst>
                  <a:path extrusionOk="0" h="99" w="29">
                    <a:moveTo>
                      <a:pt x="15" y="91"/>
                    </a:moveTo>
                    <a:lnTo>
                      <a:pt x="15" y="91"/>
                    </a:lnTo>
                    <a:lnTo>
                      <a:pt x="20" y="82"/>
                    </a:lnTo>
                    <a:lnTo>
                      <a:pt x="24" y="71"/>
                    </a:lnTo>
                    <a:lnTo>
                      <a:pt x="27" y="61"/>
                    </a:lnTo>
                    <a:lnTo>
                      <a:pt x="28" y="50"/>
                    </a:lnTo>
                    <a:lnTo>
                      <a:pt x="29" y="38"/>
                    </a:lnTo>
                    <a:lnTo>
                      <a:pt x="29" y="27"/>
                    </a:lnTo>
                    <a:lnTo>
                      <a:pt x="29" y="5"/>
                    </a:lnTo>
                    <a:lnTo>
                      <a:pt x="29" y="5"/>
                    </a:lnTo>
                    <a:lnTo>
                      <a:pt x="28" y="3"/>
                    </a:lnTo>
                    <a:lnTo>
                      <a:pt x="27" y="1"/>
                    </a:lnTo>
                    <a:lnTo>
                      <a:pt x="26" y="1"/>
                    </a:lnTo>
                    <a:lnTo>
                      <a:pt x="24" y="0"/>
                    </a:lnTo>
                    <a:lnTo>
                      <a:pt x="22" y="1"/>
                    </a:lnTo>
                    <a:lnTo>
                      <a:pt x="21" y="1"/>
                    </a:lnTo>
                    <a:lnTo>
                      <a:pt x="20" y="3"/>
                    </a:lnTo>
                    <a:lnTo>
                      <a:pt x="20" y="5"/>
                    </a:lnTo>
                    <a:lnTo>
                      <a:pt x="20" y="5"/>
                    </a:lnTo>
                    <a:lnTo>
                      <a:pt x="20" y="26"/>
                    </a:lnTo>
                    <a:lnTo>
                      <a:pt x="19" y="47"/>
                    </a:lnTo>
                    <a:lnTo>
                      <a:pt x="18" y="58"/>
                    </a:lnTo>
                    <a:lnTo>
                      <a:pt x="16" y="67"/>
                    </a:lnTo>
                    <a:lnTo>
                      <a:pt x="11" y="76"/>
                    </a:lnTo>
                    <a:lnTo>
                      <a:pt x="6" y="86"/>
                    </a:lnTo>
                    <a:lnTo>
                      <a:pt x="6" y="86"/>
                    </a:lnTo>
                    <a:lnTo>
                      <a:pt x="3" y="87"/>
                    </a:lnTo>
                    <a:lnTo>
                      <a:pt x="2" y="89"/>
                    </a:lnTo>
                    <a:lnTo>
                      <a:pt x="1" y="91"/>
                    </a:lnTo>
                    <a:lnTo>
                      <a:pt x="0" y="95"/>
                    </a:lnTo>
                    <a:lnTo>
                      <a:pt x="0" y="95"/>
                    </a:lnTo>
                    <a:lnTo>
                      <a:pt x="1" y="97"/>
                    </a:lnTo>
                    <a:lnTo>
                      <a:pt x="3" y="99"/>
                    </a:lnTo>
                    <a:lnTo>
                      <a:pt x="6" y="99"/>
                    </a:lnTo>
                    <a:lnTo>
                      <a:pt x="8" y="98"/>
                    </a:lnTo>
                    <a:lnTo>
                      <a:pt x="8" y="98"/>
                    </a:lnTo>
                    <a:lnTo>
                      <a:pt x="11" y="94"/>
                    </a:lnTo>
                    <a:lnTo>
                      <a:pt x="11" y="94"/>
                    </a:lnTo>
                    <a:lnTo>
                      <a:pt x="14" y="93"/>
                    </a:lnTo>
                    <a:lnTo>
                      <a:pt x="15" y="91"/>
                    </a:lnTo>
                    <a:lnTo>
                      <a:pt x="15" y="91"/>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 name="Google Shape;87;p2"/>
              <p:cNvSpPr/>
              <p:nvPr/>
            </p:nvSpPr>
            <p:spPr>
              <a:xfrm>
                <a:off x="2732088" y="1708150"/>
                <a:ext cx="11113" cy="53975"/>
              </a:xfrm>
              <a:custGeom>
                <a:rect b="b" l="l" r="r" t="t"/>
                <a:pathLst>
                  <a:path extrusionOk="0" h="104" w="22">
                    <a:moveTo>
                      <a:pt x="20" y="5"/>
                    </a:moveTo>
                    <a:lnTo>
                      <a:pt x="20" y="5"/>
                    </a:lnTo>
                    <a:lnTo>
                      <a:pt x="19" y="3"/>
                    </a:lnTo>
                    <a:lnTo>
                      <a:pt x="18" y="1"/>
                    </a:lnTo>
                    <a:lnTo>
                      <a:pt x="17" y="0"/>
                    </a:lnTo>
                    <a:lnTo>
                      <a:pt x="15" y="0"/>
                    </a:lnTo>
                    <a:lnTo>
                      <a:pt x="14" y="0"/>
                    </a:lnTo>
                    <a:lnTo>
                      <a:pt x="12" y="1"/>
                    </a:lnTo>
                    <a:lnTo>
                      <a:pt x="11" y="3"/>
                    </a:lnTo>
                    <a:lnTo>
                      <a:pt x="11" y="5"/>
                    </a:lnTo>
                    <a:lnTo>
                      <a:pt x="11" y="5"/>
                    </a:lnTo>
                    <a:lnTo>
                      <a:pt x="12" y="28"/>
                    </a:lnTo>
                    <a:lnTo>
                      <a:pt x="13" y="53"/>
                    </a:lnTo>
                    <a:lnTo>
                      <a:pt x="13" y="64"/>
                    </a:lnTo>
                    <a:lnTo>
                      <a:pt x="11" y="75"/>
                    </a:lnTo>
                    <a:lnTo>
                      <a:pt x="7" y="87"/>
                    </a:lnTo>
                    <a:lnTo>
                      <a:pt x="4" y="92"/>
                    </a:lnTo>
                    <a:lnTo>
                      <a:pt x="1" y="97"/>
                    </a:lnTo>
                    <a:lnTo>
                      <a:pt x="1" y="97"/>
                    </a:lnTo>
                    <a:lnTo>
                      <a:pt x="0" y="99"/>
                    </a:lnTo>
                    <a:lnTo>
                      <a:pt x="0" y="100"/>
                    </a:lnTo>
                    <a:lnTo>
                      <a:pt x="1" y="102"/>
                    </a:lnTo>
                    <a:lnTo>
                      <a:pt x="3" y="103"/>
                    </a:lnTo>
                    <a:lnTo>
                      <a:pt x="6" y="104"/>
                    </a:lnTo>
                    <a:lnTo>
                      <a:pt x="8" y="103"/>
                    </a:lnTo>
                    <a:lnTo>
                      <a:pt x="10" y="102"/>
                    </a:lnTo>
                    <a:lnTo>
                      <a:pt x="10" y="102"/>
                    </a:lnTo>
                    <a:lnTo>
                      <a:pt x="13" y="96"/>
                    </a:lnTo>
                    <a:lnTo>
                      <a:pt x="16" y="91"/>
                    </a:lnTo>
                    <a:lnTo>
                      <a:pt x="20" y="79"/>
                    </a:lnTo>
                    <a:lnTo>
                      <a:pt x="22" y="67"/>
                    </a:lnTo>
                    <a:lnTo>
                      <a:pt x="22" y="55"/>
                    </a:lnTo>
                    <a:lnTo>
                      <a:pt x="22" y="42"/>
                    </a:lnTo>
                    <a:lnTo>
                      <a:pt x="21" y="29"/>
                    </a:lnTo>
                    <a:lnTo>
                      <a:pt x="20" y="5"/>
                    </a:lnTo>
                    <a:lnTo>
                      <a:pt x="20"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 name="Google Shape;88;p2"/>
              <p:cNvSpPr/>
              <p:nvPr/>
            </p:nvSpPr>
            <p:spPr>
              <a:xfrm>
                <a:off x="2765425" y="1674813"/>
                <a:ext cx="7938" cy="55563"/>
              </a:xfrm>
              <a:custGeom>
                <a:rect b="b" l="l" r="r" t="t"/>
                <a:pathLst>
                  <a:path extrusionOk="0" h="104" w="15">
                    <a:moveTo>
                      <a:pt x="15" y="94"/>
                    </a:moveTo>
                    <a:lnTo>
                      <a:pt x="15" y="94"/>
                    </a:lnTo>
                    <a:lnTo>
                      <a:pt x="14" y="72"/>
                    </a:lnTo>
                    <a:lnTo>
                      <a:pt x="12" y="50"/>
                    </a:lnTo>
                    <a:lnTo>
                      <a:pt x="11" y="27"/>
                    </a:lnTo>
                    <a:lnTo>
                      <a:pt x="9" y="5"/>
                    </a:lnTo>
                    <a:lnTo>
                      <a:pt x="9" y="5"/>
                    </a:lnTo>
                    <a:lnTo>
                      <a:pt x="9" y="3"/>
                    </a:lnTo>
                    <a:lnTo>
                      <a:pt x="8" y="2"/>
                    </a:lnTo>
                    <a:lnTo>
                      <a:pt x="6" y="1"/>
                    </a:lnTo>
                    <a:lnTo>
                      <a:pt x="5" y="0"/>
                    </a:lnTo>
                    <a:lnTo>
                      <a:pt x="3" y="1"/>
                    </a:lnTo>
                    <a:lnTo>
                      <a:pt x="2" y="2"/>
                    </a:lnTo>
                    <a:lnTo>
                      <a:pt x="1" y="3"/>
                    </a:lnTo>
                    <a:lnTo>
                      <a:pt x="0" y="5"/>
                    </a:lnTo>
                    <a:lnTo>
                      <a:pt x="0" y="5"/>
                    </a:lnTo>
                    <a:lnTo>
                      <a:pt x="1" y="29"/>
                    </a:lnTo>
                    <a:lnTo>
                      <a:pt x="2" y="53"/>
                    </a:lnTo>
                    <a:lnTo>
                      <a:pt x="4" y="76"/>
                    </a:lnTo>
                    <a:lnTo>
                      <a:pt x="5" y="100"/>
                    </a:lnTo>
                    <a:lnTo>
                      <a:pt x="5" y="100"/>
                    </a:lnTo>
                    <a:lnTo>
                      <a:pt x="5" y="102"/>
                    </a:lnTo>
                    <a:lnTo>
                      <a:pt x="6" y="103"/>
                    </a:lnTo>
                    <a:lnTo>
                      <a:pt x="8" y="104"/>
                    </a:lnTo>
                    <a:lnTo>
                      <a:pt x="9" y="104"/>
                    </a:lnTo>
                    <a:lnTo>
                      <a:pt x="12" y="104"/>
                    </a:lnTo>
                    <a:lnTo>
                      <a:pt x="13" y="103"/>
                    </a:lnTo>
                    <a:lnTo>
                      <a:pt x="15" y="102"/>
                    </a:lnTo>
                    <a:lnTo>
                      <a:pt x="15" y="100"/>
                    </a:lnTo>
                    <a:lnTo>
                      <a:pt x="15" y="95"/>
                    </a:lnTo>
                    <a:lnTo>
                      <a:pt x="15" y="95"/>
                    </a:lnTo>
                    <a:lnTo>
                      <a:pt x="15" y="94"/>
                    </a:lnTo>
                    <a:lnTo>
                      <a:pt x="15" y="9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9" name="Google Shape;89;p2"/>
              <p:cNvSpPr/>
              <p:nvPr/>
            </p:nvSpPr>
            <p:spPr>
              <a:xfrm>
                <a:off x="2792413" y="1638300"/>
                <a:ext cx="7938" cy="53975"/>
              </a:xfrm>
              <a:custGeom>
                <a:rect b="b" l="l" r="r" t="t"/>
                <a:pathLst>
                  <a:path extrusionOk="0" h="103" w="15">
                    <a:moveTo>
                      <a:pt x="13" y="4"/>
                    </a:moveTo>
                    <a:lnTo>
                      <a:pt x="13" y="4"/>
                    </a:lnTo>
                    <a:lnTo>
                      <a:pt x="13" y="2"/>
                    </a:lnTo>
                    <a:lnTo>
                      <a:pt x="12" y="1"/>
                    </a:lnTo>
                    <a:lnTo>
                      <a:pt x="10" y="0"/>
                    </a:lnTo>
                    <a:lnTo>
                      <a:pt x="9" y="0"/>
                    </a:lnTo>
                    <a:lnTo>
                      <a:pt x="7" y="0"/>
                    </a:lnTo>
                    <a:lnTo>
                      <a:pt x="6" y="1"/>
                    </a:lnTo>
                    <a:lnTo>
                      <a:pt x="5" y="2"/>
                    </a:lnTo>
                    <a:lnTo>
                      <a:pt x="4" y="4"/>
                    </a:lnTo>
                    <a:lnTo>
                      <a:pt x="4" y="4"/>
                    </a:lnTo>
                    <a:lnTo>
                      <a:pt x="5" y="28"/>
                    </a:lnTo>
                    <a:lnTo>
                      <a:pt x="5" y="51"/>
                    </a:lnTo>
                    <a:lnTo>
                      <a:pt x="5" y="63"/>
                    </a:lnTo>
                    <a:lnTo>
                      <a:pt x="4" y="74"/>
                    </a:lnTo>
                    <a:lnTo>
                      <a:pt x="3" y="85"/>
                    </a:lnTo>
                    <a:lnTo>
                      <a:pt x="0" y="98"/>
                    </a:lnTo>
                    <a:lnTo>
                      <a:pt x="0" y="98"/>
                    </a:lnTo>
                    <a:lnTo>
                      <a:pt x="0" y="100"/>
                    </a:lnTo>
                    <a:lnTo>
                      <a:pt x="0" y="101"/>
                    </a:lnTo>
                    <a:lnTo>
                      <a:pt x="1" y="102"/>
                    </a:lnTo>
                    <a:lnTo>
                      <a:pt x="3" y="103"/>
                    </a:lnTo>
                    <a:lnTo>
                      <a:pt x="5" y="103"/>
                    </a:lnTo>
                    <a:lnTo>
                      <a:pt x="6" y="103"/>
                    </a:lnTo>
                    <a:lnTo>
                      <a:pt x="8" y="102"/>
                    </a:lnTo>
                    <a:lnTo>
                      <a:pt x="9" y="100"/>
                    </a:lnTo>
                    <a:lnTo>
                      <a:pt x="9" y="100"/>
                    </a:lnTo>
                    <a:lnTo>
                      <a:pt x="11" y="89"/>
                    </a:lnTo>
                    <a:lnTo>
                      <a:pt x="13" y="76"/>
                    </a:lnTo>
                    <a:lnTo>
                      <a:pt x="14" y="64"/>
                    </a:lnTo>
                    <a:lnTo>
                      <a:pt x="15" y="52"/>
                    </a:lnTo>
                    <a:lnTo>
                      <a:pt x="14" y="28"/>
                    </a:lnTo>
                    <a:lnTo>
                      <a:pt x="13" y="4"/>
                    </a:lnTo>
                    <a:lnTo>
                      <a:pt x="13"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0" name="Google Shape;90;p2"/>
              <p:cNvSpPr/>
              <p:nvPr/>
            </p:nvSpPr>
            <p:spPr>
              <a:xfrm>
                <a:off x="2817813" y="1609725"/>
                <a:ext cx="7938" cy="42863"/>
              </a:xfrm>
              <a:custGeom>
                <a:rect b="b" l="l" r="r" t="t"/>
                <a:pathLst>
                  <a:path extrusionOk="0" h="81" w="14">
                    <a:moveTo>
                      <a:pt x="10" y="5"/>
                    </a:moveTo>
                    <a:lnTo>
                      <a:pt x="10" y="5"/>
                    </a:lnTo>
                    <a:lnTo>
                      <a:pt x="9" y="3"/>
                    </a:lnTo>
                    <a:lnTo>
                      <a:pt x="8" y="1"/>
                    </a:lnTo>
                    <a:lnTo>
                      <a:pt x="7" y="0"/>
                    </a:lnTo>
                    <a:lnTo>
                      <a:pt x="5" y="0"/>
                    </a:lnTo>
                    <a:lnTo>
                      <a:pt x="2" y="0"/>
                    </a:lnTo>
                    <a:lnTo>
                      <a:pt x="1" y="1"/>
                    </a:lnTo>
                    <a:lnTo>
                      <a:pt x="0" y="3"/>
                    </a:lnTo>
                    <a:lnTo>
                      <a:pt x="0" y="5"/>
                    </a:lnTo>
                    <a:lnTo>
                      <a:pt x="0" y="5"/>
                    </a:lnTo>
                    <a:lnTo>
                      <a:pt x="0" y="14"/>
                    </a:lnTo>
                    <a:lnTo>
                      <a:pt x="2" y="24"/>
                    </a:lnTo>
                    <a:lnTo>
                      <a:pt x="3" y="33"/>
                    </a:lnTo>
                    <a:lnTo>
                      <a:pt x="5" y="42"/>
                    </a:lnTo>
                    <a:lnTo>
                      <a:pt x="5" y="42"/>
                    </a:lnTo>
                    <a:lnTo>
                      <a:pt x="5" y="59"/>
                    </a:lnTo>
                    <a:lnTo>
                      <a:pt x="5" y="75"/>
                    </a:lnTo>
                    <a:lnTo>
                      <a:pt x="5" y="75"/>
                    </a:lnTo>
                    <a:lnTo>
                      <a:pt x="6" y="77"/>
                    </a:lnTo>
                    <a:lnTo>
                      <a:pt x="7" y="80"/>
                    </a:lnTo>
                    <a:lnTo>
                      <a:pt x="8" y="81"/>
                    </a:lnTo>
                    <a:lnTo>
                      <a:pt x="10" y="81"/>
                    </a:lnTo>
                    <a:lnTo>
                      <a:pt x="11" y="81"/>
                    </a:lnTo>
                    <a:lnTo>
                      <a:pt x="13" y="80"/>
                    </a:lnTo>
                    <a:lnTo>
                      <a:pt x="14" y="77"/>
                    </a:lnTo>
                    <a:lnTo>
                      <a:pt x="14" y="75"/>
                    </a:lnTo>
                    <a:lnTo>
                      <a:pt x="14" y="42"/>
                    </a:lnTo>
                    <a:lnTo>
                      <a:pt x="14" y="42"/>
                    </a:lnTo>
                    <a:lnTo>
                      <a:pt x="14" y="33"/>
                    </a:lnTo>
                    <a:lnTo>
                      <a:pt x="12" y="24"/>
                    </a:lnTo>
                    <a:lnTo>
                      <a:pt x="11" y="14"/>
                    </a:lnTo>
                    <a:lnTo>
                      <a:pt x="10" y="5"/>
                    </a:lnTo>
                    <a:lnTo>
                      <a:pt x="10"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1" name="Google Shape;91;p2"/>
              <p:cNvSpPr/>
              <p:nvPr/>
            </p:nvSpPr>
            <p:spPr>
              <a:xfrm>
                <a:off x="2847975" y="1576388"/>
                <a:ext cx="7938" cy="33338"/>
              </a:xfrm>
              <a:custGeom>
                <a:rect b="b" l="l" r="r" t="t"/>
                <a:pathLst>
                  <a:path extrusionOk="0" h="62" w="14">
                    <a:moveTo>
                      <a:pt x="9" y="5"/>
                    </a:moveTo>
                    <a:lnTo>
                      <a:pt x="9" y="5"/>
                    </a:lnTo>
                    <a:lnTo>
                      <a:pt x="8" y="3"/>
                    </a:lnTo>
                    <a:lnTo>
                      <a:pt x="7" y="2"/>
                    </a:lnTo>
                    <a:lnTo>
                      <a:pt x="6" y="1"/>
                    </a:lnTo>
                    <a:lnTo>
                      <a:pt x="4" y="0"/>
                    </a:lnTo>
                    <a:lnTo>
                      <a:pt x="2" y="1"/>
                    </a:lnTo>
                    <a:lnTo>
                      <a:pt x="1" y="2"/>
                    </a:lnTo>
                    <a:lnTo>
                      <a:pt x="0" y="3"/>
                    </a:lnTo>
                    <a:lnTo>
                      <a:pt x="0" y="5"/>
                    </a:lnTo>
                    <a:lnTo>
                      <a:pt x="0" y="5"/>
                    </a:lnTo>
                    <a:lnTo>
                      <a:pt x="0" y="19"/>
                    </a:lnTo>
                    <a:lnTo>
                      <a:pt x="2" y="31"/>
                    </a:lnTo>
                    <a:lnTo>
                      <a:pt x="3" y="44"/>
                    </a:lnTo>
                    <a:lnTo>
                      <a:pt x="4" y="57"/>
                    </a:lnTo>
                    <a:lnTo>
                      <a:pt x="4" y="57"/>
                    </a:lnTo>
                    <a:lnTo>
                      <a:pt x="5" y="59"/>
                    </a:lnTo>
                    <a:lnTo>
                      <a:pt x="6" y="61"/>
                    </a:lnTo>
                    <a:lnTo>
                      <a:pt x="7" y="62"/>
                    </a:lnTo>
                    <a:lnTo>
                      <a:pt x="9" y="62"/>
                    </a:lnTo>
                    <a:lnTo>
                      <a:pt x="12" y="62"/>
                    </a:lnTo>
                    <a:lnTo>
                      <a:pt x="13" y="61"/>
                    </a:lnTo>
                    <a:lnTo>
                      <a:pt x="14" y="59"/>
                    </a:lnTo>
                    <a:lnTo>
                      <a:pt x="14" y="57"/>
                    </a:lnTo>
                    <a:lnTo>
                      <a:pt x="14" y="57"/>
                    </a:lnTo>
                    <a:lnTo>
                      <a:pt x="14" y="44"/>
                    </a:lnTo>
                    <a:lnTo>
                      <a:pt x="12" y="31"/>
                    </a:lnTo>
                    <a:lnTo>
                      <a:pt x="11" y="19"/>
                    </a:lnTo>
                    <a:lnTo>
                      <a:pt x="9" y="5"/>
                    </a:lnTo>
                    <a:lnTo>
                      <a:pt x="9"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2" name="Google Shape;92;p2"/>
              <p:cNvSpPr/>
              <p:nvPr/>
            </p:nvSpPr>
            <p:spPr>
              <a:xfrm>
                <a:off x="2573338" y="1277938"/>
                <a:ext cx="25400" cy="68263"/>
              </a:xfrm>
              <a:custGeom>
                <a:rect b="b" l="l" r="r" t="t"/>
                <a:pathLst>
                  <a:path extrusionOk="0" h="129" w="47">
                    <a:moveTo>
                      <a:pt x="38" y="2"/>
                    </a:moveTo>
                    <a:lnTo>
                      <a:pt x="38" y="2"/>
                    </a:lnTo>
                    <a:lnTo>
                      <a:pt x="31" y="17"/>
                    </a:lnTo>
                    <a:lnTo>
                      <a:pt x="24" y="31"/>
                    </a:lnTo>
                    <a:lnTo>
                      <a:pt x="19" y="46"/>
                    </a:lnTo>
                    <a:lnTo>
                      <a:pt x="14" y="60"/>
                    </a:lnTo>
                    <a:lnTo>
                      <a:pt x="14" y="60"/>
                    </a:lnTo>
                    <a:lnTo>
                      <a:pt x="10" y="75"/>
                    </a:lnTo>
                    <a:lnTo>
                      <a:pt x="5" y="92"/>
                    </a:lnTo>
                    <a:lnTo>
                      <a:pt x="2" y="109"/>
                    </a:lnTo>
                    <a:lnTo>
                      <a:pt x="0" y="125"/>
                    </a:lnTo>
                    <a:lnTo>
                      <a:pt x="0" y="125"/>
                    </a:lnTo>
                    <a:lnTo>
                      <a:pt x="0" y="127"/>
                    </a:lnTo>
                    <a:lnTo>
                      <a:pt x="1" y="128"/>
                    </a:lnTo>
                    <a:lnTo>
                      <a:pt x="2" y="129"/>
                    </a:lnTo>
                    <a:lnTo>
                      <a:pt x="4" y="129"/>
                    </a:lnTo>
                    <a:lnTo>
                      <a:pt x="7" y="128"/>
                    </a:lnTo>
                    <a:lnTo>
                      <a:pt x="8" y="127"/>
                    </a:lnTo>
                    <a:lnTo>
                      <a:pt x="9" y="125"/>
                    </a:lnTo>
                    <a:lnTo>
                      <a:pt x="9" y="125"/>
                    </a:lnTo>
                    <a:lnTo>
                      <a:pt x="10" y="119"/>
                    </a:lnTo>
                    <a:lnTo>
                      <a:pt x="11" y="113"/>
                    </a:lnTo>
                    <a:lnTo>
                      <a:pt x="15" y="100"/>
                    </a:lnTo>
                    <a:lnTo>
                      <a:pt x="18" y="88"/>
                    </a:lnTo>
                    <a:lnTo>
                      <a:pt x="20" y="82"/>
                    </a:lnTo>
                    <a:lnTo>
                      <a:pt x="21" y="75"/>
                    </a:lnTo>
                    <a:lnTo>
                      <a:pt x="21" y="75"/>
                    </a:lnTo>
                    <a:lnTo>
                      <a:pt x="22" y="66"/>
                    </a:lnTo>
                    <a:lnTo>
                      <a:pt x="24" y="58"/>
                    </a:lnTo>
                    <a:lnTo>
                      <a:pt x="30" y="40"/>
                    </a:lnTo>
                    <a:lnTo>
                      <a:pt x="38" y="23"/>
                    </a:lnTo>
                    <a:lnTo>
                      <a:pt x="46" y="7"/>
                    </a:lnTo>
                    <a:lnTo>
                      <a:pt x="46" y="7"/>
                    </a:lnTo>
                    <a:lnTo>
                      <a:pt x="47" y="5"/>
                    </a:lnTo>
                    <a:lnTo>
                      <a:pt x="46" y="3"/>
                    </a:lnTo>
                    <a:lnTo>
                      <a:pt x="46" y="2"/>
                    </a:lnTo>
                    <a:lnTo>
                      <a:pt x="44" y="1"/>
                    </a:lnTo>
                    <a:lnTo>
                      <a:pt x="43" y="0"/>
                    </a:lnTo>
                    <a:lnTo>
                      <a:pt x="41" y="0"/>
                    </a:lnTo>
                    <a:lnTo>
                      <a:pt x="39" y="1"/>
                    </a:lnTo>
                    <a:lnTo>
                      <a:pt x="38" y="2"/>
                    </a:lnTo>
                    <a:lnTo>
                      <a:pt x="38" y="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3" name="Google Shape;93;p2"/>
              <p:cNvSpPr/>
              <p:nvPr/>
            </p:nvSpPr>
            <p:spPr>
              <a:xfrm>
                <a:off x="2606675" y="1308100"/>
                <a:ext cx="22225" cy="34925"/>
              </a:xfrm>
              <a:custGeom>
                <a:rect b="b" l="l" r="r" t="t"/>
                <a:pathLst>
                  <a:path extrusionOk="0" h="66" w="41">
                    <a:moveTo>
                      <a:pt x="33" y="1"/>
                    </a:moveTo>
                    <a:lnTo>
                      <a:pt x="33" y="1"/>
                    </a:lnTo>
                    <a:lnTo>
                      <a:pt x="27" y="8"/>
                    </a:lnTo>
                    <a:lnTo>
                      <a:pt x="22" y="14"/>
                    </a:lnTo>
                    <a:lnTo>
                      <a:pt x="13" y="29"/>
                    </a:lnTo>
                    <a:lnTo>
                      <a:pt x="6" y="44"/>
                    </a:lnTo>
                    <a:lnTo>
                      <a:pt x="0" y="61"/>
                    </a:lnTo>
                    <a:lnTo>
                      <a:pt x="0" y="61"/>
                    </a:lnTo>
                    <a:lnTo>
                      <a:pt x="0" y="63"/>
                    </a:lnTo>
                    <a:lnTo>
                      <a:pt x="0" y="64"/>
                    </a:lnTo>
                    <a:lnTo>
                      <a:pt x="2" y="65"/>
                    </a:lnTo>
                    <a:lnTo>
                      <a:pt x="3" y="66"/>
                    </a:lnTo>
                    <a:lnTo>
                      <a:pt x="5" y="66"/>
                    </a:lnTo>
                    <a:lnTo>
                      <a:pt x="6" y="66"/>
                    </a:lnTo>
                    <a:lnTo>
                      <a:pt x="8" y="65"/>
                    </a:lnTo>
                    <a:lnTo>
                      <a:pt x="9" y="63"/>
                    </a:lnTo>
                    <a:lnTo>
                      <a:pt x="9" y="63"/>
                    </a:lnTo>
                    <a:lnTo>
                      <a:pt x="14" y="48"/>
                    </a:lnTo>
                    <a:lnTo>
                      <a:pt x="21" y="34"/>
                    </a:lnTo>
                    <a:lnTo>
                      <a:pt x="30" y="21"/>
                    </a:lnTo>
                    <a:lnTo>
                      <a:pt x="34" y="14"/>
                    </a:lnTo>
                    <a:lnTo>
                      <a:pt x="39" y="8"/>
                    </a:lnTo>
                    <a:lnTo>
                      <a:pt x="39" y="8"/>
                    </a:lnTo>
                    <a:lnTo>
                      <a:pt x="40" y="6"/>
                    </a:lnTo>
                    <a:lnTo>
                      <a:pt x="41" y="5"/>
                    </a:lnTo>
                    <a:lnTo>
                      <a:pt x="40" y="3"/>
                    </a:lnTo>
                    <a:lnTo>
                      <a:pt x="39" y="2"/>
                    </a:lnTo>
                    <a:lnTo>
                      <a:pt x="38" y="1"/>
                    </a:lnTo>
                    <a:lnTo>
                      <a:pt x="36" y="0"/>
                    </a:lnTo>
                    <a:lnTo>
                      <a:pt x="34" y="0"/>
                    </a:lnTo>
                    <a:lnTo>
                      <a:pt x="33" y="1"/>
                    </a:lnTo>
                    <a:lnTo>
                      <a:pt x="33" y="1"/>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 name="Google Shape;94;p2"/>
              <p:cNvSpPr/>
              <p:nvPr/>
            </p:nvSpPr>
            <p:spPr>
              <a:xfrm>
                <a:off x="2646363" y="1443038"/>
                <a:ext cx="19050" cy="41275"/>
              </a:xfrm>
              <a:custGeom>
                <a:rect b="b" l="l" r="r" t="t"/>
                <a:pathLst>
                  <a:path extrusionOk="0" h="78" w="35">
                    <a:moveTo>
                      <a:pt x="26" y="2"/>
                    </a:moveTo>
                    <a:lnTo>
                      <a:pt x="26" y="2"/>
                    </a:lnTo>
                    <a:lnTo>
                      <a:pt x="18" y="20"/>
                    </a:lnTo>
                    <a:lnTo>
                      <a:pt x="9" y="37"/>
                    </a:lnTo>
                    <a:lnTo>
                      <a:pt x="6" y="45"/>
                    </a:lnTo>
                    <a:lnTo>
                      <a:pt x="3" y="55"/>
                    </a:lnTo>
                    <a:lnTo>
                      <a:pt x="1" y="64"/>
                    </a:lnTo>
                    <a:lnTo>
                      <a:pt x="0" y="74"/>
                    </a:lnTo>
                    <a:lnTo>
                      <a:pt x="0" y="74"/>
                    </a:lnTo>
                    <a:lnTo>
                      <a:pt x="1" y="76"/>
                    </a:lnTo>
                    <a:lnTo>
                      <a:pt x="2" y="77"/>
                    </a:lnTo>
                    <a:lnTo>
                      <a:pt x="3" y="78"/>
                    </a:lnTo>
                    <a:lnTo>
                      <a:pt x="5" y="78"/>
                    </a:lnTo>
                    <a:lnTo>
                      <a:pt x="7" y="78"/>
                    </a:lnTo>
                    <a:lnTo>
                      <a:pt x="8" y="77"/>
                    </a:lnTo>
                    <a:lnTo>
                      <a:pt x="9" y="76"/>
                    </a:lnTo>
                    <a:lnTo>
                      <a:pt x="10" y="74"/>
                    </a:lnTo>
                    <a:lnTo>
                      <a:pt x="10" y="74"/>
                    </a:lnTo>
                    <a:lnTo>
                      <a:pt x="10" y="65"/>
                    </a:lnTo>
                    <a:lnTo>
                      <a:pt x="12" y="56"/>
                    </a:lnTo>
                    <a:lnTo>
                      <a:pt x="16" y="47"/>
                    </a:lnTo>
                    <a:lnTo>
                      <a:pt x="19" y="39"/>
                    </a:lnTo>
                    <a:lnTo>
                      <a:pt x="26" y="23"/>
                    </a:lnTo>
                    <a:lnTo>
                      <a:pt x="34" y="7"/>
                    </a:lnTo>
                    <a:lnTo>
                      <a:pt x="34" y="7"/>
                    </a:lnTo>
                    <a:lnTo>
                      <a:pt x="35" y="5"/>
                    </a:lnTo>
                    <a:lnTo>
                      <a:pt x="35" y="3"/>
                    </a:lnTo>
                    <a:lnTo>
                      <a:pt x="34" y="2"/>
                    </a:lnTo>
                    <a:lnTo>
                      <a:pt x="32" y="1"/>
                    </a:lnTo>
                    <a:lnTo>
                      <a:pt x="31" y="0"/>
                    </a:lnTo>
                    <a:lnTo>
                      <a:pt x="29" y="0"/>
                    </a:lnTo>
                    <a:lnTo>
                      <a:pt x="28" y="1"/>
                    </a:lnTo>
                    <a:lnTo>
                      <a:pt x="26" y="2"/>
                    </a:lnTo>
                    <a:lnTo>
                      <a:pt x="26" y="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 name="Google Shape;95;p2"/>
              <p:cNvSpPr/>
              <p:nvPr/>
            </p:nvSpPr>
            <p:spPr>
              <a:xfrm>
                <a:off x="2684463" y="1452563"/>
                <a:ext cx="17463" cy="34925"/>
              </a:xfrm>
              <a:custGeom>
                <a:rect b="b" l="l" r="r" t="t"/>
                <a:pathLst>
                  <a:path extrusionOk="0" h="65" w="34">
                    <a:moveTo>
                      <a:pt x="26" y="2"/>
                    </a:moveTo>
                    <a:lnTo>
                      <a:pt x="26" y="2"/>
                    </a:lnTo>
                    <a:lnTo>
                      <a:pt x="17" y="15"/>
                    </a:lnTo>
                    <a:lnTo>
                      <a:pt x="9" y="30"/>
                    </a:lnTo>
                    <a:lnTo>
                      <a:pt x="5" y="37"/>
                    </a:lnTo>
                    <a:lnTo>
                      <a:pt x="2" y="44"/>
                    </a:lnTo>
                    <a:lnTo>
                      <a:pt x="1" y="52"/>
                    </a:lnTo>
                    <a:lnTo>
                      <a:pt x="0" y="61"/>
                    </a:lnTo>
                    <a:lnTo>
                      <a:pt x="0" y="61"/>
                    </a:lnTo>
                    <a:lnTo>
                      <a:pt x="0" y="63"/>
                    </a:lnTo>
                    <a:lnTo>
                      <a:pt x="1" y="64"/>
                    </a:lnTo>
                    <a:lnTo>
                      <a:pt x="2" y="65"/>
                    </a:lnTo>
                    <a:lnTo>
                      <a:pt x="4" y="65"/>
                    </a:lnTo>
                    <a:lnTo>
                      <a:pt x="7" y="65"/>
                    </a:lnTo>
                    <a:lnTo>
                      <a:pt x="8" y="64"/>
                    </a:lnTo>
                    <a:lnTo>
                      <a:pt x="9" y="63"/>
                    </a:lnTo>
                    <a:lnTo>
                      <a:pt x="10" y="61"/>
                    </a:lnTo>
                    <a:lnTo>
                      <a:pt x="10" y="61"/>
                    </a:lnTo>
                    <a:lnTo>
                      <a:pt x="11" y="53"/>
                    </a:lnTo>
                    <a:lnTo>
                      <a:pt x="12" y="46"/>
                    </a:lnTo>
                    <a:lnTo>
                      <a:pt x="15" y="39"/>
                    </a:lnTo>
                    <a:lnTo>
                      <a:pt x="18" y="32"/>
                    </a:lnTo>
                    <a:lnTo>
                      <a:pt x="26" y="18"/>
                    </a:lnTo>
                    <a:lnTo>
                      <a:pt x="34" y="6"/>
                    </a:lnTo>
                    <a:lnTo>
                      <a:pt x="34" y="6"/>
                    </a:lnTo>
                    <a:lnTo>
                      <a:pt x="34" y="4"/>
                    </a:lnTo>
                    <a:lnTo>
                      <a:pt x="34" y="3"/>
                    </a:lnTo>
                    <a:lnTo>
                      <a:pt x="34" y="1"/>
                    </a:lnTo>
                    <a:lnTo>
                      <a:pt x="32" y="0"/>
                    </a:lnTo>
                    <a:lnTo>
                      <a:pt x="31" y="0"/>
                    </a:lnTo>
                    <a:lnTo>
                      <a:pt x="29" y="0"/>
                    </a:lnTo>
                    <a:lnTo>
                      <a:pt x="27" y="0"/>
                    </a:lnTo>
                    <a:lnTo>
                      <a:pt x="26" y="2"/>
                    </a:lnTo>
                    <a:lnTo>
                      <a:pt x="26" y="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6" name="Google Shape;96;p2"/>
              <p:cNvSpPr/>
              <p:nvPr/>
            </p:nvSpPr>
            <p:spPr>
              <a:xfrm>
                <a:off x="2724150" y="1473200"/>
                <a:ext cx="4763" cy="11113"/>
              </a:xfrm>
              <a:custGeom>
                <a:rect b="b" l="l" r="r" t="t"/>
                <a:pathLst>
                  <a:path extrusionOk="0" h="21" w="9">
                    <a:moveTo>
                      <a:pt x="0" y="5"/>
                    </a:moveTo>
                    <a:lnTo>
                      <a:pt x="0" y="17"/>
                    </a:lnTo>
                    <a:lnTo>
                      <a:pt x="0" y="17"/>
                    </a:lnTo>
                    <a:lnTo>
                      <a:pt x="1" y="19"/>
                    </a:lnTo>
                    <a:lnTo>
                      <a:pt x="2" y="20"/>
                    </a:lnTo>
                    <a:lnTo>
                      <a:pt x="3" y="21"/>
                    </a:lnTo>
                    <a:lnTo>
                      <a:pt x="5" y="21"/>
                    </a:lnTo>
                    <a:lnTo>
                      <a:pt x="6" y="21"/>
                    </a:lnTo>
                    <a:lnTo>
                      <a:pt x="8" y="20"/>
                    </a:lnTo>
                    <a:lnTo>
                      <a:pt x="9" y="19"/>
                    </a:lnTo>
                    <a:lnTo>
                      <a:pt x="9" y="17"/>
                    </a:lnTo>
                    <a:lnTo>
                      <a:pt x="9" y="5"/>
                    </a:lnTo>
                    <a:lnTo>
                      <a:pt x="9" y="5"/>
                    </a:lnTo>
                    <a:lnTo>
                      <a:pt x="9" y="3"/>
                    </a:lnTo>
                    <a:lnTo>
                      <a:pt x="8" y="1"/>
                    </a:lnTo>
                    <a:lnTo>
                      <a:pt x="6" y="0"/>
                    </a:lnTo>
                    <a:lnTo>
                      <a:pt x="5" y="0"/>
                    </a:lnTo>
                    <a:lnTo>
                      <a:pt x="3" y="0"/>
                    </a:lnTo>
                    <a:lnTo>
                      <a:pt x="2" y="1"/>
                    </a:lnTo>
                    <a:lnTo>
                      <a:pt x="1" y="3"/>
                    </a:lnTo>
                    <a:lnTo>
                      <a:pt x="0" y="5"/>
                    </a:lnTo>
                    <a:lnTo>
                      <a:pt x="0"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7" name="Google Shape;97;p2"/>
              <p:cNvSpPr/>
              <p:nvPr/>
            </p:nvSpPr>
            <p:spPr>
              <a:xfrm>
                <a:off x="2386013" y="1473200"/>
                <a:ext cx="15875" cy="47625"/>
              </a:xfrm>
              <a:custGeom>
                <a:rect b="b" l="l" r="r" t="t"/>
                <a:pathLst>
                  <a:path extrusionOk="0" h="92" w="29">
                    <a:moveTo>
                      <a:pt x="19" y="5"/>
                    </a:moveTo>
                    <a:lnTo>
                      <a:pt x="19" y="5"/>
                    </a:lnTo>
                    <a:lnTo>
                      <a:pt x="18" y="15"/>
                    </a:lnTo>
                    <a:lnTo>
                      <a:pt x="16" y="26"/>
                    </a:lnTo>
                    <a:lnTo>
                      <a:pt x="10" y="45"/>
                    </a:lnTo>
                    <a:lnTo>
                      <a:pt x="3" y="66"/>
                    </a:lnTo>
                    <a:lnTo>
                      <a:pt x="1" y="76"/>
                    </a:lnTo>
                    <a:lnTo>
                      <a:pt x="0" y="87"/>
                    </a:lnTo>
                    <a:lnTo>
                      <a:pt x="0" y="87"/>
                    </a:lnTo>
                    <a:lnTo>
                      <a:pt x="0" y="89"/>
                    </a:lnTo>
                    <a:lnTo>
                      <a:pt x="1" y="91"/>
                    </a:lnTo>
                    <a:lnTo>
                      <a:pt x="3" y="91"/>
                    </a:lnTo>
                    <a:lnTo>
                      <a:pt x="5" y="92"/>
                    </a:lnTo>
                    <a:lnTo>
                      <a:pt x="7" y="91"/>
                    </a:lnTo>
                    <a:lnTo>
                      <a:pt x="9" y="91"/>
                    </a:lnTo>
                    <a:lnTo>
                      <a:pt x="10" y="89"/>
                    </a:lnTo>
                    <a:lnTo>
                      <a:pt x="10" y="87"/>
                    </a:lnTo>
                    <a:lnTo>
                      <a:pt x="10" y="87"/>
                    </a:lnTo>
                    <a:lnTo>
                      <a:pt x="11" y="76"/>
                    </a:lnTo>
                    <a:lnTo>
                      <a:pt x="13" y="66"/>
                    </a:lnTo>
                    <a:lnTo>
                      <a:pt x="19" y="45"/>
                    </a:lnTo>
                    <a:lnTo>
                      <a:pt x="25" y="26"/>
                    </a:lnTo>
                    <a:lnTo>
                      <a:pt x="27" y="15"/>
                    </a:lnTo>
                    <a:lnTo>
                      <a:pt x="29" y="5"/>
                    </a:lnTo>
                    <a:lnTo>
                      <a:pt x="29" y="5"/>
                    </a:lnTo>
                    <a:lnTo>
                      <a:pt x="28" y="3"/>
                    </a:lnTo>
                    <a:lnTo>
                      <a:pt x="27" y="1"/>
                    </a:lnTo>
                    <a:lnTo>
                      <a:pt x="26" y="0"/>
                    </a:lnTo>
                    <a:lnTo>
                      <a:pt x="24" y="0"/>
                    </a:lnTo>
                    <a:lnTo>
                      <a:pt x="22" y="0"/>
                    </a:lnTo>
                    <a:lnTo>
                      <a:pt x="21" y="1"/>
                    </a:lnTo>
                    <a:lnTo>
                      <a:pt x="20" y="3"/>
                    </a:lnTo>
                    <a:lnTo>
                      <a:pt x="19" y="5"/>
                    </a:lnTo>
                    <a:lnTo>
                      <a:pt x="19" y="5"/>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8" name="Google Shape;98;p2"/>
              <p:cNvSpPr/>
              <p:nvPr/>
            </p:nvSpPr>
            <p:spPr>
              <a:xfrm>
                <a:off x="2422525" y="1492250"/>
                <a:ext cx="12700" cy="31750"/>
              </a:xfrm>
              <a:custGeom>
                <a:rect b="b" l="l" r="r" t="t"/>
                <a:pathLst>
                  <a:path extrusionOk="0" h="60" w="22">
                    <a:moveTo>
                      <a:pt x="13" y="3"/>
                    </a:moveTo>
                    <a:lnTo>
                      <a:pt x="13" y="3"/>
                    </a:lnTo>
                    <a:lnTo>
                      <a:pt x="5" y="29"/>
                    </a:lnTo>
                    <a:lnTo>
                      <a:pt x="2" y="41"/>
                    </a:lnTo>
                    <a:lnTo>
                      <a:pt x="0" y="55"/>
                    </a:lnTo>
                    <a:lnTo>
                      <a:pt x="0" y="55"/>
                    </a:lnTo>
                    <a:lnTo>
                      <a:pt x="1" y="57"/>
                    </a:lnTo>
                    <a:lnTo>
                      <a:pt x="2" y="59"/>
                    </a:lnTo>
                    <a:lnTo>
                      <a:pt x="3" y="59"/>
                    </a:lnTo>
                    <a:lnTo>
                      <a:pt x="5" y="60"/>
                    </a:lnTo>
                    <a:lnTo>
                      <a:pt x="6" y="59"/>
                    </a:lnTo>
                    <a:lnTo>
                      <a:pt x="8" y="59"/>
                    </a:lnTo>
                    <a:lnTo>
                      <a:pt x="9" y="57"/>
                    </a:lnTo>
                    <a:lnTo>
                      <a:pt x="9" y="55"/>
                    </a:lnTo>
                    <a:lnTo>
                      <a:pt x="9" y="55"/>
                    </a:lnTo>
                    <a:lnTo>
                      <a:pt x="11" y="42"/>
                    </a:lnTo>
                    <a:lnTo>
                      <a:pt x="14" y="30"/>
                    </a:lnTo>
                    <a:lnTo>
                      <a:pt x="22" y="6"/>
                    </a:lnTo>
                    <a:lnTo>
                      <a:pt x="22" y="6"/>
                    </a:lnTo>
                    <a:lnTo>
                      <a:pt x="22" y="4"/>
                    </a:lnTo>
                    <a:lnTo>
                      <a:pt x="21" y="2"/>
                    </a:lnTo>
                    <a:lnTo>
                      <a:pt x="20" y="1"/>
                    </a:lnTo>
                    <a:lnTo>
                      <a:pt x="19" y="0"/>
                    </a:lnTo>
                    <a:lnTo>
                      <a:pt x="17" y="0"/>
                    </a:lnTo>
                    <a:lnTo>
                      <a:pt x="15" y="0"/>
                    </a:lnTo>
                    <a:lnTo>
                      <a:pt x="14" y="1"/>
                    </a:lnTo>
                    <a:lnTo>
                      <a:pt x="13" y="3"/>
                    </a:lnTo>
                    <a:lnTo>
                      <a:pt x="13" y="3"/>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9" name="Google Shape;99;p2"/>
              <p:cNvSpPr/>
              <p:nvPr/>
            </p:nvSpPr>
            <p:spPr>
              <a:xfrm>
                <a:off x="2322513" y="1298575"/>
                <a:ext cx="19050" cy="47625"/>
              </a:xfrm>
              <a:custGeom>
                <a:rect b="b" l="l" r="r" t="t"/>
                <a:pathLst>
                  <a:path extrusionOk="0" h="91" w="34">
                    <a:moveTo>
                      <a:pt x="24" y="4"/>
                    </a:moveTo>
                    <a:lnTo>
                      <a:pt x="24" y="4"/>
                    </a:lnTo>
                    <a:lnTo>
                      <a:pt x="23" y="16"/>
                    </a:lnTo>
                    <a:lnTo>
                      <a:pt x="20" y="26"/>
                    </a:lnTo>
                    <a:lnTo>
                      <a:pt x="16" y="35"/>
                    </a:lnTo>
                    <a:lnTo>
                      <a:pt x="12" y="46"/>
                    </a:lnTo>
                    <a:lnTo>
                      <a:pt x="7" y="55"/>
                    </a:lnTo>
                    <a:lnTo>
                      <a:pt x="4" y="65"/>
                    </a:lnTo>
                    <a:lnTo>
                      <a:pt x="1" y="76"/>
                    </a:lnTo>
                    <a:lnTo>
                      <a:pt x="0" y="87"/>
                    </a:lnTo>
                    <a:lnTo>
                      <a:pt x="0" y="87"/>
                    </a:lnTo>
                    <a:lnTo>
                      <a:pt x="0" y="89"/>
                    </a:lnTo>
                    <a:lnTo>
                      <a:pt x="1" y="90"/>
                    </a:lnTo>
                    <a:lnTo>
                      <a:pt x="2" y="91"/>
                    </a:lnTo>
                    <a:lnTo>
                      <a:pt x="4" y="91"/>
                    </a:lnTo>
                    <a:lnTo>
                      <a:pt x="6" y="91"/>
                    </a:lnTo>
                    <a:lnTo>
                      <a:pt x="7" y="90"/>
                    </a:lnTo>
                    <a:lnTo>
                      <a:pt x="8" y="89"/>
                    </a:lnTo>
                    <a:lnTo>
                      <a:pt x="9" y="87"/>
                    </a:lnTo>
                    <a:lnTo>
                      <a:pt x="9" y="87"/>
                    </a:lnTo>
                    <a:lnTo>
                      <a:pt x="10" y="76"/>
                    </a:lnTo>
                    <a:lnTo>
                      <a:pt x="13" y="65"/>
                    </a:lnTo>
                    <a:lnTo>
                      <a:pt x="17" y="55"/>
                    </a:lnTo>
                    <a:lnTo>
                      <a:pt x="21" y="46"/>
                    </a:lnTo>
                    <a:lnTo>
                      <a:pt x="25" y="35"/>
                    </a:lnTo>
                    <a:lnTo>
                      <a:pt x="30" y="26"/>
                    </a:lnTo>
                    <a:lnTo>
                      <a:pt x="33" y="16"/>
                    </a:lnTo>
                    <a:lnTo>
                      <a:pt x="34" y="4"/>
                    </a:lnTo>
                    <a:lnTo>
                      <a:pt x="34" y="4"/>
                    </a:lnTo>
                    <a:lnTo>
                      <a:pt x="34" y="2"/>
                    </a:lnTo>
                    <a:lnTo>
                      <a:pt x="33" y="1"/>
                    </a:lnTo>
                    <a:lnTo>
                      <a:pt x="32" y="0"/>
                    </a:lnTo>
                    <a:lnTo>
                      <a:pt x="30" y="0"/>
                    </a:lnTo>
                    <a:lnTo>
                      <a:pt x="27" y="0"/>
                    </a:lnTo>
                    <a:lnTo>
                      <a:pt x="26" y="1"/>
                    </a:lnTo>
                    <a:lnTo>
                      <a:pt x="25" y="2"/>
                    </a:lnTo>
                    <a:lnTo>
                      <a:pt x="24" y="4"/>
                    </a:lnTo>
                    <a:lnTo>
                      <a:pt x="24"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0" name="Google Shape;100;p2"/>
              <p:cNvSpPr/>
              <p:nvPr/>
            </p:nvSpPr>
            <p:spPr>
              <a:xfrm>
                <a:off x="2355850" y="1304925"/>
                <a:ext cx="22225" cy="34925"/>
              </a:xfrm>
              <a:custGeom>
                <a:rect b="b" l="l" r="r" t="t"/>
                <a:pathLst>
                  <a:path extrusionOk="0" h="66" w="41">
                    <a:moveTo>
                      <a:pt x="32" y="2"/>
                    </a:moveTo>
                    <a:lnTo>
                      <a:pt x="32" y="2"/>
                    </a:lnTo>
                    <a:lnTo>
                      <a:pt x="21" y="16"/>
                    </a:lnTo>
                    <a:lnTo>
                      <a:pt x="11" y="30"/>
                    </a:lnTo>
                    <a:lnTo>
                      <a:pt x="7" y="37"/>
                    </a:lnTo>
                    <a:lnTo>
                      <a:pt x="4" y="45"/>
                    </a:lnTo>
                    <a:lnTo>
                      <a:pt x="1" y="52"/>
                    </a:lnTo>
                    <a:lnTo>
                      <a:pt x="0" y="62"/>
                    </a:lnTo>
                    <a:lnTo>
                      <a:pt x="0" y="62"/>
                    </a:lnTo>
                    <a:lnTo>
                      <a:pt x="0" y="64"/>
                    </a:lnTo>
                    <a:lnTo>
                      <a:pt x="1" y="65"/>
                    </a:lnTo>
                    <a:lnTo>
                      <a:pt x="3" y="66"/>
                    </a:lnTo>
                    <a:lnTo>
                      <a:pt x="4" y="66"/>
                    </a:lnTo>
                    <a:lnTo>
                      <a:pt x="6" y="66"/>
                    </a:lnTo>
                    <a:lnTo>
                      <a:pt x="7" y="65"/>
                    </a:lnTo>
                    <a:lnTo>
                      <a:pt x="9" y="64"/>
                    </a:lnTo>
                    <a:lnTo>
                      <a:pt x="9" y="62"/>
                    </a:lnTo>
                    <a:lnTo>
                      <a:pt x="9" y="62"/>
                    </a:lnTo>
                    <a:lnTo>
                      <a:pt x="10" y="53"/>
                    </a:lnTo>
                    <a:lnTo>
                      <a:pt x="13" y="46"/>
                    </a:lnTo>
                    <a:lnTo>
                      <a:pt x="16" y="39"/>
                    </a:lnTo>
                    <a:lnTo>
                      <a:pt x="20" y="33"/>
                    </a:lnTo>
                    <a:lnTo>
                      <a:pt x="31" y="19"/>
                    </a:lnTo>
                    <a:lnTo>
                      <a:pt x="40" y="7"/>
                    </a:lnTo>
                    <a:lnTo>
                      <a:pt x="40" y="7"/>
                    </a:lnTo>
                    <a:lnTo>
                      <a:pt x="41" y="5"/>
                    </a:lnTo>
                    <a:lnTo>
                      <a:pt x="41" y="3"/>
                    </a:lnTo>
                    <a:lnTo>
                      <a:pt x="40" y="2"/>
                    </a:lnTo>
                    <a:lnTo>
                      <a:pt x="39" y="1"/>
                    </a:lnTo>
                    <a:lnTo>
                      <a:pt x="37" y="0"/>
                    </a:lnTo>
                    <a:lnTo>
                      <a:pt x="35" y="0"/>
                    </a:lnTo>
                    <a:lnTo>
                      <a:pt x="34" y="1"/>
                    </a:lnTo>
                    <a:lnTo>
                      <a:pt x="32" y="2"/>
                    </a:lnTo>
                    <a:lnTo>
                      <a:pt x="32" y="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1" name="Google Shape;101;p2"/>
              <p:cNvSpPr/>
              <p:nvPr/>
            </p:nvSpPr>
            <p:spPr>
              <a:xfrm>
                <a:off x="2382838" y="1314450"/>
                <a:ext cx="22225" cy="42863"/>
              </a:xfrm>
              <a:custGeom>
                <a:rect b="b" l="l" r="r" t="t"/>
                <a:pathLst>
                  <a:path extrusionOk="0" h="80" w="42">
                    <a:moveTo>
                      <a:pt x="40" y="4"/>
                    </a:moveTo>
                    <a:lnTo>
                      <a:pt x="40" y="4"/>
                    </a:lnTo>
                    <a:lnTo>
                      <a:pt x="40" y="2"/>
                    </a:lnTo>
                    <a:lnTo>
                      <a:pt x="39" y="1"/>
                    </a:lnTo>
                    <a:lnTo>
                      <a:pt x="37" y="0"/>
                    </a:lnTo>
                    <a:lnTo>
                      <a:pt x="35" y="1"/>
                    </a:lnTo>
                    <a:lnTo>
                      <a:pt x="32" y="3"/>
                    </a:lnTo>
                    <a:lnTo>
                      <a:pt x="32" y="4"/>
                    </a:lnTo>
                    <a:lnTo>
                      <a:pt x="32" y="6"/>
                    </a:lnTo>
                    <a:lnTo>
                      <a:pt x="32" y="6"/>
                    </a:lnTo>
                    <a:lnTo>
                      <a:pt x="32" y="12"/>
                    </a:lnTo>
                    <a:lnTo>
                      <a:pt x="31" y="18"/>
                    </a:lnTo>
                    <a:lnTo>
                      <a:pt x="29" y="22"/>
                    </a:lnTo>
                    <a:lnTo>
                      <a:pt x="27" y="27"/>
                    </a:lnTo>
                    <a:lnTo>
                      <a:pt x="20" y="36"/>
                    </a:lnTo>
                    <a:lnTo>
                      <a:pt x="14" y="45"/>
                    </a:lnTo>
                    <a:lnTo>
                      <a:pt x="14" y="45"/>
                    </a:lnTo>
                    <a:lnTo>
                      <a:pt x="8" y="52"/>
                    </a:lnTo>
                    <a:lnTo>
                      <a:pt x="4" y="59"/>
                    </a:lnTo>
                    <a:lnTo>
                      <a:pt x="1" y="66"/>
                    </a:lnTo>
                    <a:lnTo>
                      <a:pt x="0" y="75"/>
                    </a:lnTo>
                    <a:lnTo>
                      <a:pt x="0" y="75"/>
                    </a:lnTo>
                    <a:lnTo>
                      <a:pt x="0" y="77"/>
                    </a:lnTo>
                    <a:lnTo>
                      <a:pt x="1" y="79"/>
                    </a:lnTo>
                    <a:lnTo>
                      <a:pt x="3" y="79"/>
                    </a:lnTo>
                    <a:lnTo>
                      <a:pt x="4" y="80"/>
                    </a:lnTo>
                    <a:lnTo>
                      <a:pt x="6" y="79"/>
                    </a:lnTo>
                    <a:lnTo>
                      <a:pt x="7" y="79"/>
                    </a:lnTo>
                    <a:lnTo>
                      <a:pt x="9" y="77"/>
                    </a:lnTo>
                    <a:lnTo>
                      <a:pt x="9" y="75"/>
                    </a:lnTo>
                    <a:lnTo>
                      <a:pt x="9" y="75"/>
                    </a:lnTo>
                    <a:lnTo>
                      <a:pt x="11" y="69"/>
                    </a:lnTo>
                    <a:lnTo>
                      <a:pt x="12" y="65"/>
                    </a:lnTo>
                    <a:lnTo>
                      <a:pt x="16" y="56"/>
                    </a:lnTo>
                    <a:lnTo>
                      <a:pt x="22" y="49"/>
                    </a:lnTo>
                    <a:lnTo>
                      <a:pt x="28" y="41"/>
                    </a:lnTo>
                    <a:lnTo>
                      <a:pt x="34" y="32"/>
                    </a:lnTo>
                    <a:lnTo>
                      <a:pt x="38" y="24"/>
                    </a:lnTo>
                    <a:lnTo>
                      <a:pt x="40" y="20"/>
                    </a:lnTo>
                    <a:lnTo>
                      <a:pt x="42" y="15"/>
                    </a:lnTo>
                    <a:lnTo>
                      <a:pt x="42" y="10"/>
                    </a:lnTo>
                    <a:lnTo>
                      <a:pt x="40" y="4"/>
                    </a:lnTo>
                    <a:lnTo>
                      <a:pt x="40" y="4"/>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2" name="Google Shape;102;p2"/>
              <p:cNvSpPr/>
              <p:nvPr/>
            </p:nvSpPr>
            <p:spPr>
              <a:xfrm>
                <a:off x="2159000" y="1141413"/>
                <a:ext cx="739775" cy="723900"/>
              </a:xfrm>
              <a:custGeom>
                <a:rect b="b" l="l" r="r" t="t"/>
                <a:pathLst>
                  <a:path extrusionOk="0" h="1368" w="1398">
                    <a:moveTo>
                      <a:pt x="829" y="1368"/>
                    </a:moveTo>
                    <a:lnTo>
                      <a:pt x="829" y="1368"/>
                    </a:lnTo>
                    <a:lnTo>
                      <a:pt x="813" y="1367"/>
                    </a:lnTo>
                    <a:lnTo>
                      <a:pt x="796" y="1364"/>
                    </a:lnTo>
                    <a:lnTo>
                      <a:pt x="779" y="1359"/>
                    </a:lnTo>
                    <a:lnTo>
                      <a:pt x="761" y="1352"/>
                    </a:lnTo>
                    <a:lnTo>
                      <a:pt x="743" y="1343"/>
                    </a:lnTo>
                    <a:lnTo>
                      <a:pt x="726" y="1330"/>
                    </a:lnTo>
                    <a:lnTo>
                      <a:pt x="707" y="1317"/>
                    </a:lnTo>
                    <a:lnTo>
                      <a:pt x="688" y="1300"/>
                    </a:lnTo>
                    <a:lnTo>
                      <a:pt x="688" y="1300"/>
                    </a:lnTo>
                    <a:lnTo>
                      <a:pt x="683" y="1296"/>
                    </a:lnTo>
                    <a:lnTo>
                      <a:pt x="681" y="1291"/>
                    </a:lnTo>
                    <a:lnTo>
                      <a:pt x="681" y="1288"/>
                    </a:lnTo>
                    <a:lnTo>
                      <a:pt x="679" y="1286"/>
                    </a:lnTo>
                    <a:lnTo>
                      <a:pt x="679" y="1286"/>
                    </a:lnTo>
                    <a:lnTo>
                      <a:pt x="659" y="1264"/>
                    </a:lnTo>
                    <a:lnTo>
                      <a:pt x="639" y="1242"/>
                    </a:lnTo>
                    <a:lnTo>
                      <a:pt x="597" y="1201"/>
                    </a:lnTo>
                    <a:lnTo>
                      <a:pt x="554" y="1161"/>
                    </a:lnTo>
                    <a:lnTo>
                      <a:pt x="512" y="1122"/>
                    </a:lnTo>
                    <a:lnTo>
                      <a:pt x="512" y="1122"/>
                    </a:lnTo>
                    <a:lnTo>
                      <a:pt x="441" y="1054"/>
                    </a:lnTo>
                    <a:lnTo>
                      <a:pt x="406" y="1019"/>
                    </a:lnTo>
                    <a:lnTo>
                      <a:pt x="372" y="984"/>
                    </a:lnTo>
                    <a:lnTo>
                      <a:pt x="372" y="984"/>
                    </a:lnTo>
                    <a:lnTo>
                      <a:pt x="322" y="930"/>
                    </a:lnTo>
                    <a:lnTo>
                      <a:pt x="318" y="926"/>
                    </a:lnTo>
                    <a:lnTo>
                      <a:pt x="318" y="926"/>
                    </a:lnTo>
                    <a:lnTo>
                      <a:pt x="260" y="865"/>
                    </a:lnTo>
                    <a:lnTo>
                      <a:pt x="201" y="803"/>
                    </a:lnTo>
                    <a:lnTo>
                      <a:pt x="142" y="742"/>
                    </a:lnTo>
                    <a:lnTo>
                      <a:pt x="81" y="683"/>
                    </a:lnTo>
                    <a:lnTo>
                      <a:pt x="81" y="683"/>
                    </a:lnTo>
                    <a:lnTo>
                      <a:pt x="77" y="677"/>
                    </a:lnTo>
                    <a:lnTo>
                      <a:pt x="75" y="672"/>
                    </a:lnTo>
                    <a:lnTo>
                      <a:pt x="74" y="669"/>
                    </a:lnTo>
                    <a:lnTo>
                      <a:pt x="72" y="666"/>
                    </a:lnTo>
                    <a:lnTo>
                      <a:pt x="72" y="666"/>
                    </a:lnTo>
                    <a:lnTo>
                      <a:pt x="54" y="647"/>
                    </a:lnTo>
                    <a:lnTo>
                      <a:pt x="40" y="629"/>
                    </a:lnTo>
                    <a:lnTo>
                      <a:pt x="27" y="609"/>
                    </a:lnTo>
                    <a:lnTo>
                      <a:pt x="16" y="589"/>
                    </a:lnTo>
                    <a:lnTo>
                      <a:pt x="9" y="569"/>
                    </a:lnTo>
                    <a:lnTo>
                      <a:pt x="3" y="548"/>
                    </a:lnTo>
                    <a:lnTo>
                      <a:pt x="2" y="538"/>
                    </a:lnTo>
                    <a:lnTo>
                      <a:pt x="1" y="528"/>
                    </a:lnTo>
                    <a:lnTo>
                      <a:pt x="0" y="518"/>
                    </a:lnTo>
                    <a:lnTo>
                      <a:pt x="1" y="508"/>
                    </a:lnTo>
                    <a:lnTo>
                      <a:pt x="1" y="508"/>
                    </a:lnTo>
                    <a:lnTo>
                      <a:pt x="2" y="495"/>
                    </a:lnTo>
                    <a:lnTo>
                      <a:pt x="6" y="480"/>
                    </a:lnTo>
                    <a:lnTo>
                      <a:pt x="10" y="468"/>
                    </a:lnTo>
                    <a:lnTo>
                      <a:pt x="17" y="455"/>
                    </a:lnTo>
                    <a:lnTo>
                      <a:pt x="24" y="443"/>
                    </a:lnTo>
                    <a:lnTo>
                      <a:pt x="34" y="432"/>
                    </a:lnTo>
                    <a:lnTo>
                      <a:pt x="45" y="421"/>
                    </a:lnTo>
                    <a:lnTo>
                      <a:pt x="58" y="411"/>
                    </a:lnTo>
                    <a:lnTo>
                      <a:pt x="60" y="410"/>
                    </a:lnTo>
                    <a:lnTo>
                      <a:pt x="61" y="408"/>
                    </a:lnTo>
                    <a:lnTo>
                      <a:pt x="61" y="408"/>
                    </a:lnTo>
                    <a:lnTo>
                      <a:pt x="65" y="403"/>
                    </a:lnTo>
                    <a:lnTo>
                      <a:pt x="65" y="403"/>
                    </a:lnTo>
                    <a:lnTo>
                      <a:pt x="116" y="353"/>
                    </a:lnTo>
                    <a:lnTo>
                      <a:pt x="168" y="303"/>
                    </a:lnTo>
                    <a:lnTo>
                      <a:pt x="168" y="302"/>
                    </a:lnTo>
                    <a:lnTo>
                      <a:pt x="168" y="302"/>
                    </a:lnTo>
                    <a:lnTo>
                      <a:pt x="246" y="228"/>
                    </a:lnTo>
                    <a:lnTo>
                      <a:pt x="286" y="191"/>
                    </a:lnTo>
                    <a:lnTo>
                      <a:pt x="326" y="155"/>
                    </a:lnTo>
                    <a:lnTo>
                      <a:pt x="367" y="120"/>
                    </a:lnTo>
                    <a:lnTo>
                      <a:pt x="410" y="87"/>
                    </a:lnTo>
                    <a:lnTo>
                      <a:pt x="432" y="71"/>
                    </a:lnTo>
                    <a:lnTo>
                      <a:pt x="454" y="56"/>
                    </a:lnTo>
                    <a:lnTo>
                      <a:pt x="477" y="40"/>
                    </a:lnTo>
                    <a:lnTo>
                      <a:pt x="500" y="27"/>
                    </a:lnTo>
                    <a:lnTo>
                      <a:pt x="501" y="26"/>
                    </a:lnTo>
                    <a:lnTo>
                      <a:pt x="502" y="26"/>
                    </a:lnTo>
                    <a:lnTo>
                      <a:pt x="502" y="26"/>
                    </a:lnTo>
                    <a:lnTo>
                      <a:pt x="508" y="21"/>
                    </a:lnTo>
                    <a:lnTo>
                      <a:pt x="508" y="21"/>
                    </a:lnTo>
                    <a:lnTo>
                      <a:pt x="515" y="18"/>
                    </a:lnTo>
                    <a:lnTo>
                      <a:pt x="515" y="18"/>
                    </a:lnTo>
                    <a:lnTo>
                      <a:pt x="539" y="10"/>
                    </a:lnTo>
                    <a:lnTo>
                      <a:pt x="562" y="5"/>
                    </a:lnTo>
                    <a:lnTo>
                      <a:pt x="583" y="1"/>
                    </a:lnTo>
                    <a:lnTo>
                      <a:pt x="605" y="0"/>
                    </a:lnTo>
                    <a:lnTo>
                      <a:pt x="605" y="0"/>
                    </a:lnTo>
                    <a:lnTo>
                      <a:pt x="617" y="0"/>
                    </a:lnTo>
                    <a:lnTo>
                      <a:pt x="629" y="2"/>
                    </a:lnTo>
                    <a:lnTo>
                      <a:pt x="640" y="4"/>
                    </a:lnTo>
                    <a:lnTo>
                      <a:pt x="650" y="7"/>
                    </a:lnTo>
                    <a:lnTo>
                      <a:pt x="661" y="11"/>
                    </a:lnTo>
                    <a:lnTo>
                      <a:pt x="671" y="15"/>
                    </a:lnTo>
                    <a:lnTo>
                      <a:pt x="679" y="21"/>
                    </a:lnTo>
                    <a:lnTo>
                      <a:pt x="689" y="28"/>
                    </a:lnTo>
                    <a:lnTo>
                      <a:pt x="691" y="30"/>
                    </a:lnTo>
                    <a:lnTo>
                      <a:pt x="693" y="31"/>
                    </a:lnTo>
                    <a:lnTo>
                      <a:pt x="693" y="31"/>
                    </a:lnTo>
                    <a:lnTo>
                      <a:pt x="697" y="32"/>
                    </a:lnTo>
                    <a:lnTo>
                      <a:pt x="700" y="34"/>
                    </a:lnTo>
                    <a:lnTo>
                      <a:pt x="702" y="36"/>
                    </a:lnTo>
                    <a:lnTo>
                      <a:pt x="705" y="40"/>
                    </a:lnTo>
                    <a:lnTo>
                      <a:pt x="705" y="40"/>
                    </a:lnTo>
                    <a:lnTo>
                      <a:pt x="717" y="58"/>
                    </a:lnTo>
                    <a:lnTo>
                      <a:pt x="729" y="76"/>
                    </a:lnTo>
                    <a:lnTo>
                      <a:pt x="741" y="94"/>
                    </a:lnTo>
                    <a:lnTo>
                      <a:pt x="755" y="111"/>
                    </a:lnTo>
                    <a:lnTo>
                      <a:pt x="783" y="144"/>
                    </a:lnTo>
                    <a:lnTo>
                      <a:pt x="812" y="176"/>
                    </a:lnTo>
                    <a:lnTo>
                      <a:pt x="842" y="208"/>
                    </a:lnTo>
                    <a:lnTo>
                      <a:pt x="874" y="238"/>
                    </a:lnTo>
                    <a:lnTo>
                      <a:pt x="937" y="297"/>
                    </a:lnTo>
                    <a:lnTo>
                      <a:pt x="937" y="297"/>
                    </a:lnTo>
                    <a:lnTo>
                      <a:pt x="983" y="341"/>
                    </a:lnTo>
                    <a:lnTo>
                      <a:pt x="1030" y="385"/>
                    </a:lnTo>
                    <a:lnTo>
                      <a:pt x="1030" y="385"/>
                    </a:lnTo>
                    <a:lnTo>
                      <a:pt x="1103" y="458"/>
                    </a:lnTo>
                    <a:lnTo>
                      <a:pt x="1182" y="535"/>
                    </a:lnTo>
                    <a:lnTo>
                      <a:pt x="1223" y="573"/>
                    </a:lnTo>
                    <a:lnTo>
                      <a:pt x="1265" y="612"/>
                    </a:lnTo>
                    <a:lnTo>
                      <a:pt x="1307" y="650"/>
                    </a:lnTo>
                    <a:lnTo>
                      <a:pt x="1351" y="688"/>
                    </a:lnTo>
                    <a:lnTo>
                      <a:pt x="1354" y="690"/>
                    </a:lnTo>
                    <a:lnTo>
                      <a:pt x="1358" y="690"/>
                    </a:lnTo>
                    <a:lnTo>
                      <a:pt x="1358" y="690"/>
                    </a:lnTo>
                    <a:lnTo>
                      <a:pt x="1361" y="691"/>
                    </a:lnTo>
                    <a:lnTo>
                      <a:pt x="1363" y="692"/>
                    </a:lnTo>
                    <a:lnTo>
                      <a:pt x="1368" y="697"/>
                    </a:lnTo>
                    <a:lnTo>
                      <a:pt x="1368" y="697"/>
                    </a:lnTo>
                    <a:lnTo>
                      <a:pt x="1379" y="710"/>
                    </a:lnTo>
                    <a:lnTo>
                      <a:pt x="1386" y="724"/>
                    </a:lnTo>
                    <a:lnTo>
                      <a:pt x="1392" y="738"/>
                    </a:lnTo>
                    <a:lnTo>
                      <a:pt x="1395" y="752"/>
                    </a:lnTo>
                    <a:lnTo>
                      <a:pt x="1398" y="766"/>
                    </a:lnTo>
                    <a:lnTo>
                      <a:pt x="1398" y="780"/>
                    </a:lnTo>
                    <a:lnTo>
                      <a:pt x="1397" y="794"/>
                    </a:lnTo>
                    <a:lnTo>
                      <a:pt x="1395" y="808"/>
                    </a:lnTo>
                    <a:lnTo>
                      <a:pt x="1391" y="821"/>
                    </a:lnTo>
                    <a:lnTo>
                      <a:pt x="1387" y="833"/>
                    </a:lnTo>
                    <a:lnTo>
                      <a:pt x="1381" y="847"/>
                    </a:lnTo>
                    <a:lnTo>
                      <a:pt x="1375" y="859"/>
                    </a:lnTo>
                    <a:lnTo>
                      <a:pt x="1367" y="871"/>
                    </a:lnTo>
                    <a:lnTo>
                      <a:pt x="1359" y="882"/>
                    </a:lnTo>
                    <a:lnTo>
                      <a:pt x="1351" y="892"/>
                    </a:lnTo>
                    <a:lnTo>
                      <a:pt x="1341" y="902"/>
                    </a:lnTo>
                    <a:lnTo>
                      <a:pt x="1339" y="905"/>
                    </a:lnTo>
                    <a:lnTo>
                      <a:pt x="1338" y="909"/>
                    </a:lnTo>
                    <a:lnTo>
                      <a:pt x="1338" y="909"/>
                    </a:lnTo>
                    <a:lnTo>
                      <a:pt x="1337" y="913"/>
                    </a:lnTo>
                    <a:lnTo>
                      <a:pt x="1334" y="917"/>
                    </a:lnTo>
                    <a:lnTo>
                      <a:pt x="1334" y="917"/>
                    </a:lnTo>
                    <a:lnTo>
                      <a:pt x="1287" y="981"/>
                    </a:lnTo>
                    <a:lnTo>
                      <a:pt x="1287" y="981"/>
                    </a:lnTo>
                    <a:lnTo>
                      <a:pt x="1253" y="1028"/>
                    </a:lnTo>
                    <a:lnTo>
                      <a:pt x="1217" y="1073"/>
                    </a:lnTo>
                    <a:lnTo>
                      <a:pt x="1200" y="1095"/>
                    </a:lnTo>
                    <a:lnTo>
                      <a:pt x="1181" y="1115"/>
                    </a:lnTo>
                    <a:lnTo>
                      <a:pt x="1162" y="1136"/>
                    </a:lnTo>
                    <a:lnTo>
                      <a:pt x="1141" y="1156"/>
                    </a:lnTo>
                    <a:lnTo>
                      <a:pt x="1141" y="1156"/>
                    </a:lnTo>
                    <a:lnTo>
                      <a:pt x="1134" y="1163"/>
                    </a:lnTo>
                    <a:lnTo>
                      <a:pt x="1122" y="1171"/>
                    </a:lnTo>
                    <a:lnTo>
                      <a:pt x="1096" y="1191"/>
                    </a:lnTo>
                    <a:lnTo>
                      <a:pt x="1096" y="1191"/>
                    </a:lnTo>
                    <a:lnTo>
                      <a:pt x="1059" y="1217"/>
                    </a:lnTo>
                    <a:lnTo>
                      <a:pt x="1042" y="1231"/>
                    </a:lnTo>
                    <a:lnTo>
                      <a:pt x="1026" y="1243"/>
                    </a:lnTo>
                    <a:lnTo>
                      <a:pt x="1024" y="1246"/>
                    </a:lnTo>
                    <a:lnTo>
                      <a:pt x="1023" y="1249"/>
                    </a:lnTo>
                    <a:lnTo>
                      <a:pt x="1023" y="1249"/>
                    </a:lnTo>
                    <a:lnTo>
                      <a:pt x="1021" y="1253"/>
                    </a:lnTo>
                    <a:lnTo>
                      <a:pt x="1018" y="1257"/>
                    </a:lnTo>
                    <a:lnTo>
                      <a:pt x="1018" y="1257"/>
                    </a:lnTo>
                    <a:lnTo>
                      <a:pt x="1002" y="1275"/>
                    </a:lnTo>
                    <a:lnTo>
                      <a:pt x="999" y="1278"/>
                    </a:lnTo>
                    <a:lnTo>
                      <a:pt x="999" y="1281"/>
                    </a:lnTo>
                    <a:lnTo>
                      <a:pt x="999" y="1281"/>
                    </a:lnTo>
                    <a:lnTo>
                      <a:pt x="997" y="1285"/>
                    </a:lnTo>
                    <a:lnTo>
                      <a:pt x="997" y="1285"/>
                    </a:lnTo>
                    <a:lnTo>
                      <a:pt x="996" y="1290"/>
                    </a:lnTo>
                    <a:lnTo>
                      <a:pt x="994" y="1295"/>
                    </a:lnTo>
                    <a:lnTo>
                      <a:pt x="991" y="1298"/>
                    </a:lnTo>
                    <a:lnTo>
                      <a:pt x="988" y="1301"/>
                    </a:lnTo>
                    <a:lnTo>
                      <a:pt x="984" y="1303"/>
                    </a:lnTo>
                    <a:lnTo>
                      <a:pt x="980" y="1304"/>
                    </a:lnTo>
                    <a:lnTo>
                      <a:pt x="974" y="1305"/>
                    </a:lnTo>
                    <a:lnTo>
                      <a:pt x="969" y="1305"/>
                    </a:lnTo>
                    <a:lnTo>
                      <a:pt x="965" y="1309"/>
                    </a:lnTo>
                    <a:lnTo>
                      <a:pt x="965" y="1309"/>
                    </a:lnTo>
                    <a:lnTo>
                      <a:pt x="951" y="1321"/>
                    </a:lnTo>
                    <a:lnTo>
                      <a:pt x="937" y="1331"/>
                    </a:lnTo>
                    <a:lnTo>
                      <a:pt x="922" y="1341"/>
                    </a:lnTo>
                    <a:lnTo>
                      <a:pt x="908" y="1348"/>
                    </a:lnTo>
                    <a:lnTo>
                      <a:pt x="893" y="1355"/>
                    </a:lnTo>
                    <a:lnTo>
                      <a:pt x="879" y="1360"/>
                    </a:lnTo>
                    <a:lnTo>
                      <a:pt x="864" y="1364"/>
                    </a:lnTo>
                    <a:lnTo>
                      <a:pt x="850" y="1366"/>
                    </a:lnTo>
                    <a:lnTo>
                      <a:pt x="850" y="1366"/>
                    </a:lnTo>
                    <a:lnTo>
                      <a:pt x="839" y="1367"/>
                    </a:lnTo>
                    <a:lnTo>
                      <a:pt x="829" y="1368"/>
                    </a:lnTo>
                    <a:lnTo>
                      <a:pt x="829" y="1368"/>
                    </a:lnTo>
                    <a:close/>
                    <a:moveTo>
                      <a:pt x="601" y="41"/>
                    </a:moveTo>
                    <a:lnTo>
                      <a:pt x="601" y="41"/>
                    </a:lnTo>
                    <a:lnTo>
                      <a:pt x="591" y="41"/>
                    </a:lnTo>
                    <a:lnTo>
                      <a:pt x="581" y="42"/>
                    </a:lnTo>
                    <a:lnTo>
                      <a:pt x="563" y="46"/>
                    </a:lnTo>
                    <a:lnTo>
                      <a:pt x="545" y="51"/>
                    </a:lnTo>
                    <a:lnTo>
                      <a:pt x="532" y="57"/>
                    </a:lnTo>
                    <a:lnTo>
                      <a:pt x="532" y="57"/>
                    </a:lnTo>
                    <a:lnTo>
                      <a:pt x="508" y="71"/>
                    </a:lnTo>
                    <a:lnTo>
                      <a:pt x="485" y="86"/>
                    </a:lnTo>
                    <a:lnTo>
                      <a:pt x="462" y="101"/>
                    </a:lnTo>
                    <a:lnTo>
                      <a:pt x="440" y="117"/>
                    </a:lnTo>
                    <a:lnTo>
                      <a:pt x="396" y="150"/>
                    </a:lnTo>
                    <a:lnTo>
                      <a:pt x="355" y="185"/>
                    </a:lnTo>
                    <a:lnTo>
                      <a:pt x="315" y="221"/>
                    </a:lnTo>
                    <a:lnTo>
                      <a:pt x="275" y="258"/>
                    </a:lnTo>
                    <a:lnTo>
                      <a:pt x="198" y="332"/>
                    </a:lnTo>
                    <a:lnTo>
                      <a:pt x="198" y="332"/>
                    </a:lnTo>
                    <a:lnTo>
                      <a:pt x="147" y="383"/>
                    </a:lnTo>
                    <a:lnTo>
                      <a:pt x="95" y="433"/>
                    </a:lnTo>
                    <a:lnTo>
                      <a:pt x="95" y="433"/>
                    </a:lnTo>
                    <a:lnTo>
                      <a:pt x="90" y="436"/>
                    </a:lnTo>
                    <a:lnTo>
                      <a:pt x="86" y="438"/>
                    </a:lnTo>
                    <a:lnTo>
                      <a:pt x="84" y="441"/>
                    </a:lnTo>
                    <a:lnTo>
                      <a:pt x="84" y="441"/>
                    </a:lnTo>
                    <a:lnTo>
                      <a:pt x="82" y="444"/>
                    </a:lnTo>
                    <a:lnTo>
                      <a:pt x="78" y="447"/>
                    </a:lnTo>
                    <a:lnTo>
                      <a:pt x="78" y="447"/>
                    </a:lnTo>
                    <a:lnTo>
                      <a:pt x="69" y="454"/>
                    </a:lnTo>
                    <a:lnTo>
                      <a:pt x="62" y="463"/>
                    </a:lnTo>
                    <a:lnTo>
                      <a:pt x="55" y="471"/>
                    </a:lnTo>
                    <a:lnTo>
                      <a:pt x="49" y="479"/>
                    </a:lnTo>
                    <a:lnTo>
                      <a:pt x="45" y="488"/>
                    </a:lnTo>
                    <a:lnTo>
                      <a:pt x="42" y="498"/>
                    </a:lnTo>
                    <a:lnTo>
                      <a:pt x="41" y="508"/>
                    </a:lnTo>
                    <a:lnTo>
                      <a:pt x="40" y="519"/>
                    </a:lnTo>
                    <a:lnTo>
                      <a:pt x="40" y="519"/>
                    </a:lnTo>
                    <a:lnTo>
                      <a:pt x="41" y="529"/>
                    </a:lnTo>
                    <a:lnTo>
                      <a:pt x="42" y="538"/>
                    </a:lnTo>
                    <a:lnTo>
                      <a:pt x="44" y="548"/>
                    </a:lnTo>
                    <a:lnTo>
                      <a:pt x="47" y="558"/>
                    </a:lnTo>
                    <a:lnTo>
                      <a:pt x="51" y="567"/>
                    </a:lnTo>
                    <a:lnTo>
                      <a:pt x="55" y="576"/>
                    </a:lnTo>
                    <a:lnTo>
                      <a:pt x="66" y="595"/>
                    </a:lnTo>
                    <a:lnTo>
                      <a:pt x="78" y="612"/>
                    </a:lnTo>
                    <a:lnTo>
                      <a:pt x="93" y="629"/>
                    </a:lnTo>
                    <a:lnTo>
                      <a:pt x="107" y="642"/>
                    </a:lnTo>
                    <a:lnTo>
                      <a:pt x="123" y="655"/>
                    </a:lnTo>
                    <a:lnTo>
                      <a:pt x="123" y="655"/>
                    </a:lnTo>
                    <a:lnTo>
                      <a:pt x="127" y="658"/>
                    </a:lnTo>
                    <a:lnTo>
                      <a:pt x="129" y="662"/>
                    </a:lnTo>
                    <a:lnTo>
                      <a:pt x="131" y="666"/>
                    </a:lnTo>
                    <a:lnTo>
                      <a:pt x="132" y="670"/>
                    </a:lnTo>
                    <a:lnTo>
                      <a:pt x="133" y="674"/>
                    </a:lnTo>
                    <a:lnTo>
                      <a:pt x="136" y="677"/>
                    </a:lnTo>
                    <a:lnTo>
                      <a:pt x="136" y="677"/>
                    </a:lnTo>
                    <a:lnTo>
                      <a:pt x="172" y="715"/>
                    </a:lnTo>
                    <a:lnTo>
                      <a:pt x="207" y="752"/>
                    </a:lnTo>
                    <a:lnTo>
                      <a:pt x="278" y="825"/>
                    </a:lnTo>
                    <a:lnTo>
                      <a:pt x="278" y="825"/>
                    </a:lnTo>
                    <a:lnTo>
                      <a:pt x="352" y="905"/>
                    </a:lnTo>
                    <a:lnTo>
                      <a:pt x="390" y="944"/>
                    </a:lnTo>
                    <a:lnTo>
                      <a:pt x="428" y="982"/>
                    </a:lnTo>
                    <a:lnTo>
                      <a:pt x="428" y="982"/>
                    </a:lnTo>
                    <a:lnTo>
                      <a:pt x="478" y="1030"/>
                    </a:lnTo>
                    <a:lnTo>
                      <a:pt x="526" y="1075"/>
                    </a:lnTo>
                    <a:lnTo>
                      <a:pt x="526" y="1075"/>
                    </a:lnTo>
                    <a:lnTo>
                      <a:pt x="574" y="1119"/>
                    </a:lnTo>
                    <a:lnTo>
                      <a:pt x="622" y="1165"/>
                    </a:lnTo>
                    <a:lnTo>
                      <a:pt x="668" y="1211"/>
                    </a:lnTo>
                    <a:lnTo>
                      <a:pt x="690" y="1235"/>
                    </a:lnTo>
                    <a:lnTo>
                      <a:pt x="712" y="1259"/>
                    </a:lnTo>
                    <a:lnTo>
                      <a:pt x="712" y="1259"/>
                    </a:lnTo>
                    <a:lnTo>
                      <a:pt x="714" y="1263"/>
                    </a:lnTo>
                    <a:lnTo>
                      <a:pt x="717" y="1267"/>
                    </a:lnTo>
                    <a:lnTo>
                      <a:pt x="718" y="1271"/>
                    </a:lnTo>
                    <a:lnTo>
                      <a:pt x="721" y="1273"/>
                    </a:lnTo>
                    <a:lnTo>
                      <a:pt x="721" y="1273"/>
                    </a:lnTo>
                    <a:lnTo>
                      <a:pt x="734" y="1285"/>
                    </a:lnTo>
                    <a:lnTo>
                      <a:pt x="748" y="1294"/>
                    </a:lnTo>
                    <a:lnTo>
                      <a:pt x="761" y="1302"/>
                    </a:lnTo>
                    <a:lnTo>
                      <a:pt x="774" y="1310"/>
                    </a:lnTo>
                    <a:lnTo>
                      <a:pt x="789" y="1315"/>
                    </a:lnTo>
                    <a:lnTo>
                      <a:pt x="802" y="1318"/>
                    </a:lnTo>
                    <a:lnTo>
                      <a:pt x="816" y="1320"/>
                    </a:lnTo>
                    <a:lnTo>
                      <a:pt x="829" y="1321"/>
                    </a:lnTo>
                    <a:lnTo>
                      <a:pt x="829" y="1321"/>
                    </a:lnTo>
                    <a:lnTo>
                      <a:pt x="847" y="1320"/>
                    </a:lnTo>
                    <a:lnTo>
                      <a:pt x="864" y="1316"/>
                    </a:lnTo>
                    <a:lnTo>
                      <a:pt x="882" y="1310"/>
                    </a:lnTo>
                    <a:lnTo>
                      <a:pt x="899" y="1301"/>
                    </a:lnTo>
                    <a:lnTo>
                      <a:pt x="918" y="1290"/>
                    </a:lnTo>
                    <a:lnTo>
                      <a:pt x="937" y="1277"/>
                    </a:lnTo>
                    <a:lnTo>
                      <a:pt x="955" y="1260"/>
                    </a:lnTo>
                    <a:lnTo>
                      <a:pt x="975" y="1241"/>
                    </a:lnTo>
                    <a:lnTo>
                      <a:pt x="975" y="1241"/>
                    </a:lnTo>
                    <a:lnTo>
                      <a:pt x="983" y="1232"/>
                    </a:lnTo>
                    <a:lnTo>
                      <a:pt x="991" y="1224"/>
                    </a:lnTo>
                    <a:lnTo>
                      <a:pt x="1010" y="1207"/>
                    </a:lnTo>
                    <a:lnTo>
                      <a:pt x="1030" y="1192"/>
                    </a:lnTo>
                    <a:lnTo>
                      <a:pt x="1049" y="1176"/>
                    </a:lnTo>
                    <a:lnTo>
                      <a:pt x="1049" y="1176"/>
                    </a:lnTo>
                    <a:lnTo>
                      <a:pt x="1067" y="1164"/>
                    </a:lnTo>
                    <a:lnTo>
                      <a:pt x="1081" y="1153"/>
                    </a:lnTo>
                    <a:lnTo>
                      <a:pt x="1081" y="1153"/>
                    </a:lnTo>
                    <a:lnTo>
                      <a:pt x="1107" y="1130"/>
                    </a:lnTo>
                    <a:lnTo>
                      <a:pt x="1131" y="1107"/>
                    </a:lnTo>
                    <a:lnTo>
                      <a:pt x="1153" y="1083"/>
                    </a:lnTo>
                    <a:lnTo>
                      <a:pt x="1174" y="1059"/>
                    </a:lnTo>
                    <a:lnTo>
                      <a:pt x="1195" y="1033"/>
                    </a:lnTo>
                    <a:lnTo>
                      <a:pt x="1215" y="1007"/>
                    </a:lnTo>
                    <a:lnTo>
                      <a:pt x="1254" y="955"/>
                    </a:lnTo>
                    <a:lnTo>
                      <a:pt x="1254" y="955"/>
                    </a:lnTo>
                    <a:lnTo>
                      <a:pt x="1284" y="916"/>
                    </a:lnTo>
                    <a:lnTo>
                      <a:pt x="1286" y="912"/>
                    </a:lnTo>
                    <a:lnTo>
                      <a:pt x="1286" y="908"/>
                    </a:lnTo>
                    <a:lnTo>
                      <a:pt x="1286" y="908"/>
                    </a:lnTo>
                    <a:lnTo>
                      <a:pt x="1286" y="903"/>
                    </a:lnTo>
                    <a:lnTo>
                      <a:pt x="1288" y="897"/>
                    </a:lnTo>
                    <a:lnTo>
                      <a:pt x="1291" y="892"/>
                    </a:lnTo>
                    <a:lnTo>
                      <a:pt x="1295" y="888"/>
                    </a:lnTo>
                    <a:lnTo>
                      <a:pt x="1295" y="888"/>
                    </a:lnTo>
                    <a:lnTo>
                      <a:pt x="1302" y="883"/>
                    </a:lnTo>
                    <a:lnTo>
                      <a:pt x="1309" y="876"/>
                    </a:lnTo>
                    <a:lnTo>
                      <a:pt x="1317" y="868"/>
                    </a:lnTo>
                    <a:lnTo>
                      <a:pt x="1324" y="860"/>
                    </a:lnTo>
                    <a:lnTo>
                      <a:pt x="1330" y="852"/>
                    </a:lnTo>
                    <a:lnTo>
                      <a:pt x="1336" y="843"/>
                    </a:lnTo>
                    <a:lnTo>
                      <a:pt x="1341" y="833"/>
                    </a:lnTo>
                    <a:lnTo>
                      <a:pt x="1347" y="823"/>
                    </a:lnTo>
                    <a:lnTo>
                      <a:pt x="1351" y="813"/>
                    </a:lnTo>
                    <a:lnTo>
                      <a:pt x="1354" y="802"/>
                    </a:lnTo>
                    <a:lnTo>
                      <a:pt x="1356" y="792"/>
                    </a:lnTo>
                    <a:lnTo>
                      <a:pt x="1358" y="782"/>
                    </a:lnTo>
                    <a:lnTo>
                      <a:pt x="1357" y="771"/>
                    </a:lnTo>
                    <a:lnTo>
                      <a:pt x="1356" y="760"/>
                    </a:lnTo>
                    <a:lnTo>
                      <a:pt x="1353" y="751"/>
                    </a:lnTo>
                    <a:lnTo>
                      <a:pt x="1349" y="740"/>
                    </a:lnTo>
                    <a:lnTo>
                      <a:pt x="1347" y="737"/>
                    </a:lnTo>
                    <a:lnTo>
                      <a:pt x="1344" y="735"/>
                    </a:lnTo>
                    <a:lnTo>
                      <a:pt x="1344" y="735"/>
                    </a:lnTo>
                    <a:lnTo>
                      <a:pt x="1338" y="732"/>
                    </a:lnTo>
                    <a:lnTo>
                      <a:pt x="1338" y="732"/>
                    </a:lnTo>
                    <a:lnTo>
                      <a:pt x="1303" y="702"/>
                    </a:lnTo>
                    <a:lnTo>
                      <a:pt x="1268" y="671"/>
                    </a:lnTo>
                    <a:lnTo>
                      <a:pt x="1233" y="639"/>
                    </a:lnTo>
                    <a:lnTo>
                      <a:pt x="1199" y="607"/>
                    </a:lnTo>
                    <a:lnTo>
                      <a:pt x="1131" y="542"/>
                    </a:lnTo>
                    <a:lnTo>
                      <a:pt x="1065" y="478"/>
                    </a:lnTo>
                    <a:lnTo>
                      <a:pt x="1065" y="478"/>
                    </a:lnTo>
                    <a:lnTo>
                      <a:pt x="1008" y="421"/>
                    </a:lnTo>
                    <a:lnTo>
                      <a:pt x="949" y="365"/>
                    </a:lnTo>
                    <a:lnTo>
                      <a:pt x="949" y="365"/>
                    </a:lnTo>
                    <a:lnTo>
                      <a:pt x="898" y="318"/>
                    </a:lnTo>
                    <a:lnTo>
                      <a:pt x="898" y="318"/>
                    </a:lnTo>
                    <a:lnTo>
                      <a:pt x="839" y="262"/>
                    </a:lnTo>
                    <a:lnTo>
                      <a:pt x="811" y="234"/>
                    </a:lnTo>
                    <a:lnTo>
                      <a:pt x="782" y="204"/>
                    </a:lnTo>
                    <a:lnTo>
                      <a:pt x="755" y="174"/>
                    </a:lnTo>
                    <a:lnTo>
                      <a:pt x="728" y="144"/>
                    </a:lnTo>
                    <a:lnTo>
                      <a:pt x="703" y="112"/>
                    </a:lnTo>
                    <a:lnTo>
                      <a:pt x="680" y="78"/>
                    </a:lnTo>
                    <a:lnTo>
                      <a:pt x="678" y="76"/>
                    </a:lnTo>
                    <a:lnTo>
                      <a:pt x="676" y="75"/>
                    </a:lnTo>
                    <a:lnTo>
                      <a:pt x="676" y="75"/>
                    </a:lnTo>
                    <a:lnTo>
                      <a:pt x="672" y="71"/>
                    </a:lnTo>
                    <a:lnTo>
                      <a:pt x="672" y="71"/>
                    </a:lnTo>
                    <a:lnTo>
                      <a:pt x="665" y="64"/>
                    </a:lnTo>
                    <a:lnTo>
                      <a:pt x="658" y="58"/>
                    </a:lnTo>
                    <a:lnTo>
                      <a:pt x="649" y="52"/>
                    </a:lnTo>
                    <a:lnTo>
                      <a:pt x="641" y="48"/>
                    </a:lnTo>
                    <a:lnTo>
                      <a:pt x="632" y="45"/>
                    </a:lnTo>
                    <a:lnTo>
                      <a:pt x="623" y="43"/>
                    </a:lnTo>
                    <a:lnTo>
                      <a:pt x="612" y="41"/>
                    </a:lnTo>
                    <a:lnTo>
                      <a:pt x="601" y="41"/>
                    </a:lnTo>
                    <a:lnTo>
                      <a:pt x="601" y="41"/>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3" name="Google Shape;103;p2"/>
              <p:cNvSpPr/>
              <p:nvPr/>
            </p:nvSpPr>
            <p:spPr>
              <a:xfrm>
                <a:off x="2249488" y="1181100"/>
                <a:ext cx="595313" cy="604838"/>
              </a:xfrm>
              <a:custGeom>
                <a:rect b="b" l="l" r="r" t="t"/>
                <a:pathLst>
                  <a:path extrusionOk="0" h="1142" w="1125">
                    <a:moveTo>
                      <a:pt x="676" y="1142"/>
                    </a:moveTo>
                    <a:lnTo>
                      <a:pt x="676" y="1142"/>
                    </a:lnTo>
                    <a:lnTo>
                      <a:pt x="672" y="1142"/>
                    </a:lnTo>
                    <a:lnTo>
                      <a:pt x="667" y="1141"/>
                    </a:lnTo>
                    <a:lnTo>
                      <a:pt x="663" y="1138"/>
                    </a:lnTo>
                    <a:lnTo>
                      <a:pt x="660" y="1136"/>
                    </a:lnTo>
                    <a:lnTo>
                      <a:pt x="660" y="1136"/>
                    </a:lnTo>
                    <a:lnTo>
                      <a:pt x="658" y="1133"/>
                    </a:lnTo>
                    <a:lnTo>
                      <a:pt x="657" y="1130"/>
                    </a:lnTo>
                    <a:lnTo>
                      <a:pt x="656" y="1126"/>
                    </a:lnTo>
                    <a:lnTo>
                      <a:pt x="656" y="1122"/>
                    </a:lnTo>
                    <a:lnTo>
                      <a:pt x="656" y="1122"/>
                    </a:lnTo>
                    <a:lnTo>
                      <a:pt x="656" y="1088"/>
                    </a:lnTo>
                    <a:lnTo>
                      <a:pt x="656" y="1054"/>
                    </a:lnTo>
                    <a:lnTo>
                      <a:pt x="654" y="1020"/>
                    </a:lnTo>
                    <a:lnTo>
                      <a:pt x="652" y="986"/>
                    </a:lnTo>
                    <a:lnTo>
                      <a:pt x="647" y="917"/>
                    </a:lnTo>
                    <a:lnTo>
                      <a:pt x="641" y="850"/>
                    </a:lnTo>
                    <a:lnTo>
                      <a:pt x="641" y="850"/>
                    </a:lnTo>
                    <a:lnTo>
                      <a:pt x="634" y="775"/>
                    </a:lnTo>
                    <a:lnTo>
                      <a:pt x="629" y="701"/>
                    </a:lnTo>
                    <a:lnTo>
                      <a:pt x="628" y="689"/>
                    </a:lnTo>
                    <a:lnTo>
                      <a:pt x="568" y="686"/>
                    </a:lnTo>
                    <a:lnTo>
                      <a:pt x="568" y="686"/>
                    </a:lnTo>
                    <a:lnTo>
                      <a:pt x="455" y="681"/>
                    </a:lnTo>
                    <a:lnTo>
                      <a:pt x="455" y="681"/>
                    </a:lnTo>
                    <a:lnTo>
                      <a:pt x="451" y="680"/>
                    </a:lnTo>
                    <a:lnTo>
                      <a:pt x="446" y="679"/>
                    </a:lnTo>
                    <a:lnTo>
                      <a:pt x="442" y="677"/>
                    </a:lnTo>
                    <a:lnTo>
                      <a:pt x="439" y="675"/>
                    </a:lnTo>
                    <a:lnTo>
                      <a:pt x="437" y="672"/>
                    </a:lnTo>
                    <a:lnTo>
                      <a:pt x="435" y="667"/>
                    </a:lnTo>
                    <a:lnTo>
                      <a:pt x="434" y="663"/>
                    </a:lnTo>
                    <a:lnTo>
                      <a:pt x="433" y="659"/>
                    </a:lnTo>
                    <a:lnTo>
                      <a:pt x="433" y="659"/>
                    </a:lnTo>
                    <a:lnTo>
                      <a:pt x="429" y="586"/>
                    </a:lnTo>
                    <a:lnTo>
                      <a:pt x="423" y="506"/>
                    </a:lnTo>
                    <a:lnTo>
                      <a:pt x="422" y="491"/>
                    </a:lnTo>
                    <a:lnTo>
                      <a:pt x="406" y="496"/>
                    </a:lnTo>
                    <a:lnTo>
                      <a:pt x="406" y="496"/>
                    </a:lnTo>
                    <a:lnTo>
                      <a:pt x="403" y="497"/>
                    </a:lnTo>
                    <a:lnTo>
                      <a:pt x="399" y="497"/>
                    </a:lnTo>
                    <a:lnTo>
                      <a:pt x="399" y="497"/>
                    </a:lnTo>
                    <a:lnTo>
                      <a:pt x="358" y="496"/>
                    </a:lnTo>
                    <a:lnTo>
                      <a:pt x="316" y="494"/>
                    </a:lnTo>
                    <a:lnTo>
                      <a:pt x="236" y="489"/>
                    </a:lnTo>
                    <a:lnTo>
                      <a:pt x="236" y="489"/>
                    </a:lnTo>
                    <a:lnTo>
                      <a:pt x="144" y="483"/>
                    </a:lnTo>
                    <a:lnTo>
                      <a:pt x="98" y="481"/>
                    </a:lnTo>
                    <a:lnTo>
                      <a:pt x="52" y="481"/>
                    </a:lnTo>
                    <a:lnTo>
                      <a:pt x="52" y="481"/>
                    </a:lnTo>
                    <a:lnTo>
                      <a:pt x="20" y="481"/>
                    </a:lnTo>
                    <a:lnTo>
                      <a:pt x="19" y="481"/>
                    </a:lnTo>
                    <a:lnTo>
                      <a:pt x="19" y="481"/>
                    </a:lnTo>
                    <a:lnTo>
                      <a:pt x="14" y="481"/>
                    </a:lnTo>
                    <a:lnTo>
                      <a:pt x="10" y="478"/>
                    </a:lnTo>
                    <a:lnTo>
                      <a:pt x="6" y="476"/>
                    </a:lnTo>
                    <a:lnTo>
                      <a:pt x="4" y="474"/>
                    </a:lnTo>
                    <a:lnTo>
                      <a:pt x="2" y="471"/>
                    </a:lnTo>
                    <a:lnTo>
                      <a:pt x="1" y="468"/>
                    </a:lnTo>
                    <a:lnTo>
                      <a:pt x="0" y="461"/>
                    </a:lnTo>
                    <a:lnTo>
                      <a:pt x="0" y="461"/>
                    </a:lnTo>
                    <a:lnTo>
                      <a:pt x="1" y="454"/>
                    </a:lnTo>
                    <a:lnTo>
                      <a:pt x="2" y="451"/>
                    </a:lnTo>
                    <a:lnTo>
                      <a:pt x="4" y="446"/>
                    </a:lnTo>
                    <a:lnTo>
                      <a:pt x="6" y="443"/>
                    </a:lnTo>
                    <a:lnTo>
                      <a:pt x="10" y="441"/>
                    </a:lnTo>
                    <a:lnTo>
                      <a:pt x="15" y="439"/>
                    </a:lnTo>
                    <a:lnTo>
                      <a:pt x="21" y="438"/>
                    </a:lnTo>
                    <a:lnTo>
                      <a:pt x="21" y="438"/>
                    </a:lnTo>
                    <a:lnTo>
                      <a:pt x="53" y="438"/>
                    </a:lnTo>
                    <a:lnTo>
                      <a:pt x="53" y="438"/>
                    </a:lnTo>
                    <a:lnTo>
                      <a:pt x="98" y="439"/>
                    </a:lnTo>
                    <a:lnTo>
                      <a:pt x="144" y="440"/>
                    </a:lnTo>
                    <a:lnTo>
                      <a:pt x="234" y="446"/>
                    </a:lnTo>
                    <a:lnTo>
                      <a:pt x="234" y="446"/>
                    </a:lnTo>
                    <a:lnTo>
                      <a:pt x="315" y="452"/>
                    </a:lnTo>
                    <a:lnTo>
                      <a:pt x="357" y="454"/>
                    </a:lnTo>
                    <a:lnTo>
                      <a:pt x="399" y="455"/>
                    </a:lnTo>
                    <a:lnTo>
                      <a:pt x="399" y="455"/>
                    </a:lnTo>
                    <a:lnTo>
                      <a:pt x="403" y="456"/>
                    </a:lnTo>
                    <a:lnTo>
                      <a:pt x="420" y="459"/>
                    </a:lnTo>
                    <a:lnTo>
                      <a:pt x="418" y="442"/>
                    </a:lnTo>
                    <a:lnTo>
                      <a:pt x="418" y="442"/>
                    </a:lnTo>
                    <a:lnTo>
                      <a:pt x="411" y="337"/>
                    </a:lnTo>
                    <a:lnTo>
                      <a:pt x="408" y="283"/>
                    </a:lnTo>
                    <a:lnTo>
                      <a:pt x="406" y="231"/>
                    </a:lnTo>
                    <a:lnTo>
                      <a:pt x="404" y="178"/>
                    </a:lnTo>
                    <a:lnTo>
                      <a:pt x="403" y="125"/>
                    </a:lnTo>
                    <a:lnTo>
                      <a:pt x="404" y="72"/>
                    </a:lnTo>
                    <a:lnTo>
                      <a:pt x="405" y="20"/>
                    </a:lnTo>
                    <a:lnTo>
                      <a:pt x="405" y="20"/>
                    </a:lnTo>
                    <a:lnTo>
                      <a:pt x="406" y="15"/>
                    </a:lnTo>
                    <a:lnTo>
                      <a:pt x="408" y="11"/>
                    </a:lnTo>
                    <a:lnTo>
                      <a:pt x="410" y="6"/>
                    </a:lnTo>
                    <a:lnTo>
                      <a:pt x="413" y="4"/>
                    </a:lnTo>
                    <a:lnTo>
                      <a:pt x="417" y="2"/>
                    </a:lnTo>
                    <a:lnTo>
                      <a:pt x="421" y="0"/>
                    </a:lnTo>
                    <a:lnTo>
                      <a:pt x="428" y="0"/>
                    </a:lnTo>
                    <a:lnTo>
                      <a:pt x="428" y="0"/>
                    </a:lnTo>
                    <a:lnTo>
                      <a:pt x="432" y="0"/>
                    </a:lnTo>
                    <a:lnTo>
                      <a:pt x="436" y="1"/>
                    </a:lnTo>
                    <a:lnTo>
                      <a:pt x="440" y="3"/>
                    </a:lnTo>
                    <a:lnTo>
                      <a:pt x="443" y="5"/>
                    </a:lnTo>
                    <a:lnTo>
                      <a:pt x="443" y="5"/>
                    </a:lnTo>
                    <a:lnTo>
                      <a:pt x="445" y="8"/>
                    </a:lnTo>
                    <a:lnTo>
                      <a:pt x="446" y="12"/>
                    </a:lnTo>
                    <a:lnTo>
                      <a:pt x="447" y="15"/>
                    </a:lnTo>
                    <a:lnTo>
                      <a:pt x="447" y="19"/>
                    </a:lnTo>
                    <a:lnTo>
                      <a:pt x="447" y="19"/>
                    </a:lnTo>
                    <a:lnTo>
                      <a:pt x="445" y="78"/>
                    </a:lnTo>
                    <a:lnTo>
                      <a:pt x="445" y="137"/>
                    </a:lnTo>
                    <a:lnTo>
                      <a:pt x="446" y="196"/>
                    </a:lnTo>
                    <a:lnTo>
                      <a:pt x="448" y="255"/>
                    </a:lnTo>
                    <a:lnTo>
                      <a:pt x="452" y="313"/>
                    </a:lnTo>
                    <a:lnTo>
                      <a:pt x="456" y="372"/>
                    </a:lnTo>
                    <a:lnTo>
                      <a:pt x="464" y="488"/>
                    </a:lnTo>
                    <a:lnTo>
                      <a:pt x="464" y="488"/>
                    </a:lnTo>
                    <a:lnTo>
                      <a:pt x="473" y="629"/>
                    </a:lnTo>
                    <a:lnTo>
                      <a:pt x="474" y="640"/>
                    </a:lnTo>
                    <a:lnTo>
                      <a:pt x="485" y="641"/>
                    </a:lnTo>
                    <a:lnTo>
                      <a:pt x="485" y="641"/>
                    </a:lnTo>
                    <a:lnTo>
                      <a:pt x="564" y="644"/>
                    </a:lnTo>
                    <a:lnTo>
                      <a:pt x="564" y="644"/>
                    </a:lnTo>
                    <a:lnTo>
                      <a:pt x="698" y="651"/>
                    </a:lnTo>
                    <a:lnTo>
                      <a:pt x="834" y="658"/>
                    </a:lnTo>
                    <a:lnTo>
                      <a:pt x="901" y="663"/>
                    </a:lnTo>
                    <a:lnTo>
                      <a:pt x="969" y="669"/>
                    </a:lnTo>
                    <a:lnTo>
                      <a:pt x="1036" y="676"/>
                    </a:lnTo>
                    <a:lnTo>
                      <a:pt x="1104" y="683"/>
                    </a:lnTo>
                    <a:lnTo>
                      <a:pt x="1104" y="683"/>
                    </a:lnTo>
                    <a:lnTo>
                      <a:pt x="1110" y="684"/>
                    </a:lnTo>
                    <a:lnTo>
                      <a:pt x="1114" y="686"/>
                    </a:lnTo>
                    <a:lnTo>
                      <a:pt x="1118" y="689"/>
                    </a:lnTo>
                    <a:lnTo>
                      <a:pt x="1120" y="693"/>
                    </a:lnTo>
                    <a:lnTo>
                      <a:pt x="1123" y="696"/>
                    </a:lnTo>
                    <a:lnTo>
                      <a:pt x="1124" y="702"/>
                    </a:lnTo>
                    <a:lnTo>
                      <a:pt x="1125" y="706"/>
                    </a:lnTo>
                    <a:lnTo>
                      <a:pt x="1125" y="710"/>
                    </a:lnTo>
                    <a:lnTo>
                      <a:pt x="1125" y="710"/>
                    </a:lnTo>
                    <a:lnTo>
                      <a:pt x="1124" y="715"/>
                    </a:lnTo>
                    <a:lnTo>
                      <a:pt x="1122" y="720"/>
                    </a:lnTo>
                    <a:lnTo>
                      <a:pt x="1120" y="722"/>
                    </a:lnTo>
                    <a:lnTo>
                      <a:pt x="1118" y="724"/>
                    </a:lnTo>
                    <a:lnTo>
                      <a:pt x="1115" y="725"/>
                    </a:lnTo>
                    <a:lnTo>
                      <a:pt x="1111" y="725"/>
                    </a:lnTo>
                    <a:lnTo>
                      <a:pt x="1111" y="725"/>
                    </a:lnTo>
                    <a:lnTo>
                      <a:pt x="1107" y="725"/>
                    </a:lnTo>
                    <a:lnTo>
                      <a:pt x="1107" y="725"/>
                    </a:lnTo>
                    <a:lnTo>
                      <a:pt x="1053" y="719"/>
                    </a:lnTo>
                    <a:lnTo>
                      <a:pt x="998" y="714"/>
                    </a:lnTo>
                    <a:lnTo>
                      <a:pt x="892" y="705"/>
                    </a:lnTo>
                    <a:lnTo>
                      <a:pt x="786" y="697"/>
                    </a:lnTo>
                    <a:lnTo>
                      <a:pt x="684" y="692"/>
                    </a:lnTo>
                    <a:lnTo>
                      <a:pt x="671" y="691"/>
                    </a:lnTo>
                    <a:lnTo>
                      <a:pt x="672" y="705"/>
                    </a:lnTo>
                    <a:lnTo>
                      <a:pt x="672" y="705"/>
                    </a:lnTo>
                    <a:lnTo>
                      <a:pt x="677" y="779"/>
                    </a:lnTo>
                    <a:lnTo>
                      <a:pt x="683" y="852"/>
                    </a:lnTo>
                    <a:lnTo>
                      <a:pt x="683" y="852"/>
                    </a:lnTo>
                    <a:lnTo>
                      <a:pt x="689" y="918"/>
                    </a:lnTo>
                    <a:lnTo>
                      <a:pt x="694" y="987"/>
                    </a:lnTo>
                    <a:lnTo>
                      <a:pt x="696" y="1020"/>
                    </a:lnTo>
                    <a:lnTo>
                      <a:pt x="697" y="1054"/>
                    </a:lnTo>
                    <a:lnTo>
                      <a:pt x="698" y="1088"/>
                    </a:lnTo>
                    <a:lnTo>
                      <a:pt x="698" y="1122"/>
                    </a:lnTo>
                    <a:lnTo>
                      <a:pt x="698" y="1122"/>
                    </a:lnTo>
                    <a:lnTo>
                      <a:pt x="697" y="1127"/>
                    </a:lnTo>
                    <a:lnTo>
                      <a:pt x="695" y="1131"/>
                    </a:lnTo>
                    <a:lnTo>
                      <a:pt x="693" y="1135"/>
                    </a:lnTo>
                    <a:lnTo>
                      <a:pt x="690" y="1137"/>
                    </a:lnTo>
                    <a:lnTo>
                      <a:pt x="686" y="1140"/>
                    </a:lnTo>
                    <a:lnTo>
                      <a:pt x="683" y="1141"/>
                    </a:lnTo>
                    <a:lnTo>
                      <a:pt x="676" y="1142"/>
                    </a:lnTo>
                    <a:lnTo>
                      <a:pt x="676" y="1142"/>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nvGrpSpPr>
            <p:cNvPr id="104" name="Google Shape;104;p2"/>
            <p:cNvGrpSpPr/>
            <p:nvPr/>
          </p:nvGrpSpPr>
          <p:grpSpPr>
            <a:xfrm>
              <a:off x="2677193" y="1980663"/>
              <a:ext cx="3012184" cy="1339041"/>
              <a:chOff x="1279158" y="2558135"/>
              <a:chExt cx="3012184" cy="1339041"/>
            </a:xfrm>
          </p:grpSpPr>
          <p:sp>
            <p:nvSpPr>
              <p:cNvPr id="105" name="Google Shape;105;p2"/>
              <p:cNvSpPr/>
              <p:nvPr/>
            </p:nvSpPr>
            <p:spPr>
              <a:xfrm>
                <a:off x="1279158" y="3140046"/>
                <a:ext cx="3012184" cy="75713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lt1"/>
                    </a:solidFill>
                    <a:latin typeface="Arial"/>
                    <a:ea typeface="Arial"/>
                    <a:cs typeface="Arial"/>
                    <a:sym typeface="Arial"/>
                  </a:rPr>
                  <a:t>Các nhóm thực hiện câu hỏi của mình</a:t>
                </a:r>
                <a:endParaRPr sz="1800">
                  <a:solidFill>
                    <a:schemeClr val="lt1"/>
                  </a:solidFill>
                  <a:latin typeface="Arial"/>
                  <a:ea typeface="Arial"/>
                  <a:cs typeface="Arial"/>
                  <a:sym typeface="Arial"/>
                </a:endParaRPr>
              </a:p>
            </p:txBody>
          </p:sp>
          <p:sp>
            <p:nvSpPr>
              <p:cNvPr id="106" name="Google Shape;106;p2"/>
              <p:cNvSpPr/>
              <p:nvPr/>
            </p:nvSpPr>
            <p:spPr>
              <a:xfrm>
                <a:off x="1279158" y="2558135"/>
                <a:ext cx="2794276" cy="53553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400">
                    <a:solidFill>
                      <a:schemeClr val="lt1"/>
                    </a:solidFill>
                    <a:latin typeface="Arial"/>
                    <a:ea typeface="Arial"/>
                    <a:cs typeface="Arial"/>
                    <a:sym typeface="Arial"/>
                  </a:rPr>
                  <a:t>Hoạt động nhóm</a:t>
                </a:r>
                <a:endParaRPr b="1" sz="2400">
                  <a:solidFill>
                    <a:schemeClr val="lt1"/>
                  </a:solidFill>
                  <a:latin typeface="Arial"/>
                  <a:ea typeface="Arial"/>
                  <a:cs typeface="Arial"/>
                  <a:sym typeface="Arial"/>
                </a:endParaRPr>
              </a:p>
            </p:txBody>
          </p:sp>
        </p:grpSp>
      </p:grpSp>
      <p:grpSp>
        <p:nvGrpSpPr>
          <p:cNvPr id="107" name="Google Shape;107;p2"/>
          <p:cNvGrpSpPr/>
          <p:nvPr/>
        </p:nvGrpSpPr>
        <p:grpSpPr>
          <a:xfrm>
            <a:off x="1538201" y="4089244"/>
            <a:ext cx="4151176" cy="1657590"/>
            <a:chOff x="1538201" y="4089244"/>
            <a:chExt cx="4151176" cy="1657590"/>
          </a:xfrm>
        </p:grpSpPr>
        <p:sp>
          <p:nvSpPr>
            <p:cNvPr id="108" name="Google Shape;108;p2"/>
            <p:cNvSpPr/>
            <p:nvPr/>
          </p:nvSpPr>
          <p:spPr>
            <a:xfrm>
              <a:off x="1538201" y="4160520"/>
              <a:ext cx="994660" cy="1202966"/>
            </a:xfrm>
            <a:custGeom>
              <a:rect b="b" l="l" r="r" t="t"/>
              <a:pathLst>
                <a:path extrusionOk="0"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cap="rnd"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9" name="Google Shape;109;p2"/>
            <p:cNvSpPr/>
            <p:nvPr/>
          </p:nvSpPr>
          <p:spPr>
            <a:xfrm>
              <a:off x="2780774" y="4631581"/>
              <a:ext cx="2690695" cy="15953"/>
            </a:xfrm>
            <a:custGeom>
              <a:rect b="b" l="l" r="r" t="t"/>
              <a:pathLst>
                <a:path extrusionOk="0" h="64281" w="351322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cap="rnd" cmpd="sng" w="25400">
              <a:solidFill>
                <a:schemeClr val="accent2"/>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110" name="Google Shape;110;p2"/>
            <p:cNvGrpSpPr/>
            <p:nvPr/>
          </p:nvGrpSpPr>
          <p:grpSpPr>
            <a:xfrm>
              <a:off x="1791012" y="4556900"/>
              <a:ext cx="564329" cy="469484"/>
              <a:chOff x="2163763" y="4130675"/>
              <a:chExt cx="755651" cy="628651"/>
            </a:xfrm>
          </p:grpSpPr>
          <p:sp>
            <p:nvSpPr>
              <p:cNvPr id="111" name="Google Shape;111;p2"/>
              <p:cNvSpPr/>
              <p:nvPr/>
            </p:nvSpPr>
            <p:spPr>
              <a:xfrm>
                <a:off x="2178051" y="4143375"/>
                <a:ext cx="104775" cy="100013"/>
              </a:xfrm>
              <a:custGeom>
                <a:rect b="b" l="l" r="r" t="t"/>
                <a:pathLst>
                  <a:path extrusionOk="0" h="190" w="199">
                    <a:moveTo>
                      <a:pt x="192" y="1"/>
                    </a:moveTo>
                    <a:lnTo>
                      <a:pt x="192" y="1"/>
                    </a:lnTo>
                    <a:lnTo>
                      <a:pt x="180" y="11"/>
                    </a:lnTo>
                    <a:lnTo>
                      <a:pt x="167" y="21"/>
                    </a:lnTo>
                    <a:lnTo>
                      <a:pt x="144" y="43"/>
                    </a:lnTo>
                    <a:lnTo>
                      <a:pt x="123" y="66"/>
                    </a:lnTo>
                    <a:lnTo>
                      <a:pt x="110" y="77"/>
                    </a:lnTo>
                    <a:lnTo>
                      <a:pt x="99" y="87"/>
                    </a:lnTo>
                    <a:lnTo>
                      <a:pt x="99" y="87"/>
                    </a:lnTo>
                    <a:lnTo>
                      <a:pt x="73" y="110"/>
                    </a:lnTo>
                    <a:lnTo>
                      <a:pt x="48" y="133"/>
                    </a:lnTo>
                    <a:lnTo>
                      <a:pt x="1" y="181"/>
                    </a:lnTo>
                    <a:lnTo>
                      <a:pt x="1" y="181"/>
                    </a:lnTo>
                    <a:lnTo>
                      <a:pt x="0" y="184"/>
                    </a:lnTo>
                    <a:lnTo>
                      <a:pt x="0" y="187"/>
                    </a:lnTo>
                    <a:lnTo>
                      <a:pt x="2" y="189"/>
                    </a:lnTo>
                    <a:lnTo>
                      <a:pt x="5" y="190"/>
                    </a:lnTo>
                    <a:lnTo>
                      <a:pt x="9" y="190"/>
                    </a:lnTo>
                    <a:lnTo>
                      <a:pt x="9" y="190"/>
                    </a:lnTo>
                    <a:lnTo>
                      <a:pt x="12" y="189"/>
                    </a:lnTo>
                    <a:lnTo>
                      <a:pt x="13" y="188"/>
                    </a:lnTo>
                    <a:lnTo>
                      <a:pt x="14" y="185"/>
                    </a:lnTo>
                    <a:lnTo>
                      <a:pt x="13" y="183"/>
                    </a:lnTo>
                    <a:lnTo>
                      <a:pt x="13" y="183"/>
                    </a:lnTo>
                    <a:lnTo>
                      <a:pt x="56" y="141"/>
                    </a:lnTo>
                    <a:lnTo>
                      <a:pt x="99" y="100"/>
                    </a:lnTo>
                    <a:lnTo>
                      <a:pt x="99" y="100"/>
                    </a:lnTo>
                    <a:lnTo>
                      <a:pt x="123" y="77"/>
                    </a:lnTo>
                    <a:lnTo>
                      <a:pt x="147" y="53"/>
                    </a:lnTo>
                    <a:lnTo>
                      <a:pt x="171" y="30"/>
                    </a:lnTo>
                    <a:lnTo>
                      <a:pt x="184" y="19"/>
                    </a:lnTo>
                    <a:lnTo>
                      <a:pt x="197" y="9"/>
                    </a:lnTo>
                    <a:lnTo>
                      <a:pt x="197" y="9"/>
                    </a:lnTo>
                    <a:lnTo>
                      <a:pt x="198" y="7"/>
                    </a:lnTo>
                    <a:lnTo>
                      <a:pt x="199" y="6"/>
                    </a:lnTo>
                    <a:lnTo>
                      <a:pt x="198" y="2"/>
                    </a:lnTo>
                    <a:lnTo>
                      <a:pt x="197" y="1"/>
                    </a:lnTo>
                    <a:lnTo>
                      <a:pt x="195" y="0"/>
                    </a:lnTo>
                    <a:lnTo>
                      <a:pt x="194" y="0"/>
                    </a:lnTo>
                    <a:lnTo>
                      <a:pt x="192" y="1"/>
                    </a:lnTo>
                    <a:lnTo>
                      <a:pt x="192"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2" name="Google Shape;112;p2"/>
              <p:cNvSpPr/>
              <p:nvPr/>
            </p:nvSpPr>
            <p:spPr>
              <a:xfrm>
                <a:off x="2170113" y="4137025"/>
                <a:ext cx="147638" cy="149225"/>
              </a:xfrm>
              <a:custGeom>
                <a:rect b="b" l="l" r="r" t="t"/>
                <a:pathLst>
                  <a:path extrusionOk="0" h="280" w="280">
                    <a:moveTo>
                      <a:pt x="272" y="1"/>
                    </a:moveTo>
                    <a:lnTo>
                      <a:pt x="272" y="1"/>
                    </a:lnTo>
                    <a:lnTo>
                      <a:pt x="257" y="19"/>
                    </a:lnTo>
                    <a:lnTo>
                      <a:pt x="242" y="38"/>
                    </a:lnTo>
                    <a:lnTo>
                      <a:pt x="228" y="56"/>
                    </a:lnTo>
                    <a:lnTo>
                      <a:pt x="212" y="74"/>
                    </a:lnTo>
                    <a:lnTo>
                      <a:pt x="212" y="74"/>
                    </a:lnTo>
                    <a:lnTo>
                      <a:pt x="196" y="90"/>
                    </a:lnTo>
                    <a:lnTo>
                      <a:pt x="179" y="106"/>
                    </a:lnTo>
                    <a:lnTo>
                      <a:pt x="145" y="139"/>
                    </a:lnTo>
                    <a:lnTo>
                      <a:pt x="145" y="139"/>
                    </a:lnTo>
                    <a:lnTo>
                      <a:pt x="77" y="203"/>
                    </a:lnTo>
                    <a:lnTo>
                      <a:pt x="8" y="267"/>
                    </a:lnTo>
                    <a:lnTo>
                      <a:pt x="8" y="267"/>
                    </a:lnTo>
                    <a:lnTo>
                      <a:pt x="7" y="268"/>
                    </a:lnTo>
                    <a:lnTo>
                      <a:pt x="7" y="268"/>
                    </a:lnTo>
                    <a:lnTo>
                      <a:pt x="2" y="272"/>
                    </a:lnTo>
                    <a:lnTo>
                      <a:pt x="2" y="272"/>
                    </a:lnTo>
                    <a:lnTo>
                      <a:pt x="1" y="273"/>
                    </a:lnTo>
                    <a:lnTo>
                      <a:pt x="0" y="275"/>
                    </a:lnTo>
                    <a:lnTo>
                      <a:pt x="1" y="277"/>
                    </a:lnTo>
                    <a:lnTo>
                      <a:pt x="3" y="279"/>
                    </a:lnTo>
                    <a:lnTo>
                      <a:pt x="7" y="280"/>
                    </a:lnTo>
                    <a:lnTo>
                      <a:pt x="7" y="280"/>
                    </a:lnTo>
                    <a:lnTo>
                      <a:pt x="10" y="279"/>
                    </a:lnTo>
                    <a:lnTo>
                      <a:pt x="12" y="278"/>
                    </a:lnTo>
                    <a:lnTo>
                      <a:pt x="14" y="274"/>
                    </a:lnTo>
                    <a:lnTo>
                      <a:pt x="14" y="274"/>
                    </a:lnTo>
                    <a:lnTo>
                      <a:pt x="84" y="210"/>
                    </a:lnTo>
                    <a:lnTo>
                      <a:pt x="118" y="178"/>
                    </a:lnTo>
                    <a:lnTo>
                      <a:pt x="152" y="145"/>
                    </a:lnTo>
                    <a:lnTo>
                      <a:pt x="152" y="145"/>
                    </a:lnTo>
                    <a:lnTo>
                      <a:pt x="185" y="113"/>
                    </a:lnTo>
                    <a:lnTo>
                      <a:pt x="218" y="80"/>
                    </a:lnTo>
                    <a:lnTo>
                      <a:pt x="218" y="80"/>
                    </a:lnTo>
                    <a:lnTo>
                      <a:pt x="234" y="62"/>
                    </a:lnTo>
                    <a:lnTo>
                      <a:pt x="249" y="45"/>
                    </a:lnTo>
                    <a:lnTo>
                      <a:pt x="264" y="26"/>
                    </a:lnTo>
                    <a:lnTo>
                      <a:pt x="279" y="9"/>
                    </a:lnTo>
                    <a:lnTo>
                      <a:pt x="279" y="9"/>
                    </a:lnTo>
                    <a:lnTo>
                      <a:pt x="280" y="7"/>
                    </a:lnTo>
                    <a:lnTo>
                      <a:pt x="280" y="5"/>
                    </a:lnTo>
                    <a:lnTo>
                      <a:pt x="280" y="3"/>
                    </a:lnTo>
                    <a:lnTo>
                      <a:pt x="279" y="1"/>
                    </a:lnTo>
                    <a:lnTo>
                      <a:pt x="277" y="0"/>
                    </a:lnTo>
                    <a:lnTo>
                      <a:pt x="276" y="0"/>
                    </a:lnTo>
                    <a:lnTo>
                      <a:pt x="274" y="0"/>
                    </a:lnTo>
                    <a:lnTo>
                      <a:pt x="272" y="1"/>
                    </a:lnTo>
                    <a:lnTo>
                      <a:pt x="272"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 name="Google Shape;113;p2"/>
              <p:cNvSpPr/>
              <p:nvPr/>
            </p:nvSpPr>
            <p:spPr>
              <a:xfrm>
                <a:off x="2198688" y="4140200"/>
                <a:ext cx="157163" cy="176213"/>
              </a:xfrm>
              <a:custGeom>
                <a:rect b="b" l="l" r="r" t="t"/>
                <a:pathLst>
                  <a:path extrusionOk="0" h="331" w="299">
                    <a:moveTo>
                      <a:pt x="290" y="1"/>
                    </a:moveTo>
                    <a:lnTo>
                      <a:pt x="290" y="1"/>
                    </a:lnTo>
                    <a:lnTo>
                      <a:pt x="199" y="101"/>
                    </a:lnTo>
                    <a:lnTo>
                      <a:pt x="154" y="149"/>
                    </a:lnTo>
                    <a:lnTo>
                      <a:pt x="107" y="199"/>
                    </a:lnTo>
                    <a:lnTo>
                      <a:pt x="107" y="199"/>
                    </a:lnTo>
                    <a:lnTo>
                      <a:pt x="88" y="220"/>
                    </a:lnTo>
                    <a:lnTo>
                      <a:pt x="69" y="240"/>
                    </a:lnTo>
                    <a:lnTo>
                      <a:pt x="51" y="262"/>
                    </a:lnTo>
                    <a:lnTo>
                      <a:pt x="31" y="284"/>
                    </a:lnTo>
                    <a:lnTo>
                      <a:pt x="31" y="284"/>
                    </a:lnTo>
                    <a:lnTo>
                      <a:pt x="13" y="302"/>
                    </a:lnTo>
                    <a:lnTo>
                      <a:pt x="5" y="314"/>
                    </a:lnTo>
                    <a:lnTo>
                      <a:pt x="2" y="319"/>
                    </a:lnTo>
                    <a:lnTo>
                      <a:pt x="0" y="325"/>
                    </a:lnTo>
                    <a:lnTo>
                      <a:pt x="0" y="325"/>
                    </a:lnTo>
                    <a:lnTo>
                      <a:pt x="0" y="327"/>
                    </a:lnTo>
                    <a:lnTo>
                      <a:pt x="1" y="329"/>
                    </a:lnTo>
                    <a:lnTo>
                      <a:pt x="1" y="329"/>
                    </a:lnTo>
                    <a:lnTo>
                      <a:pt x="1" y="330"/>
                    </a:lnTo>
                    <a:lnTo>
                      <a:pt x="1" y="330"/>
                    </a:lnTo>
                    <a:lnTo>
                      <a:pt x="3" y="331"/>
                    </a:lnTo>
                    <a:lnTo>
                      <a:pt x="5" y="331"/>
                    </a:lnTo>
                    <a:lnTo>
                      <a:pt x="6" y="330"/>
                    </a:lnTo>
                    <a:lnTo>
                      <a:pt x="8" y="329"/>
                    </a:lnTo>
                    <a:lnTo>
                      <a:pt x="9" y="328"/>
                    </a:lnTo>
                    <a:lnTo>
                      <a:pt x="9" y="326"/>
                    </a:lnTo>
                    <a:lnTo>
                      <a:pt x="9" y="325"/>
                    </a:lnTo>
                    <a:lnTo>
                      <a:pt x="8" y="323"/>
                    </a:lnTo>
                    <a:lnTo>
                      <a:pt x="8" y="323"/>
                    </a:lnTo>
                    <a:lnTo>
                      <a:pt x="9" y="323"/>
                    </a:lnTo>
                    <a:lnTo>
                      <a:pt x="11" y="322"/>
                    </a:lnTo>
                    <a:lnTo>
                      <a:pt x="18" y="316"/>
                    </a:lnTo>
                    <a:lnTo>
                      <a:pt x="27" y="302"/>
                    </a:lnTo>
                    <a:lnTo>
                      <a:pt x="27" y="302"/>
                    </a:lnTo>
                    <a:lnTo>
                      <a:pt x="47" y="281"/>
                    </a:lnTo>
                    <a:lnTo>
                      <a:pt x="47" y="281"/>
                    </a:lnTo>
                    <a:lnTo>
                      <a:pt x="65" y="258"/>
                    </a:lnTo>
                    <a:lnTo>
                      <a:pt x="85" y="236"/>
                    </a:lnTo>
                    <a:lnTo>
                      <a:pt x="126" y="193"/>
                    </a:lnTo>
                    <a:lnTo>
                      <a:pt x="126" y="193"/>
                    </a:lnTo>
                    <a:lnTo>
                      <a:pt x="169" y="147"/>
                    </a:lnTo>
                    <a:lnTo>
                      <a:pt x="213" y="101"/>
                    </a:lnTo>
                    <a:lnTo>
                      <a:pt x="298" y="7"/>
                    </a:lnTo>
                    <a:lnTo>
                      <a:pt x="298" y="7"/>
                    </a:lnTo>
                    <a:lnTo>
                      <a:pt x="299" y="6"/>
                    </a:lnTo>
                    <a:lnTo>
                      <a:pt x="299" y="4"/>
                    </a:lnTo>
                    <a:lnTo>
                      <a:pt x="298" y="2"/>
                    </a:lnTo>
                    <a:lnTo>
                      <a:pt x="297" y="1"/>
                    </a:lnTo>
                    <a:lnTo>
                      <a:pt x="295" y="0"/>
                    </a:lnTo>
                    <a:lnTo>
                      <a:pt x="293" y="0"/>
                    </a:lnTo>
                    <a:lnTo>
                      <a:pt x="292" y="0"/>
                    </a:lnTo>
                    <a:lnTo>
                      <a:pt x="290" y="1"/>
                    </a:lnTo>
                    <a:lnTo>
                      <a:pt x="290"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4" name="Google Shape;114;p2"/>
              <p:cNvSpPr/>
              <p:nvPr/>
            </p:nvSpPr>
            <p:spPr>
              <a:xfrm>
                <a:off x="2165351" y="4157663"/>
                <a:ext cx="220663" cy="220663"/>
              </a:xfrm>
              <a:custGeom>
                <a:rect b="b" l="l" r="r" t="t"/>
                <a:pathLst>
                  <a:path extrusionOk="0" h="417" w="417">
                    <a:moveTo>
                      <a:pt x="410" y="0"/>
                    </a:moveTo>
                    <a:lnTo>
                      <a:pt x="410" y="0"/>
                    </a:lnTo>
                    <a:lnTo>
                      <a:pt x="398" y="8"/>
                    </a:lnTo>
                    <a:lnTo>
                      <a:pt x="386" y="17"/>
                    </a:lnTo>
                    <a:lnTo>
                      <a:pt x="375" y="27"/>
                    </a:lnTo>
                    <a:lnTo>
                      <a:pt x="365" y="40"/>
                    </a:lnTo>
                    <a:lnTo>
                      <a:pt x="345" y="65"/>
                    </a:lnTo>
                    <a:lnTo>
                      <a:pt x="336" y="76"/>
                    </a:lnTo>
                    <a:lnTo>
                      <a:pt x="325" y="87"/>
                    </a:lnTo>
                    <a:lnTo>
                      <a:pt x="325" y="87"/>
                    </a:lnTo>
                    <a:lnTo>
                      <a:pt x="312" y="102"/>
                    </a:lnTo>
                    <a:lnTo>
                      <a:pt x="299" y="115"/>
                    </a:lnTo>
                    <a:lnTo>
                      <a:pt x="270" y="141"/>
                    </a:lnTo>
                    <a:lnTo>
                      <a:pt x="240" y="167"/>
                    </a:lnTo>
                    <a:lnTo>
                      <a:pt x="212" y="194"/>
                    </a:lnTo>
                    <a:lnTo>
                      <a:pt x="212" y="194"/>
                    </a:lnTo>
                    <a:lnTo>
                      <a:pt x="182" y="223"/>
                    </a:lnTo>
                    <a:lnTo>
                      <a:pt x="153" y="253"/>
                    </a:lnTo>
                    <a:lnTo>
                      <a:pt x="124" y="282"/>
                    </a:lnTo>
                    <a:lnTo>
                      <a:pt x="95" y="312"/>
                    </a:lnTo>
                    <a:lnTo>
                      <a:pt x="95" y="312"/>
                    </a:lnTo>
                    <a:lnTo>
                      <a:pt x="42" y="363"/>
                    </a:lnTo>
                    <a:lnTo>
                      <a:pt x="42" y="363"/>
                    </a:lnTo>
                    <a:lnTo>
                      <a:pt x="20" y="385"/>
                    </a:lnTo>
                    <a:lnTo>
                      <a:pt x="9" y="396"/>
                    </a:lnTo>
                    <a:lnTo>
                      <a:pt x="5" y="402"/>
                    </a:lnTo>
                    <a:lnTo>
                      <a:pt x="1" y="410"/>
                    </a:lnTo>
                    <a:lnTo>
                      <a:pt x="1" y="410"/>
                    </a:lnTo>
                    <a:lnTo>
                      <a:pt x="0" y="412"/>
                    </a:lnTo>
                    <a:lnTo>
                      <a:pt x="1" y="414"/>
                    </a:lnTo>
                    <a:lnTo>
                      <a:pt x="2" y="416"/>
                    </a:lnTo>
                    <a:lnTo>
                      <a:pt x="5" y="417"/>
                    </a:lnTo>
                    <a:lnTo>
                      <a:pt x="5" y="417"/>
                    </a:lnTo>
                    <a:lnTo>
                      <a:pt x="10" y="416"/>
                    </a:lnTo>
                    <a:lnTo>
                      <a:pt x="14" y="415"/>
                    </a:lnTo>
                    <a:lnTo>
                      <a:pt x="17" y="413"/>
                    </a:lnTo>
                    <a:lnTo>
                      <a:pt x="19" y="409"/>
                    </a:lnTo>
                    <a:lnTo>
                      <a:pt x="19" y="409"/>
                    </a:lnTo>
                    <a:lnTo>
                      <a:pt x="20" y="407"/>
                    </a:lnTo>
                    <a:lnTo>
                      <a:pt x="19" y="406"/>
                    </a:lnTo>
                    <a:lnTo>
                      <a:pt x="17" y="403"/>
                    </a:lnTo>
                    <a:lnTo>
                      <a:pt x="17" y="403"/>
                    </a:lnTo>
                    <a:lnTo>
                      <a:pt x="24" y="394"/>
                    </a:lnTo>
                    <a:lnTo>
                      <a:pt x="32" y="386"/>
                    </a:lnTo>
                    <a:lnTo>
                      <a:pt x="49" y="369"/>
                    </a:lnTo>
                    <a:lnTo>
                      <a:pt x="49" y="369"/>
                    </a:lnTo>
                    <a:lnTo>
                      <a:pt x="101" y="318"/>
                    </a:lnTo>
                    <a:lnTo>
                      <a:pt x="101" y="318"/>
                    </a:lnTo>
                    <a:lnTo>
                      <a:pt x="158" y="263"/>
                    </a:lnTo>
                    <a:lnTo>
                      <a:pt x="185" y="235"/>
                    </a:lnTo>
                    <a:lnTo>
                      <a:pt x="212" y="206"/>
                    </a:lnTo>
                    <a:lnTo>
                      <a:pt x="212" y="206"/>
                    </a:lnTo>
                    <a:lnTo>
                      <a:pt x="225" y="193"/>
                    </a:lnTo>
                    <a:lnTo>
                      <a:pt x="239" y="180"/>
                    </a:lnTo>
                    <a:lnTo>
                      <a:pt x="266" y="156"/>
                    </a:lnTo>
                    <a:lnTo>
                      <a:pt x="293" y="131"/>
                    </a:lnTo>
                    <a:lnTo>
                      <a:pt x="321" y="106"/>
                    </a:lnTo>
                    <a:lnTo>
                      <a:pt x="321" y="106"/>
                    </a:lnTo>
                    <a:lnTo>
                      <a:pt x="345" y="80"/>
                    </a:lnTo>
                    <a:lnTo>
                      <a:pt x="368" y="54"/>
                    </a:lnTo>
                    <a:lnTo>
                      <a:pt x="368" y="54"/>
                    </a:lnTo>
                    <a:lnTo>
                      <a:pt x="378" y="41"/>
                    </a:lnTo>
                    <a:lnTo>
                      <a:pt x="388" y="29"/>
                    </a:lnTo>
                    <a:lnTo>
                      <a:pt x="395" y="22"/>
                    </a:lnTo>
                    <a:lnTo>
                      <a:pt x="401" y="17"/>
                    </a:lnTo>
                    <a:lnTo>
                      <a:pt x="408" y="12"/>
                    </a:lnTo>
                    <a:lnTo>
                      <a:pt x="415" y="8"/>
                    </a:lnTo>
                    <a:lnTo>
                      <a:pt x="415" y="8"/>
                    </a:lnTo>
                    <a:lnTo>
                      <a:pt x="416" y="7"/>
                    </a:lnTo>
                    <a:lnTo>
                      <a:pt x="417" y="6"/>
                    </a:lnTo>
                    <a:lnTo>
                      <a:pt x="417" y="4"/>
                    </a:lnTo>
                    <a:lnTo>
                      <a:pt x="416" y="2"/>
                    </a:lnTo>
                    <a:lnTo>
                      <a:pt x="414" y="0"/>
                    </a:lnTo>
                    <a:lnTo>
                      <a:pt x="412" y="0"/>
                    </a:lnTo>
                    <a:lnTo>
                      <a:pt x="410" y="0"/>
                    </a:lnTo>
                    <a:lnTo>
                      <a:pt x="410" y="0"/>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 name="Google Shape;115;p2"/>
              <p:cNvSpPr/>
              <p:nvPr/>
            </p:nvSpPr>
            <p:spPr>
              <a:xfrm>
                <a:off x="2181226" y="4264025"/>
                <a:ext cx="142875" cy="131763"/>
              </a:xfrm>
              <a:custGeom>
                <a:rect b="b" l="l" r="r" t="t"/>
                <a:pathLst>
                  <a:path extrusionOk="0" h="251" w="270">
                    <a:moveTo>
                      <a:pt x="262" y="0"/>
                    </a:moveTo>
                    <a:lnTo>
                      <a:pt x="262" y="0"/>
                    </a:lnTo>
                    <a:lnTo>
                      <a:pt x="255" y="5"/>
                    </a:lnTo>
                    <a:lnTo>
                      <a:pt x="248" y="10"/>
                    </a:lnTo>
                    <a:lnTo>
                      <a:pt x="234" y="23"/>
                    </a:lnTo>
                    <a:lnTo>
                      <a:pt x="210" y="49"/>
                    </a:lnTo>
                    <a:lnTo>
                      <a:pt x="210" y="49"/>
                    </a:lnTo>
                    <a:lnTo>
                      <a:pt x="193" y="65"/>
                    </a:lnTo>
                    <a:lnTo>
                      <a:pt x="178" y="83"/>
                    </a:lnTo>
                    <a:lnTo>
                      <a:pt x="162" y="99"/>
                    </a:lnTo>
                    <a:lnTo>
                      <a:pt x="147" y="116"/>
                    </a:lnTo>
                    <a:lnTo>
                      <a:pt x="147" y="116"/>
                    </a:lnTo>
                    <a:lnTo>
                      <a:pt x="112" y="150"/>
                    </a:lnTo>
                    <a:lnTo>
                      <a:pt x="76" y="182"/>
                    </a:lnTo>
                    <a:lnTo>
                      <a:pt x="39" y="212"/>
                    </a:lnTo>
                    <a:lnTo>
                      <a:pt x="2" y="242"/>
                    </a:lnTo>
                    <a:lnTo>
                      <a:pt x="2" y="242"/>
                    </a:lnTo>
                    <a:lnTo>
                      <a:pt x="1" y="244"/>
                    </a:lnTo>
                    <a:lnTo>
                      <a:pt x="0" y="245"/>
                    </a:lnTo>
                    <a:lnTo>
                      <a:pt x="1" y="249"/>
                    </a:lnTo>
                    <a:lnTo>
                      <a:pt x="2" y="250"/>
                    </a:lnTo>
                    <a:lnTo>
                      <a:pt x="3" y="251"/>
                    </a:lnTo>
                    <a:lnTo>
                      <a:pt x="5" y="251"/>
                    </a:lnTo>
                    <a:lnTo>
                      <a:pt x="7" y="250"/>
                    </a:lnTo>
                    <a:lnTo>
                      <a:pt x="7" y="250"/>
                    </a:lnTo>
                    <a:lnTo>
                      <a:pt x="11" y="248"/>
                    </a:lnTo>
                    <a:lnTo>
                      <a:pt x="17" y="246"/>
                    </a:lnTo>
                    <a:lnTo>
                      <a:pt x="21" y="244"/>
                    </a:lnTo>
                    <a:lnTo>
                      <a:pt x="26" y="241"/>
                    </a:lnTo>
                    <a:lnTo>
                      <a:pt x="26" y="241"/>
                    </a:lnTo>
                    <a:lnTo>
                      <a:pt x="27" y="240"/>
                    </a:lnTo>
                    <a:lnTo>
                      <a:pt x="28" y="238"/>
                    </a:lnTo>
                    <a:lnTo>
                      <a:pt x="28" y="235"/>
                    </a:lnTo>
                    <a:lnTo>
                      <a:pt x="27" y="234"/>
                    </a:lnTo>
                    <a:lnTo>
                      <a:pt x="27" y="234"/>
                    </a:lnTo>
                    <a:lnTo>
                      <a:pt x="57" y="211"/>
                    </a:lnTo>
                    <a:lnTo>
                      <a:pt x="86" y="186"/>
                    </a:lnTo>
                    <a:lnTo>
                      <a:pt x="114" y="161"/>
                    </a:lnTo>
                    <a:lnTo>
                      <a:pt x="142" y="135"/>
                    </a:lnTo>
                    <a:lnTo>
                      <a:pt x="142" y="135"/>
                    </a:lnTo>
                    <a:lnTo>
                      <a:pt x="174" y="101"/>
                    </a:lnTo>
                    <a:lnTo>
                      <a:pt x="206" y="67"/>
                    </a:lnTo>
                    <a:lnTo>
                      <a:pt x="206" y="67"/>
                    </a:lnTo>
                    <a:lnTo>
                      <a:pt x="220" y="51"/>
                    </a:lnTo>
                    <a:lnTo>
                      <a:pt x="234" y="35"/>
                    </a:lnTo>
                    <a:lnTo>
                      <a:pt x="250" y="21"/>
                    </a:lnTo>
                    <a:lnTo>
                      <a:pt x="258" y="14"/>
                    </a:lnTo>
                    <a:lnTo>
                      <a:pt x="268" y="8"/>
                    </a:lnTo>
                    <a:lnTo>
                      <a:pt x="268" y="8"/>
                    </a:lnTo>
                    <a:lnTo>
                      <a:pt x="270" y="7"/>
                    </a:lnTo>
                    <a:lnTo>
                      <a:pt x="270" y="5"/>
                    </a:lnTo>
                    <a:lnTo>
                      <a:pt x="270" y="4"/>
                    </a:lnTo>
                    <a:lnTo>
                      <a:pt x="270" y="2"/>
                    </a:lnTo>
                    <a:lnTo>
                      <a:pt x="268" y="1"/>
                    </a:lnTo>
                    <a:lnTo>
                      <a:pt x="267" y="0"/>
                    </a:lnTo>
                    <a:lnTo>
                      <a:pt x="264" y="0"/>
                    </a:lnTo>
                    <a:lnTo>
                      <a:pt x="262" y="0"/>
                    </a:lnTo>
                    <a:lnTo>
                      <a:pt x="262" y="0"/>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 name="Google Shape;116;p2"/>
              <p:cNvSpPr/>
              <p:nvPr/>
            </p:nvSpPr>
            <p:spPr>
              <a:xfrm>
                <a:off x="2182813" y="4306888"/>
                <a:ext cx="133350" cy="123825"/>
              </a:xfrm>
              <a:custGeom>
                <a:rect b="b" l="l" r="r" t="t"/>
                <a:pathLst>
                  <a:path extrusionOk="0" h="236" w="252">
                    <a:moveTo>
                      <a:pt x="244" y="1"/>
                    </a:moveTo>
                    <a:lnTo>
                      <a:pt x="244" y="1"/>
                    </a:lnTo>
                    <a:lnTo>
                      <a:pt x="227" y="18"/>
                    </a:lnTo>
                    <a:lnTo>
                      <a:pt x="211" y="36"/>
                    </a:lnTo>
                    <a:lnTo>
                      <a:pt x="179" y="73"/>
                    </a:lnTo>
                    <a:lnTo>
                      <a:pt x="162" y="90"/>
                    </a:lnTo>
                    <a:lnTo>
                      <a:pt x="146" y="108"/>
                    </a:lnTo>
                    <a:lnTo>
                      <a:pt x="128" y="125"/>
                    </a:lnTo>
                    <a:lnTo>
                      <a:pt x="110" y="141"/>
                    </a:lnTo>
                    <a:lnTo>
                      <a:pt x="110" y="141"/>
                    </a:lnTo>
                    <a:lnTo>
                      <a:pt x="71" y="172"/>
                    </a:lnTo>
                    <a:lnTo>
                      <a:pt x="52" y="188"/>
                    </a:lnTo>
                    <a:lnTo>
                      <a:pt x="31" y="202"/>
                    </a:lnTo>
                    <a:lnTo>
                      <a:pt x="31" y="202"/>
                    </a:lnTo>
                    <a:lnTo>
                      <a:pt x="23" y="208"/>
                    </a:lnTo>
                    <a:lnTo>
                      <a:pt x="14" y="213"/>
                    </a:lnTo>
                    <a:lnTo>
                      <a:pt x="9" y="217"/>
                    </a:lnTo>
                    <a:lnTo>
                      <a:pt x="5" y="222"/>
                    </a:lnTo>
                    <a:lnTo>
                      <a:pt x="2" y="226"/>
                    </a:lnTo>
                    <a:lnTo>
                      <a:pt x="0" y="230"/>
                    </a:lnTo>
                    <a:lnTo>
                      <a:pt x="0" y="230"/>
                    </a:lnTo>
                    <a:lnTo>
                      <a:pt x="0" y="232"/>
                    </a:lnTo>
                    <a:lnTo>
                      <a:pt x="1" y="234"/>
                    </a:lnTo>
                    <a:lnTo>
                      <a:pt x="2" y="235"/>
                    </a:lnTo>
                    <a:lnTo>
                      <a:pt x="4" y="236"/>
                    </a:lnTo>
                    <a:lnTo>
                      <a:pt x="5" y="236"/>
                    </a:lnTo>
                    <a:lnTo>
                      <a:pt x="7" y="236"/>
                    </a:lnTo>
                    <a:lnTo>
                      <a:pt x="8" y="234"/>
                    </a:lnTo>
                    <a:lnTo>
                      <a:pt x="9" y="233"/>
                    </a:lnTo>
                    <a:lnTo>
                      <a:pt x="9" y="233"/>
                    </a:lnTo>
                    <a:lnTo>
                      <a:pt x="12" y="228"/>
                    </a:lnTo>
                    <a:lnTo>
                      <a:pt x="16" y="224"/>
                    </a:lnTo>
                    <a:lnTo>
                      <a:pt x="21" y="220"/>
                    </a:lnTo>
                    <a:lnTo>
                      <a:pt x="26" y="215"/>
                    </a:lnTo>
                    <a:lnTo>
                      <a:pt x="38" y="207"/>
                    </a:lnTo>
                    <a:lnTo>
                      <a:pt x="49" y="201"/>
                    </a:lnTo>
                    <a:lnTo>
                      <a:pt x="49" y="201"/>
                    </a:lnTo>
                    <a:lnTo>
                      <a:pt x="67" y="185"/>
                    </a:lnTo>
                    <a:lnTo>
                      <a:pt x="86" y="171"/>
                    </a:lnTo>
                    <a:lnTo>
                      <a:pt x="104" y="158"/>
                    </a:lnTo>
                    <a:lnTo>
                      <a:pt x="123" y="142"/>
                    </a:lnTo>
                    <a:lnTo>
                      <a:pt x="123" y="142"/>
                    </a:lnTo>
                    <a:lnTo>
                      <a:pt x="141" y="127"/>
                    </a:lnTo>
                    <a:lnTo>
                      <a:pt x="156" y="109"/>
                    </a:lnTo>
                    <a:lnTo>
                      <a:pt x="187" y="74"/>
                    </a:lnTo>
                    <a:lnTo>
                      <a:pt x="187" y="74"/>
                    </a:lnTo>
                    <a:lnTo>
                      <a:pt x="218" y="40"/>
                    </a:lnTo>
                    <a:lnTo>
                      <a:pt x="250" y="7"/>
                    </a:lnTo>
                    <a:lnTo>
                      <a:pt x="250" y="7"/>
                    </a:lnTo>
                    <a:lnTo>
                      <a:pt x="251" y="6"/>
                    </a:lnTo>
                    <a:lnTo>
                      <a:pt x="252" y="4"/>
                    </a:lnTo>
                    <a:lnTo>
                      <a:pt x="251" y="2"/>
                    </a:lnTo>
                    <a:lnTo>
                      <a:pt x="250" y="1"/>
                    </a:lnTo>
                    <a:lnTo>
                      <a:pt x="249" y="0"/>
                    </a:lnTo>
                    <a:lnTo>
                      <a:pt x="247" y="0"/>
                    </a:lnTo>
                    <a:lnTo>
                      <a:pt x="245" y="0"/>
                    </a:lnTo>
                    <a:lnTo>
                      <a:pt x="244" y="1"/>
                    </a:lnTo>
                    <a:lnTo>
                      <a:pt x="244"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7" name="Google Shape;117;p2"/>
              <p:cNvSpPr/>
              <p:nvPr/>
            </p:nvSpPr>
            <p:spPr>
              <a:xfrm>
                <a:off x="2190751" y="4356100"/>
                <a:ext cx="127000" cy="115888"/>
              </a:xfrm>
              <a:custGeom>
                <a:rect b="b" l="l" r="r" t="t"/>
                <a:pathLst>
                  <a:path extrusionOk="0" h="219" w="241">
                    <a:moveTo>
                      <a:pt x="234" y="1"/>
                    </a:moveTo>
                    <a:lnTo>
                      <a:pt x="234" y="1"/>
                    </a:lnTo>
                    <a:lnTo>
                      <a:pt x="220" y="12"/>
                    </a:lnTo>
                    <a:lnTo>
                      <a:pt x="205" y="23"/>
                    </a:lnTo>
                    <a:lnTo>
                      <a:pt x="191" y="35"/>
                    </a:lnTo>
                    <a:lnTo>
                      <a:pt x="177" y="47"/>
                    </a:lnTo>
                    <a:lnTo>
                      <a:pt x="151" y="73"/>
                    </a:lnTo>
                    <a:lnTo>
                      <a:pt x="126" y="100"/>
                    </a:lnTo>
                    <a:lnTo>
                      <a:pt x="126" y="100"/>
                    </a:lnTo>
                    <a:lnTo>
                      <a:pt x="110" y="114"/>
                    </a:lnTo>
                    <a:lnTo>
                      <a:pt x="96" y="128"/>
                    </a:lnTo>
                    <a:lnTo>
                      <a:pt x="64" y="156"/>
                    </a:lnTo>
                    <a:lnTo>
                      <a:pt x="32" y="182"/>
                    </a:lnTo>
                    <a:lnTo>
                      <a:pt x="16" y="196"/>
                    </a:lnTo>
                    <a:lnTo>
                      <a:pt x="1" y="210"/>
                    </a:lnTo>
                    <a:lnTo>
                      <a:pt x="1" y="210"/>
                    </a:lnTo>
                    <a:lnTo>
                      <a:pt x="0" y="212"/>
                    </a:lnTo>
                    <a:lnTo>
                      <a:pt x="0" y="215"/>
                    </a:lnTo>
                    <a:lnTo>
                      <a:pt x="2" y="217"/>
                    </a:lnTo>
                    <a:lnTo>
                      <a:pt x="5" y="219"/>
                    </a:lnTo>
                    <a:lnTo>
                      <a:pt x="9" y="219"/>
                    </a:lnTo>
                    <a:lnTo>
                      <a:pt x="9" y="219"/>
                    </a:lnTo>
                    <a:lnTo>
                      <a:pt x="12" y="217"/>
                    </a:lnTo>
                    <a:lnTo>
                      <a:pt x="13" y="215"/>
                    </a:lnTo>
                    <a:lnTo>
                      <a:pt x="14" y="213"/>
                    </a:lnTo>
                    <a:lnTo>
                      <a:pt x="13" y="211"/>
                    </a:lnTo>
                    <a:lnTo>
                      <a:pt x="13" y="211"/>
                    </a:lnTo>
                    <a:lnTo>
                      <a:pt x="40" y="188"/>
                    </a:lnTo>
                    <a:lnTo>
                      <a:pt x="67" y="165"/>
                    </a:lnTo>
                    <a:lnTo>
                      <a:pt x="94" y="142"/>
                    </a:lnTo>
                    <a:lnTo>
                      <a:pt x="120" y="118"/>
                    </a:lnTo>
                    <a:lnTo>
                      <a:pt x="120" y="118"/>
                    </a:lnTo>
                    <a:lnTo>
                      <a:pt x="149" y="89"/>
                    </a:lnTo>
                    <a:lnTo>
                      <a:pt x="177" y="62"/>
                    </a:lnTo>
                    <a:lnTo>
                      <a:pt x="192" y="47"/>
                    </a:lnTo>
                    <a:lnTo>
                      <a:pt x="207" y="34"/>
                    </a:lnTo>
                    <a:lnTo>
                      <a:pt x="223" y="21"/>
                    </a:lnTo>
                    <a:lnTo>
                      <a:pt x="239" y="9"/>
                    </a:lnTo>
                    <a:lnTo>
                      <a:pt x="239" y="9"/>
                    </a:lnTo>
                    <a:lnTo>
                      <a:pt x="240" y="8"/>
                    </a:lnTo>
                    <a:lnTo>
                      <a:pt x="241" y="6"/>
                    </a:lnTo>
                    <a:lnTo>
                      <a:pt x="241" y="4"/>
                    </a:lnTo>
                    <a:lnTo>
                      <a:pt x="240" y="2"/>
                    </a:lnTo>
                    <a:lnTo>
                      <a:pt x="239" y="1"/>
                    </a:lnTo>
                    <a:lnTo>
                      <a:pt x="238" y="0"/>
                    </a:lnTo>
                    <a:lnTo>
                      <a:pt x="236" y="0"/>
                    </a:lnTo>
                    <a:lnTo>
                      <a:pt x="234" y="1"/>
                    </a:lnTo>
                    <a:lnTo>
                      <a:pt x="234"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 name="Google Shape;118;p2"/>
              <p:cNvSpPr/>
              <p:nvPr/>
            </p:nvSpPr>
            <p:spPr>
              <a:xfrm>
                <a:off x="2174876" y="4406900"/>
                <a:ext cx="119063" cy="117475"/>
              </a:xfrm>
              <a:custGeom>
                <a:rect b="b" l="l" r="r" t="t"/>
                <a:pathLst>
                  <a:path extrusionOk="0" h="223" w="223">
                    <a:moveTo>
                      <a:pt x="216" y="1"/>
                    </a:moveTo>
                    <a:lnTo>
                      <a:pt x="216" y="1"/>
                    </a:lnTo>
                    <a:lnTo>
                      <a:pt x="209" y="4"/>
                    </a:lnTo>
                    <a:lnTo>
                      <a:pt x="203" y="9"/>
                    </a:lnTo>
                    <a:lnTo>
                      <a:pt x="198" y="14"/>
                    </a:lnTo>
                    <a:lnTo>
                      <a:pt x="193" y="19"/>
                    </a:lnTo>
                    <a:lnTo>
                      <a:pt x="184" y="31"/>
                    </a:lnTo>
                    <a:lnTo>
                      <a:pt x="173" y="43"/>
                    </a:lnTo>
                    <a:lnTo>
                      <a:pt x="173" y="43"/>
                    </a:lnTo>
                    <a:lnTo>
                      <a:pt x="159" y="58"/>
                    </a:lnTo>
                    <a:lnTo>
                      <a:pt x="143" y="75"/>
                    </a:lnTo>
                    <a:lnTo>
                      <a:pt x="129" y="91"/>
                    </a:lnTo>
                    <a:lnTo>
                      <a:pt x="113" y="107"/>
                    </a:lnTo>
                    <a:lnTo>
                      <a:pt x="48" y="173"/>
                    </a:lnTo>
                    <a:lnTo>
                      <a:pt x="48" y="173"/>
                    </a:lnTo>
                    <a:lnTo>
                      <a:pt x="37" y="182"/>
                    </a:lnTo>
                    <a:lnTo>
                      <a:pt x="27" y="191"/>
                    </a:lnTo>
                    <a:lnTo>
                      <a:pt x="15" y="200"/>
                    </a:lnTo>
                    <a:lnTo>
                      <a:pt x="10" y="204"/>
                    </a:lnTo>
                    <a:lnTo>
                      <a:pt x="5" y="209"/>
                    </a:lnTo>
                    <a:lnTo>
                      <a:pt x="5" y="209"/>
                    </a:lnTo>
                    <a:lnTo>
                      <a:pt x="3" y="212"/>
                    </a:lnTo>
                    <a:lnTo>
                      <a:pt x="1" y="216"/>
                    </a:lnTo>
                    <a:lnTo>
                      <a:pt x="1" y="216"/>
                    </a:lnTo>
                    <a:lnTo>
                      <a:pt x="0" y="219"/>
                    </a:lnTo>
                    <a:lnTo>
                      <a:pt x="1" y="220"/>
                    </a:lnTo>
                    <a:lnTo>
                      <a:pt x="3" y="222"/>
                    </a:lnTo>
                    <a:lnTo>
                      <a:pt x="6" y="223"/>
                    </a:lnTo>
                    <a:lnTo>
                      <a:pt x="8" y="222"/>
                    </a:lnTo>
                    <a:lnTo>
                      <a:pt x="9" y="221"/>
                    </a:lnTo>
                    <a:lnTo>
                      <a:pt x="9" y="221"/>
                    </a:lnTo>
                    <a:lnTo>
                      <a:pt x="11" y="218"/>
                    </a:lnTo>
                    <a:lnTo>
                      <a:pt x="11" y="218"/>
                    </a:lnTo>
                    <a:lnTo>
                      <a:pt x="11" y="218"/>
                    </a:lnTo>
                    <a:lnTo>
                      <a:pt x="12" y="218"/>
                    </a:lnTo>
                    <a:lnTo>
                      <a:pt x="14" y="216"/>
                    </a:lnTo>
                    <a:lnTo>
                      <a:pt x="14" y="213"/>
                    </a:lnTo>
                    <a:lnTo>
                      <a:pt x="14" y="213"/>
                    </a:lnTo>
                    <a:lnTo>
                      <a:pt x="23" y="204"/>
                    </a:lnTo>
                    <a:lnTo>
                      <a:pt x="34" y="196"/>
                    </a:lnTo>
                    <a:lnTo>
                      <a:pt x="45" y="189"/>
                    </a:lnTo>
                    <a:lnTo>
                      <a:pt x="54" y="179"/>
                    </a:lnTo>
                    <a:lnTo>
                      <a:pt x="113" y="120"/>
                    </a:lnTo>
                    <a:lnTo>
                      <a:pt x="113" y="120"/>
                    </a:lnTo>
                    <a:lnTo>
                      <a:pt x="128" y="106"/>
                    </a:lnTo>
                    <a:lnTo>
                      <a:pt x="141" y="91"/>
                    </a:lnTo>
                    <a:lnTo>
                      <a:pt x="168" y="63"/>
                    </a:lnTo>
                    <a:lnTo>
                      <a:pt x="168" y="63"/>
                    </a:lnTo>
                    <a:lnTo>
                      <a:pt x="181" y="49"/>
                    </a:lnTo>
                    <a:lnTo>
                      <a:pt x="189" y="43"/>
                    </a:lnTo>
                    <a:lnTo>
                      <a:pt x="194" y="36"/>
                    </a:lnTo>
                    <a:lnTo>
                      <a:pt x="194" y="36"/>
                    </a:lnTo>
                    <a:lnTo>
                      <a:pt x="199" y="26"/>
                    </a:lnTo>
                    <a:lnTo>
                      <a:pt x="205" y="19"/>
                    </a:lnTo>
                    <a:lnTo>
                      <a:pt x="212" y="13"/>
                    </a:lnTo>
                    <a:lnTo>
                      <a:pt x="221" y="9"/>
                    </a:lnTo>
                    <a:lnTo>
                      <a:pt x="221" y="9"/>
                    </a:lnTo>
                    <a:lnTo>
                      <a:pt x="223" y="8"/>
                    </a:lnTo>
                    <a:lnTo>
                      <a:pt x="223" y="6"/>
                    </a:lnTo>
                    <a:lnTo>
                      <a:pt x="223" y="5"/>
                    </a:lnTo>
                    <a:lnTo>
                      <a:pt x="223" y="3"/>
                    </a:lnTo>
                    <a:lnTo>
                      <a:pt x="220" y="1"/>
                    </a:lnTo>
                    <a:lnTo>
                      <a:pt x="218" y="0"/>
                    </a:lnTo>
                    <a:lnTo>
                      <a:pt x="216" y="1"/>
                    </a:lnTo>
                    <a:lnTo>
                      <a:pt x="216"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 name="Google Shape;119;p2"/>
              <p:cNvSpPr/>
              <p:nvPr/>
            </p:nvSpPr>
            <p:spPr>
              <a:xfrm>
                <a:off x="2190751" y="4446588"/>
                <a:ext cx="122238" cy="122238"/>
              </a:xfrm>
              <a:custGeom>
                <a:rect b="b" l="l" r="r" t="t"/>
                <a:pathLst>
                  <a:path extrusionOk="0" h="232" w="232">
                    <a:moveTo>
                      <a:pt x="223" y="2"/>
                    </a:moveTo>
                    <a:lnTo>
                      <a:pt x="223" y="2"/>
                    </a:lnTo>
                    <a:lnTo>
                      <a:pt x="221" y="5"/>
                    </a:lnTo>
                    <a:lnTo>
                      <a:pt x="218" y="8"/>
                    </a:lnTo>
                    <a:lnTo>
                      <a:pt x="211" y="12"/>
                    </a:lnTo>
                    <a:lnTo>
                      <a:pt x="205" y="15"/>
                    </a:lnTo>
                    <a:lnTo>
                      <a:pt x="203" y="18"/>
                    </a:lnTo>
                    <a:lnTo>
                      <a:pt x="200" y="20"/>
                    </a:lnTo>
                    <a:lnTo>
                      <a:pt x="200" y="20"/>
                    </a:lnTo>
                    <a:lnTo>
                      <a:pt x="178" y="50"/>
                    </a:lnTo>
                    <a:lnTo>
                      <a:pt x="178" y="50"/>
                    </a:lnTo>
                    <a:lnTo>
                      <a:pt x="164" y="69"/>
                    </a:lnTo>
                    <a:lnTo>
                      <a:pt x="149" y="87"/>
                    </a:lnTo>
                    <a:lnTo>
                      <a:pt x="133" y="104"/>
                    </a:lnTo>
                    <a:lnTo>
                      <a:pt x="115" y="121"/>
                    </a:lnTo>
                    <a:lnTo>
                      <a:pt x="115" y="121"/>
                    </a:lnTo>
                    <a:lnTo>
                      <a:pt x="86" y="146"/>
                    </a:lnTo>
                    <a:lnTo>
                      <a:pt x="56" y="170"/>
                    </a:lnTo>
                    <a:lnTo>
                      <a:pt x="41" y="183"/>
                    </a:lnTo>
                    <a:lnTo>
                      <a:pt x="27" y="195"/>
                    </a:lnTo>
                    <a:lnTo>
                      <a:pt x="14" y="210"/>
                    </a:lnTo>
                    <a:lnTo>
                      <a:pt x="1" y="224"/>
                    </a:lnTo>
                    <a:lnTo>
                      <a:pt x="1" y="224"/>
                    </a:lnTo>
                    <a:lnTo>
                      <a:pt x="0" y="225"/>
                    </a:lnTo>
                    <a:lnTo>
                      <a:pt x="0" y="227"/>
                    </a:lnTo>
                    <a:lnTo>
                      <a:pt x="2" y="230"/>
                    </a:lnTo>
                    <a:lnTo>
                      <a:pt x="3" y="231"/>
                    </a:lnTo>
                    <a:lnTo>
                      <a:pt x="5" y="232"/>
                    </a:lnTo>
                    <a:lnTo>
                      <a:pt x="6" y="231"/>
                    </a:lnTo>
                    <a:lnTo>
                      <a:pt x="8" y="230"/>
                    </a:lnTo>
                    <a:lnTo>
                      <a:pt x="8" y="230"/>
                    </a:lnTo>
                    <a:lnTo>
                      <a:pt x="21" y="215"/>
                    </a:lnTo>
                    <a:lnTo>
                      <a:pt x="35" y="200"/>
                    </a:lnTo>
                    <a:lnTo>
                      <a:pt x="50" y="187"/>
                    </a:lnTo>
                    <a:lnTo>
                      <a:pt x="66" y="174"/>
                    </a:lnTo>
                    <a:lnTo>
                      <a:pt x="98" y="148"/>
                    </a:lnTo>
                    <a:lnTo>
                      <a:pt x="129" y="122"/>
                    </a:lnTo>
                    <a:lnTo>
                      <a:pt x="129" y="122"/>
                    </a:lnTo>
                    <a:lnTo>
                      <a:pt x="144" y="107"/>
                    </a:lnTo>
                    <a:lnTo>
                      <a:pt x="158" y="93"/>
                    </a:lnTo>
                    <a:lnTo>
                      <a:pt x="170" y="77"/>
                    </a:lnTo>
                    <a:lnTo>
                      <a:pt x="181" y="61"/>
                    </a:lnTo>
                    <a:lnTo>
                      <a:pt x="181" y="61"/>
                    </a:lnTo>
                    <a:lnTo>
                      <a:pt x="189" y="51"/>
                    </a:lnTo>
                    <a:lnTo>
                      <a:pt x="197" y="39"/>
                    </a:lnTo>
                    <a:lnTo>
                      <a:pt x="206" y="29"/>
                    </a:lnTo>
                    <a:lnTo>
                      <a:pt x="211" y="25"/>
                    </a:lnTo>
                    <a:lnTo>
                      <a:pt x="217" y="22"/>
                    </a:lnTo>
                    <a:lnTo>
                      <a:pt x="217" y="22"/>
                    </a:lnTo>
                    <a:lnTo>
                      <a:pt x="222" y="19"/>
                    </a:lnTo>
                    <a:lnTo>
                      <a:pt x="225" y="14"/>
                    </a:lnTo>
                    <a:lnTo>
                      <a:pt x="231" y="7"/>
                    </a:lnTo>
                    <a:lnTo>
                      <a:pt x="231" y="7"/>
                    </a:lnTo>
                    <a:lnTo>
                      <a:pt x="232" y="5"/>
                    </a:lnTo>
                    <a:lnTo>
                      <a:pt x="232" y="3"/>
                    </a:lnTo>
                    <a:lnTo>
                      <a:pt x="231" y="2"/>
                    </a:lnTo>
                    <a:lnTo>
                      <a:pt x="230" y="1"/>
                    </a:lnTo>
                    <a:lnTo>
                      <a:pt x="228" y="0"/>
                    </a:lnTo>
                    <a:lnTo>
                      <a:pt x="226" y="0"/>
                    </a:lnTo>
                    <a:lnTo>
                      <a:pt x="225" y="0"/>
                    </a:lnTo>
                    <a:lnTo>
                      <a:pt x="223" y="2"/>
                    </a:lnTo>
                    <a:lnTo>
                      <a:pt x="223" y="2"/>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 name="Google Shape;120;p2"/>
              <p:cNvSpPr/>
              <p:nvPr/>
            </p:nvSpPr>
            <p:spPr>
              <a:xfrm>
                <a:off x="2200276" y="4495800"/>
                <a:ext cx="103188" cy="106363"/>
              </a:xfrm>
              <a:custGeom>
                <a:rect b="b" l="l" r="r" t="t"/>
                <a:pathLst>
                  <a:path extrusionOk="0" h="199" w="193">
                    <a:moveTo>
                      <a:pt x="185" y="4"/>
                    </a:moveTo>
                    <a:lnTo>
                      <a:pt x="185" y="4"/>
                    </a:lnTo>
                    <a:lnTo>
                      <a:pt x="183" y="9"/>
                    </a:lnTo>
                    <a:lnTo>
                      <a:pt x="180" y="15"/>
                    </a:lnTo>
                    <a:lnTo>
                      <a:pt x="176" y="21"/>
                    </a:lnTo>
                    <a:lnTo>
                      <a:pt x="172" y="26"/>
                    </a:lnTo>
                    <a:lnTo>
                      <a:pt x="161" y="36"/>
                    </a:lnTo>
                    <a:lnTo>
                      <a:pt x="152" y="46"/>
                    </a:lnTo>
                    <a:lnTo>
                      <a:pt x="152" y="46"/>
                    </a:lnTo>
                    <a:lnTo>
                      <a:pt x="141" y="60"/>
                    </a:lnTo>
                    <a:lnTo>
                      <a:pt x="128" y="72"/>
                    </a:lnTo>
                    <a:lnTo>
                      <a:pt x="116" y="85"/>
                    </a:lnTo>
                    <a:lnTo>
                      <a:pt x="102" y="96"/>
                    </a:lnTo>
                    <a:lnTo>
                      <a:pt x="102" y="96"/>
                    </a:lnTo>
                    <a:lnTo>
                      <a:pt x="88" y="108"/>
                    </a:lnTo>
                    <a:lnTo>
                      <a:pt x="76" y="122"/>
                    </a:lnTo>
                    <a:lnTo>
                      <a:pt x="62" y="136"/>
                    </a:lnTo>
                    <a:lnTo>
                      <a:pt x="49" y="149"/>
                    </a:lnTo>
                    <a:lnTo>
                      <a:pt x="49" y="149"/>
                    </a:lnTo>
                    <a:lnTo>
                      <a:pt x="36" y="160"/>
                    </a:lnTo>
                    <a:lnTo>
                      <a:pt x="24" y="170"/>
                    </a:lnTo>
                    <a:lnTo>
                      <a:pt x="13" y="181"/>
                    </a:lnTo>
                    <a:lnTo>
                      <a:pt x="1" y="191"/>
                    </a:lnTo>
                    <a:lnTo>
                      <a:pt x="1" y="191"/>
                    </a:lnTo>
                    <a:lnTo>
                      <a:pt x="0" y="194"/>
                    </a:lnTo>
                    <a:lnTo>
                      <a:pt x="0" y="197"/>
                    </a:lnTo>
                    <a:lnTo>
                      <a:pt x="2" y="199"/>
                    </a:lnTo>
                    <a:lnTo>
                      <a:pt x="4" y="199"/>
                    </a:lnTo>
                    <a:lnTo>
                      <a:pt x="5" y="199"/>
                    </a:lnTo>
                    <a:lnTo>
                      <a:pt x="5" y="199"/>
                    </a:lnTo>
                    <a:lnTo>
                      <a:pt x="11" y="197"/>
                    </a:lnTo>
                    <a:lnTo>
                      <a:pt x="15" y="194"/>
                    </a:lnTo>
                    <a:lnTo>
                      <a:pt x="15" y="194"/>
                    </a:lnTo>
                    <a:lnTo>
                      <a:pt x="17" y="193"/>
                    </a:lnTo>
                    <a:lnTo>
                      <a:pt x="18" y="192"/>
                    </a:lnTo>
                    <a:lnTo>
                      <a:pt x="18" y="190"/>
                    </a:lnTo>
                    <a:lnTo>
                      <a:pt x="18" y="188"/>
                    </a:lnTo>
                    <a:lnTo>
                      <a:pt x="18" y="188"/>
                    </a:lnTo>
                    <a:lnTo>
                      <a:pt x="36" y="172"/>
                    </a:lnTo>
                    <a:lnTo>
                      <a:pt x="55" y="156"/>
                    </a:lnTo>
                    <a:lnTo>
                      <a:pt x="55" y="156"/>
                    </a:lnTo>
                    <a:lnTo>
                      <a:pt x="70" y="142"/>
                    </a:lnTo>
                    <a:lnTo>
                      <a:pt x="85" y="126"/>
                    </a:lnTo>
                    <a:lnTo>
                      <a:pt x="99" y="112"/>
                    </a:lnTo>
                    <a:lnTo>
                      <a:pt x="115" y="98"/>
                    </a:lnTo>
                    <a:lnTo>
                      <a:pt x="115" y="98"/>
                    </a:lnTo>
                    <a:lnTo>
                      <a:pt x="128" y="86"/>
                    </a:lnTo>
                    <a:lnTo>
                      <a:pt x="142" y="73"/>
                    </a:lnTo>
                    <a:lnTo>
                      <a:pt x="154" y="60"/>
                    </a:lnTo>
                    <a:lnTo>
                      <a:pt x="164" y="45"/>
                    </a:lnTo>
                    <a:lnTo>
                      <a:pt x="164" y="45"/>
                    </a:lnTo>
                    <a:lnTo>
                      <a:pt x="169" y="40"/>
                    </a:lnTo>
                    <a:lnTo>
                      <a:pt x="173" y="36"/>
                    </a:lnTo>
                    <a:lnTo>
                      <a:pt x="182" y="27"/>
                    </a:lnTo>
                    <a:lnTo>
                      <a:pt x="186" y="23"/>
                    </a:lnTo>
                    <a:lnTo>
                      <a:pt x="189" y="18"/>
                    </a:lnTo>
                    <a:lnTo>
                      <a:pt x="192" y="12"/>
                    </a:lnTo>
                    <a:lnTo>
                      <a:pt x="193" y="6"/>
                    </a:lnTo>
                    <a:lnTo>
                      <a:pt x="193" y="6"/>
                    </a:lnTo>
                    <a:lnTo>
                      <a:pt x="193" y="4"/>
                    </a:lnTo>
                    <a:lnTo>
                      <a:pt x="193" y="3"/>
                    </a:lnTo>
                    <a:lnTo>
                      <a:pt x="190" y="1"/>
                    </a:lnTo>
                    <a:lnTo>
                      <a:pt x="188" y="0"/>
                    </a:lnTo>
                    <a:lnTo>
                      <a:pt x="187" y="1"/>
                    </a:lnTo>
                    <a:lnTo>
                      <a:pt x="185" y="2"/>
                    </a:lnTo>
                    <a:lnTo>
                      <a:pt x="185" y="4"/>
                    </a:lnTo>
                    <a:lnTo>
                      <a:pt x="185" y="4"/>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 name="Google Shape;121;p2"/>
              <p:cNvSpPr/>
              <p:nvPr/>
            </p:nvSpPr>
            <p:spPr>
              <a:xfrm>
                <a:off x="2235201" y="4533900"/>
                <a:ext cx="73025" cy="82550"/>
              </a:xfrm>
              <a:custGeom>
                <a:rect b="b" l="l" r="r" t="t"/>
                <a:pathLst>
                  <a:path extrusionOk="0" h="157" w="138">
                    <a:moveTo>
                      <a:pt x="128" y="4"/>
                    </a:moveTo>
                    <a:lnTo>
                      <a:pt x="128" y="4"/>
                    </a:lnTo>
                    <a:lnTo>
                      <a:pt x="126" y="10"/>
                    </a:lnTo>
                    <a:lnTo>
                      <a:pt x="122" y="14"/>
                    </a:lnTo>
                    <a:lnTo>
                      <a:pt x="114" y="24"/>
                    </a:lnTo>
                    <a:lnTo>
                      <a:pt x="104" y="33"/>
                    </a:lnTo>
                    <a:lnTo>
                      <a:pt x="95" y="42"/>
                    </a:lnTo>
                    <a:lnTo>
                      <a:pt x="95" y="42"/>
                    </a:lnTo>
                    <a:lnTo>
                      <a:pt x="78" y="62"/>
                    </a:lnTo>
                    <a:lnTo>
                      <a:pt x="59" y="83"/>
                    </a:lnTo>
                    <a:lnTo>
                      <a:pt x="59" y="83"/>
                    </a:lnTo>
                    <a:lnTo>
                      <a:pt x="50" y="94"/>
                    </a:lnTo>
                    <a:lnTo>
                      <a:pt x="42" y="106"/>
                    </a:lnTo>
                    <a:lnTo>
                      <a:pt x="32" y="116"/>
                    </a:lnTo>
                    <a:lnTo>
                      <a:pt x="27" y="121"/>
                    </a:lnTo>
                    <a:lnTo>
                      <a:pt x="22" y="126"/>
                    </a:lnTo>
                    <a:lnTo>
                      <a:pt x="22" y="126"/>
                    </a:lnTo>
                    <a:lnTo>
                      <a:pt x="16" y="131"/>
                    </a:lnTo>
                    <a:lnTo>
                      <a:pt x="10" y="137"/>
                    </a:lnTo>
                    <a:lnTo>
                      <a:pt x="4" y="143"/>
                    </a:lnTo>
                    <a:lnTo>
                      <a:pt x="0" y="150"/>
                    </a:lnTo>
                    <a:lnTo>
                      <a:pt x="0" y="150"/>
                    </a:lnTo>
                    <a:lnTo>
                      <a:pt x="0" y="152"/>
                    </a:lnTo>
                    <a:lnTo>
                      <a:pt x="0" y="154"/>
                    </a:lnTo>
                    <a:lnTo>
                      <a:pt x="2" y="156"/>
                    </a:lnTo>
                    <a:lnTo>
                      <a:pt x="4" y="157"/>
                    </a:lnTo>
                    <a:lnTo>
                      <a:pt x="7" y="157"/>
                    </a:lnTo>
                    <a:lnTo>
                      <a:pt x="8" y="156"/>
                    </a:lnTo>
                    <a:lnTo>
                      <a:pt x="9" y="154"/>
                    </a:lnTo>
                    <a:lnTo>
                      <a:pt x="9" y="154"/>
                    </a:lnTo>
                    <a:lnTo>
                      <a:pt x="12" y="150"/>
                    </a:lnTo>
                    <a:lnTo>
                      <a:pt x="15" y="145"/>
                    </a:lnTo>
                    <a:lnTo>
                      <a:pt x="23" y="137"/>
                    </a:lnTo>
                    <a:lnTo>
                      <a:pt x="42" y="122"/>
                    </a:lnTo>
                    <a:lnTo>
                      <a:pt x="42" y="122"/>
                    </a:lnTo>
                    <a:lnTo>
                      <a:pt x="44" y="119"/>
                    </a:lnTo>
                    <a:lnTo>
                      <a:pt x="47" y="115"/>
                    </a:lnTo>
                    <a:lnTo>
                      <a:pt x="51" y="108"/>
                    </a:lnTo>
                    <a:lnTo>
                      <a:pt x="51" y="108"/>
                    </a:lnTo>
                    <a:lnTo>
                      <a:pt x="63" y="92"/>
                    </a:lnTo>
                    <a:lnTo>
                      <a:pt x="77" y="78"/>
                    </a:lnTo>
                    <a:lnTo>
                      <a:pt x="77" y="78"/>
                    </a:lnTo>
                    <a:lnTo>
                      <a:pt x="94" y="58"/>
                    </a:lnTo>
                    <a:lnTo>
                      <a:pt x="113" y="37"/>
                    </a:lnTo>
                    <a:lnTo>
                      <a:pt x="113" y="37"/>
                    </a:lnTo>
                    <a:lnTo>
                      <a:pt x="126" y="23"/>
                    </a:lnTo>
                    <a:lnTo>
                      <a:pt x="133" y="16"/>
                    </a:lnTo>
                    <a:lnTo>
                      <a:pt x="136" y="12"/>
                    </a:lnTo>
                    <a:lnTo>
                      <a:pt x="138" y="6"/>
                    </a:lnTo>
                    <a:lnTo>
                      <a:pt x="138" y="6"/>
                    </a:lnTo>
                    <a:lnTo>
                      <a:pt x="138" y="4"/>
                    </a:lnTo>
                    <a:lnTo>
                      <a:pt x="137" y="3"/>
                    </a:lnTo>
                    <a:lnTo>
                      <a:pt x="136" y="1"/>
                    </a:lnTo>
                    <a:lnTo>
                      <a:pt x="134" y="1"/>
                    </a:lnTo>
                    <a:lnTo>
                      <a:pt x="133" y="0"/>
                    </a:lnTo>
                    <a:lnTo>
                      <a:pt x="130" y="1"/>
                    </a:lnTo>
                    <a:lnTo>
                      <a:pt x="129" y="2"/>
                    </a:lnTo>
                    <a:lnTo>
                      <a:pt x="128" y="4"/>
                    </a:lnTo>
                    <a:lnTo>
                      <a:pt x="128" y="4"/>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2" name="Google Shape;122;p2"/>
              <p:cNvSpPr/>
              <p:nvPr/>
            </p:nvSpPr>
            <p:spPr>
              <a:xfrm>
                <a:off x="2265363" y="4567238"/>
                <a:ext cx="55563" cy="61913"/>
              </a:xfrm>
              <a:custGeom>
                <a:rect b="b" l="l" r="r" t="t"/>
                <a:pathLst>
                  <a:path extrusionOk="0" h="119" w="104">
                    <a:moveTo>
                      <a:pt x="96" y="1"/>
                    </a:moveTo>
                    <a:lnTo>
                      <a:pt x="96" y="1"/>
                    </a:lnTo>
                    <a:lnTo>
                      <a:pt x="70" y="27"/>
                    </a:lnTo>
                    <a:lnTo>
                      <a:pt x="44" y="53"/>
                    </a:lnTo>
                    <a:lnTo>
                      <a:pt x="31" y="66"/>
                    </a:lnTo>
                    <a:lnTo>
                      <a:pt x="19" y="81"/>
                    </a:lnTo>
                    <a:lnTo>
                      <a:pt x="8" y="95"/>
                    </a:lnTo>
                    <a:lnTo>
                      <a:pt x="0" y="112"/>
                    </a:lnTo>
                    <a:lnTo>
                      <a:pt x="0" y="112"/>
                    </a:lnTo>
                    <a:lnTo>
                      <a:pt x="0" y="114"/>
                    </a:lnTo>
                    <a:lnTo>
                      <a:pt x="0" y="116"/>
                    </a:lnTo>
                    <a:lnTo>
                      <a:pt x="3" y="118"/>
                    </a:lnTo>
                    <a:lnTo>
                      <a:pt x="4" y="119"/>
                    </a:lnTo>
                    <a:lnTo>
                      <a:pt x="6" y="119"/>
                    </a:lnTo>
                    <a:lnTo>
                      <a:pt x="7" y="118"/>
                    </a:lnTo>
                    <a:lnTo>
                      <a:pt x="8" y="116"/>
                    </a:lnTo>
                    <a:lnTo>
                      <a:pt x="8" y="116"/>
                    </a:lnTo>
                    <a:lnTo>
                      <a:pt x="17" y="100"/>
                    </a:lnTo>
                    <a:lnTo>
                      <a:pt x="27" y="86"/>
                    </a:lnTo>
                    <a:lnTo>
                      <a:pt x="38" y="72"/>
                    </a:lnTo>
                    <a:lnTo>
                      <a:pt x="51" y="58"/>
                    </a:lnTo>
                    <a:lnTo>
                      <a:pt x="77" y="33"/>
                    </a:lnTo>
                    <a:lnTo>
                      <a:pt x="102" y="9"/>
                    </a:lnTo>
                    <a:lnTo>
                      <a:pt x="102" y="9"/>
                    </a:lnTo>
                    <a:lnTo>
                      <a:pt x="103" y="6"/>
                    </a:lnTo>
                    <a:lnTo>
                      <a:pt x="104" y="4"/>
                    </a:lnTo>
                    <a:lnTo>
                      <a:pt x="103" y="3"/>
                    </a:lnTo>
                    <a:lnTo>
                      <a:pt x="102" y="1"/>
                    </a:lnTo>
                    <a:lnTo>
                      <a:pt x="101" y="0"/>
                    </a:lnTo>
                    <a:lnTo>
                      <a:pt x="99" y="0"/>
                    </a:lnTo>
                    <a:lnTo>
                      <a:pt x="98" y="0"/>
                    </a:lnTo>
                    <a:lnTo>
                      <a:pt x="96" y="1"/>
                    </a:lnTo>
                    <a:lnTo>
                      <a:pt x="96"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 name="Google Shape;123;p2"/>
              <p:cNvSpPr/>
              <p:nvPr/>
            </p:nvSpPr>
            <p:spPr>
              <a:xfrm>
                <a:off x="2359026" y="4152900"/>
                <a:ext cx="84138" cy="90488"/>
              </a:xfrm>
              <a:custGeom>
                <a:rect b="b" l="l" r="r" t="t"/>
                <a:pathLst>
                  <a:path extrusionOk="0" h="172" w="160">
                    <a:moveTo>
                      <a:pt x="154" y="1"/>
                    </a:moveTo>
                    <a:lnTo>
                      <a:pt x="154" y="1"/>
                    </a:lnTo>
                    <a:lnTo>
                      <a:pt x="142" y="10"/>
                    </a:lnTo>
                    <a:lnTo>
                      <a:pt x="132" y="18"/>
                    </a:lnTo>
                    <a:lnTo>
                      <a:pt x="112" y="36"/>
                    </a:lnTo>
                    <a:lnTo>
                      <a:pt x="93" y="56"/>
                    </a:lnTo>
                    <a:lnTo>
                      <a:pt x="75" y="76"/>
                    </a:lnTo>
                    <a:lnTo>
                      <a:pt x="75" y="76"/>
                    </a:lnTo>
                    <a:lnTo>
                      <a:pt x="52" y="100"/>
                    </a:lnTo>
                    <a:lnTo>
                      <a:pt x="29" y="125"/>
                    </a:lnTo>
                    <a:lnTo>
                      <a:pt x="29" y="125"/>
                    </a:lnTo>
                    <a:lnTo>
                      <a:pt x="20" y="135"/>
                    </a:lnTo>
                    <a:lnTo>
                      <a:pt x="12" y="144"/>
                    </a:lnTo>
                    <a:lnTo>
                      <a:pt x="6" y="153"/>
                    </a:lnTo>
                    <a:lnTo>
                      <a:pt x="0" y="165"/>
                    </a:lnTo>
                    <a:lnTo>
                      <a:pt x="0" y="165"/>
                    </a:lnTo>
                    <a:lnTo>
                      <a:pt x="0" y="167"/>
                    </a:lnTo>
                    <a:lnTo>
                      <a:pt x="0" y="170"/>
                    </a:lnTo>
                    <a:lnTo>
                      <a:pt x="2" y="171"/>
                    </a:lnTo>
                    <a:lnTo>
                      <a:pt x="4" y="172"/>
                    </a:lnTo>
                    <a:lnTo>
                      <a:pt x="4" y="172"/>
                    </a:lnTo>
                    <a:lnTo>
                      <a:pt x="9" y="172"/>
                    </a:lnTo>
                    <a:lnTo>
                      <a:pt x="13" y="171"/>
                    </a:lnTo>
                    <a:lnTo>
                      <a:pt x="16" y="168"/>
                    </a:lnTo>
                    <a:lnTo>
                      <a:pt x="18" y="163"/>
                    </a:lnTo>
                    <a:lnTo>
                      <a:pt x="18" y="163"/>
                    </a:lnTo>
                    <a:lnTo>
                      <a:pt x="18" y="161"/>
                    </a:lnTo>
                    <a:lnTo>
                      <a:pt x="17" y="159"/>
                    </a:lnTo>
                    <a:lnTo>
                      <a:pt x="16" y="158"/>
                    </a:lnTo>
                    <a:lnTo>
                      <a:pt x="14" y="157"/>
                    </a:lnTo>
                    <a:lnTo>
                      <a:pt x="14" y="157"/>
                    </a:lnTo>
                    <a:lnTo>
                      <a:pt x="20" y="148"/>
                    </a:lnTo>
                    <a:lnTo>
                      <a:pt x="28" y="139"/>
                    </a:lnTo>
                    <a:lnTo>
                      <a:pt x="43" y="121"/>
                    </a:lnTo>
                    <a:lnTo>
                      <a:pt x="60" y="105"/>
                    </a:lnTo>
                    <a:lnTo>
                      <a:pt x="75" y="89"/>
                    </a:lnTo>
                    <a:lnTo>
                      <a:pt x="75" y="89"/>
                    </a:lnTo>
                    <a:lnTo>
                      <a:pt x="95" y="67"/>
                    </a:lnTo>
                    <a:lnTo>
                      <a:pt x="114" y="47"/>
                    </a:lnTo>
                    <a:lnTo>
                      <a:pt x="125" y="36"/>
                    </a:lnTo>
                    <a:lnTo>
                      <a:pt x="135" y="27"/>
                    </a:lnTo>
                    <a:lnTo>
                      <a:pt x="146" y="18"/>
                    </a:lnTo>
                    <a:lnTo>
                      <a:pt x="158" y="10"/>
                    </a:lnTo>
                    <a:lnTo>
                      <a:pt x="158" y="10"/>
                    </a:lnTo>
                    <a:lnTo>
                      <a:pt x="160" y="9"/>
                    </a:lnTo>
                    <a:lnTo>
                      <a:pt x="160" y="6"/>
                    </a:lnTo>
                    <a:lnTo>
                      <a:pt x="160" y="4"/>
                    </a:lnTo>
                    <a:lnTo>
                      <a:pt x="160" y="3"/>
                    </a:lnTo>
                    <a:lnTo>
                      <a:pt x="159" y="1"/>
                    </a:lnTo>
                    <a:lnTo>
                      <a:pt x="157" y="1"/>
                    </a:lnTo>
                    <a:lnTo>
                      <a:pt x="156" y="0"/>
                    </a:lnTo>
                    <a:lnTo>
                      <a:pt x="154" y="1"/>
                    </a:lnTo>
                    <a:lnTo>
                      <a:pt x="154"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 name="Google Shape;124;p2"/>
              <p:cNvSpPr/>
              <p:nvPr/>
            </p:nvSpPr>
            <p:spPr>
              <a:xfrm>
                <a:off x="2406651" y="4149725"/>
                <a:ext cx="92075" cy="88900"/>
              </a:xfrm>
              <a:custGeom>
                <a:rect b="b" l="l" r="r" t="t"/>
                <a:pathLst>
                  <a:path extrusionOk="0" h="166" w="174">
                    <a:moveTo>
                      <a:pt x="168" y="1"/>
                    </a:moveTo>
                    <a:lnTo>
                      <a:pt x="168" y="1"/>
                    </a:lnTo>
                    <a:lnTo>
                      <a:pt x="144" y="19"/>
                    </a:lnTo>
                    <a:lnTo>
                      <a:pt x="123" y="37"/>
                    </a:lnTo>
                    <a:lnTo>
                      <a:pt x="102" y="57"/>
                    </a:lnTo>
                    <a:lnTo>
                      <a:pt x="81" y="78"/>
                    </a:lnTo>
                    <a:lnTo>
                      <a:pt x="81" y="78"/>
                    </a:lnTo>
                    <a:lnTo>
                      <a:pt x="56" y="101"/>
                    </a:lnTo>
                    <a:lnTo>
                      <a:pt x="44" y="114"/>
                    </a:lnTo>
                    <a:lnTo>
                      <a:pt x="31" y="125"/>
                    </a:lnTo>
                    <a:lnTo>
                      <a:pt x="31" y="125"/>
                    </a:lnTo>
                    <a:lnTo>
                      <a:pt x="21" y="132"/>
                    </a:lnTo>
                    <a:lnTo>
                      <a:pt x="13" y="140"/>
                    </a:lnTo>
                    <a:lnTo>
                      <a:pt x="6" y="149"/>
                    </a:lnTo>
                    <a:lnTo>
                      <a:pt x="3" y="154"/>
                    </a:lnTo>
                    <a:lnTo>
                      <a:pt x="0" y="159"/>
                    </a:lnTo>
                    <a:lnTo>
                      <a:pt x="0" y="159"/>
                    </a:lnTo>
                    <a:lnTo>
                      <a:pt x="0" y="160"/>
                    </a:lnTo>
                    <a:lnTo>
                      <a:pt x="0" y="162"/>
                    </a:lnTo>
                    <a:lnTo>
                      <a:pt x="2" y="165"/>
                    </a:lnTo>
                    <a:lnTo>
                      <a:pt x="5" y="166"/>
                    </a:lnTo>
                    <a:lnTo>
                      <a:pt x="6" y="165"/>
                    </a:lnTo>
                    <a:lnTo>
                      <a:pt x="8" y="164"/>
                    </a:lnTo>
                    <a:lnTo>
                      <a:pt x="12" y="160"/>
                    </a:lnTo>
                    <a:lnTo>
                      <a:pt x="12" y="160"/>
                    </a:lnTo>
                    <a:lnTo>
                      <a:pt x="13" y="157"/>
                    </a:lnTo>
                    <a:lnTo>
                      <a:pt x="13" y="155"/>
                    </a:lnTo>
                    <a:lnTo>
                      <a:pt x="13" y="155"/>
                    </a:lnTo>
                    <a:lnTo>
                      <a:pt x="20" y="147"/>
                    </a:lnTo>
                    <a:lnTo>
                      <a:pt x="27" y="140"/>
                    </a:lnTo>
                    <a:lnTo>
                      <a:pt x="44" y="126"/>
                    </a:lnTo>
                    <a:lnTo>
                      <a:pt x="44" y="126"/>
                    </a:lnTo>
                    <a:lnTo>
                      <a:pt x="55" y="116"/>
                    </a:lnTo>
                    <a:lnTo>
                      <a:pt x="67" y="106"/>
                    </a:lnTo>
                    <a:lnTo>
                      <a:pt x="88" y="84"/>
                    </a:lnTo>
                    <a:lnTo>
                      <a:pt x="88" y="84"/>
                    </a:lnTo>
                    <a:lnTo>
                      <a:pt x="108" y="64"/>
                    </a:lnTo>
                    <a:lnTo>
                      <a:pt x="129" y="45"/>
                    </a:lnTo>
                    <a:lnTo>
                      <a:pt x="149" y="26"/>
                    </a:lnTo>
                    <a:lnTo>
                      <a:pt x="172" y="9"/>
                    </a:lnTo>
                    <a:lnTo>
                      <a:pt x="172" y="9"/>
                    </a:lnTo>
                    <a:lnTo>
                      <a:pt x="174" y="7"/>
                    </a:lnTo>
                    <a:lnTo>
                      <a:pt x="174" y="5"/>
                    </a:lnTo>
                    <a:lnTo>
                      <a:pt x="174" y="2"/>
                    </a:lnTo>
                    <a:lnTo>
                      <a:pt x="173" y="1"/>
                    </a:lnTo>
                    <a:lnTo>
                      <a:pt x="171" y="0"/>
                    </a:lnTo>
                    <a:lnTo>
                      <a:pt x="169" y="0"/>
                    </a:lnTo>
                    <a:lnTo>
                      <a:pt x="168" y="1"/>
                    </a:lnTo>
                    <a:lnTo>
                      <a:pt x="168"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5" name="Google Shape;125;p2"/>
              <p:cNvSpPr/>
              <p:nvPr/>
            </p:nvSpPr>
            <p:spPr>
              <a:xfrm>
                <a:off x="2433638" y="4144963"/>
                <a:ext cx="120650" cy="98425"/>
              </a:xfrm>
              <a:custGeom>
                <a:rect b="b" l="l" r="r" t="t"/>
                <a:pathLst>
                  <a:path extrusionOk="0" h="185" w="227">
                    <a:moveTo>
                      <a:pt x="221" y="0"/>
                    </a:moveTo>
                    <a:lnTo>
                      <a:pt x="221" y="0"/>
                    </a:lnTo>
                    <a:lnTo>
                      <a:pt x="166" y="38"/>
                    </a:lnTo>
                    <a:lnTo>
                      <a:pt x="139" y="58"/>
                    </a:lnTo>
                    <a:lnTo>
                      <a:pt x="112" y="78"/>
                    </a:lnTo>
                    <a:lnTo>
                      <a:pt x="112" y="78"/>
                    </a:lnTo>
                    <a:lnTo>
                      <a:pt x="84" y="102"/>
                    </a:lnTo>
                    <a:lnTo>
                      <a:pt x="55" y="125"/>
                    </a:lnTo>
                    <a:lnTo>
                      <a:pt x="27" y="150"/>
                    </a:lnTo>
                    <a:lnTo>
                      <a:pt x="15" y="163"/>
                    </a:lnTo>
                    <a:lnTo>
                      <a:pt x="2" y="176"/>
                    </a:lnTo>
                    <a:lnTo>
                      <a:pt x="2" y="176"/>
                    </a:lnTo>
                    <a:lnTo>
                      <a:pt x="0" y="179"/>
                    </a:lnTo>
                    <a:lnTo>
                      <a:pt x="1" y="182"/>
                    </a:lnTo>
                    <a:lnTo>
                      <a:pt x="2" y="184"/>
                    </a:lnTo>
                    <a:lnTo>
                      <a:pt x="5" y="185"/>
                    </a:lnTo>
                    <a:lnTo>
                      <a:pt x="5" y="185"/>
                    </a:lnTo>
                    <a:lnTo>
                      <a:pt x="10" y="184"/>
                    </a:lnTo>
                    <a:lnTo>
                      <a:pt x="12" y="183"/>
                    </a:lnTo>
                    <a:lnTo>
                      <a:pt x="14" y="181"/>
                    </a:lnTo>
                    <a:lnTo>
                      <a:pt x="15" y="176"/>
                    </a:lnTo>
                    <a:lnTo>
                      <a:pt x="15" y="176"/>
                    </a:lnTo>
                    <a:lnTo>
                      <a:pt x="25" y="166"/>
                    </a:lnTo>
                    <a:lnTo>
                      <a:pt x="36" y="156"/>
                    </a:lnTo>
                    <a:lnTo>
                      <a:pt x="59" y="136"/>
                    </a:lnTo>
                    <a:lnTo>
                      <a:pt x="82" y="117"/>
                    </a:lnTo>
                    <a:lnTo>
                      <a:pt x="106" y="97"/>
                    </a:lnTo>
                    <a:lnTo>
                      <a:pt x="106" y="97"/>
                    </a:lnTo>
                    <a:lnTo>
                      <a:pt x="135" y="73"/>
                    </a:lnTo>
                    <a:lnTo>
                      <a:pt x="164" y="50"/>
                    </a:lnTo>
                    <a:lnTo>
                      <a:pt x="194" y="29"/>
                    </a:lnTo>
                    <a:lnTo>
                      <a:pt x="225" y="8"/>
                    </a:lnTo>
                    <a:lnTo>
                      <a:pt x="225" y="8"/>
                    </a:lnTo>
                    <a:lnTo>
                      <a:pt x="227" y="7"/>
                    </a:lnTo>
                    <a:lnTo>
                      <a:pt x="227" y="5"/>
                    </a:lnTo>
                    <a:lnTo>
                      <a:pt x="227" y="4"/>
                    </a:lnTo>
                    <a:lnTo>
                      <a:pt x="227" y="2"/>
                    </a:lnTo>
                    <a:lnTo>
                      <a:pt x="226" y="1"/>
                    </a:lnTo>
                    <a:lnTo>
                      <a:pt x="224" y="0"/>
                    </a:lnTo>
                    <a:lnTo>
                      <a:pt x="223" y="0"/>
                    </a:lnTo>
                    <a:lnTo>
                      <a:pt x="221" y="0"/>
                    </a:lnTo>
                    <a:lnTo>
                      <a:pt x="221" y="0"/>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6" name="Google Shape;126;p2"/>
              <p:cNvSpPr/>
              <p:nvPr/>
            </p:nvSpPr>
            <p:spPr>
              <a:xfrm>
                <a:off x="2484438" y="4154488"/>
                <a:ext cx="107950" cy="84138"/>
              </a:xfrm>
              <a:custGeom>
                <a:rect b="b" l="l" r="r" t="t"/>
                <a:pathLst>
                  <a:path extrusionOk="0" h="157" w="204">
                    <a:moveTo>
                      <a:pt x="198" y="1"/>
                    </a:moveTo>
                    <a:lnTo>
                      <a:pt x="198" y="1"/>
                    </a:lnTo>
                    <a:lnTo>
                      <a:pt x="185" y="8"/>
                    </a:lnTo>
                    <a:lnTo>
                      <a:pt x="174" y="15"/>
                    </a:lnTo>
                    <a:lnTo>
                      <a:pt x="162" y="23"/>
                    </a:lnTo>
                    <a:lnTo>
                      <a:pt x="152" y="31"/>
                    </a:lnTo>
                    <a:lnTo>
                      <a:pt x="131" y="50"/>
                    </a:lnTo>
                    <a:lnTo>
                      <a:pt x="112" y="69"/>
                    </a:lnTo>
                    <a:lnTo>
                      <a:pt x="112" y="69"/>
                    </a:lnTo>
                    <a:lnTo>
                      <a:pt x="86" y="90"/>
                    </a:lnTo>
                    <a:lnTo>
                      <a:pt x="59" y="111"/>
                    </a:lnTo>
                    <a:lnTo>
                      <a:pt x="31" y="130"/>
                    </a:lnTo>
                    <a:lnTo>
                      <a:pt x="2" y="148"/>
                    </a:lnTo>
                    <a:lnTo>
                      <a:pt x="2" y="148"/>
                    </a:lnTo>
                    <a:lnTo>
                      <a:pt x="1" y="149"/>
                    </a:lnTo>
                    <a:lnTo>
                      <a:pt x="0" y="151"/>
                    </a:lnTo>
                    <a:lnTo>
                      <a:pt x="0" y="153"/>
                    </a:lnTo>
                    <a:lnTo>
                      <a:pt x="1" y="154"/>
                    </a:lnTo>
                    <a:lnTo>
                      <a:pt x="2" y="156"/>
                    </a:lnTo>
                    <a:lnTo>
                      <a:pt x="3" y="157"/>
                    </a:lnTo>
                    <a:lnTo>
                      <a:pt x="5" y="157"/>
                    </a:lnTo>
                    <a:lnTo>
                      <a:pt x="8" y="156"/>
                    </a:lnTo>
                    <a:lnTo>
                      <a:pt x="8" y="156"/>
                    </a:lnTo>
                    <a:lnTo>
                      <a:pt x="33" y="140"/>
                    </a:lnTo>
                    <a:lnTo>
                      <a:pt x="58" y="122"/>
                    </a:lnTo>
                    <a:lnTo>
                      <a:pt x="82" y="105"/>
                    </a:lnTo>
                    <a:lnTo>
                      <a:pt x="106" y="85"/>
                    </a:lnTo>
                    <a:lnTo>
                      <a:pt x="106" y="85"/>
                    </a:lnTo>
                    <a:lnTo>
                      <a:pt x="129" y="66"/>
                    </a:lnTo>
                    <a:lnTo>
                      <a:pt x="152" y="44"/>
                    </a:lnTo>
                    <a:lnTo>
                      <a:pt x="163" y="35"/>
                    </a:lnTo>
                    <a:lnTo>
                      <a:pt x="176" y="25"/>
                    </a:lnTo>
                    <a:lnTo>
                      <a:pt x="188" y="17"/>
                    </a:lnTo>
                    <a:lnTo>
                      <a:pt x="202" y="10"/>
                    </a:lnTo>
                    <a:lnTo>
                      <a:pt x="202" y="10"/>
                    </a:lnTo>
                    <a:lnTo>
                      <a:pt x="204" y="9"/>
                    </a:lnTo>
                    <a:lnTo>
                      <a:pt x="204" y="7"/>
                    </a:lnTo>
                    <a:lnTo>
                      <a:pt x="204" y="5"/>
                    </a:lnTo>
                    <a:lnTo>
                      <a:pt x="204" y="4"/>
                    </a:lnTo>
                    <a:lnTo>
                      <a:pt x="201" y="1"/>
                    </a:lnTo>
                    <a:lnTo>
                      <a:pt x="199" y="0"/>
                    </a:lnTo>
                    <a:lnTo>
                      <a:pt x="198" y="1"/>
                    </a:lnTo>
                    <a:lnTo>
                      <a:pt x="198"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7" name="Google Shape;127;p2"/>
              <p:cNvSpPr/>
              <p:nvPr/>
            </p:nvSpPr>
            <p:spPr>
              <a:xfrm>
                <a:off x="2516188" y="4152900"/>
                <a:ext cx="115888" cy="90488"/>
              </a:xfrm>
              <a:custGeom>
                <a:rect b="b" l="l" r="r" t="t"/>
                <a:pathLst>
                  <a:path extrusionOk="0" h="172" w="218">
                    <a:moveTo>
                      <a:pt x="211" y="1"/>
                    </a:moveTo>
                    <a:lnTo>
                      <a:pt x="211" y="1"/>
                    </a:lnTo>
                    <a:lnTo>
                      <a:pt x="185" y="21"/>
                    </a:lnTo>
                    <a:lnTo>
                      <a:pt x="159" y="41"/>
                    </a:lnTo>
                    <a:lnTo>
                      <a:pt x="135" y="61"/>
                    </a:lnTo>
                    <a:lnTo>
                      <a:pt x="109" y="81"/>
                    </a:lnTo>
                    <a:lnTo>
                      <a:pt x="109" y="81"/>
                    </a:lnTo>
                    <a:lnTo>
                      <a:pt x="55" y="122"/>
                    </a:lnTo>
                    <a:lnTo>
                      <a:pt x="28" y="142"/>
                    </a:lnTo>
                    <a:lnTo>
                      <a:pt x="1" y="163"/>
                    </a:lnTo>
                    <a:lnTo>
                      <a:pt x="1" y="163"/>
                    </a:lnTo>
                    <a:lnTo>
                      <a:pt x="0" y="166"/>
                    </a:lnTo>
                    <a:lnTo>
                      <a:pt x="0" y="167"/>
                    </a:lnTo>
                    <a:lnTo>
                      <a:pt x="0" y="169"/>
                    </a:lnTo>
                    <a:lnTo>
                      <a:pt x="1" y="170"/>
                    </a:lnTo>
                    <a:lnTo>
                      <a:pt x="4" y="172"/>
                    </a:lnTo>
                    <a:lnTo>
                      <a:pt x="6" y="171"/>
                    </a:lnTo>
                    <a:lnTo>
                      <a:pt x="9" y="170"/>
                    </a:lnTo>
                    <a:lnTo>
                      <a:pt x="9" y="170"/>
                    </a:lnTo>
                    <a:lnTo>
                      <a:pt x="32" y="151"/>
                    </a:lnTo>
                    <a:lnTo>
                      <a:pt x="58" y="132"/>
                    </a:lnTo>
                    <a:lnTo>
                      <a:pt x="83" y="114"/>
                    </a:lnTo>
                    <a:lnTo>
                      <a:pt x="108" y="94"/>
                    </a:lnTo>
                    <a:lnTo>
                      <a:pt x="108" y="94"/>
                    </a:lnTo>
                    <a:lnTo>
                      <a:pt x="121" y="84"/>
                    </a:lnTo>
                    <a:lnTo>
                      <a:pt x="135" y="74"/>
                    </a:lnTo>
                    <a:lnTo>
                      <a:pt x="149" y="63"/>
                    </a:lnTo>
                    <a:lnTo>
                      <a:pt x="162" y="53"/>
                    </a:lnTo>
                    <a:lnTo>
                      <a:pt x="162" y="53"/>
                    </a:lnTo>
                    <a:lnTo>
                      <a:pt x="188" y="31"/>
                    </a:lnTo>
                    <a:lnTo>
                      <a:pt x="202" y="20"/>
                    </a:lnTo>
                    <a:lnTo>
                      <a:pt x="216" y="10"/>
                    </a:lnTo>
                    <a:lnTo>
                      <a:pt x="216" y="10"/>
                    </a:lnTo>
                    <a:lnTo>
                      <a:pt x="217" y="9"/>
                    </a:lnTo>
                    <a:lnTo>
                      <a:pt x="218" y="6"/>
                    </a:lnTo>
                    <a:lnTo>
                      <a:pt x="217" y="3"/>
                    </a:lnTo>
                    <a:lnTo>
                      <a:pt x="216" y="1"/>
                    </a:lnTo>
                    <a:lnTo>
                      <a:pt x="214" y="1"/>
                    </a:lnTo>
                    <a:lnTo>
                      <a:pt x="213" y="0"/>
                    </a:lnTo>
                    <a:lnTo>
                      <a:pt x="211" y="1"/>
                    </a:lnTo>
                    <a:lnTo>
                      <a:pt x="211"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8" name="Google Shape;128;p2"/>
              <p:cNvSpPr/>
              <p:nvPr/>
            </p:nvSpPr>
            <p:spPr>
              <a:xfrm>
                <a:off x="2566988" y="4149725"/>
                <a:ext cx="103188" cy="90488"/>
              </a:xfrm>
              <a:custGeom>
                <a:rect b="b" l="l" r="r" t="t"/>
                <a:pathLst>
                  <a:path extrusionOk="0" h="171" w="194">
                    <a:moveTo>
                      <a:pt x="187" y="1"/>
                    </a:moveTo>
                    <a:lnTo>
                      <a:pt x="187" y="1"/>
                    </a:lnTo>
                    <a:lnTo>
                      <a:pt x="175" y="9"/>
                    </a:lnTo>
                    <a:lnTo>
                      <a:pt x="163" y="18"/>
                    </a:lnTo>
                    <a:lnTo>
                      <a:pt x="141" y="37"/>
                    </a:lnTo>
                    <a:lnTo>
                      <a:pt x="119" y="58"/>
                    </a:lnTo>
                    <a:lnTo>
                      <a:pt x="98" y="80"/>
                    </a:lnTo>
                    <a:lnTo>
                      <a:pt x="98" y="80"/>
                    </a:lnTo>
                    <a:lnTo>
                      <a:pt x="87" y="90"/>
                    </a:lnTo>
                    <a:lnTo>
                      <a:pt x="76" y="101"/>
                    </a:lnTo>
                    <a:lnTo>
                      <a:pt x="50" y="121"/>
                    </a:lnTo>
                    <a:lnTo>
                      <a:pt x="25" y="142"/>
                    </a:lnTo>
                    <a:lnTo>
                      <a:pt x="13" y="152"/>
                    </a:lnTo>
                    <a:lnTo>
                      <a:pt x="1" y="162"/>
                    </a:lnTo>
                    <a:lnTo>
                      <a:pt x="1" y="162"/>
                    </a:lnTo>
                    <a:lnTo>
                      <a:pt x="0" y="164"/>
                    </a:lnTo>
                    <a:lnTo>
                      <a:pt x="0" y="166"/>
                    </a:lnTo>
                    <a:lnTo>
                      <a:pt x="0" y="167"/>
                    </a:lnTo>
                    <a:lnTo>
                      <a:pt x="1" y="170"/>
                    </a:lnTo>
                    <a:lnTo>
                      <a:pt x="2" y="171"/>
                    </a:lnTo>
                    <a:lnTo>
                      <a:pt x="4" y="171"/>
                    </a:lnTo>
                    <a:lnTo>
                      <a:pt x="6" y="171"/>
                    </a:lnTo>
                    <a:lnTo>
                      <a:pt x="8" y="170"/>
                    </a:lnTo>
                    <a:lnTo>
                      <a:pt x="8" y="170"/>
                    </a:lnTo>
                    <a:lnTo>
                      <a:pt x="19" y="159"/>
                    </a:lnTo>
                    <a:lnTo>
                      <a:pt x="30" y="150"/>
                    </a:lnTo>
                    <a:lnTo>
                      <a:pt x="54" y="131"/>
                    </a:lnTo>
                    <a:lnTo>
                      <a:pt x="78" y="112"/>
                    </a:lnTo>
                    <a:lnTo>
                      <a:pt x="88" y="102"/>
                    </a:lnTo>
                    <a:lnTo>
                      <a:pt x="99" y="92"/>
                    </a:lnTo>
                    <a:lnTo>
                      <a:pt x="99" y="92"/>
                    </a:lnTo>
                    <a:lnTo>
                      <a:pt x="121" y="69"/>
                    </a:lnTo>
                    <a:lnTo>
                      <a:pt x="144" y="48"/>
                    </a:lnTo>
                    <a:lnTo>
                      <a:pt x="167" y="27"/>
                    </a:lnTo>
                    <a:lnTo>
                      <a:pt x="179" y="18"/>
                    </a:lnTo>
                    <a:lnTo>
                      <a:pt x="191" y="9"/>
                    </a:lnTo>
                    <a:lnTo>
                      <a:pt x="191" y="9"/>
                    </a:lnTo>
                    <a:lnTo>
                      <a:pt x="193" y="7"/>
                    </a:lnTo>
                    <a:lnTo>
                      <a:pt x="194" y="6"/>
                    </a:lnTo>
                    <a:lnTo>
                      <a:pt x="193" y="4"/>
                    </a:lnTo>
                    <a:lnTo>
                      <a:pt x="193" y="2"/>
                    </a:lnTo>
                    <a:lnTo>
                      <a:pt x="192" y="1"/>
                    </a:lnTo>
                    <a:lnTo>
                      <a:pt x="190" y="0"/>
                    </a:lnTo>
                    <a:lnTo>
                      <a:pt x="189" y="0"/>
                    </a:lnTo>
                    <a:lnTo>
                      <a:pt x="187" y="1"/>
                    </a:lnTo>
                    <a:lnTo>
                      <a:pt x="187"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9" name="Google Shape;129;p2"/>
              <p:cNvSpPr/>
              <p:nvPr/>
            </p:nvSpPr>
            <p:spPr>
              <a:xfrm>
                <a:off x="2616201" y="4148138"/>
                <a:ext cx="111125" cy="95250"/>
              </a:xfrm>
              <a:custGeom>
                <a:rect b="b" l="l" r="r" t="t"/>
                <a:pathLst>
                  <a:path extrusionOk="0" h="181" w="209">
                    <a:moveTo>
                      <a:pt x="203" y="1"/>
                    </a:moveTo>
                    <a:lnTo>
                      <a:pt x="203" y="1"/>
                    </a:lnTo>
                    <a:lnTo>
                      <a:pt x="189" y="7"/>
                    </a:lnTo>
                    <a:lnTo>
                      <a:pt x="176" y="15"/>
                    </a:lnTo>
                    <a:lnTo>
                      <a:pt x="163" y="25"/>
                    </a:lnTo>
                    <a:lnTo>
                      <a:pt x="151" y="35"/>
                    </a:lnTo>
                    <a:lnTo>
                      <a:pt x="127" y="58"/>
                    </a:lnTo>
                    <a:lnTo>
                      <a:pt x="105" y="80"/>
                    </a:lnTo>
                    <a:lnTo>
                      <a:pt x="105" y="80"/>
                    </a:lnTo>
                    <a:lnTo>
                      <a:pt x="93" y="91"/>
                    </a:lnTo>
                    <a:lnTo>
                      <a:pt x="82" y="103"/>
                    </a:lnTo>
                    <a:lnTo>
                      <a:pt x="69" y="115"/>
                    </a:lnTo>
                    <a:lnTo>
                      <a:pt x="58" y="126"/>
                    </a:lnTo>
                    <a:lnTo>
                      <a:pt x="58" y="126"/>
                    </a:lnTo>
                    <a:lnTo>
                      <a:pt x="30" y="150"/>
                    </a:lnTo>
                    <a:lnTo>
                      <a:pt x="2" y="172"/>
                    </a:lnTo>
                    <a:lnTo>
                      <a:pt x="2" y="172"/>
                    </a:lnTo>
                    <a:lnTo>
                      <a:pt x="0" y="175"/>
                    </a:lnTo>
                    <a:lnTo>
                      <a:pt x="0" y="176"/>
                    </a:lnTo>
                    <a:lnTo>
                      <a:pt x="1" y="178"/>
                    </a:lnTo>
                    <a:lnTo>
                      <a:pt x="2" y="179"/>
                    </a:lnTo>
                    <a:lnTo>
                      <a:pt x="5" y="181"/>
                    </a:lnTo>
                    <a:lnTo>
                      <a:pt x="6" y="180"/>
                    </a:lnTo>
                    <a:lnTo>
                      <a:pt x="9" y="179"/>
                    </a:lnTo>
                    <a:lnTo>
                      <a:pt x="9" y="179"/>
                    </a:lnTo>
                    <a:lnTo>
                      <a:pt x="55" y="140"/>
                    </a:lnTo>
                    <a:lnTo>
                      <a:pt x="78" y="121"/>
                    </a:lnTo>
                    <a:lnTo>
                      <a:pt x="88" y="109"/>
                    </a:lnTo>
                    <a:lnTo>
                      <a:pt x="98" y="98"/>
                    </a:lnTo>
                    <a:lnTo>
                      <a:pt x="98" y="98"/>
                    </a:lnTo>
                    <a:lnTo>
                      <a:pt x="110" y="88"/>
                    </a:lnTo>
                    <a:lnTo>
                      <a:pt x="121" y="77"/>
                    </a:lnTo>
                    <a:lnTo>
                      <a:pt x="144" y="57"/>
                    </a:lnTo>
                    <a:lnTo>
                      <a:pt x="144" y="57"/>
                    </a:lnTo>
                    <a:lnTo>
                      <a:pt x="158" y="43"/>
                    </a:lnTo>
                    <a:lnTo>
                      <a:pt x="173" y="30"/>
                    </a:lnTo>
                    <a:lnTo>
                      <a:pt x="180" y="24"/>
                    </a:lnTo>
                    <a:lnTo>
                      <a:pt x="188" y="19"/>
                    </a:lnTo>
                    <a:lnTo>
                      <a:pt x="197" y="13"/>
                    </a:lnTo>
                    <a:lnTo>
                      <a:pt x="206" y="9"/>
                    </a:lnTo>
                    <a:lnTo>
                      <a:pt x="206" y="9"/>
                    </a:lnTo>
                    <a:lnTo>
                      <a:pt x="208" y="8"/>
                    </a:lnTo>
                    <a:lnTo>
                      <a:pt x="209" y="7"/>
                    </a:lnTo>
                    <a:lnTo>
                      <a:pt x="209" y="3"/>
                    </a:lnTo>
                    <a:lnTo>
                      <a:pt x="208" y="2"/>
                    </a:lnTo>
                    <a:lnTo>
                      <a:pt x="207" y="1"/>
                    </a:lnTo>
                    <a:lnTo>
                      <a:pt x="205" y="0"/>
                    </a:lnTo>
                    <a:lnTo>
                      <a:pt x="203" y="1"/>
                    </a:lnTo>
                    <a:lnTo>
                      <a:pt x="203"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0" name="Google Shape;130;p2"/>
              <p:cNvSpPr/>
              <p:nvPr/>
            </p:nvSpPr>
            <p:spPr>
              <a:xfrm>
                <a:off x="2654301" y="4165600"/>
                <a:ext cx="101600" cy="84138"/>
              </a:xfrm>
              <a:custGeom>
                <a:rect b="b" l="l" r="r" t="t"/>
                <a:pathLst>
                  <a:path extrusionOk="0" h="161" w="190">
                    <a:moveTo>
                      <a:pt x="182" y="1"/>
                    </a:moveTo>
                    <a:lnTo>
                      <a:pt x="182" y="1"/>
                    </a:lnTo>
                    <a:lnTo>
                      <a:pt x="158" y="18"/>
                    </a:lnTo>
                    <a:lnTo>
                      <a:pt x="133" y="34"/>
                    </a:lnTo>
                    <a:lnTo>
                      <a:pt x="110" y="53"/>
                    </a:lnTo>
                    <a:lnTo>
                      <a:pt x="87" y="72"/>
                    </a:lnTo>
                    <a:lnTo>
                      <a:pt x="87" y="72"/>
                    </a:lnTo>
                    <a:lnTo>
                      <a:pt x="65" y="92"/>
                    </a:lnTo>
                    <a:lnTo>
                      <a:pt x="42" y="112"/>
                    </a:lnTo>
                    <a:lnTo>
                      <a:pt x="31" y="122"/>
                    </a:lnTo>
                    <a:lnTo>
                      <a:pt x="20" y="132"/>
                    </a:lnTo>
                    <a:lnTo>
                      <a:pt x="10" y="143"/>
                    </a:lnTo>
                    <a:lnTo>
                      <a:pt x="1" y="155"/>
                    </a:lnTo>
                    <a:lnTo>
                      <a:pt x="1" y="155"/>
                    </a:lnTo>
                    <a:lnTo>
                      <a:pt x="0" y="156"/>
                    </a:lnTo>
                    <a:lnTo>
                      <a:pt x="0" y="158"/>
                    </a:lnTo>
                    <a:lnTo>
                      <a:pt x="1" y="159"/>
                    </a:lnTo>
                    <a:lnTo>
                      <a:pt x="2" y="161"/>
                    </a:lnTo>
                    <a:lnTo>
                      <a:pt x="6" y="161"/>
                    </a:lnTo>
                    <a:lnTo>
                      <a:pt x="7" y="161"/>
                    </a:lnTo>
                    <a:lnTo>
                      <a:pt x="9" y="159"/>
                    </a:lnTo>
                    <a:lnTo>
                      <a:pt x="9" y="159"/>
                    </a:lnTo>
                    <a:lnTo>
                      <a:pt x="17" y="149"/>
                    </a:lnTo>
                    <a:lnTo>
                      <a:pt x="26" y="138"/>
                    </a:lnTo>
                    <a:lnTo>
                      <a:pt x="47" y="121"/>
                    </a:lnTo>
                    <a:lnTo>
                      <a:pt x="68" y="103"/>
                    </a:lnTo>
                    <a:lnTo>
                      <a:pt x="88" y="85"/>
                    </a:lnTo>
                    <a:lnTo>
                      <a:pt x="88" y="85"/>
                    </a:lnTo>
                    <a:lnTo>
                      <a:pt x="111" y="64"/>
                    </a:lnTo>
                    <a:lnTo>
                      <a:pt x="136" y="44"/>
                    </a:lnTo>
                    <a:lnTo>
                      <a:pt x="161" y="27"/>
                    </a:lnTo>
                    <a:lnTo>
                      <a:pt x="188" y="9"/>
                    </a:lnTo>
                    <a:lnTo>
                      <a:pt x="188" y="9"/>
                    </a:lnTo>
                    <a:lnTo>
                      <a:pt x="189" y="8"/>
                    </a:lnTo>
                    <a:lnTo>
                      <a:pt x="190" y="6"/>
                    </a:lnTo>
                    <a:lnTo>
                      <a:pt x="190" y="4"/>
                    </a:lnTo>
                    <a:lnTo>
                      <a:pt x="189" y="3"/>
                    </a:lnTo>
                    <a:lnTo>
                      <a:pt x="188" y="1"/>
                    </a:lnTo>
                    <a:lnTo>
                      <a:pt x="185" y="1"/>
                    </a:lnTo>
                    <a:lnTo>
                      <a:pt x="184" y="0"/>
                    </a:lnTo>
                    <a:lnTo>
                      <a:pt x="182" y="1"/>
                    </a:lnTo>
                    <a:lnTo>
                      <a:pt x="182"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1" name="Google Shape;131;p2"/>
              <p:cNvSpPr/>
              <p:nvPr/>
            </p:nvSpPr>
            <p:spPr>
              <a:xfrm>
                <a:off x="2687638" y="4197350"/>
                <a:ext cx="60325" cy="53975"/>
              </a:xfrm>
              <a:custGeom>
                <a:rect b="b" l="l" r="r" t="t"/>
                <a:pathLst>
                  <a:path extrusionOk="0" h="100" w="113">
                    <a:moveTo>
                      <a:pt x="106" y="1"/>
                    </a:moveTo>
                    <a:lnTo>
                      <a:pt x="106" y="1"/>
                    </a:lnTo>
                    <a:lnTo>
                      <a:pt x="91" y="9"/>
                    </a:lnTo>
                    <a:lnTo>
                      <a:pt x="78" y="19"/>
                    </a:lnTo>
                    <a:lnTo>
                      <a:pt x="65" y="29"/>
                    </a:lnTo>
                    <a:lnTo>
                      <a:pt x="52" y="40"/>
                    </a:lnTo>
                    <a:lnTo>
                      <a:pt x="29" y="63"/>
                    </a:lnTo>
                    <a:lnTo>
                      <a:pt x="29" y="63"/>
                    </a:lnTo>
                    <a:lnTo>
                      <a:pt x="16" y="77"/>
                    </a:lnTo>
                    <a:lnTo>
                      <a:pt x="10" y="85"/>
                    </a:lnTo>
                    <a:lnTo>
                      <a:pt x="2" y="91"/>
                    </a:lnTo>
                    <a:lnTo>
                      <a:pt x="2" y="91"/>
                    </a:lnTo>
                    <a:lnTo>
                      <a:pt x="1" y="92"/>
                    </a:lnTo>
                    <a:lnTo>
                      <a:pt x="0" y="94"/>
                    </a:lnTo>
                    <a:lnTo>
                      <a:pt x="0" y="96"/>
                    </a:lnTo>
                    <a:lnTo>
                      <a:pt x="1" y="97"/>
                    </a:lnTo>
                    <a:lnTo>
                      <a:pt x="2" y="99"/>
                    </a:lnTo>
                    <a:lnTo>
                      <a:pt x="3" y="100"/>
                    </a:lnTo>
                    <a:lnTo>
                      <a:pt x="5" y="100"/>
                    </a:lnTo>
                    <a:lnTo>
                      <a:pt x="7" y="99"/>
                    </a:lnTo>
                    <a:lnTo>
                      <a:pt x="7" y="99"/>
                    </a:lnTo>
                    <a:lnTo>
                      <a:pt x="13" y="95"/>
                    </a:lnTo>
                    <a:lnTo>
                      <a:pt x="18" y="90"/>
                    </a:lnTo>
                    <a:lnTo>
                      <a:pt x="29" y="79"/>
                    </a:lnTo>
                    <a:lnTo>
                      <a:pt x="40" y="67"/>
                    </a:lnTo>
                    <a:lnTo>
                      <a:pt x="50" y="56"/>
                    </a:lnTo>
                    <a:lnTo>
                      <a:pt x="50" y="56"/>
                    </a:lnTo>
                    <a:lnTo>
                      <a:pt x="64" y="42"/>
                    </a:lnTo>
                    <a:lnTo>
                      <a:pt x="78" y="30"/>
                    </a:lnTo>
                    <a:lnTo>
                      <a:pt x="94" y="19"/>
                    </a:lnTo>
                    <a:lnTo>
                      <a:pt x="111" y="9"/>
                    </a:lnTo>
                    <a:lnTo>
                      <a:pt x="111" y="9"/>
                    </a:lnTo>
                    <a:lnTo>
                      <a:pt x="112" y="8"/>
                    </a:lnTo>
                    <a:lnTo>
                      <a:pt x="113" y="6"/>
                    </a:lnTo>
                    <a:lnTo>
                      <a:pt x="113" y="4"/>
                    </a:lnTo>
                    <a:lnTo>
                      <a:pt x="112" y="3"/>
                    </a:lnTo>
                    <a:lnTo>
                      <a:pt x="111" y="1"/>
                    </a:lnTo>
                    <a:lnTo>
                      <a:pt x="110" y="1"/>
                    </a:lnTo>
                    <a:lnTo>
                      <a:pt x="108" y="0"/>
                    </a:lnTo>
                    <a:lnTo>
                      <a:pt x="106" y="1"/>
                    </a:lnTo>
                    <a:lnTo>
                      <a:pt x="106"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2" name="Google Shape;132;p2"/>
              <p:cNvSpPr/>
              <p:nvPr/>
            </p:nvSpPr>
            <p:spPr>
              <a:xfrm>
                <a:off x="2395538" y="4254500"/>
                <a:ext cx="63500" cy="80963"/>
              </a:xfrm>
              <a:custGeom>
                <a:rect b="b" l="l" r="r" t="t"/>
                <a:pathLst>
                  <a:path extrusionOk="0" h="155" w="118">
                    <a:moveTo>
                      <a:pt x="108" y="3"/>
                    </a:moveTo>
                    <a:lnTo>
                      <a:pt x="108" y="3"/>
                    </a:lnTo>
                    <a:lnTo>
                      <a:pt x="104" y="15"/>
                    </a:lnTo>
                    <a:lnTo>
                      <a:pt x="99" y="25"/>
                    </a:lnTo>
                    <a:lnTo>
                      <a:pt x="94" y="36"/>
                    </a:lnTo>
                    <a:lnTo>
                      <a:pt x="87" y="45"/>
                    </a:lnTo>
                    <a:lnTo>
                      <a:pt x="72" y="64"/>
                    </a:lnTo>
                    <a:lnTo>
                      <a:pt x="58" y="82"/>
                    </a:lnTo>
                    <a:lnTo>
                      <a:pt x="58" y="82"/>
                    </a:lnTo>
                    <a:lnTo>
                      <a:pt x="30" y="115"/>
                    </a:lnTo>
                    <a:lnTo>
                      <a:pt x="17" y="132"/>
                    </a:lnTo>
                    <a:lnTo>
                      <a:pt x="2" y="147"/>
                    </a:lnTo>
                    <a:lnTo>
                      <a:pt x="2" y="147"/>
                    </a:lnTo>
                    <a:lnTo>
                      <a:pt x="1" y="148"/>
                    </a:lnTo>
                    <a:lnTo>
                      <a:pt x="0" y="150"/>
                    </a:lnTo>
                    <a:lnTo>
                      <a:pt x="1" y="152"/>
                    </a:lnTo>
                    <a:lnTo>
                      <a:pt x="2" y="153"/>
                    </a:lnTo>
                    <a:lnTo>
                      <a:pt x="3" y="154"/>
                    </a:lnTo>
                    <a:lnTo>
                      <a:pt x="5" y="155"/>
                    </a:lnTo>
                    <a:lnTo>
                      <a:pt x="7" y="154"/>
                    </a:lnTo>
                    <a:lnTo>
                      <a:pt x="8" y="153"/>
                    </a:lnTo>
                    <a:lnTo>
                      <a:pt x="8" y="153"/>
                    </a:lnTo>
                    <a:lnTo>
                      <a:pt x="26" y="136"/>
                    </a:lnTo>
                    <a:lnTo>
                      <a:pt x="41" y="116"/>
                    </a:lnTo>
                    <a:lnTo>
                      <a:pt x="73" y="78"/>
                    </a:lnTo>
                    <a:lnTo>
                      <a:pt x="73" y="78"/>
                    </a:lnTo>
                    <a:lnTo>
                      <a:pt x="87" y="61"/>
                    </a:lnTo>
                    <a:lnTo>
                      <a:pt x="99" y="45"/>
                    </a:lnTo>
                    <a:lnTo>
                      <a:pt x="105" y="36"/>
                    </a:lnTo>
                    <a:lnTo>
                      <a:pt x="109" y="26"/>
                    </a:lnTo>
                    <a:lnTo>
                      <a:pt x="114" y="16"/>
                    </a:lnTo>
                    <a:lnTo>
                      <a:pt x="117" y="7"/>
                    </a:lnTo>
                    <a:lnTo>
                      <a:pt x="117" y="7"/>
                    </a:lnTo>
                    <a:lnTo>
                      <a:pt x="118" y="5"/>
                    </a:lnTo>
                    <a:lnTo>
                      <a:pt x="117" y="2"/>
                    </a:lnTo>
                    <a:lnTo>
                      <a:pt x="116" y="1"/>
                    </a:lnTo>
                    <a:lnTo>
                      <a:pt x="114" y="0"/>
                    </a:lnTo>
                    <a:lnTo>
                      <a:pt x="112" y="0"/>
                    </a:lnTo>
                    <a:lnTo>
                      <a:pt x="111" y="0"/>
                    </a:lnTo>
                    <a:lnTo>
                      <a:pt x="108" y="1"/>
                    </a:lnTo>
                    <a:lnTo>
                      <a:pt x="108" y="3"/>
                    </a:lnTo>
                    <a:lnTo>
                      <a:pt x="108" y="3"/>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3" name="Google Shape;133;p2"/>
              <p:cNvSpPr/>
              <p:nvPr/>
            </p:nvSpPr>
            <p:spPr>
              <a:xfrm>
                <a:off x="2470151" y="4267200"/>
                <a:ext cx="38100" cy="52388"/>
              </a:xfrm>
              <a:custGeom>
                <a:rect b="b" l="l" r="r" t="t"/>
                <a:pathLst>
                  <a:path extrusionOk="0" h="97" w="74">
                    <a:moveTo>
                      <a:pt x="65" y="1"/>
                    </a:moveTo>
                    <a:lnTo>
                      <a:pt x="65" y="1"/>
                    </a:lnTo>
                    <a:lnTo>
                      <a:pt x="55" y="11"/>
                    </a:lnTo>
                    <a:lnTo>
                      <a:pt x="46" y="21"/>
                    </a:lnTo>
                    <a:lnTo>
                      <a:pt x="38" y="31"/>
                    </a:lnTo>
                    <a:lnTo>
                      <a:pt x="30" y="44"/>
                    </a:lnTo>
                    <a:lnTo>
                      <a:pt x="16" y="67"/>
                    </a:lnTo>
                    <a:lnTo>
                      <a:pt x="9" y="79"/>
                    </a:lnTo>
                    <a:lnTo>
                      <a:pt x="1" y="90"/>
                    </a:lnTo>
                    <a:lnTo>
                      <a:pt x="1" y="90"/>
                    </a:lnTo>
                    <a:lnTo>
                      <a:pt x="0" y="92"/>
                    </a:lnTo>
                    <a:lnTo>
                      <a:pt x="0" y="94"/>
                    </a:lnTo>
                    <a:lnTo>
                      <a:pt x="1" y="95"/>
                    </a:lnTo>
                    <a:lnTo>
                      <a:pt x="2" y="96"/>
                    </a:lnTo>
                    <a:lnTo>
                      <a:pt x="6" y="97"/>
                    </a:lnTo>
                    <a:lnTo>
                      <a:pt x="8" y="96"/>
                    </a:lnTo>
                    <a:lnTo>
                      <a:pt x="10" y="95"/>
                    </a:lnTo>
                    <a:lnTo>
                      <a:pt x="10" y="95"/>
                    </a:lnTo>
                    <a:lnTo>
                      <a:pt x="17" y="84"/>
                    </a:lnTo>
                    <a:lnTo>
                      <a:pt x="24" y="73"/>
                    </a:lnTo>
                    <a:lnTo>
                      <a:pt x="38" y="49"/>
                    </a:lnTo>
                    <a:lnTo>
                      <a:pt x="45" y="37"/>
                    </a:lnTo>
                    <a:lnTo>
                      <a:pt x="53" y="27"/>
                    </a:lnTo>
                    <a:lnTo>
                      <a:pt x="61" y="17"/>
                    </a:lnTo>
                    <a:lnTo>
                      <a:pt x="72" y="7"/>
                    </a:lnTo>
                    <a:lnTo>
                      <a:pt x="72" y="7"/>
                    </a:lnTo>
                    <a:lnTo>
                      <a:pt x="73" y="6"/>
                    </a:lnTo>
                    <a:lnTo>
                      <a:pt x="74" y="4"/>
                    </a:lnTo>
                    <a:lnTo>
                      <a:pt x="73" y="2"/>
                    </a:lnTo>
                    <a:lnTo>
                      <a:pt x="72" y="1"/>
                    </a:lnTo>
                    <a:lnTo>
                      <a:pt x="69" y="0"/>
                    </a:lnTo>
                    <a:lnTo>
                      <a:pt x="67" y="0"/>
                    </a:lnTo>
                    <a:lnTo>
                      <a:pt x="65" y="1"/>
                    </a:lnTo>
                    <a:lnTo>
                      <a:pt x="65"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4" name="Google Shape;134;p2"/>
              <p:cNvSpPr/>
              <p:nvPr/>
            </p:nvSpPr>
            <p:spPr>
              <a:xfrm>
                <a:off x="2530476" y="4284663"/>
                <a:ext cx="41275" cy="47625"/>
              </a:xfrm>
              <a:custGeom>
                <a:rect b="b" l="l" r="r" t="t"/>
                <a:pathLst>
                  <a:path extrusionOk="0" h="91" w="80">
                    <a:moveTo>
                      <a:pt x="71" y="1"/>
                    </a:moveTo>
                    <a:lnTo>
                      <a:pt x="71" y="1"/>
                    </a:lnTo>
                    <a:lnTo>
                      <a:pt x="52" y="21"/>
                    </a:lnTo>
                    <a:lnTo>
                      <a:pt x="33" y="40"/>
                    </a:lnTo>
                    <a:lnTo>
                      <a:pt x="17" y="62"/>
                    </a:lnTo>
                    <a:lnTo>
                      <a:pt x="8" y="74"/>
                    </a:lnTo>
                    <a:lnTo>
                      <a:pt x="1" y="85"/>
                    </a:lnTo>
                    <a:lnTo>
                      <a:pt x="1" y="85"/>
                    </a:lnTo>
                    <a:lnTo>
                      <a:pt x="0" y="87"/>
                    </a:lnTo>
                    <a:lnTo>
                      <a:pt x="0" y="88"/>
                    </a:lnTo>
                    <a:lnTo>
                      <a:pt x="1" y="90"/>
                    </a:lnTo>
                    <a:lnTo>
                      <a:pt x="2" y="91"/>
                    </a:lnTo>
                    <a:lnTo>
                      <a:pt x="4" y="91"/>
                    </a:lnTo>
                    <a:lnTo>
                      <a:pt x="6" y="91"/>
                    </a:lnTo>
                    <a:lnTo>
                      <a:pt x="7" y="91"/>
                    </a:lnTo>
                    <a:lnTo>
                      <a:pt x="9" y="89"/>
                    </a:lnTo>
                    <a:lnTo>
                      <a:pt x="9" y="89"/>
                    </a:lnTo>
                    <a:lnTo>
                      <a:pt x="17" y="78"/>
                    </a:lnTo>
                    <a:lnTo>
                      <a:pt x="24" y="67"/>
                    </a:lnTo>
                    <a:lnTo>
                      <a:pt x="41" y="47"/>
                    </a:lnTo>
                    <a:lnTo>
                      <a:pt x="59" y="27"/>
                    </a:lnTo>
                    <a:lnTo>
                      <a:pt x="78" y="8"/>
                    </a:lnTo>
                    <a:lnTo>
                      <a:pt x="78" y="8"/>
                    </a:lnTo>
                    <a:lnTo>
                      <a:pt x="79" y="6"/>
                    </a:lnTo>
                    <a:lnTo>
                      <a:pt x="80" y="4"/>
                    </a:lnTo>
                    <a:lnTo>
                      <a:pt x="79" y="3"/>
                    </a:lnTo>
                    <a:lnTo>
                      <a:pt x="78" y="1"/>
                    </a:lnTo>
                    <a:lnTo>
                      <a:pt x="76" y="0"/>
                    </a:lnTo>
                    <a:lnTo>
                      <a:pt x="74" y="0"/>
                    </a:lnTo>
                    <a:lnTo>
                      <a:pt x="72" y="0"/>
                    </a:lnTo>
                    <a:lnTo>
                      <a:pt x="71" y="1"/>
                    </a:lnTo>
                    <a:lnTo>
                      <a:pt x="71"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5" name="Google Shape;135;p2"/>
              <p:cNvSpPr/>
              <p:nvPr/>
            </p:nvSpPr>
            <p:spPr>
              <a:xfrm>
                <a:off x="2800351" y="4448175"/>
                <a:ext cx="42863" cy="61913"/>
              </a:xfrm>
              <a:custGeom>
                <a:rect b="b" l="l" r="r" t="t"/>
                <a:pathLst>
                  <a:path extrusionOk="0" h="117" w="80">
                    <a:moveTo>
                      <a:pt x="71" y="2"/>
                    </a:moveTo>
                    <a:lnTo>
                      <a:pt x="71" y="2"/>
                    </a:lnTo>
                    <a:lnTo>
                      <a:pt x="59" y="17"/>
                    </a:lnTo>
                    <a:lnTo>
                      <a:pt x="48" y="31"/>
                    </a:lnTo>
                    <a:lnTo>
                      <a:pt x="37" y="45"/>
                    </a:lnTo>
                    <a:lnTo>
                      <a:pt x="26" y="59"/>
                    </a:lnTo>
                    <a:lnTo>
                      <a:pt x="26" y="59"/>
                    </a:lnTo>
                    <a:lnTo>
                      <a:pt x="17" y="71"/>
                    </a:lnTo>
                    <a:lnTo>
                      <a:pt x="10" y="84"/>
                    </a:lnTo>
                    <a:lnTo>
                      <a:pt x="7" y="90"/>
                    </a:lnTo>
                    <a:lnTo>
                      <a:pt x="3" y="97"/>
                    </a:lnTo>
                    <a:lnTo>
                      <a:pt x="1" y="104"/>
                    </a:lnTo>
                    <a:lnTo>
                      <a:pt x="0" y="112"/>
                    </a:lnTo>
                    <a:lnTo>
                      <a:pt x="0" y="112"/>
                    </a:lnTo>
                    <a:lnTo>
                      <a:pt x="0" y="114"/>
                    </a:lnTo>
                    <a:lnTo>
                      <a:pt x="1" y="116"/>
                    </a:lnTo>
                    <a:lnTo>
                      <a:pt x="2" y="116"/>
                    </a:lnTo>
                    <a:lnTo>
                      <a:pt x="4" y="117"/>
                    </a:lnTo>
                    <a:lnTo>
                      <a:pt x="8" y="116"/>
                    </a:lnTo>
                    <a:lnTo>
                      <a:pt x="10" y="114"/>
                    </a:lnTo>
                    <a:lnTo>
                      <a:pt x="10" y="112"/>
                    </a:lnTo>
                    <a:lnTo>
                      <a:pt x="10" y="112"/>
                    </a:lnTo>
                    <a:lnTo>
                      <a:pt x="12" y="103"/>
                    </a:lnTo>
                    <a:lnTo>
                      <a:pt x="14" y="94"/>
                    </a:lnTo>
                    <a:lnTo>
                      <a:pt x="19" y="86"/>
                    </a:lnTo>
                    <a:lnTo>
                      <a:pt x="23" y="78"/>
                    </a:lnTo>
                    <a:lnTo>
                      <a:pt x="34" y="62"/>
                    </a:lnTo>
                    <a:lnTo>
                      <a:pt x="47" y="48"/>
                    </a:lnTo>
                    <a:lnTo>
                      <a:pt x="47" y="48"/>
                    </a:lnTo>
                    <a:lnTo>
                      <a:pt x="62" y="28"/>
                    </a:lnTo>
                    <a:lnTo>
                      <a:pt x="79" y="7"/>
                    </a:lnTo>
                    <a:lnTo>
                      <a:pt x="79" y="7"/>
                    </a:lnTo>
                    <a:lnTo>
                      <a:pt x="80" y="5"/>
                    </a:lnTo>
                    <a:lnTo>
                      <a:pt x="79" y="3"/>
                    </a:lnTo>
                    <a:lnTo>
                      <a:pt x="79" y="2"/>
                    </a:lnTo>
                    <a:lnTo>
                      <a:pt x="77" y="1"/>
                    </a:lnTo>
                    <a:lnTo>
                      <a:pt x="74" y="0"/>
                    </a:lnTo>
                    <a:lnTo>
                      <a:pt x="72" y="1"/>
                    </a:lnTo>
                    <a:lnTo>
                      <a:pt x="71" y="2"/>
                    </a:lnTo>
                    <a:lnTo>
                      <a:pt x="71" y="2"/>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6" name="Google Shape;136;p2"/>
              <p:cNvSpPr/>
              <p:nvPr/>
            </p:nvSpPr>
            <p:spPr>
              <a:xfrm>
                <a:off x="2838451" y="4475163"/>
                <a:ext cx="30163" cy="31750"/>
              </a:xfrm>
              <a:custGeom>
                <a:rect b="b" l="l" r="r" t="t"/>
                <a:pathLst>
                  <a:path extrusionOk="0" h="60" w="59">
                    <a:moveTo>
                      <a:pt x="52" y="0"/>
                    </a:moveTo>
                    <a:lnTo>
                      <a:pt x="52" y="0"/>
                    </a:lnTo>
                    <a:lnTo>
                      <a:pt x="45" y="6"/>
                    </a:lnTo>
                    <a:lnTo>
                      <a:pt x="39" y="11"/>
                    </a:lnTo>
                    <a:lnTo>
                      <a:pt x="25" y="25"/>
                    </a:lnTo>
                    <a:lnTo>
                      <a:pt x="14" y="38"/>
                    </a:lnTo>
                    <a:lnTo>
                      <a:pt x="2" y="51"/>
                    </a:lnTo>
                    <a:lnTo>
                      <a:pt x="2" y="51"/>
                    </a:lnTo>
                    <a:lnTo>
                      <a:pt x="0" y="53"/>
                    </a:lnTo>
                    <a:lnTo>
                      <a:pt x="0" y="54"/>
                    </a:lnTo>
                    <a:lnTo>
                      <a:pt x="1" y="57"/>
                    </a:lnTo>
                    <a:lnTo>
                      <a:pt x="2" y="58"/>
                    </a:lnTo>
                    <a:lnTo>
                      <a:pt x="3" y="59"/>
                    </a:lnTo>
                    <a:lnTo>
                      <a:pt x="5" y="60"/>
                    </a:lnTo>
                    <a:lnTo>
                      <a:pt x="6" y="60"/>
                    </a:lnTo>
                    <a:lnTo>
                      <a:pt x="8" y="58"/>
                    </a:lnTo>
                    <a:lnTo>
                      <a:pt x="8" y="58"/>
                    </a:lnTo>
                    <a:lnTo>
                      <a:pt x="20" y="45"/>
                    </a:lnTo>
                    <a:lnTo>
                      <a:pt x="32" y="32"/>
                    </a:lnTo>
                    <a:lnTo>
                      <a:pt x="44" y="19"/>
                    </a:lnTo>
                    <a:lnTo>
                      <a:pt x="50" y="13"/>
                    </a:lnTo>
                    <a:lnTo>
                      <a:pt x="57" y="8"/>
                    </a:lnTo>
                    <a:lnTo>
                      <a:pt x="57" y="8"/>
                    </a:lnTo>
                    <a:lnTo>
                      <a:pt x="58" y="7"/>
                    </a:lnTo>
                    <a:lnTo>
                      <a:pt x="59" y="5"/>
                    </a:lnTo>
                    <a:lnTo>
                      <a:pt x="58" y="2"/>
                    </a:lnTo>
                    <a:lnTo>
                      <a:pt x="57" y="0"/>
                    </a:lnTo>
                    <a:lnTo>
                      <a:pt x="56" y="0"/>
                    </a:lnTo>
                    <a:lnTo>
                      <a:pt x="54" y="0"/>
                    </a:lnTo>
                    <a:lnTo>
                      <a:pt x="52" y="0"/>
                    </a:lnTo>
                    <a:lnTo>
                      <a:pt x="52" y="0"/>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7" name="Google Shape;137;p2"/>
              <p:cNvSpPr/>
              <p:nvPr/>
            </p:nvSpPr>
            <p:spPr>
              <a:xfrm>
                <a:off x="2339976" y="4575175"/>
                <a:ext cx="44450" cy="61913"/>
              </a:xfrm>
              <a:custGeom>
                <a:rect b="b" l="l" r="r" t="t"/>
                <a:pathLst>
                  <a:path extrusionOk="0" h="116" w="85">
                    <a:moveTo>
                      <a:pt x="77" y="2"/>
                    </a:moveTo>
                    <a:lnTo>
                      <a:pt x="77" y="2"/>
                    </a:lnTo>
                    <a:lnTo>
                      <a:pt x="66" y="13"/>
                    </a:lnTo>
                    <a:lnTo>
                      <a:pt x="55" y="27"/>
                    </a:lnTo>
                    <a:lnTo>
                      <a:pt x="45" y="39"/>
                    </a:lnTo>
                    <a:lnTo>
                      <a:pt x="35" y="52"/>
                    </a:lnTo>
                    <a:lnTo>
                      <a:pt x="17" y="80"/>
                    </a:lnTo>
                    <a:lnTo>
                      <a:pt x="1" y="110"/>
                    </a:lnTo>
                    <a:lnTo>
                      <a:pt x="1" y="110"/>
                    </a:lnTo>
                    <a:lnTo>
                      <a:pt x="0" y="112"/>
                    </a:lnTo>
                    <a:lnTo>
                      <a:pt x="1" y="113"/>
                    </a:lnTo>
                    <a:lnTo>
                      <a:pt x="2" y="115"/>
                    </a:lnTo>
                    <a:lnTo>
                      <a:pt x="3" y="116"/>
                    </a:lnTo>
                    <a:lnTo>
                      <a:pt x="4" y="116"/>
                    </a:lnTo>
                    <a:lnTo>
                      <a:pt x="6" y="116"/>
                    </a:lnTo>
                    <a:lnTo>
                      <a:pt x="8" y="116"/>
                    </a:lnTo>
                    <a:lnTo>
                      <a:pt x="9" y="114"/>
                    </a:lnTo>
                    <a:lnTo>
                      <a:pt x="9" y="114"/>
                    </a:lnTo>
                    <a:lnTo>
                      <a:pt x="24" y="85"/>
                    </a:lnTo>
                    <a:lnTo>
                      <a:pt x="42" y="59"/>
                    </a:lnTo>
                    <a:lnTo>
                      <a:pt x="52" y="45"/>
                    </a:lnTo>
                    <a:lnTo>
                      <a:pt x="62" y="33"/>
                    </a:lnTo>
                    <a:lnTo>
                      <a:pt x="73" y="20"/>
                    </a:lnTo>
                    <a:lnTo>
                      <a:pt x="84" y="8"/>
                    </a:lnTo>
                    <a:lnTo>
                      <a:pt x="84" y="8"/>
                    </a:lnTo>
                    <a:lnTo>
                      <a:pt x="85" y="6"/>
                    </a:lnTo>
                    <a:lnTo>
                      <a:pt x="85" y="5"/>
                    </a:lnTo>
                    <a:lnTo>
                      <a:pt x="84" y="3"/>
                    </a:lnTo>
                    <a:lnTo>
                      <a:pt x="83" y="2"/>
                    </a:lnTo>
                    <a:lnTo>
                      <a:pt x="82" y="1"/>
                    </a:lnTo>
                    <a:lnTo>
                      <a:pt x="80" y="0"/>
                    </a:lnTo>
                    <a:lnTo>
                      <a:pt x="79" y="0"/>
                    </a:lnTo>
                    <a:lnTo>
                      <a:pt x="77" y="2"/>
                    </a:lnTo>
                    <a:lnTo>
                      <a:pt x="77" y="2"/>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8" name="Google Shape;138;p2"/>
              <p:cNvSpPr/>
              <p:nvPr/>
            </p:nvSpPr>
            <p:spPr>
              <a:xfrm>
                <a:off x="2359026" y="4618038"/>
                <a:ext cx="34925" cy="58738"/>
              </a:xfrm>
              <a:custGeom>
                <a:rect b="b" l="l" r="r" t="t"/>
                <a:pathLst>
                  <a:path extrusionOk="0" h="111" w="66">
                    <a:moveTo>
                      <a:pt x="58" y="1"/>
                    </a:moveTo>
                    <a:lnTo>
                      <a:pt x="58" y="1"/>
                    </a:lnTo>
                    <a:lnTo>
                      <a:pt x="40" y="25"/>
                    </a:lnTo>
                    <a:lnTo>
                      <a:pt x="25" y="51"/>
                    </a:lnTo>
                    <a:lnTo>
                      <a:pt x="17" y="63"/>
                    </a:lnTo>
                    <a:lnTo>
                      <a:pt x="11" y="77"/>
                    </a:lnTo>
                    <a:lnTo>
                      <a:pt x="5" y="91"/>
                    </a:lnTo>
                    <a:lnTo>
                      <a:pt x="0" y="105"/>
                    </a:lnTo>
                    <a:lnTo>
                      <a:pt x="0" y="105"/>
                    </a:lnTo>
                    <a:lnTo>
                      <a:pt x="0" y="107"/>
                    </a:lnTo>
                    <a:lnTo>
                      <a:pt x="1" y="109"/>
                    </a:lnTo>
                    <a:lnTo>
                      <a:pt x="2" y="110"/>
                    </a:lnTo>
                    <a:lnTo>
                      <a:pt x="3" y="111"/>
                    </a:lnTo>
                    <a:lnTo>
                      <a:pt x="5" y="111"/>
                    </a:lnTo>
                    <a:lnTo>
                      <a:pt x="7" y="110"/>
                    </a:lnTo>
                    <a:lnTo>
                      <a:pt x="8" y="109"/>
                    </a:lnTo>
                    <a:lnTo>
                      <a:pt x="9" y="108"/>
                    </a:lnTo>
                    <a:lnTo>
                      <a:pt x="9" y="108"/>
                    </a:lnTo>
                    <a:lnTo>
                      <a:pt x="14" y="93"/>
                    </a:lnTo>
                    <a:lnTo>
                      <a:pt x="19" y="81"/>
                    </a:lnTo>
                    <a:lnTo>
                      <a:pt x="26" y="68"/>
                    </a:lnTo>
                    <a:lnTo>
                      <a:pt x="33" y="55"/>
                    </a:lnTo>
                    <a:lnTo>
                      <a:pt x="48" y="31"/>
                    </a:lnTo>
                    <a:lnTo>
                      <a:pt x="65" y="9"/>
                    </a:lnTo>
                    <a:lnTo>
                      <a:pt x="65" y="9"/>
                    </a:lnTo>
                    <a:lnTo>
                      <a:pt x="66" y="7"/>
                    </a:lnTo>
                    <a:lnTo>
                      <a:pt x="66" y="5"/>
                    </a:lnTo>
                    <a:lnTo>
                      <a:pt x="64" y="1"/>
                    </a:lnTo>
                    <a:lnTo>
                      <a:pt x="63" y="0"/>
                    </a:lnTo>
                    <a:lnTo>
                      <a:pt x="62" y="0"/>
                    </a:lnTo>
                    <a:lnTo>
                      <a:pt x="60" y="0"/>
                    </a:lnTo>
                    <a:lnTo>
                      <a:pt x="58" y="1"/>
                    </a:lnTo>
                    <a:lnTo>
                      <a:pt x="58" y="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39" name="Google Shape;139;p2"/>
              <p:cNvSpPr/>
              <p:nvPr/>
            </p:nvSpPr>
            <p:spPr>
              <a:xfrm>
                <a:off x="2522538" y="4689475"/>
                <a:ext cx="163513" cy="65088"/>
              </a:xfrm>
              <a:custGeom>
                <a:rect b="b" l="l" r="r" t="t"/>
                <a:pathLst>
                  <a:path extrusionOk="0" h="125" w="311">
                    <a:moveTo>
                      <a:pt x="279" y="125"/>
                    </a:moveTo>
                    <a:lnTo>
                      <a:pt x="279" y="125"/>
                    </a:lnTo>
                    <a:lnTo>
                      <a:pt x="222" y="125"/>
                    </a:lnTo>
                    <a:lnTo>
                      <a:pt x="166" y="123"/>
                    </a:lnTo>
                    <a:lnTo>
                      <a:pt x="166" y="123"/>
                    </a:lnTo>
                    <a:lnTo>
                      <a:pt x="110" y="121"/>
                    </a:lnTo>
                    <a:lnTo>
                      <a:pt x="55" y="121"/>
                    </a:lnTo>
                    <a:lnTo>
                      <a:pt x="55" y="121"/>
                    </a:lnTo>
                    <a:lnTo>
                      <a:pt x="41" y="120"/>
                    </a:lnTo>
                    <a:lnTo>
                      <a:pt x="28" y="118"/>
                    </a:lnTo>
                    <a:lnTo>
                      <a:pt x="19" y="114"/>
                    </a:lnTo>
                    <a:lnTo>
                      <a:pt x="15" y="111"/>
                    </a:lnTo>
                    <a:lnTo>
                      <a:pt x="12" y="108"/>
                    </a:lnTo>
                    <a:lnTo>
                      <a:pt x="12" y="108"/>
                    </a:lnTo>
                    <a:lnTo>
                      <a:pt x="8" y="103"/>
                    </a:lnTo>
                    <a:lnTo>
                      <a:pt x="5" y="97"/>
                    </a:lnTo>
                    <a:lnTo>
                      <a:pt x="2" y="88"/>
                    </a:lnTo>
                    <a:lnTo>
                      <a:pt x="1" y="80"/>
                    </a:lnTo>
                    <a:lnTo>
                      <a:pt x="0" y="63"/>
                    </a:lnTo>
                    <a:lnTo>
                      <a:pt x="0" y="42"/>
                    </a:lnTo>
                    <a:lnTo>
                      <a:pt x="0" y="42"/>
                    </a:lnTo>
                    <a:lnTo>
                      <a:pt x="1" y="21"/>
                    </a:lnTo>
                    <a:lnTo>
                      <a:pt x="1" y="21"/>
                    </a:lnTo>
                    <a:lnTo>
                      <a:pt x="1" y="16"/>
                    </a:lnTo>
                    <a:lnTo>
                      <a:pt x="3" y="12"/>
                    </a:lnTo>
                    <a:lnTo>
                      <a:pt x="5" y="8"/>
                    </a:lnTo>
                    <a:lnTo>
                      <a:pt x="8" y="5"/>
                    </a:lnTo>
                    <a:lnTo>
                      <a:pt x="11" y="3"/>
                    </a:lnTo>
                    <a:lnTo>
                      <a:pt x="15" y="1"/>
                    </a:lnTo>
                    <a:lnTo>
                      <a:pt x="19" y="0"/>
                    </a:lnTo>
                    <a:lnTo>
                      <a:pt x="23" y="0"/>
                    </a:lnTo>
                    <a:lnTo>
                      <a:pt x="23" y="0"/>
                    </a:lnTo>
                    <a:lnTo>
                      <a:pt x="27" y="0"/>
                    </a:lnTo>
                    <a:lnTo>
                      <a:pt x="32" y="1"/>
                    </a:lnTo>
                    <a:lnTo>
                      <a:pt x="36" y="3"/>
                    </a:lnTo>
                    <a:lnTo>
                      <a:pt x="39" y="5"/>
                    </a:lnTo>
                    <a:lnTo>
                      <a:pt x="42" y="8"/>
                    </a:lnTo>
                    <a:lnTo>
                      <a:pt x="44" y="12"/>
                    </a:lnTo>
                    <a:lnTo>
                      <a:pt x="45" y="16"/>
                    </a:lnTo>
                    <a:lnTo>
                      <a:pt x="46" y="21"/>
                    </a:lnTo>
                    <a:lnTo>
                      <a:pt x="46" y="21"/>
                    </a:lnTo>
                    <a:lnTo>
                      <a:pt x="46" y="34"/>
                    </a:lnTo>
                    <a:lnTo>
                      <a:pt x="46" y="34"/>
                    </a:lnTo>
                    <a:lnTo>
                      <a:pt x="46" y="46"/>
                    </a:lnTo>
                    <a:lnTo>
                      <a:pt x="46" y="58"/>
                    </a:lnTo>
                    <a:lnTo>
                      <a:pt x="46" y="58"/>
                    </a:lnTo>
                    <a:lnTo>
                      <a:pt x="45" y="62"/>
                    </a:lnTo>
                    <a:lnTo>
                      <a:pt x="44" y="64"/>
                    </a:lnTo>
                    <a:lnTo>
                      <a:pt x="43" y="66"/>
                    </a:lnTo>
                    <a:lnTo>
                      <a:pt x="40" y="69"/>
                    </a:lnTo>
                    <a:lnTo>
                      <a:pt x="41" y="73"/>
                    </a:lnTo>
                    <a:lnTo>
                      <a:pt x="43" y="76"/>
                    </a:lnTo>
                    <a:lnTo>
                      <a:pt x="47" y="76"/>
                    </a:lnTo>
                    <a:lnTo>
                      <a:pt x="48" y="76"/>
                    </a:lnTo>
                    <a:lnTo>
                      <a:pt x="48" y="76"/>
                    </a:lnTo>
                    <a:lnTo>
                      <a:pt x="55" y="76"/>
                    </a:lnTo>
                    <a:lnTo>
                      <a:pt x="55" y="76"/>
                    </a:lnTo>
                    <a:lnTo>
                      <a:pt x="67" y="75"/>
                    </a:lnTo>
                    <a:lnTo>
                      <a:pt x="67" y="75"/>
                    </a:lnTo>
                    <a:lnTo>
                      <a:pt x="89" y="74"/>
                    </a:lnTo>
                    <a:lnTo>
                      <a:pt x="89" y="74"/>
                    </a:lnTo>
                    <a:lnTo>
                      <a:pt x="105" y="75"/>
                    </a:lnTo>
                    <a:lnTo>
                      <a:pt x="105" y="75"/>
                    </a:lnTo>
                    <a:lnTo>
                      <a:pt x="133" y="77"/>
                    </a:lnTo>
                    <a:lnTo>
                      <a:pt x="159" y="79"/>
                    </a:lnTo>
                    <a:lnTo>
                      <a:pt x="207" y="79"/>
                    </a:lnTo>
                    <a:lnTo>
                      <a:pt x="207" y="79"/>
                    </a:lnTo>
                    <a:lnTo>
                      <a:pt x="243" y="79"/>
                    </a:lnTo>
                    <a:lnTo>
                      <a:pt x="266" y="79"/>
                    </a:lnTo>
                    <a:lnTo>
                      <a:pt x="266" y="31"/>
                    </a:lnTo>
                    <a:lnTo>
                      <a:pt x="266" y="31"/>
                    </a:lnTo>
                    <a:lnTo>
                      <a:pt x="266" y="25"/>
                    </a:lnTo>
                    <a:lnTo>
                      <a:pt x="268" y="21"/>
                    </a:lnTo>
                    <a:lnTo>
                      <a:pt x="270" y="17"/>
                    </a:lnTo>
                    <a:lnTo>
                      <a:pt x="273" y="14"/>
                    </a:lnTo>
                    <a:lnTo>
                      <a:pt x="276" y="12"/>
                    </a:lnTo>
                    <a:lnTo>
                      <a:pt x="281" y="10"/>
                    </a:lnTo>
                    <a:lnTo>
                      <a:pt x="285" y="9"/>
                    </a:lnTo>
                    <a:lnTo>
                      <a:pt x="289" y="9"/>
                    </a:lnTo>
                    <a:lnTo>
                      <a:pt x="289" y="9"/>
                    </a:lnTo>
                    <a:lnTo>
                      <a:pt x="293" y="9"/>
                    </a:lnTo>
                    <a:lnTo>
                      <a:pt x="297" y="10"/>
                    </a:lnTo>
                    <a:lnTo>
                      <a:pt x="301" y="12"/>
                    </a:lnTo>
                    <a:lnTo>
                      <a:pt x="304" y="14"/>
                    </a:lnTo>
                    <a:lnTo>
                      <a:pt x="307" y="17"/>
                    </a:lnTo>
                    <a:lnTo>
                      <a:pt x="309" y="21"/>
                    </a:lnTo>
                    <a:lnTo>
                      <a:pt x="310" y="25"/>
                    </a:lnTo>
                    <a:lnTo>
                      <a:pt x="311" y="31"/>
                    </a:lnTo>
                    <a:lnTo>
                      <a:pt x="311" y="102"/>
                    </a:lnTo>
                    <a:lnTo>
                      <a:pt x="311" y="102"/>
                    </a:lnTo>
                    <a:lnTo>
                      <a:pt x="310" y="107"/>
                    </a:lnTo>
                    <a:lnTo>
                      <a:pt x="309" y="111"/>
                    </a:lnTo>
                    <a:lnTo>
                      <a:pt x="307" y="115"/>
                    </a:lnTo>
                    <a:lnTo>
                      <a:pt x="304" y="118"/>
                    </a:lnTo>
                    <a:lnTo>
                      <a:pt x="304" y="118"/>
                    </a:lnTo>
                    <a:lnTo>
                      <a:pt x="301" y="120"/>
                    </a:lnTo>
                    <a:lnTo>
                      <a:pt x="297" y="123"/>
                    </a:lnTo>
                    <a:lnTo>
                      <a:pt x="293" y="124"/>
                    </a:lnTo>
                    <a:lnTo>
                      <a:pt x="289" y="124"/>
                    </a:lnTo>
                    <a:lnTo>
                      <a:pt x="287" y="124"/>
                    </a:lnTo>
                    <a:lnTo>
                      <a:pt x="286" y="124"/>
                    </a:lnTo>
                    <a:lnTo>
                      <a:pt x="286" y="124"/>
                    </a:lnTo>
                    <a:lnTo>
                      <a:pt x="279" y="125"/>
                    </a:lnTo>
                    <a:lnTo>
                      <a:pt x="279" y="125"/>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0" name="Google Shape;140;p2"/>
              <p:cNvSpPr/>
              <p:nvPr/>
            </p:nvSpPr>
            <p:spPr>
              <a:xfrm>
                <a:off x="2301876" y="4237038"/>
                <a:ext cx="617538" cy="522288"/>
              </a:xfrm>
              <a:custGeom>
                <a:rect b="b" l="l" r="r" t="t"/>
                <a:pathLst>
                  <a:path extrusionOk="0" h="989" w="1167">
                    <a:moveTo>
                      <a:pt x="1009" y="989"/>
                    </a:moveTo>
                    <a:lnTo>
                      <a:pt x="1009" y="989"/>
                    </a:lnTo>
                    <a:lnTo>
                      <a:pt x="944" y="987"/>
                    </a:lnTo>
                    <a:lnTo>
                      <a:pt x="944" y="987"/>
                    </a:lnTo>
                    <a:lnTo>
                      <a:pt x="901" y="985"/>
                    </a:lnTo>
                    <a:lnTo>
                      <a:pt x="858" y="985"/>
                    </a:lnTo>
                    <a:lnTo>
                      <a:pt x="858" y="985"/>
                    </a:lnTo>
                    <a:lnTo>
                      <a:pt x="850" y="984"/>
                    </a:lnTo>
                    <a:lnTo>
                      <a:pt x="845" y="982"/>
                    </a:lnTo>
                    <a:lnTo>
                      <a:pt x="841" y="978"/>
                    </a:lnTo>
                    <a:lnTo>
                      <a:pt x="839" y="974"/>
                    </a:lnTo>
                    <a:lnTo>
                      <a:pt x="838" y="973"/>
                    </a:lnTo>
                    <a:lnTo>
                      <a:pt x="837" y="972"/>
                    </a:lnTo>
                    <a:lnTo>
                      <a:pt x="837" y="972"/>
                    </a:lnTo>
                    <a:lnTo>
                      <a:pt x="832" y="969"/>
                    </a:lnTo>
                    <a:lnTo>
                      <a:pt x="832" y="969"/>
                    </a:lnTo>
                    <a:lnTo>
                      <a:pt x="828" y="962"/>
                    </a:lnTo>
                    <a:lnTo>
                      <a:pt x="824" y="954"/>
                    </a:lnTo>
                    <a:lnTo>
                      <a:pt x="821" y="945"/>
                    </a:lnTo>
                    <a:lnTo>
                      <a:pt x="819" y="937"/>
                    </a:lnTo>
                    <a:lnTo>
                      <a:pt x="819" y="928"/>
                    </a:lnTo>
                    <a:lnTo>
                      <a:pt x="819" y="920"/>
                    </a:lnTo>
                    <a:lnTo>
                      <a:pt x="819" y="901"/>
                    </a:lnTo>
                    <a:lnTo>
                      <a:pt x="819" y="901"/>
                    </a:lnTo>
                    <a:lnTo>
                      <a:pt x="820" y="881"/>
                    </a:lnTo>
                    <a:lnTo>
                      <a:pt x="820" y="881"/>
                    </a:lnTo>
                    <a:lnTo>
                      <a:pt x="820" y="876"/>
                    </a:lnTo>
                    <a:lnTo>
                      <a:pt x="822" y="871"/>
                    </a:lnTo>
                    <a:lnTo>
                      <a:pt x="825" y="868"/>
                    </a:lnTo>
                    <a:lnTo>
                      <a:pt x="828" y="865"/>
                    </a:lnTo>
                    <a:lnTo>
                      <a:pt x="831" y="862"/>
                    </a:lnTo>
                    <a:lnTo>
                      <a:pt x="835" y="861"/>
                    </a:lnTo>
                    <a:lnTo>
                      <a:pt x="839" y="860"/>
                    </a:lnTo>
                    <a:lnTo>
                      <a:pt x="843" y="860"/>
                    </a:lnTo>
                    <a:lnTo>
                      <a:pt x="843" y="860"/>
                    </a:lnTo>
                    <a:lnTo>
                      <a:pt x="847" y="860"/>
                    </a:lnTo>
                    <a:lnTo>
                      <a:pt x="851" y="861"/>
                    </a:lnTo>
                    <a:lnTo>
                      <a:pt x="856" y="862"/>
                    </a:lnTo>
                    <a:lnTo>
                      <a:pt x="859" y="865"/>
                    </a:lnTo>
                    <a:lnTo>
                      <a:pt x="862" y="868"/>
                    </a:lnTo>
                    <a:lnTo>
                      <a:pt x="864" y="871"/>
                    </a:lnTo>
                    <a:lnTo>
                      <a:pt x="865" y="876"/>
                    </a:lnTo>
                    <a:lnTo>
                      <a:pt x="866" y="881"/>
                    </a:lnTo>
                    <a:lnTo>
                      <a:pt x="866" y="882"/>
                    </a:lnTo>
                    <a:lnTo>
                      <a:pt x="866" y="882"/>
                    </a:lnTo>
                    <a:lnTo>
                      <a:pt x="865" y="912"/>
                    </a:lnTo>
                    <a:lnTo>
                      <a:pt x="865" y="915"/>
                    </a:lnTo>
                    <a:lnTo>
                      <a:pt x="865" y="915"/>
                    </a:lnTo>
                    <a:lnTo>
                      <a:pt x="865" y="924"/>
                    </a:lnTo>
                    <a:lnTo>
                      <a:pt x="865" y="932"/>
                    </a:lnTo>
                    <a:lnTo>
                      <a:pt x="865" y="938"/>
                    </a:lnTo>
                    <a:lnTo>
                      <a:pt x="870" y="939"/>
                    </a:lnTo>
                    <a:lnTo>
                      <a:pt x="870" y="939"/>
                    </a:lnTo>
                    <a:lnTo>
                      <a:pt x="908" y="940"/>
                    </a:lnTo>
                    <a:lnTo>
                      <a:pt x="945" y="941"/>
                    </a:lnTo>
                    <a:lnTo>
                      <a:pt x="945" y="941"/>
                    </a:lnTo>
                    <a:lnTo>
                      <a:pt x="996" y="943"/>
                    </a:lnTo>
                    <a:lnTo>
                      <a:pt x="998" y="943"/>
                    </a:lnTo>
                    <a:lnTo>
                      <a:pt x="999" y="942"/>
                    </a:lnTo>
                    <a:lnTo>
                      <a:pt x="999" y="942"/>
                    </a:lnTo>
                    <a:lnTo>
                      <a:pt x="1004" y="940"/>
                    </a:lnTo>
                    <a:lnTo>
                      <a:pt x="1009" y="939"/>
                    </a:lnTo>
                    <a:lnTo>
                      <a:pt x="1009" y="939"/>
                    </a:lnTo>
                    <a:lnTo>
                      <a:pt x="1035" y="935"/>
                    </a:lnTo>
                    <a:lnTo>
                      <a:pt x="1049" y="933"/>
                    </a:lnTo>
                    <a:lnTo>
                      <a:pt x="1064" y="929"/>
                    </a:lnTo>
                    <a:lnTo>
                      <a:pt x="1078" y="923"/>
                    </a:lnTo>
                    <a:lnTo>
                      <a:pt x="1085" y="920"/>
                    </a:lnTo>
                    <a:lnTo>
                      <a:pt x="1091" y="916"/>
                    </a:lnTo>
                    <a:lnTo>
                      <a:pt x="1096" y="911"/>
                    </a:lnTo>
                    <a:lnTo>
                      <a:pt x="1102" y="906"/>
                    </a:lnTo>
                    <a:lnTo>
                      <a:pt x="1107" y="900"/>
                    </a:lnTo>
                    <a:lnTo>
                      <a:pt x="1111" y="894"/>
                    </a:lnTo>
                    <a:lnTo>
                      <a:pt x="1111" y="894"/>
                    </a:lnTo>
                    <a:lnTo>
                      <a:pt x="1115" y="885"/>
                    </a:lnTo>
                    <a:lnTo>
                      <a:pt x="1118" y="876"/>
                    </a:lnTo>
                    <a:lnTo>
                      <a:pt x="1120" y="867"/>
                    </a:lnTo>
                    <a:lnTo>
                      <a:pt x="1121" y="858"/>
                    </a:lnTo>
                    <a:lnTo>
                      <a:pt x="1121" y="839"/>
                    </a:lnTo>
                    <a:lnTo>
                      <a:pt x="1120" y="821"/>
                    </a:lnTo>
                    <a:lnTo>
                      <a:pt x="1120" y="821"/>
                    </a:lnTo>
                    <a:lnTo>
                      <a:pt x="1119" y="802"/>
                    </a:lnTo>
                    <a:lnTo>
                      <a:pt x="1119" y="802"/>
                    </a:lnTo>
                    <a:lnTo>
                      <a:pt x="1118" y="778"/>
                    </a:lnTo>
                    <a:lnTo>
                      <a:pt x="1117" y="754"/>
                    </a:lnTo>
                    <a:lnTo>
                      <a:pt x="1112" y="708"/>
                    </a:lnTo>
                    <a:lnTo>
                      <a:pt x="1112" y="708"/>
                    </a:lnTo>
                    <a:lnTo>
                      <a:pt x="1107" y="655"/>
                    </a:lnTo>
                    <a:lnTo>
                      <a:pt x="1106" y="628"/>
                    </a:lnTo>
                    <a:lnTo>
                      <a:pt x="1104" y="602"/>
                    </a:lnTo>
                    <a:lnTo>
                      <a:pt x="1104" y="357"/>
                    </a:lnTo>
                    <a:lnTo>
                      <a:pt x="1104" y="357"/>
                    </a:lnTo>
                    <a:lnTo>
                      <a:pt x="1106" y="318"/>
                    </a:lnTo>
                    <a:lnTo>
                      <a:pt x="1106" y="318"/>
                    </a:lnTo>
                    <a:lnTo>
                      <a:pt x="1107" y="295"/>
                    </a:lnTo>
                    <a:lnTo>
                      <a:pt x="1107" y="272"/>
                    </a:lnTo>
                    <a:lnTo>
                      <a:pt x="1106" y="248"/>
                    </a:lnTo>
                    <a:lnTo>
                      <a:pt x="1104" y="237"/>
                    </a:lnTo>
                    <a:lnTo>
                      <a:pt x="1102" y="224"/>
                    </a:lnTo>
                    <a:lnTo>
                      <a:pt x="1102" y="224"/>
                    </a:lnTo>
                    <a:lnTo>
                      <a:pt x="1098" y="200"/>
                    </a:lnTo>
                    <a:lnTo>
                      <a:pt x="1098" y="200"/>
                    </a:lnTo>
                    <a:lnTo>
                      <a:pt x="1095" y="177"/>
                    </a:lnTo>
                    <a:lnTo>
                      <a:pt x="1091" y="155"/>
                    </a:lnTo>
                    <a:lnTo>
                      <a:pt x="1088" y="145"/>
                    </a:lnTo>
                    <a:lnTo>
                      <a:pt x="1084" y="136"/>
                    </a:lnTo>
                    <a:lnTo>
                      <a:pt x="1079" y="126"/>
                    </a:lnTo>
                    <a:lnTo>
                      <a:pt x="1073" y="120"/>
                    </a:lnTo>
                    <a:lnTo>
                      <a:pt x="1068" y="115"/>
                    </a:lnTo>
                    <a:lnTo>
                      <a:pt x="1068" y="115"/>
                    </a:lnTo>
                    <a:lnTo>
                      <a:pt x="1052" y="98"/>
                    </a:lnTo>
                    <a:lnTo>
                      <a:pt x="1042" y="89"/>
                    </a:lnTo>
                    <a:lnTo>
                      <a:pt x="1032" y="82"/>
                    </a:lnTo>
                    <a:lnTo>
                      <a:pt x="1022" y="75"/>
                    </a:lnTo>
                    <a:lnTo>
                      <a:pt x="1010" y="70"/>
                    </a:lnTo>
                    <a:lnTo>
                      <a:pt x="999" y="65"/>
                    </a:lnTo>
                    <a:lnTo>
                      <a:pt x="993" y="64"/>
                    </a:lnTo>
                    <a:lnTo>
                      <a:pt x="987" y="64"/>
                    </a:lnTo>
                    <a:lnTo>
                      <a:pt x="983" y="64"/>
                    </a:lnTo>
                    <a:lnTo>
                      <a:pt x="983" y="64"/>
                    </a:lnTo>
                    <a:lnTo>
                      <a:pt x="947" y="64"/>
                    </a:lnTo>
                    <a:lnTo>
                      <a:pt x="947" y="64"/>
                    </a:lnTo>
                    <a:lnTo>
                      <a:pt x="913" y="65"/>
                    </a:lnTo>
                    <a:lnTo>
                      <a:pt x="913" y="65"/>
                    </a:lnTo>
                    <a:lnTo>
                      <a:pt x="887" y="64"/>
                    </a:lnTo>
                    <a:lnTo>
                      <a:pt x="887" y="64"/>
                    </a:lnTo>
                    <a:lnTo>
                      <a:pt x="838" y="62"/>
                    </a:lnTo>
                    <a:lnTo>
                      <a:pt x="790" y="60"/>
                    </a:lnTo>
                    <a:lnTo>
                      <a:pt x="692" y="60"/>
                    </a:lnTo>
                    <a:lnTo>
                      <a:pt x="660" y="60"/>
                    </a:lnTo>
                    <a:lnTo>
                      <a:pt x="660" y="60"/>
                    </a:lnTo>
                    <a:lnTo>
                      <a:pt x="564" y="60"/>
                    </a:lnTo>
                    <a:lnTo>
                      <a:pt x="564" y="60"/>
                    </a:lnTo>
                    <a:lnTo>
                      <a:pt x="469" y="60"/>
                    </a:lnTo>
                    <a:lnTo>
                      <a:pt x="469" y="60"/>
                    </a:lnTo>
                    <a:lnTo>
                      <a:pt x="402" y="60"/>
                    </a:lnTo>
                    <a:lnTo>
                      <a:pt x="330" y="59"/>
                    </a:lnTo>
                    <a:lnTo>
                      <a:pt x="255" y="56"/>
                    </a:lnTo>
                    <a:lnTo>
                      <a:pt x="217" y="54"/>
                    </a:lnTo>
                    <a:lnTo>
                      <a:pt x="180" y="51"/>
                    </a:lnTo>
                    <a:lnTo>
                      <a:pt x="179" y="51"/>
                    </a:lnTo>
                    <a:lnTo>
                      <a:pt x="178" y="51"/>
                    </a:lnTo>
                    <a:lnTo>
                      <a:pt x="178" y="51"/>
                    </a:lnTo>
                    <a:lnTo>
                      <a:pt x="162" y="53"/>
                    </a:lnTo>
                    <a:lnTo>
                      <a:pt x="146" y="54"/>
                    </a:lnTo>
                    <a:lnTo>
                      <a:pt x="146" y="54"/>
                    </a:lnTo>
                    <a:lnTo>
                      <a:pt x="121" y="55"/>
                    </a:lnTo>
                    <a:lnTo>
                      <a:pt x="110" y="57"/>
                    </a:lnTo>
                    <a:lnTo>
                      <a:pt x="97" y="59"/>
                    </a:lnTo>
                    <a:lnTo>
                      <a:pt x="97" y="59"/>
                    </a:lnTo>
                    <a:lnTo>
                      <a:pt x="87" y="63"/>
                    </a:lnTo>
                    <a:lnTo>
                      <a:pt x="79" y="67"/>
                    </a:lnTo>
                    <a:lnTo>
                      <a:pt x="72" y="73"/>
                    </a:lnTo>
                    <a:lnTo>
                      <a:pt x="64" y="78"/>
                    </a:lnTo>
                    <a:lnTo>
                      <a:pt x="59" y="84"/>
                    </a:lnTo>
                    <a:lnTo>
                      <a:pt x="55" y="91"/>
                    </a:lnTo>
                    <a:lnTo>
                      <a:pt x="52" y="98"/>
                    </a:lnTo>
                    <a:lnTo>
                      <a:pt x="49" y="107"/>
                    </a:lnTo>
                    <a:lnTo>
                      <a:pt x="47" y="115"/>
                    </a:lnTo>
                    <a:lnTo>
                      <a:pt x="46" y="123"/>
                    </a:lnTo>
                    <a:lnTo>
                      <a:pt x="44" y="141"/>
                    </a:lnTo>
                    <a:lnTo>
                      <a:pt x="44" y="158"/>
                    </a:lnTo>
                    <a:lnTo>
                      <a:pt x="45" y="176"/>
                    </a:lnTo>
                    <a:lnTo>
                      <a:pt x="45" y="176"/>
                    </a:lnTo>
                    <a:lnTo>
                      <a:pt x="46" y="203"/>
                    </a:lnTo>
                    <a:lnTo>
                      <a:pt x="46" y="203"/>
                    </a:lnTo>
                    <a:lnTo>
                      <a:pt x="47" y="285"/>
                    </a:lnTo>
                    <a:lnTo>
                      <a:pt x="48" y="368"/>
                    </a:lnTo>
                    <a:lnTo>
                      <a:pt x="48" y="368"/>
                    </a:lnTo>
                    <a:lnTo>
                      <a:pt x="50" y="451"/>
                    </a:lnTo>
                    <a:lnTo>
                      <a:pt x="50" y="533"/>
                    </a:lnTo>
                    <a:lnTo>
                      <a:pt x="50" y="533"/>
                    </a:lnTo>
                    <a:lnTo>
                      <a:pt x="51" y="568"/>
                    </a:lnTo>
                    <a:lnTo>
                      <a:pt x="53" y="604"/>
                    </a:lnTo>
                    <a:lnTo>
                      <a:pt x="53" y="604"/>
                    </a:lnTo>
                    <a:lnTo>
                      <a:pt x="54" y="638"/>
                    </a:lnTo>
                    <a:lnTo>
                      <a:pt x="55" y="673"/>
                    </a:lnTo>
                    <a:lnTo>
                      <a:pt x="55" y="677"/>
                    </a:lnTo>
                    <a:lnTo>
                      <a:pt x="55" y="677"/>
                    </a:lnTo>
                    <a:lnTo>
                      <a:pt x="55" y="719"/>
                    </a:lnTo>
                    <a:lnTo>
                      <a:pt x="57" y="764"/>
                    </a:lnTo>
                    <a:lnTo>
                      <a:pt x="58" y="785"/>
                    </a:lnTo>
                    <a:lnTo>
                      <a:pt x="61" y="806"/>
                    </a:lnTo>
                    <a:lnTo>
                      <a:pt x="65" y="827"/>
                    </a:lnTo>
                    <a:lnTo>
                      <a:pt x="69" y="847"/>
                    </a:lnTo>
                    <a:lnTo>
                      <a:pt x="69" y="847"/>
                    </a:lnTo>
                    <a:lnTo>
                      <a:pt x="73" y="859"/>
                    </a:lnTo>
                    <a:lnTo>
                      <a:pt x="77" y="869"/>
                    </a:lnTo>
                    <a:lnTo>
                      <a:pt x="81" y="878"/>
                    </a:lnTo>
                    <a:lnTo>
                      <a:pt x="86" y="888"/>
                    </a:lnTo>
                    <a:lnTo>
                      <a:pt x="91" y="896"/>
                    </a:lnTo>
                    <a:lnTo>
                      <a:pt x="97" y="903"/>
                    </a:lnTo>
                    <a:lnTo>
                      <a:pt x="104" y="910"/>
                    </a:lnTo>
                    <a:lnTo>
                      <a:pt x="110" y="917"/>
                    </a:lnTo>
                    <a:lnTo>
                      <a:pt x="117" y="923"/>
                    </a:lnTo>
                    <a:lnTo>
                      <a:pt x="124" y="928"/>
                    </a:lnTo>
                    <a:lnTo>
                      <a:pt x="131" y="932"/>
                    </a:lnTo>
                    <a:lnTo>
                      <a:pt x="140" y="935"/>
                    </a:lnTo>
                    <a:lnTo>
                      <a:pt x="148" y="938"/>
                    </a:lnTo>
                    <a:lnTo>
                      <a:pt x="157" y="940"/>
                    </a:lnTo>
                    <a:lnTo>
                      <a:pt x="166" y="941"/>
                    </a:lnTo>
                    <a:lnTo>
                      <a:pt x="175" y="941"/>
                    </a:lnTo>
                    <a:lnTo>
                      <a:pt x="175" y="941"/>
                    </a:lnTo>
                    <a:lnTo>
                      <a:pt x="191" y="940"/>
                    </a:lnTo>
                    <a:lnTo>
                      <a:pt x="191" y="940"/>
                    </a:lnTo>
                    <a:lnTo>
                      <a:pt x="229" y="936"/>
                    </a:lnTo>
                    <a:lnTo>
                      <a:pt x="264" y="934"/>
                    </a:lnTo>
                    <a:lnTo>
                      <a:pt x="265" y="934"/>
                    </a:lnTo>
                    <a:lnTo>
                      <a:pt x="266" y="934"/>
                    </a:lnTo>
                    <a:lnTo>
                      <a:pt x="271" y="931"/>
                    </a:lnTo>
                    <a:lnTo>
                      <a:pt x="271" y="928"/>
                    </a:lnTo>
                    <a:lnTo>
                      <a:pt x="271" y="928"/>
                    </a:lnTo>
                    <a:lnTo>
                      <a:pt x="270" y="918"/>
                    </a:lnTo>
                    <a:lnTo>
                      <a:pt x="270" y="918"/>
                    </a:lnTo>
                    <a:lnTo>
                      <a:pt x="268" y="898"/>
                    </a:lnTo>
                    <a:lnTo>
                      <a:pt x="268" y="898"/>
                    </a:lnTo>
                    <a:lnTo>
                      <a:pt x="267" y="885"/>
                    </a:lnTo>
                    <a:lnTo>
                      <a:pt x="266" y="871"/>
                    </a:lnTo>
                    <a:lnTo>
                      <a:pt x="266" y="871"/>
                    </a:lnTo>
                    <a:lnTo>
                      <a:pt x="266" y="867"/>
                    </a:lnTo>
                    <a:lnTo>
                      <a:pt x="267" y="863"/>
                    </a:lnTo>
                    <a:lnTo>
                      <a:pt x="269" y="860"/>
                    </a:lnTo>
                    <a:lnTo>
                      <a:pt x="271" y="857"/>
                    </a:lnTo>
                    <a:lnTo>
                      <a:pt x="271" y="857"/>
                    </a:lnTo>
                    <a:lnTo>
                      <a:pt x="274" y="854"/>
                    </a:lnTo>
                    <a:lnTo>
                      <a:pt x="278" y="851"/>
                    </a:lnTo>
                    <a:lnTo>
                      <a:pt x="282" y="850"/>
                    </a:lnTo>
                    <a:lnTo>
                      <a:pt x="287" y="849"/>
                    </a:lnTo>
                    <a:lnTo>
                      <a:pt x="287" y="849"/>
                    </a:lnTo>
                    <a:lnTo>
                      <a:pt x="292" y="850"/>
                    </a:lnTo>
                    <a:lnTo>
                      <a:pt x="296" y="851"/>
                    </a:lnTo>
                    <a:lnTo>
                      <a:pt x="300" y="853"/>
                    </a:lnTo>
                    <a:lnTo>
                      <a:pt x="303" y="856"/>
                    </a:lnTo>
                    <a:lnTo>
                      <a:pt x="306" y="858"/>
                    </a:lnTo>
                    <a:lnTo>
                      <a:pt x="309" y="862"/>
                    </a:lnTo>
                    <a:lnTo>
                      <a:pt x="310" y="867"/>
                    </a:lnTo>
                    <a:lnTo>
                      <a:pt x="311" y="872"/>
                    </a:lnTo>
                    <a:lnTo>
                      <a:pt x="311" y="872"/>
                    </a:lnTo>
                    <a:lnTo>
                      <a:pt x="312" y="884"/>
                    </a:lnTo>
                    <a:lnTo>
                      <a:pt x="313" y="896"/>
                    </a:lnTo>
                    <a:lnTo>
                      <a:pt x="313" y="896"/>
                    </a:lnTo>
                    <a:lnTo>
                      <a:pt x="315" y="906"/>
                    </a:lnTo>
                    <a:lnTo>
                      <a:pt x="315" y="918"/>
                    </a:lnTo>
                    <a:lnTo>
                      <a:pt x="315" y="918"/>
                    </a:lnTo>
                    <a:lnTo>
                      <a:pt x="315" y="947"/>
                    </a:lnTo>
                    <a:lnTo>
                      <a:pt x="315" y="957"/>
                    </a:lnTo>
                    <a:lnTo>
                      <a:pt x="315" y="957"/>
                    </a:lnTo>
                    <a:lnTo>
                      <a:pt x="315" y="962"/>
                    </a:lnTo>
                    <a:lnTo>
                      <a:pt x="314" y="967"/>
                    </a:lnTo>
                    <a:lnTo>
                      <a:pt x="311" y="970"/>
                    </a:lnTo>
                    <a:lnTo>
                      <a:pt x="309" y="973"/>
                    </a:lnTo>
                    <a:lnTo>
                      <a:pt x="305" y="975"/>
                    </a:lnTo>
                    <a:lnTo>
                      <a:pt x="302" y="978"/>
                    </a:lnTo>
                    <a:lnTo>
                      <a:pt x="298" y="979"/>
                    </a:lnTo>
                    <a:lnTo>
                      <a:pt x="293" y="979"/>
                    </a:lnTo>
                    <a:lnTo>
                      <a:pt x="293" y="979"/>
                    </a:lnTo>
                    <a:lnTo>
                      <a:pt x="288" y="979"/>
                    </a:lnTo>
                    <a:lnTo>
                      <a:pt x="286" y="979"/>
                    </a:lnTo>
                    <a:lnTo>
                      <a:pt x="285" y="979"/>
                    </a:lnTo>
                    <a:lnTo>
                      <a:pt x="285" y="979"/>
                    </a:lnTo>
                    <a:lnTo>
                      <a:pt x="279" y="980"/>
                    </a:lnTo>
                    <a:lnTo>
                      <a:pt x="279" y="980"/>
                    </a:lnTo>
                    <a:lnTo>
                      <a:pt x="257" y="981"/>
                    </a:lnTo>
                    <a:lnTo>
                      <a:pt x="236" y="981"/>
                    </a:lnTo>
                    <a:lnTo>
                      <a:pt x="236" y="981"/>
                    </a:lnTo>
                    <a:lnTo>
                      <a:pt x="212" y="982"/>
                    </a:lnTo>
                    <a:lnTo>
                      <a:pt x="188" y="983"/>
                    </a:lnTo>
                    <a:lnTo>
                      <a:pt x="188" y="983"/>
                    </a:lnTo>
                    <a:lnTo>
                      <a:pt x="167" y="982"/>
                    </a:lnTo>
                    <a:lnTo>
                      <a:pt x="146" y="981"/>
                    </a:lnTo>
                    <a:lnTo>
                      <a:pt x="125" y="976"/>
                    </a:lnTo>
                    <a:lnTo>
                      <a:pt x="115" y="973"/>
                    </a:lnTo>
                    <a:lnTo>
                      <a:pt x="105" y="970"/>
                    </a:lnTo>
                    <a:lnTo>
                      <a:pt x="95" y="965"/>
                    </a:lnTo>
                    <a:lnTo>
                      <a:pt x="86" y="960"/>
                    </a:lnTo>
                    <a:lnTo>
                      <a:pt x="78" y="955"/>
                    </a:lnTo>
                    <a:lnTo>
                      <a:pt x="69" y="948"/>
                    </a:lnTo>
                    <a:lnTo>
                      <a:pt x="62" y="939"/>
                    </a:lnTo>
                    <a:lnTo>
                      <a:pt x="55" y="930"/>
                    </a:lnTo>
                    <a:lnTo>
                      <a:pt x="49" y="920"/>
                    </a:lnTo>
                    <a:lnTo>
                      <a:pt x="44" y="908"/>
                    </a:lnTo>
                    <a:lnTo>
                      <a:pt x="44" y="908"/>
                    </a:lnTo>
                    <a:lnTo>
                      <a:pt x="36" y="889"/>
                    </a:lnTo>
                    <a:lnTo>
                      <a:pt x="30" y="870"/>
                    </a:lnTo>
                    <a:lnTo>
                      <a:pt x="26" y="851"/>
                    </a:lnTo>
                    <a:lnTo>
                      <a:pt x="23" y="833"/>
                    </a:lnTo>
                    <a:lnTo>
                      <a:pt x="20" y="814"/>
                    </a:lnTo>
                    <a:lnTo>
                      <a:pt x="18" y="795"/>
                    </a:lnTo>
                    <a:lnTo>
                      <a:pt x="15" y="756"/>
                    </a:lnTo>
                    <a:lnTo>
                      <a:pt x="15" y="756"/>
                    </a:lnTo>
                    <a:lnTo>
                      <a:pt x="12" y="721"/>
                    </a:lnTo>
                    <a:lnTo>
                      <a:pt x="12" y="721"/>
                    </a:lnTo>
                    <a:lnTo>
                      <a:pt x="9" y="682"/>
                    </a:lnTo>
                    <a:lnTo>
                      <a:pt x="6" y="640"/>
                    </a:lnTo>
                    <a:lnTo>
                      <a:pt x="5" y="595"/>
                    </a:lnTo>
                    <a:lnTo>
                      <a:pt x="4" y="549"/>
                    </a:lnTo>
                    <a:lnTo>
                      <a:pt x="4" y="498"/>
                    </a:lnTo>
                    <a:lnTo>
                      <a:pt x="4" y="498"/>
                    </a:lnTo>
                    <a:lnTo>
                      <a:pt x="4" y="409"/>
                    </a:lnTo>
                    <a:lnTo>
                      <a:pt x="4" y="321"/>
                    </a:lnTo>
                    <a:lnTo>
                      <a:pt x="3" y="231"/>
                    </a:lnTo>
                    <a:lnTo>
                      <a:pt x="0" y="141"/>
                    </a:lnTo>
                    <a:lnTo>
                      <a:pt x="0" y="141"/>
                    </a:lnTo>
                    <a:lnTo>
                      <a:pt x="0" y="121"/>
                    </a:lnTo>
                    <a:lnTo>
                      <a:pt x="2" y="103"/>
                    </a:lnTo>
                    <a:lnTo>
                      <a:pt x="6" y="85"/>
                    </a:lnTo>
                    <a:lnTo>
                      <a:pt x="10" y="78"/>
                    </a:lnTo>
                    <a:lnTo>
                      <a:pt x="13" y="70"/>
                    </a:lnTo>
                    <a:lnTo>
                      <a:pt x="17" y="62"/>
                    </a:lnTo>
                    <a:lnTo>
                      <a:pt x="21" y="56"/>
                    </a:lnTo>
                    <a:lnTo>
                      <a:pt x="26" y="50"/>
                    </a:lnTo>
                    <a:lnTo>
                      <a:pt x="31" y="44"/>
                    </a:lnTo>
                    <a:lnTo>
                      <a:pt x="37" y="39"/>
                    </a:lnTo>
                    <a:lnTo>
                      <a:pt x="44" y="33"/>
                    </a:lnTo>
                    <a:lnTo>
                      <a:pt x="50" y="29"/>
                    </a:lnTo>
                    <a:lnTo>
                      <a:pt x="57" y="25"/>
                    </a:lnTo>
                    <a:lnTo>
                      <a:pt x="57" y="25"/>
                    </a:lnTo>
                    <a:lnTo>
                      <a:pt x="71" y="20"/>
                    </a:lnTo>
                    <a:lnTo>
                      <a:pt x="84" y="15"/>
                    </a:lnTo>
                    <a:lnTo>
                      <a:pt x="99" y="12"/>
                    </a:lnTo>
                    <a:lnTo>
                      <a:pt x="113" y="10"/>
                    </a:lnTo>
                    <a:lnTo>
                      <a:pt x="113" y="10"/>
                    </a:lnTo>
                    <a:lnTo>
                      <a:pt x="131" y="10"/>
                    </a:lnTo>
                    <a:lnTo>
                      <a:pt x="131" y="10"/>
                    </a:lnTo>
                    <a:lnTo>
                      <a:pt x="153" y="9"/>
                    </a:lnTo>
                    <a:lnTo>
                      <a:pt x="155" y="9"/>
                    </a:lnTo>
                    <a:lnTo>
                      <a:pt x="156" y="8"/>
                    </a:lnTo>
                    <a:lnTo>
                      <a:pt x="156" y="8"/>
                    </a:lnTo>
                    <a:lnTo>
                      <a:pt x="161" y="6"/>
                    </a:lnTo>
                    <a:lnTo>
                      <a:pt x="167" y="4"/>
                    </a:lnTo>
                    <a:lnTo>
                      <a:pt x="167" y="4"/>
                    </a:lnTo>
                    <a:lnTo>
                      <a:pt x="170" y="4"/>
                    </a:lnTo>
                    <a:lnTo>
                      <a:pt x="177" y="6"/>
                    </a:lnTo>
                    <a:lnTo>
                      <a:pt x="178" y="6"/>
                    </a:lnTo>
                    <a:lnTo>
                      <a:pt x="178" y="6"/>
                    </a:lnTo>
                    <a:lnTo>
                      <a:pt x="182" y="3"/>
                    </a:lnTo>
                    <a:lnTo>
                      <a:pt x="182" y="3"/>
                    </a:lnTo>
                    <a:lnTo>
                      <a:pt x="187" y="1"/>
                    </a:lnTo>
                    <a:lnTo>
                      <a:pt x="193" y="0"/>
                    </a:lnTo>
                    <a:lnTo>
                      <a:pt x="193" y="0"/>
                    </a:lnTo>
                    <a:lnTo>
                      <a:pt x="197" y="0"/>
                    </a:lnTo>
                    <a:lnTo>
                      <a:pt x="201" y="2"/>
                    </a:lnTo>
                    <a:lnTo>
                      <a:pt x="205" y="3"/>
                    </a:lnTo>
                    <a:lnTo>
                      <a:pt x="208" y="7"/>
                    </a:lnTo>
                    <a:lnTo>
                      <a:pt x="209" y="8"/>
                    </a:lnTo>
                    <a:lnTo>
                      <a:pt x="211" y="9"/>
                    </a:lnTo>
                    <a:lnTo>
                      <a:pt x="211" y="9"/>
                    </a:lnTo>
                    <a:lnTo>
                      <a:pt x="272" y="12"/>
                    </a:lnTo>
                    <a:lnTo>
                      <a:pt x="336" y="14"/>
                    </a:lnTo>
                    <a:lnTo>
                      <a:pt x="407" y="16"/>
                    </a:lnTo>
                    <a:lnTo>
                      <a:pt x="486" y="16"/>
                    </a:lnTo>
                    <a:lnTo>
                      <a:pt x="486" y="16"/>
                    </a:lnTo>
                    <a:lnTo>
                      <a:pt x="625" y="15"/>
                    </a:lnTo>
                    <a:lnTo>
                      <a:pt x="625" y="15"/>
                    </a:lnTo>
                    <a:lnTo>
                      <a:pt x="765" y="15"/>
                    </a:lnTo>
                    <a:lnTo>
                      <a:pt x="765" y="15"/>
                    </a:lnTo>
                    <a:lnTo>
                      <a:pt x="799" y="15"/>
                    </a:lnTo>
                    <a:lnTo>
                      <a:pt x="834" y="17"/>
                    </a:lnTo>
                    <a:lnTo>
                      <a:pt x="834" y="17"/>
                    </a:lnTo>
                    <a:lnTo>
                      <a:pt x="868" y="18"/>
                    </a:lnTo>
                    <a:lnTo>
                      <a:pt x="903" y="19"/>
                    </a:lnTo>
                    <a:lnTo>
                      <a:pt x="903" y="19"/>
                    </a:lnTo>
                    <a:lnTo>
                      <a:pt x="934" y="18"/>
                    </a:lnTo>
                    <a:lnTo>
                      <a:pt x="934" y="18"/>
                    </a:lnTo>
                    <a:lnTo>
                      <a:pt x="951" y="17"/>
                    </a:lnTo>
                    <a:lnTo>
                      <a:pt x="967" y="17"/>
                    </a:lnTo>
                    <a:lnTo>
                      <a:pt x="967" y="17"/>
                    </a:lnTo>
                    <a:lnTo>
                      <a:pt x="988" y="18"/>
                    </a:lnTo>
                    <a:lnTo>
                      <a:pt x="997" y="19"/>
                    </a:lnTo>
                    <a:lnTo>
                      <a:pt x="1005" y="21"/>
                    </a:lnTo>
                    <a:lnTo>
                      <a:pt x="1005" y="21"/>
                    </a:lnTo>
                    <a:lnTo>
                      <a:pt x="1015" y="23"/>
                    </a:lnTo>
                    <a:lnTo>
                      <a:pt x="1025" y="27"/>
                    </a:lnTo>
                    <a:lnTo>
                      <a:pt x="1035" y="31"/>
                    </a:lnTo>
                    <a:lnTo>
                      <a:pt x="1045" y="36"/>
                    </a:lnTo>
                    <a:lnTo>
                      <a:pt x="1055" y="43"/>
                    </a:lnTo>
                    <a:lnTo>
                      <a:pt x="1064" y="49"/>
                    </a:lnTo>
                    <a:lnTo>
                      <a:pt x="1073" y="55"/>
                    </a:lnTo>
                    <a:lnTo>
                      <a:pt x="1083" y="63"/>
                    </a:lnTo>
                    <a:lnTo>
                      <a:pt x="1092" y="71"/>
                    </a:lnTo>
                    <a:lnTo>
                      <a:pt x="1100" y="80"/>
                    </a:lnTo>
                    <a:lnTo>
                      <a:pt x="1108" y="88"/>
                    </a:lnTo>
                    <a:lnTo>
                      <a:pt x="1115" y="98"/>
                    </a:lnTo>
                    <a:lnTo>
                      <a:pt x="1121" y="108"/>
                    </a:lnTo>
                    <a:lnTo>
                      <a:pt x="1126" y="118"/>
                    </a:lnTo>
                    <a:lnTo>
                      <a:pt x="1130" y="129"/>
                    </a:lnTo>
                    <a:lnTo>
                      <a:pt x="1134" y="140"/>
                    </a:lnTo>
                    <a:lnTo>
                      <a:pt x="1134" y="140"/>
                    </a:lnTo>
                    <a:lnTo>
                      <a:pt x="1140" y="168"/>
                    </a:lnTo>
                    <a:lnTo>
                      <a:pt x="1145" y="195"/>
                    </a:lnTo>
                    <a:lnTo>
                      <a:pt x="1148" y="222"/>
                    </a:lnTo>
                    <a:lnTo>
                      <a:pt x="1150" y="250"/>
                    </a:lnTo>
                    <a:lnTo>
                      <a:pt x="1151" y="278"/>
                    </a:lnTo>
                    <a:lnTo>
                      <a:pt x="1151" y="305"/>
                    </a:lnTo>
                    <a:lnTo>
                      <a:pt x="1151" y="361"/>
                    </a:lnTo>
                    <a:lnTo>
                      <a:pt x="1151" y="361"/>
                    </a:lnTo>
                    <a:lnTo>
                      <a:pt x="1150" y="410"/>
                    </a:lnTo>
                    <a:lnTo>
                      <a:pt x="1150" y="410"/>
                    </a:lnTo>
                    <a:lnTo>
                      <a:pt x="1151" y="482"/>
                    </a:lnTo>
                    <a:lnTo>
                      <a:pt x="1153" y="553"/>
                    </a:lnTo>
                    <a:lnTo>
                      <a:pt x="1153" y="553"/>
                    </a:lnTo>
                    <a:lnTo>
                      <a:pt x="1154" y="623"/>
                    </a:lnTo>
                    <a:lnTo>
                      <a:pt x="1155" y="694"/>
                    </a:lnTo>
                    <a:lnTo>
                      <a:pt x="1155" y="694"/>
                    </a:lnTo>
                    <a:lnTo>
                      <a:pt x="1155" y="713"/>
                    </a:lnTo>
                    <a:lnTo>
                      <a:pt x="1157" y="731"/>
                    </a:lnTo>
                    <a:lnTo>
                      <a:pt x="1161" y="767"/>
                    </a:lnTo>
                    <a:lnTo>
                      <a:pt x="1161" y="767"/>
                    </a:lnTo>
                    <a:lnTo>
                      <a:pt x="1165" y="801"/>
                    </a:lnTo>
                    <a:lnTo>
                      <a:pt x="1166" y="817"/>
                    </a:lnTo>
                    <a:lnTo>
                      <a:pt x="1167" y="834"/>
                    </a:lnTo>
                    <a:lnTo>
                      <a:pt x="1167" y="851"/>
                    </a:lnTo>
                    <a:lnTo>
                      <a:pt x="1165" y="868"/>
                    </a:lnTo>
                    <a:lnTo>
                      <a:pt x="1162" y="885"/>
                    </a:lnTo>
                    <a:lnTo>
                      <a:pt x="1158" y="901"/>
                    </a:lnTo>
                    <a:lnTo>
                      <a:pt x="1158" y="901"/>
                    </a:lnTo>
                    <a:lnTo>
                      <a:pt x="1155" y="908"/>
                    </a:lnTo>
                    <a:lnTo>
                      <a:pt x="1151" y="917"/>
                    </a:lnTo>
                    <a:lnTo>
                      <a:pt x="1146" y="924"/>
                    </a:lnTo>
                    <a:lnTo>
                      <a:pt x="1141" y="930"/>
                    </a:lnTo>
                    <a:lnTo>
                      <a:pt x="1135" y="936"/>
                    </a:lnTo>
                    <a:lnTo>
                      <a:pt x="1129" y="942"/>
                    </a:lnTo>
                    <a:lnTo>
                      <a:pt x="1122" y="949"/>
                    </a:lnTo>
                    <a:lnTo>
                      <a:pt x="1114" y="954"/>
                    </a:lnTo>
                    <a:lnTo>
                      <a:pt x="1106" y="958"/>
                    </a:lnTo>
                    <a:lnTo>
                      <a:pt x="1096" y="963"/>
                    </a:lnTo>
                    <a:lnTo>
                      <a:pt x="1077" y="970"/>
                    </a:lnTo>
                    <a:lnTo>
                      <a:pt x="1053" y="976"/>
                    </a:lnTo>
                    <a:lnTo>
                      <a:pt x="1028" y="982"/>
                    </a:lnTo>
                    <a:lnTo>
                      <a:pt x="1026" y="983"/>
                    </a:lnTo>
                    <a:lnTo>
                      <a:pt x="1024" y="984"/>
                    </a:lnTo>
                    <a:lnTo>
                      <a:pt x="1024" y="984"/>
                    </a:lnTo>
                    <a:lnTo>
                      <a:pt x="1021" y="986"/>
                    </a:lnTo>
                    <a:lnTo>
                      <a:pt x="1018" y="988"/>
                    </a:lnTo>
                    <a:lnTo>
                      <a:pt x="1014" y="989"/>
                    </a:lnTo>
                    <a:lnTo>
                      <a:pt x="1009" y="989"/>
                    </a:lnTo>
                    <a:lnTo>
                      <a:pt x="1009" y="989"/>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1" name="Google Shape;141;p2"/>
              <p:cNvSpPr/>
              <p:nvPr/>
            </p:nvSpPr>
            <p:spPr>
              <a:xfrm>
                <a:off x="2393951" y="4608513"/>
                <a:ext cx="195263" cy="92075"/>
              </a:xfrm>
              <a:custGeom>
                <a:rect b="b" l="l" r="r" t="t"/>
                <a:pathLst>
                  <a:path extrusionOk="0" h="176" w="369">
                    <a:moveTo>
                      <a:pt x="88" y="176"/>
                    </a:moveTo>
                    <a:lnTo>
                      <a:pt x="88" y="176"/>
                    </a:lnTo>
                    <a:lnTo>
                      <a:pt x="74" y="175"/>
                    </a:lnTo>
                    <a:lnTo>
                      <a:pt x="61" y="172"/>
                    </a:lnTo>
                    <a:lnTo>
                      <a:pt x="47" y="167"/>
                    </a:lnTo>
                    <a:lnTo>
                      <a:pt x="34" y="160"/>
                    </a:lnTo>
                    <a:lnTo>
                      <a:pt x="23" y="152"/>
                    </a:lnTo>
                    <a:lnTo>
                      <a:pt x="17" y="147"/>
                    </a:lnTo>
                    <a:lnTo>
                      <a:pt x="13" y="142"/>
                    </a:lnTo>
                    <a:lnTo>
                      <a:pt x="9" y="137"/>
                    </a:lnTo>
                    <a:lnTo>
                      <a:pt x="6" y="131"/>
                    </a:lnTo>
                    <a:lnTo>
                      <a:pt x="4" y="126"/>
                    </a:lnTo>
                    <a:lnTo>
                      <a:pt x="3" y="120"/>
                    </a:lnTo>
                    <a:lnTo>
                      <a:pt x="3" y="120"/>
                    </a:lnTo>
                    <a:lnTo>
                      <a:pt x="0" y="104"/>
                    </a:lnTo>
                    <a:lnTo>
                      <a:pt x="0" y="90"/>
                    </a:lnTo>
                    <a:lnTo>
                      <a:pt x="0" y="76"/>
                    </a:lnTo>
                    <a:lnTo>
                      <a:pt x="2" y="65"/>
                    </a:lnTo>
                    <a:lnTo>
                      <a:pt x="5" y="54"/>
                    </a:lnTo>
                    <a:lnTo>
                      <a:pt x="9" y="45"/>
                    </a:lnTo>
                    <a:lnTo>
                      <a:pt x="15" y="37"/>
                    </a:lnTo>
                    <a:lnTo>
                      <a:pt x="22" y="31"/>
                    </a:lnTo>
                    <a:lnTo>
                      <a:pt x="22" y="31"/>
                    </a:lnTo>
                    <a:lnTo>
                      <a:pt x="32" y="25"/>
                    </a:lnTo>
                    <a:lnTo>
                      <a:pt x="41" y="19"/>
                    </a:lnTo>
                    <a:lnTo>
                      <a:pt x="50" y="15"/>
                    </a:lnTo>
                    <a:lnTo>
                      <a:pt x="61" y="12"/>
                    </a:lnTo>
                    <a:lnTo>
                      <a:pt x="71" y="10"/>
                    </a:lnTo>
                    <a:lnTo>
                      <a:pt x="81" y="8"/>
                    </a:lnTo>
                    <a:lnTo>
                      <a:pt x="103" y="6"/>
                    </a:lnTo>
                    <a:lnTo>
                      <a:pt x="103" y="6"/>
                    </a:lnTo>
                    <a:lnTo>
                      <a:pt x="125" y="4"/>
                    </a:lnTo>
                    <a:lnTo>
                      <a:pt x="125" y="4"/>
                    </a:lnTo>
                    <a:lnTo>
                      <a:pt x="159" y="1"/>
                    </a:lnTo>
                    <a:lnTo>
                      <a:pt x="194" y="0"/>
                    </a:lnTo>
                    <a:lnTo>
                      <a:pt x="194" y="0"/>
                    </a:lnTo>
                    <a:lnTo>
                      <a:pt x="215" y="0"/>
                    </a:lnTo>
                    <a:lnTo>
                      <a:pt x="233" y="1"/>
                    </a:lnTo>
                    <a:lnTo>
                      <a:pt x="251" y="3"/>
                    </a:lnTo>
                    <a:lnTo>
                      <a:pt x="267" y="6"/>
                    </a:lnTo>
                    <a:lnTo>
                      <a:pt x="267" y="6"/>
                    </a:lnTo>
                    <a:lnTo>
                      <a:pt x="288" y="9"/>
                    </a:lnTo>
                    <a:lnTo>
                      <a:pt x="288" y="9"/>
                    </a:lnTo>
                    <a:lnTo>
                      <a:pt x="308" y="12"/>
                    </a:lnTo>
                    <a:lnTo>
                      <a:pt x="317" y="14"/>
                    </a:lnTo>
                    <a:lnTo>
                      <a:pt x="325" y="17"/>
                    </a:lnTo>
                    <a:lnTo>
                      <a:pt x="333" y="20"/>
                    </a:lnTo>
                    <a:lnTo>
                      <a:pt x="341" y="27"/>
                    </a:lnTo>
                    <a:lnTo>
                      <a:pt x="349" y="33"/>
                    </a:lnTo>
                    <a:lnTo>
                      <a:pt x="356" y="42"/>
                    </a:lnTo>
                    <a:lnTo>
                      <a:pt x="356" y="42"/>
                    </a:lnTo>
                    <a:lnTo>
                      <a:pt x="361" y="51"/>
                    </a:lnTo>
                    <a:lnTo>
                      <a:pt x="365" y="63"/>
                    </a:lnTo>
                    <a:lnTo>
                      <a:pt x="368" y="75"/>
                    </a:lnTo>
                    <a:lnTo>
                      <a:pt x="369" y="88"/>
                    </a:lnTo>
                    <a:lnTo>
                      <a:pt x="368" y="101"/>
                    </a:lnTo>
                    <a:lnTo>
                      <a:pt x="364" y="113"/>
                    </a:lnTo>
                    <a:lnTo>
                      <a:pt x="362" y="119"/>
                    </a:lnTo>
                    <a:lnTo>
                      <a:pt x="360" y="124"/>
                    </a:lnTo>
                    <a:lnTo>
                      <a:pt x="357" y="129"/>
                    </a:lnTo>
                    <a:lnTo>
                      <a:pt x="353" y="132"/>
                    </a:lnTo>
                    <a:lnTo>
                      <a:pt x="353" y="132"/>
                    </a:lnTo>
                    <a:lnTo>
                      <a:pt x="344" y="140"/>
                    </a:lnTo>
                    <a:lnTo>
                      <a:pt x="334" y="146"/>
                    </a:lnTo>
                    <a:lnTo>
                      <a:pt x="325" y="152"/>
                    </a:lnTo>
                    <a:lnTo>
                      <a:pt x="315" y="155"/>
                    </a:lnTo>
                    <a:lnTo>
                      <a:pt x="306" y="158"/>
                    </a:lnTo>
                    <a:lnTo>
                      <a:pt x="295" y="160"/>
                    </a:lnTo>
                    <a:lnTo>
                      <a:pt x="274" y="163"/>
                    </a:lnTo>
                    <a:lnTo>
                      <a:pt x="274" y="163"/>
                    </a:lnTo>
                    <a:lnTo>
                      <a:pt x="273" y="163"/>
                    </a:lnTo>
                    <a:lnTo>
                      <a:pt x="273" y="163"/>
                    </a:lnTo>
                    <a:lnTo>
                      <a:pt x="266" y="164"/>
                    </a:lnTo>
                    <a:lnTo>
                      <a:pt x="261" y="164"/>
                    </a:lnTo>
                    <a:lnTo>
                      <a:pt x="261" y="164"/>
                    </a:lnTo>
                    <a:lnTo>
                      <a:pt x="256" y="164"/>
                    </a:lnTo>
                    <a:lnTo>
                      <a:pt x="252" y="162"/>
                    </a:lnTo>
                    <a:lnTo>
                      <a:pt x="248" y="160"/>
                    </a:lnTo>
                    <a:lnTo>
                      <a:pt x="245" y="158"/>
                    </a:lnTo>
                    <a:lnTo>
                      <a:pt x="243" y="155"/>
                    </a:lnTo>
                    <a:lnTo>
                      <a:pt x="240" y="152"/>
                    </a:lnTo>
                    <a:lnTo>
                      <a:pt x="239" y="144"/>
                    </a:lnTo>
                    <a:lnTo>
                      <a:pt x="239" y="144"/>
                    </a:lnTo>
                    <a:lnTo>
                      <a:pt x="239" y="139"/>
                    </a:lnTo>
                    <a:lnTo>
                      <a:pt x="240" y="135"/>
                    </a:lnTo>
                    <a:lnTo>
                      <a:pt x="243" y="131"/>
                    </a:lnTo>
                    <a:lnTo>
                      <a:pt x="245" y="128"/>
                    </a:lnTo>
                    <a:lnTo>
                      <a:pt x="248" y="124"/>
                    </a:lnTo>
                    <a:lnTo>
                      <a:pt x="252" y="122"/>
                    </a:lnTo>
                    <a:lnTo>
                      <a:pt x="256" y="120"/>
                    </a:lnTo>
                    <a:lnTo>
                      <a:pt x="262" y="119"/>
                    </a:lnTo>
                    <a:lnTo>
                      <a:pt x="265" y="119"/>
                    </a:lnTo>
                    <a:lnTo>
                      <a:pt x="265" y="119"/>
                    </a:lnTo>
                    <a:lnTo>
                      <a:pt x="276" y="117"/>
                    </a:lnTo>
                    <a:lnTo>
                      <a:pt x="285" y="115"/>
                    </a:lnTo>
                    <a:lnTo>
                      <a:pt x="295" y="113"/>
                    </a:lnTo>
                    <a:lnTo>
                      <a:pt x="303" y="109"/>
                    </a:lnTo>
                    <a:lnTo>
                      <a:pt x="308" y="107"/>
                    </a:lnTo>
                    <a:lnTo>
                      <a:pt x="311" y="104"/>
                    </a:lnTo>
                    <a:lnTo>
                      <a:pt x="314" y="100"/>
                    </a:lnTo>
                    <a:lnTo>
                      <a:pt x="316" y="96"/>
                    </a:lnTo>
                    <a:lnTo>
                      <a:pt x="318" y="92"/>
                    </a:lnTo>
                    <a:lnTo>
                      <a:pt x="319" y="85"/>
                    </a:lnTo>
                    <a:lnTo>
                      <a:pt x="320" y="79"/>
                    </a:lnTo>
                    <a:lnTo>
                      <a:pt x="320" y="72"/>
                    </a:lnTo>
                    <a:lnTo>
                      <a:pt x="320" y="72"/>
                    </a:lnTo>
                    <a:lnTo>
                      <a:pt x="319" y="69"/>
                    </a:lnTo>
                    <a:lnTo>
                      <a:pt x="318" y="66"/>
                    </a:lnTo>
                    <a:lnTo>
                      <a:pt x="316" y="63"/>
                    </a:lnTo>
                    <a:lnTo>
                      <a:pt x="313" y="61"/>
                    </a:lnTo>
                    <a:lnTo>
                      <a:pt x="306" y="57"/>
                    </a:lnTo>
                    <a:lnTo>
                      <a:pt x="297" y="53"/>
                    </a:lnTo>
                    <a:lnTo>
                      <a:pt x="287" y="52"/>
                    </a:lnTo>
                    <a:lnTo>
                      <a:pt x="276" y="50"/>
                    </a:lnTo>
                    <a:lnTo>
                      <a:pt x="254" y="50"/>
                    </a:lnTo>
                    <a:lnTo>
                      <a:pt x="247" y="50"/>
                    </a:lnTo>
                    <a:lnTo>
                      <a:pt x="247" y="50"/>
                    </a:lnTo>
                    <a:lnTo>
                      <a:pt x="202" y="49"/>
                    </a:lnTo>
                    <a:lnTo>
                      <a:pt x="202" y="49"/>
                    </a:lnTo>
                    <a:lnTo>
                      <a:pt x="158" y="48"/>
                    </a:lnTo>
                    <a:lnTo>
                      <a:pt x="158" y="48"/>
                    </a:lnTo>
                    <a:lnTo>
                      <a:pt x="124" y="49"/>
                    </a:lnTo>
                    <a:lnTo>
                      <a:pt x="124" y="49"/>
                    </a:lnTo>
                    <a:lnTo>
                      <a:pt x="117" y="49"/>
                    </a:lnTo>
                    <a:lnTo>
                      <a:pt x="117" y="49"/>
                    </a:lnTo>
                    <a:lnTo>
                      <a:pt x="96" y="50"/>
                    </a:lnTo>
                    <a:lnTo>
                      <a:pt x="83" y="51"/>
                    </a:lnTo>
                    <a:lnTo>
                      <a:pt x="73" y="53"/>
                    </a:lnTo>
                    <a:lnTo>
                      <a:pt x="63" y="57"/>
                    </a:lnTo>
                    <a:lnTo>
                      <a:pt x="59" y="59"/>
                    </a:lnTo>
                    <a:lnTo>
                      <a:pt x="55" y="61"/>
                    </a:lnTo>
                    <a:lnTo>
                      <a:pt x="51" y="64"/>
                    </a:lnTo>
                    <a:lnTo>
                      <a:pt x="49" y="67"/>
                    </a:lnTo>
                    <a:lnTo>
                      <a:pt x="47" y="71"/>
                    </a:lnTo>
                    <a:lnTo>
                      <a:pt x="47" y="75"/>
                    </a:lnTo>
                    <a:lnTo>
                      <a:pt x="47" y="80"/>
                    </a:lnTo>
                    <a:lnTo>
                      <a:pt x="47" y="80"/>
                    </a:lnTo>
                    <a:lnTo>
                      <a:pt x="47" y="94"/>
                    </a:lnTo>
                    <a:lnTo>
                      <a:pt x="48" y="101"/>
                    </a:lnTo>
                    <a:lnTo>
                      <a:pt x="49" y="108"/>
                    </a:lnTo>
                    <a:lnTo>
                      <a:pt x="52" y="115"/>
                    </a:lnTo>
                    <a:lnTo>
                      <a:pt x="58" y="121"/>
                    </a:lnTo>
                    <a:lnTo>
                      <a:pt x="64" y="125"/>
                    </a:lnTo>
                    <a:lnTo>
                      <a:pt x="68" y="126"/>
                    </a:lnTo>
                    <a:lnTo>
                      <a:pt x="73" y="127"/>
                    </a:lnTo>
                    <a:lnTo>
                      <a:pt x="73" y="127"/>
                    </a:lnTo>
                    <a:lnTo>
                      <a:pt x="81" y="128"/>
                    </a:lnTo>
                    <a:lnTo>
                      <a:pt x="81" y="128"/>
                    </a:lnTo>
                    <a:lnTo>
                      <a:pt x="82" y="128"/>
                    </a:lnTo>
                    <a:lnTo>
                      <a:pt x="91" y="133"/>
                    </a:lnTo>
                    <a:lnTo>
                      <a:pt x="91" y="133"/>
                    </a:lnTo>
                    <a:lnTo>
                      <a:pt x="94" y="129"/>
                    </a:lnTo>
                    <a:lnTo>
                      <a:pt x="98" y="126"/>
                    </a:lnTo>
                    <a:lnTo>
                      <a:pt x="98" y="126"/>
                    </a:lnTo>
                    <a:lnTo>
                      <a:pt x="102" y="125"/>
                    </a:lnTo>
                    <a:lnTo>
                      <a:pt x="106" y="124"/>
                    </a:lnTo>
                    <a:lnTo>
                      <a:pt x="114" y="124"/>
                    </a:lnTo>
                    <a:lnTo>
                      <a:pt x="114" y="124"/>
                    </a:lnTo>
                    <a:lnTo>
                      <a:pt x="120" y="124"/>
                    </a:lnTo>
                    <a:lnTo>
                      <a:pt x="124" y="125"/>
                    </a:lnTo>
                    <a:lnTo>
                      <a:pt x="127" y="127"/>
                    </a:lnTo>
                    <a:lnTo>
                      <a:pt x="130" y="130"/>
                    </a:lnTo>
                    <a:lnTo>
                      <a:pt x="133" y="133"/>
                    </a:lnTo>
                    <a:lnTo>
                      <a:pt x="134" y="136"/>
                    </a:lnTo>
                    <a:lnTo>
                      <a:pt x="136" y="143"/>
                    </a:lnTo>
                    <a:lnTo>
                      <a:pt x="136" y="143"/>
                    </a:lnTo>
                    <a:lnTo>
                      <a:pt x="136" y="151"/>
                    </a:lnTo>
                    <a:lnTo>
                      <a:pt x="134" y="155"/>
                    </a:lnTo>
                    <a:lnTo>
                      <a:pt x="133" y="159"/>
                    </a:lnTo>
                    <a:lnTo>
                      <a:pt x="131" y="162"/>
                    </a:lnTo>
                    <a:lnTo>
                      <a:pt x="128" y="165"/>
                    </a:lnTo>
                    <a:lnTo>
                      <a:pt x="124" y="167"/>
                    </a:lnTo>
                    <a:lnTo>
                      <a:pt x="120" y="168"/>
                    </a:lnTo>
                    <a:lnTo>
                      <a:pt x="119" y="168"/>
                    </a:lnTo>
                    <a:lnTo>
                      <a:pt x="118" y="169"/>
                    </a:lnTo>
                    <a:lnTo>
                      <a:pt x="118" y="169"/>
                    </a:lnTo>
                    <a:lnTo>
                      <a:pt x="111" y="172"/>
                    </a:lnTo>
                    <a:lnTo>
                      <a:pt x="104" y="174"/>
                    </a:lnTo>
                    <a:lnTo>
                      <a:pt x="96" y="176"/>
                    </a:lnTo>
                    <a:lnTo>
                      <a:pt x="88" y="176"/>
                    </a:lnTo>
                    <a:lnTo>
                      <a:pt x="88" y="176"/>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2" name="Google Shape;142;p2"/>
              <p:cNvSpPr/>
              <p:nvPr/>
            </p:nvSpPr>
            <p:spPr>
              <a:xfrm>
                <a:off x="2605088" y="4614863"/>
                <a:ext cx="206375" cy="87313"/>
              </a:xfrm>
              <a:custGeom>
                <a:rect b="b" l="l" r="r" t="t"/>
                <a:pathLst>
                  <a:path extrusionOk="0" h="165" w="390">
                    <a:moveTo>
                      <a:pt x="117" y="165"/>
                    </a:moveTo>
                    <a:lnTo>
                      <a:pt x="117" y="165"/>
                    </a:lnTo>
                    <a:lnTo>
                      <a:pt x="105" y="165"/>
                    </a:lnTo>
                    <a:lnTo>
                      <a:pt x="93" y="164"/>
                    </a:lnTo>
                    <a:lnTo>
                      <a:pt x="79" y="162"/>
                    </a:lnTo>
                    <a:lnTo>
                      <a:pt x="67" y="159"/>
                    </a:lnTo>
                    <a:lnTo>
                      <a:pt x="53" y="155"/>
                    </a:lnTo>
                    <a:lnTo>
                      <a:pt x="41" y="149"/>
                    </a:lnTo>
                    <a:lnTo>
                      <a:pt x="30" y="142"/>
                    </a:lnTo>
                    <a:lnTo>
                      <a:pt x="20" y="133"/>
                    </a:lnTo>
                    <a:lnTo>
                      <a:pt x="20" y="133"/>
                    </a:lnTo>
                    <a:lnTo>
                      <a:pt x="14" y="126"/>
                    </a:lnTo>
                    <a:lnTo>
                      <a:pt x="10" y="119"/>
                    </a:lnTo>
                    <a:lnTo>
                      <a:pt x="6" y="111"/>
                    </a:lnTo>
                    <a:lnTo>
                      <a:pt x="3" y="102"/>
                    </a:lnTo>
                    <a:lnTo>
                      <a:pt x="1" y="93"/>
                    </a:lnTo>
                    <a:lnTo>
                      <a:pt x="0" y="84"/>
                    </a:lnTo>
                    <a:lnTo>
                      <a:pt x="0" y="73"/>
                    </a:lnTo>
                    <a:lnTo>
                      <a:pt x="0" y="62"/>
                    </a:lnTo>
                    <a:lnTo>
                      <a:pt x="0" y="62"/>
                    </a:lnTo>
                    <a:lnTo>
                      <a:pt x="2" y="53"/>
                    </a:lnTo>
                    <a:lnTo>
                      <a:pt x="4" y="44"/>
                    </a:lnTo>
                    <a:lnTo>
                      <a:pt x="8" y="36"/>
                    </a:lnTo>
                    <a:lnTo>
                      <a:pt x="13" y="29"/>
                    </a:lnTo>
                    <a:lnTo>
                      <a:pt x="19" y="24"/>
                    </a:lnTo>
                    <a:lnTo>
                      <a:pt x="25" y="19"/>
                    </a:lnTo>
                    <a:lnTo>
                      <a:pt x="33" y="14"/>
                    </a:lnTo>
                    <a:lnTo>
                      <a:pt x="41" y="10"/>
                    </a:lnTo>
                    <a:lnTo>
                      <a:pt x="50" y="7"/>
                    </a:lnTo>
                    <a:lnTo>
                      <a:pt x="59" y="5"/>
                    </a:lnTo>
                    <a:lnTo>
                      <a:pt x="79" y="2"/>
                    </a:lnTo>
                    <a:lnTo>
                      <a:pt x="99" y="0"/>
                    </a:lnTo>
                    <a:lnTo>
                      <a:pt x="119" y="0"/>
                    </a:lnTo>
                    <a:lnTo>
                      <a:pt x="119" y="0"/>
                    </a:lnTo>
                    <a:lnTo>
                      <a:pt x="150" y="1"/>
                    </a:lnTo>
                    <a:lnTo>
                      <a:pt x="150" y="1"/>
                    </a:lnTo>
                    <a:lnTo>
                      <a:pt x="172" y="1"/>
                    </a:lnTo>
                    <a:lnTo>
                      <a:pt x="172" y="1"/>
                    </a:lnTo>
                    <a:lnTo>
                      <a:pt x="202" y="2"/>
                    </a:lnTo>
                    <a:lnTo>
                      <a:pt x="235" y="3"/>
                    </a:lnTo>
                    <a:lnTo>
                      <a:pt x="270" y="7"/>
                    </a:lnTo>
                    <a:lnTo>
                      <a:pt x="309" y="12"/>
                    </a:lnTo>
                    <a:lnTo>
                      <a:pt x="309" y="12"/>
                    </a:lnTo>
                    <a:lnTo>
                      <a:pt x="322" y="14"/>
                    </a:lnTo>
                    <a:lnTo>
                      <a:pt x="333" y="17"/>
                    </a:lnTo>
                    <a:lnTo>
                      <a:pt x="344" y="21"/>
                    </a:lnTo>
                    <a:lnTo>
                      <a:pt x="353" y="26"/>
                    </a:lnTo>
                    <a:lnTo>
                      <a:pt x="361" y="32"/>
                    </a:lnTo>
                    <a:lnTo>
                      <a:pt x="369" y="40"/>
                    </a:lnTo>
                    <a:lnTo>
                      <a:pt x="377" y="49"/>
                    </a:lnTo>
                    <a:lnTo>
                      <a:pt x="383" y="58"/>
                    </a:lnTo>
                    <a:lnTo>
                      <a:pt x="383" y="58"/>
                    </a:lnTo>
                    <a:lnTo>
                      <a:pt x="386" y="63"/>
                    </a:lnTo>
                    <a:lnTo>
                      <a:pt x="388" y="69"/>
                    </a:lnTo>
                    <a:lnTo>
                      <a:pt x="389" y="76"/>
                    </a:lnTo>
                    <a:lnTo>
                      <a:pt x="390" y="81"/>
                    </a:lnTo>
                    <a:lnTo>
                      <a:pt x="390" y="93"/>
                    </a:lnTo>
                    <a:lnTo>
                      <a:pt x="387" y="104"/>
                    </a:lnTo>
                    <a:lnTo>
                      <a:pt x="383" y="116"/>
                    </a:lnTo>
                    <a:lnTo>
                      <a:pt x="377" y="126"/>
                    </a:lnTo>
                    <a:lnTo>
                      <a:pt x="369" y="134"/>
                    </a:lnTo>
                    <a:lnTo>
                      <a:pt x="360" y="143"/>
                    </a:lnTo>
                    <a:lnTo>
                      <a:pt x="360" y="143"/>
                    </a:lnTo>
                    <a:lnTo>
                      <a:pt x="353" y="148"/>
                    </a:lnTo>
                    <a:lnTo>
                      <a:pt x="345" y="152"/>
                    </a:lnTo>
                    <a:lnTo>
                      <a:pt x="335" y="155"/>
                    </a:lnTo>
                    <a:lnTo>
                      <a:pt x="327" y="158"/>
                    </a:lnTo>
                    <a:lnTo>
                      <a:pt x="318" y="159"/>
                    </a:lnTo>
                    <a:lnTo>
                      <a:pt x="308" y="160"/>
                    </a:lnTo>
                    <a:lnTo>
                      <a:pt x="290" y="161"/>
                    </a:lnTo>
                    <a:lnTo>
                      <a:pt x="290" y="161"/>
                    </a:lnTo>
                    <a:lnTo>
                      <a:pt x="290" y="161"/>
                    </a:lnTo>
                    <a:lnTo>
                      <a:pt x="290" y="161"/>
                    </a:lnTo>
                    <a:lnTo>
                      <a:pt x="273" y="160"/>
                    </a:lnTo>
                    <a:lnTo>
                      <a:pt x="264" y="160"/>
                    </a:lnTo>
                    <a:lnTo>
                      <a:pt x="264" y="160"/>
                    </a:lnTo>
                    <a:lnTo>
                      <a:pt x="259" y="160"/>
                    </a:lnTo>
                    <a:lnTo>
                      <a:pt x="255" y="158"/>
                    </a:lnTo>
                    <a:lnTo>
                      <a:pt x="251" y="156"/>
                    </a:lnTo>
                    <a:lnTo>
                      <a:pt x="247" y="153"/>
                    </a:lnTo>
                    <a:lnTo>
                      <a:pt x="245" y="149"/>
                    </a:lnTo>
                    <a:lnTo>
                      <a:pt x="243" y="146"/>
                    </a:lnTo>
                    <a:lnTo>
                      <a:pt x="242" y="142"/>
                    </a:lnTo>
                    <a:lnTo>
                      <a:pt x="242" y="138"/>
                    </a:lnTo>
                    <a:lnTo>
                      <a:pt x="242" y="138"/>
                    </a:lnTo>
                    <a:lnTo>
                      <a:pt x="242" y="133"/>
                    </a:lnTo>
                    <a:lnTo>
                      <a:pt x="243" y="129"/>
                    </a:lnTo>
                    <a:lnTo>
                      <a:pt x="245" y="125"/>
                    </a:lnTo>
                    <a:lnTo>
                      <a:pt x="247" y="122"/>
                    </a:lnTo>
                    <a:lnTo>
                      <a:pt x="251" y="119"/>
                    </a:lnTo>
                    <a:lnTo>
                      <a:pt x="255" y="117"/>
                    </a:lnTo>
                    <a:lnTo>
                      <a:pt x="259" y="116"/>
                    </a:lnTo>
                    <a:lnTo>
                      <a:pt x="264" y="115"/>
                    </a:lnTo>
                    <a:lnTo>
                      <a:pt x="293" y="115"/>
                    </a:lnTo>
                    <a:lnTo>
                      <a:pt x="293" y="115"/>
                    </a:lnTo>
                    <a:lnTo>
                      <a:pt x="299" y="116"/>
                    </a:lnTo>
                    <a:lnTo>
                      <a:pt x="299" y="116"/>
                    </a:lnTo>
                    <a:lnTo>
                      <a:pt x="305" y="116"/>
                    </a:lnTo>
                    <a:lnTo>
                      <a:pt x="310" y="114"/>
                    </a:lnTo>
                    <a:lnTo>
                      <a:pt x="315" y="111"/>
                    </a:lnTo>
                    <a:lnTo>
                      <a:pt x="319" y="108"/>
                    </a:lnTo>
                    <a:lnTo>
                      <a:pt x="319" y="108"/>
                    </a:lnTo>
                    <a:lnTo>
                      <a:pt x="321" y="104"/>
                    </a:lnTo>
                    <a:lnTo>
                      <a:pt x="323" y="100"/>
                    </a:lnTo>
                    <a:lnTo>
                      <a:pt x="325" y="91"/>
                    </a:lnTo>
                    <a:lnTo>
                      <a:pt x="326" y="79"/>
                    </a:lnTo>
                    <a:lnTo>
                      <a:pt x="324" y="64"/>
                    </a:lnTo>
                    <a:lnTo>
                      <a:pt x="323" y="61"/>
                    </a:lnTo>
                    <a:lnTo>
                      <a:pt x="320" y="60"/>
                    </a:lnTo>
                    <a:lnTo>
                      <a:pt x="320" y="60"/>
                    </a:lnTo>
                    <a:lnTo>
                      <a:pt x="308" y="58"/>
                    </a:lnTo>
                    <a:lnTo>
                      <a:pt x="297" y="56"/>
                    </a:lnTo>
                    <a:lnTo>
                      <a:pt x="275" y="55"/>
                    </a:lnTo>
                    <a:lnTo>
                      <a:pt x="275" y="55"/>
                    </a:lnTo>
                    <a:lnTo>
                      <a:pt x="253" y="53"/>
                    </a:lnTo>
                    <a:lnTo>
                      <a:pt x="253" y="53"/>
                    </a:lnTo>
                    <a:lnTo>
                      <a:pt x="204" y="49"/>
                    </a:lnTo>
                    <a:lnTo>
                      <a:pt x="180" y="48"/>
                    </a:lnTo>
                    <a:lnTo>
                      <a:pt x="157" y="47"/>
                    </a:lnTo>
                    <a:lnTo>
                      <a:pt x="157" y="47"/>
                    </a:lnTo>
                    <a:lnTo>
                      <a:pt x="135" y="46"/>
                    </a:lnTo>
                    <a:lnTo>
                      <a:pt x="135" y="46"/>
                    </a:lnTo>
                    <a:lnTo>
                      <a:pt x="119" y="45"/>
                    </a:lnTo>
                    <a:lnTo>
                      <a:pt x="103" y="45"/>
                    </a:lnTo>
                    <a:lnTo>
                      <a:pt x="103" y="45"/>
                    </a:lnTo>
                    <a:lnTo>
                      <a:pt x="87" y="45"/>
                    </a:lnTo>
                    <a:lnTo>
                      <a:pt x="74" y="47"/>
                    </a:lnTo>
                    <a:lnTo>
                      <a:pt x="63" y="51"/>
                    </a:lnTo>
                    <a:lnTo>
                      <a:pt x="54" y="55"/>
                    </a:lnTo>
                    <a:lnTo>
                      <a:pt x="54" y="55"/>
                    </a:lnTo>
                    <a:lnTo>
                      <a:pt x="50" y="58"/>
                    </a:lnTo>
                    <a:lnTo>
                      <a:pt x="48" y="62"/>
                    </a:lnTo>
                    <a:lnTo>
                      <a:pt x="46" y="65"/>
                    </a:lnTo>
                    <a:lnTo>
                      <a:pt x="44" y="69"/>
                    </a:lnTo>
                    <a:lnTo>
                      <a:pt x="43" y="73"/>
                    </a:lnTo>
                    <a:lnTo>
                      <a:pt x="43" y="78"/>
                    </a:lnTo>
                    <a:lnTo>
                      <a:pt x="43" y="83"/>
                    </a:lnTo>
                    <a:lnTo>
                      <a:pt x="45" y="87"/>
                    </a:lnTo>
                    <a:lnTo>
                      <a:pt x="45" y="87"/>
                    </a:lnTo>
                    <a:lnTo>
                      <a:pt x="47" y="93"/>
                    </a:lnTo>
                    <a:lnTo>
                      <a:pt x="51" y="99"/>
                    </a:lnTo>
                    <a:lnTo>
                      <a:pt x="56" y="106"/>
                    </a:lnTo>
                    <a:lnTo>
                      <a:pt x="62" y="111"/>
                    </a:lnTo>
                    <a:lnTo>
                      <a:pt x="68" y="115"/>
                    </a:lnTo>
                    <a:lnTo>
                      <a:pt x="74" y="118"/>
                    </a:lnTo>
                    <a:lnTo>
                      <a:pt x="80" y="120"/>
                    </a:lnTo>
                    <a:lnTo>
                      <a:pt x="86" y="121"/>
                    </a:lnTo>
                    <a:lnTo>
                      <a:pt x="86" y="121"/>
                    </a:lnTo>
                    <a:lnTo>
                      <a:pt x="86" y="121"/>
                    </a:lnTo>
                    <a:lnTo>
                      <a:pt x="86" y="121"/>
                    </a:lnTo>
                    <a:lnTo>
                      <a:pt x="119" y="120"/>
                    </a:lnTo>
                    <a:lnTo>
                      <a:pt x="128" y="120"/>
                    </a:lnTo>
                    <a:lnTo>
                      <a:pt x="128" y="120"/>
                    </a:lnTo>
                    <a:lnTo>
                      <a:pt x="133" y="120"/>
                    </a:lnTo>
                    <a:lnTo>
                      <a:pt x="137" y="121"/>
                    </a:lnTo>
                    <a:lnTo>
                      <a:pt x="141" y="123"/>
                    </a:lnTo>
                    <a:lnTo>
                      <a:pt x="143" y="126"/>
                    </a:lnTo>
                    <a:lnTo>
                      <a:pt x="145" y="129"/>
                    </a:lnTo>
                    <a:lnTo>
                      <a:pt x="147" y="133"/>
                    </a:lnTo>
                    <a:lnTo>
                      <a:pt x="148" y="136"/>
                    </a:lnTo>
                    <a:lnTo>
                      <a:pt x="148" y="141"/>
                    </a:lnTo>
                    <a:lnTo>
                      <a:pt x="148" y="141"/>
                    </a:lnTo>
                    <a:lnTo>
                      <a:pt x="148" y="145"/>
                    </a:lnTo>
                    <a:lnTo>
                      <a:pt x="147" y="150"/>
                    </a:lnTo>
                    <a:lnTo>
                      <a:pt x="146" y="153"/>
                    </a:lnTo>
                    <a:lnTo>
                      <a:pt x="143" y="157"/>
                    </a:lnTo>
                    <a:lnTo>
                      <a:pt x="140" y="160"/>
                    </a:lnTo>
                    <a:lnTo>
                      <a:pt x="137" y="162"/>
                    </a:lnTo>
                    <a:lnTo>
                      <a:pt x="132" y="164"/>
                    </a:lnTo>
                    <a:lnTo>
                      <a:pt x="127" y="165"/>
                    </a:lnTo>
                    <a:lnTo>
                      <a:pt x="127" y="165"/>
                    </a:lnTo>
                    <a:lnTo>
                      <a:pt x="117" y="165"/>
                    </a:lnTo>
                    <a:lnTo>
                      <a:pt x="117" y="165"/>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3" name="Google Shape;143;p2"/>
              <p:cNvSpPr/>
              <p:nvPr/>
            </p:nvSpPr>
            <p:spPr>
              <a:xfrm>
                <a:off x="2381251" y="4476750"/>
                <a:ext cx="171450" cy="95250"/>
              </a:xfrm>
              <a:custGeom>
                <a:rect b="b" l="l" r="r" t="t"/>
                <a:pathLst>
                  <a:path extrusionOk="0" h="181" w="323">
                    <a:moveTo>
                      <a:pt x="219" y="181"/>
                    </a:moveTo>
                    <a:lnTo>
                      <a:pt x="219" y="181"/>
                    </a:lnTo>
                    <a:lnTo>
                      <a:pt x="191" y="180"/>
                    </a:lnTo>
                    <a:lnTo>
                      <a:pt x="164" y="177"/>
                    </a:lnTo>
                    <a:lnTo>
                      <a:pt x="164" y="177"/>
                    </a:lnTo>
                    <a:lnTo>
                      <a:pt x="136" y="175"/>
                    </a:lnTo>
                    <a:lnTo>
                      <a:pt x="131" y="175"/>
                    </a:lnTo>
                    <a:lnTo>
                      <a:pt x="131" y="175"/>
                    </a:lnTo>
                    <a:lnTo>
                      <a:pt x="114" y="175"/>
                    </a:lnTo>
                    <a:lnTo>
                      <a:pt x="93" y="173"/>
                    </a:lnTo>
                    <a:lnTo>
                      <a:pt x="71" y="171"/>
                    </a:lnTo>
                    <a:lnTo>
                      <a:pt x="60" y="169"/>
                    </a:lnTo>
                    <a:lnTo>
                      <a:pt x="50" y="166"/>
                    </a:lnTo>
                    <a:lnTo>
                      <a:pt x="39" y="163"/>
                    </a:lnTo>
                    <a:lnTo>
                      <a:pt x="30" y="159"/>
                    </a:lnTo>
                    <a:lnTo>
                      <a:pt x="22" y="154"/>
                    </a:lnTo>
                    <a:lnTo>
                      <a:pt x="15" y="149"/>
                    </a:lnTo>
                    <a:lnTo>
                      <a:pt x="8" y="141"/>
                    </a:lnTo>
                    <a:lnTo>
                      <a:pt x="3" y="134"/>
                    </a:lnTo>
                    <a:lnTo>
                      <a:pt x="1" y="125"/>
                    </a:lnTo>
                    <a:lnTo>
                      <a:pt x="0" y="115"/>
                    </a:lnTo>
                    <a:lnTo>
                      <a:pt x="0" y="115"/>
                    </a:lnTo>
                    <a:lnTo>
                      <a:pt x="0" y="108"/>
                    </a:lnTo>
                    <a:lnTo>
                      <a:pt x="2" y="100"/>
                    </a:lnTo>
                    <a:lnTo>
                      <a:pt x="4" y="93"/>
                    </a:lnTo>
                    <a:lnTo>
                      <a:pt x="7" y="86"/>
                    </a:lnTo>
                    <a:lnTo>
                      <a:pt x="10" y="78"/>
                    </a:lnTo>
                    <a:lnTo>
                      <a:pt x="16" y="71"/>
                    </a:lnTo>
                    <a:lnTo>
                      <a:pt x="26" y="58"/>
                    </a:lnTo>
                    <a:lnTo>
                      <a:pt x="38" y="44"/>
                    </a:lnTo>
                    <a:lnTo>
                      <a:pt x="53" y="34"/>
                    </a:lnTo>
                    <a:lnTo>
                      <a:pt x="67" y="25"/>
                    </a:lnTo>
                    <a:lnTo>
                      <a:pt x="82" y="17"/>
                    </a:lnTo>
                    <a:lnTo>
                      <a:pt x="83" y="16"/>
                    </a:lnTo>
                    <a:lnTo>
                      <a:pt x="84" y="15"/>
                    </a:lnTo>
                    <a:lnTo>
                      <a:pt x="84" y="15"/>
                    </a:lnTo>
                    <a:lnTo>
                      <a:pt x="87" y="12"/>
                    </a:lnTo>
                    <a:lnTo>
                      <a:pt x="91" y="9"/>
                    </a:lnTo>
                    <a:lnTo>
                      <a:pt x="96" y="8"/>
                    </a:lnTo>
                    <a:lnTo>
                      <a:pt x="101" y="7"/>
                    </a:lnTo>
                    <a:lnTo>
                      <a:pt x="101" y="7"/>
                    </a:lnTo>
                    <a:lnTo>
                      <a:pt x="115" y="6"/>
                    </a:lnTo>
                    <a:lnTo>
                      <a:pt x="128" y="4"/>
                    </a:lnTo>
                    <a:lnTo>
                      <a:pt x="128" y="4"/>
                    </a:lnTo>
                    <a:lnTo>
                      <a:pt x="143" y="1"/>
                    </a:lnTo>
                    <a:lnTo>
                      <a:pt x="157" y="0"/>
                    </a:lnTo>
                    <a:lnTo>
                      <a:pt x="157" y="0"/>
                    </a:lnTo>
                    <a:lnTo>
                      <a:pt x="170" y="1"/>
                    </a:lnTo>
                    <a:lnTo>
                      <a:pt x="182" y="3"/>
                    </a:lnTo>
                    <a:lnTo>
                      <a:pt x="207" y="8"/>
                    </a:lnTo>
                    <a:lnTo>
                      <a:pt x="212" y="9"/>
                    </a:lnTo>
                    <a:lnTo>
                      <a:pt x="212" y="9"/>
                    </a:lnTo>
                    <a:lnTo>
                      <a:pt x="221" y="11"/>
                    </a:lnTo>
                    <a:lnTo>
                      <a:pt x="223" y="12"/>
                    </a:lnTo>
                    <a:lnTo>
                      <a:pt x="225" y="11"/>
                    </a:lnTo>
                    <a:lnTo>
                      <a:pt x="225" y="11"/>
                    </a:lnTo>
                    <a:lnTo>
                      <a:pt x="230" y="10"/>
                    </a:lnTo>
                    <a:lnTo>
                      <a:pt x="230" y="10"/>
                    </a:lnTo>
                    <a:lnTo>
                      <a:pt x="237" y="11"/>
                    </a:lnTo>
                    <a:lnTo>
                      <a:pt x="242" y="14"/>
                    </a:lnTo>
                    <a:lnTo>
                      <a:pt x="242" y="14"/>
                    </a:lnTo>
                    <a:lnTo>
                      <a:pt x="255" y="25"/>
                    </a:lnTo>
                    <a:lnTo>
                      <a:pt x="255" y="25"/>
                    </a:lnTo>
                    <a:lnTo>
                      <a:pt x="264" y="31"/>
                    </a:lnTo>
                    <a:lnTo>
                      <a:pt x="264" y="31"/>
                    </a:lnTo>
                    <a:lnTo>
                      <a:pt x="278" y="44"/>
                    </a:lnTo>
                    <a:lnTo>
                      <a:pt x="291" y="59"/>
                    </a:lnTo>
                    <a:lnTo>
                      <a:pt x="304" y="74"/>
                    </a:lnTo>
                    <a:lnTo>
                      <a:pt x="309" y="81"/>
                    </a:lnTo>
                    <a:lnTo>
                      <a:pt x="314" y="90"/>
                    </a:lnTo>
                    <a:lnTo>
                      <a:pt x="317" y="97"/>
                    </a:lnTo>
                    <a:lnTo>
                      <a:pt x="320" y="105"/>
                    </a:lnTo>
                    <a:lnTo>
                      <a:pt x="322" y="113"/>
                    </a:lnTo>
                    <a:lnTo>
                      <a:pt x="323" y="122"/>
                    </a:lnTo>
                    <a:lnTo>
                      <a:pt x="322" y="129"/>
                    </a:lnTo>
                    <a:lnTo>
                      <a:pt x="320" y="137"/>
                    </a:lnTo>
                    <a:lnTo>
                      <a:pt x="317" y="144"/>
                    </a:lnTo>
                    <a:lnTo>
                      <a:pt x="312" y="152"/>
                    </a:lnTo>
                    <a:lnTo>
                      <a:pt x="312" y="152"/>
                    </a:lnTo>
                    <a:lnTo>
                      <a:pt x="306" y="159"/>
                    </a:lnTo>
                    <a:lnTo>
                      <a:pt x="299" y="164"/>
                    </a:lnTo>
                    <a:lnTo>
                      <a:pt x="289" y="169"/>
                    </a:lnTo>
                    <a:lnTo>
                      <a:pt x="278" y="173"/>
                    </a:lnTo>
                    <a:lnTo>
                      <a:pt x="266" y="176"/>
                    </a:lnTo>
                    <a:lnTo>
                      <a:pt x="252" y="178"/>
                    </a:lnTo>
                    <a:lnTo>
                      <a:pt x="237" y="180"/>
                    </a:lnTo>
                    <a:lnTo>
                      <a:pt x="219" y="181"/>
                    </a:lnTo>
                    <a:lnTo>
                      <a:pt x="219" y="181"/>
                    </a:lnTo>
                    <a:lnTo>
                      <a:pt x="219" y="181"/>
                    </a:lnTo>
                    <a:lnTo>
                      <a:pt x="219" y="18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4" name="Google Shape;144;p2"/>
              <p:cNvSpPr/>
              <p:nvPr/>
            </p:nvSpPr>
            <p:spPr>
              <a:xfrm>
                <a:off x="2413001" y="4362450"/>
                <a:ext cx="130175" cy="123825"/>
              </a:xfrm>
              <a:custGeom>
                <a:rect b="b" l="l" r="r" t="t"/>
                <a:pathLst>
                  <a:path extrusionOk="0" h="234" w="248">
                    <a:moveTo>
                      <a:pt x="127" y="234"/>
                    </a:moveTo>
                    <a:lnTo>
                      <a:pt x="127" y="234"/>
                    </a:lnTo>
                    <a:lnTo>
                      <a:pt x="114" y="233"/>
                    </a:lnTo>
                    <a:lnTo>
                      <a:pt x="100" y="231"/>
                    </a:lnTo>
                    <a:lnTo>
                      <a:pt x="99" y="231"/>
                    </a:lnTo>
                    <a:lnTo>
                      <a:pt x="98" y="231"/>
                    </a:lnTo>
                    <a:lnTo>
                      <a:pt x="98" y="231"/>
                    </a:lnTo>
                    <a:lnTo>
                      <a:pt x="95" y="231"/>
                    </a:lnTo>
                    <a:lnTo>
                      <a:pt x="95" y="231"/>
                    </a:lnTo>
                    <a:lnTo>
                      <a:pt x="85" y="230"/>
                    </a:lnTo>
                    <a:lnTo>
                      <a:pt x="74" y="228"/>
                    </a:lnTo>
                    <a:lnTo>
                      <a:pt x="64" y="224"/>
                    </a:lnTo>
                    <a:lnTo>
                      <a:pt x="54" y="219"/>
                    </a:lnTo>
                    <a:lnTo>
                      <a:pt x="44" y="214"/>
                    </a:lnTo>
                    <a:lnTo>
                      <a:pt x="36" y="208"/>
                    </a:lnTo>
                    <a:lnTo>
                      <a:pt x="29" y="200"/>
                    </a:lnTo>
                    <a:lnTo>
                      <a:pt x="22" y="193"/>
                    </a:lnTo>
                    <a:lnTo>
                      <a:pt x="22" y="193"/>
                    </a:lnTo>
                    <a:lnTo>
                      <a:pt x="14" y="183"/>
                    </a:lnTo>
                    <a:lnTo>
                      <a:pt x="8" y="172"/>
                    </a:lnTo>
                    <a:lnTo>
                      <a:pt x="4" y="162"/>
                    </a:lnTo>
                    <a:lnTo>
                      <a:pt x="2" y="152"/>
                    </a:lnTo>
                    <a:lnTo>
                      <a:pt x="0" y="141"/>
                    </a:lnTo>
                    <a:lnTo>
                      <a:pt x="0" y="130"/>
                    </a:lnTo>
                    <a:lnTo>
                      <a:pt x="0" y="119"/>
                    </a:lnTo>
                    <a:lnTo>
                      <a:pt x="2" y="106"/>
                    </a:lnTo>
                    <a:lnTo>
                      <a:pt x="2" y="106"/>
                    </a:lnTo>
                    <a:lnTo>
                      <a:pt x="4" y="92"/>
                    </a:lnTo>
                    <a:lnTo>
                      <a:pt x="8" y="79"/>
                    </a:lnTo>
                    <a:lnTo>
                      <a:pt x="13" y="67"/>
                    </a:lnTo>
                    <a:lnTo>
                      <a:pt x="20" y="57"/>
                    </a:lnTo>
                    <a:lnTo>
                      <a:pt x="26" y="47"/>
                    </a:lnTo>
                    <a:lnTo>
                      <a:pt x="34" y="38"/>
                    </a:lnTo>
                    <a:lnTo>
                      <a:pt x="43" y="31"/>
                    </a:lnTo>
                    <a:lnTo>
                      <a:pt x="53" y="24"/>
                    </a:lnTo>
                    <a:lnTo>
                      <a:pt x="62" y="19"/>
                    </a:lnTo>
                    <a:lnTo>
                      <a:pt x="72" y="13"/>
                    </a:lnTo>
                    <a:lnTo>
                      <a:pt x="84" y="9"/>
                    </a:lnTo>
                    <a:lnTo>
                      <a:pt x="94" y="6"/>
                    </a:lnTo>
                    <a:lnTo>
                      <a:pt x="105" y="3"/>
                    </a:lnTo>
                    <a:lnTo>
                      <a:pt x="117" y="2"/>
                    </a:lnTo>
                    <a:lnTo>
                      <a:pt x="129" y="1"/>
                    </a:lnTo>
                    <a:lnTo>
                      <a:pt x="140" y="0"/>
                    </a:lnTo>
                    <a:lnTo>
                      <a:pt x="141" y="0"/>
                    </a:lnTo>
                    <a:lnTo>
                      <a:pt x="141" y="0"/>
                    </a:lnTo>
                    <a:lnTo>
                      <a:pt x="152" y="1"/>
                    </a:lnTo>
                    <a:lnTo>
                      <a:pt x="164" y="4"/>
                    </a:lnTo>
                    <a:lnTo>
                      <a:pt x="177" y="9"/>
                    </a:lnTo>
                    <a:lnTo>
                      <a:pt x="189" y="14"/>
                    </a:lnTo>
                    <a:lnTo>
                      <a:pt x="201" y="22"/>
                    </a:lnTo>
                    <a:lnTo>
                      <a:pt x="212" y="29"/>
                    </a:lnTo>
                    <a:lnTo>
                      <a:pt x="220" y="37"/>
                    </a:lnTo>
                    <a:lnTo>
                      <a:pt x="227" y="44"/>
                    </a:lnTo>
                    <a:lnTo>
                      <a:pt x="227" y="44"/>
                    </a:lnTo>
                    <a:lnTo>
                      <a:pt x="232" y="54"/>
                    </a:lnTo>
                    <a:lnTo>
                      <a:pt x="238" y="64"/>
                    </a:lnTo>
                    <a:lnTo>
                      <a:pt x="242" y="75"/>
                    </a:lnTo>
                    <a:lnTo>
                      <a:pt x="245" y="88"/>
                    </a:lnTo>
                    <a:lnTo>
                      <a:pt x="247" y="99"/>
                    </a:lnTo>
                    <a:lnTo>
                      <a:pt x="248" y="112"/>
                    </a:lnTo>
                    <a:lnTo>
                      <a:pt x="247" y="124"/>
                    </a:lnTo>
                    <a:lnTo>
                      <a:pt x="244" y="135"/>
                    </a:lnTo>
                    <a:lnTo>
                      <a:pt x="244" y="135"/>
                    </a:lnTo>
                    <a:lnTo>
                      <a:pt x="240" y="147"/>
                    </a:lnTo>
                    <a:lnTo>
                      <a:pt x="235" y="157"/>
                    </a:lnTo>
                    <a:lnTo>
                      <a:pt x="230" y="167"/>
                    </a:lnTo>
                    <a:lnTo>
                      <a:pt x="224" y="177"/>
                    </a:lnTo>
                    <a:lnTo>
                      <a:pt x="219" y="186"/>
                    </a:lnTo>
                    <a:lnTo>
                      <a:pt x="212" y="194"/>
                    </a:lnTo>
                    <a:lnTo>
                      <a:pt x="206" y="201"/>
                    </a:lnTo>
                    <a:lnTo>
                      <a:pt x="197" y="208"/>
                    </a:lnTo>
                    <a:lnTo>
                      <a:pt x="190" y="214"/>
                    </a:lnTo>
                    <a:lnTo>
                      <a:pt x="182" y="219"/>
                    </a:lnTo>
                    <a:lnTo>
                      <a:pt x="173" y="224"/>
                    </a:lnTo>
                    <a:lnTo>
                      <a:pt x="164" y="227"/>
                    </a:lnTo>
                    <a:lnTo>
                      <a:pt x="156" y="230"/>
                    </a:lnTo>
                    <a:lnTo>
                      <a:pt x="147" y="232"/>
                    </a:lnTo>
                    <a:lnTo>
                      <a:pt x="136" y="233"/>
                    </a:lnTo>
                    <a:lnTo>
                      <a:pt x="127" y="234"/>
                    </a:lnTo>
                    <a:lnTo>
                      <a:pt x="127" y="234"/>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5" name="Google Shape;145;p2"/>
              <p:cNvSpPr/>
              <p:nvPr/>
            </p:nvSpPr>
            <p:spPr>
              <a:xfrm>
                <a:off x="2582863" y="4371975"/>
                <a:ext cx="23813" cy="58738"/>
              </a:xfrm>
              <a:custGeom>
                <a:rect b="b" l="l" r="r" t="t"/>
                <a:pathLst>
                  <a:path extrusionOk="0" h="111" w="46">
                    <a:moveTo>
                      <a:pt x="23" y="111"/>
                    </a:moveTo>
                    <a:lnTo>
                      <a:pt x="23" y="111"/>
                    </a:lnTo>
                    <a:lnTo>
                      <a:pt x="19" y="110"/>
                    </a:lnTo>
                    <a:lnTo>
                      <a:pt x="15" y="109"/>
                    </a:lnTo>
                    <a:lnTo>
                      <a:pt x="12" y="108"/>
                    </a:lnTo>
                    <a:lnTo>
                      <a:pt x="7" y="105"/>
                    </a:lnTo>
                    <a:lnTo>
                      <a:pt x="4" y="103"/>
                    </a:lnTo>
                    <a:lnTo>
                      <a:pt x="2" y="99"/>
                    </a:lnTo>
                    <a:lnTo>
                      <a:pt x="1" y="94"/>
                    </a:lnTo>
                    <a:lnTo>
                      <a:pt x="0" y="88"/>
                    </a:lnTo>
                    <a:lnTo>
                      <a:pt x="0" y="22"/>
                    </a:lnTo>
                    <a:lnTo>
                      <a:pt x="0" y="22"/>
                    </a:lnTo>
                    <a:lnTo>
                      <a:pt x="1" y="17"/>
                    </a:lnTo>
                    <a:lnTo>
                      <a:pt x="2" y="13"/>
                    </a:lnTo>
                    <a:lnTo>
                      <a:pt x="4" y="9"/>
                    </a:lnTo>
                    <a:lnTo>
                      <a:pt x="7" y="6"/>
                    </a:lnTo>
                    <a:lnTo>
                      <a:pt x="12" y="4"/>
                    </a:lnTo>
                    <a:lnTo>
                      <a:pt x="15" y="2"/>
                    </a:lnTo>
                    <a:lnTo>
                      <a:pt x="19" y="0"/>
                    </a:lnTo>
                    <a:lnTo>
                      <a:pt x="23" y="0"/>
                    </a:lnTo>
                    <a:lnTo>
                      <a:pt x="23" y="0"/>
                    </a:lnTo>
                    <a:lnTo>
                      <a:pt x="28" y="0"/>
                    </a:lnTo>
                    <a:lnTo>
                      <a:pt x="32" y="2"/>
                    </a:lnTo>
                    <a:lnTo>
                      <a:pt x="35" y="4"/>
                    </a:lnTo>
                    <a:lnTo>
                      <a:pt x="39" y="6"/>
                    </a:lnTo>
                    <a:lnTo>
                      <a:pt x="42" y="9"/>
                    </a:lnTo>
                    <a:lnTo>
                      <a:pt x="45" y="13"/>
                    </a:lnTo>
                    <a:lnTo>
                      <a:pt x="46" y="17"/>
                    </a:lnTo>
                    <a:lnTo>
                      <a:pt x="46" y="22"/>
                    </a:lnTo>
                    <a:lnTo>
                      <a:pt x="46" y="88"/>
                    </a:lnTo>
                    <a:lnTo>
                      <a:pt x="46" y="88"/>
                    </a:lnTo>
                    <a:lnTo>
                      <a:pt x="46" y="94"/>
                    </a:lnTo>
                    <a:lnTo>
                      <a:pt x="45" y="99"/>
                    </a:lnTo>
                    <a:lnTo>
                      <a:pt x="42" y="103"/>
                    </a:lnTo>
                    <a:lnTo>
                      <a:pt x="39" y="105"/>
                    </a:lnTo>
                    <a:lnTo>
                      <a:pt x="35" y="108"/>
                    </a:lnTo>
                    <a:lnTo>
                      <a:pt x="32" y="109"/>
                    </a:lnTo>
                    <a:lnTo>
                      <a:pt x="28" y="110"/>
                    </a:lnTo>
                    <a:lnTo>
                      <a:pt x="23" y="111"/>
                    </a:lnTo>
                    <a:lnTo>
                      <a:pt x="23" y="11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6" name="Google Shape;146;p2"/>
              <p:cNvSpPr/>
              <p:nvPr/>
            </p:nvSpPr>
            <p:spPr>
              <a:xfrm>
                <a:off x="2636838" y="4375150"/>
                <a:ext cx="23813" cy="50800"/>
              </a:xfrm>
              <a:custGeom>
                <a:rect b="b" l="l" r="r" t="t"/>
                <a:pathLst>
                  <a:path extrusionOk="0" h="96" w="46">
                    <a:moveTo>
                      <a:pt x="23" y="96"/>
                    </a:moveTo>
                    <a:lnTo>
                      <a:pt x="23" y="96"/>
                    </a:lnTo>
                    <a:lnTo>
                      <a:pt x="19" y="96"/>
                    </a:lnTo>
                    <a:lnTo>
                      <a:pt x="15" y="95"/>
                    </a:lnTo>
                    <a:lnTo>
                      <a:pt x="11" y="92"/>
                    </a:lnTo>
                    <a:lnTo>
                      <a:pt x="8" y="90"/>
                    </a:lnTo>
                    <a:lnTo>
                      <a:pt x="5" y="86"/>
                    </a:lnTo>
                    <a:lnTo>
                      <a:pt x="3" y="82"/>
                    </a:lnTo>
                    <a:lnTo>
                      <a:pt x="1" y="78"/>
                    </a:lnTo>
                    <a:lnTo>
                      <a:pt x="0" y="73"/>
                    </a:lnTo>
                    <a:lnTo>
                      <a:pt x="0" y="22"/>
                    </a:lnTo>
                    <a:lnTo>
                      <a:pt x="0" y="22"/>
                    </a:lnTo>
                    <a:lnTo>
                      <a:pt x="1" y="18"/>
                    </a:lnTo>
                    <a:lnTo>
                      <a:pt x="3" y="14"/>
                    </a:lnTo>
                    <a:lnTo>
                      <a:pt x="5" y="10"/>
                    </a:lnTo>
                    <a:lnTo>
                      <a:pt x="8" y="7"/>
                    </a:lnTo>
                    <a:lnTo>
                      <a:pt x="11" y="4"/>
                    </a:lnTo>
                    <a:lnTo>
                      <a:pt x="15" y="2"/>
                    </a:lnTo>
                    <a:lnTo>
                      <a:pt x="19" y="1"/>
                    </a:lnTo>
                    <a:lnTo>
                      <a:pt x="23" y="0"/>
                    </a:lnTo>
                    <a:lnTo>
                      <a:pt x="23" y="0"/>
                    </a:lnTo>
                    <a:lnTo>
                      <a:pt x="28" y="1"/>
                    </a:lnTo>
                    <a:lnTo>
                      <a:pt x="32" y="2"/>
                    </a:lnTo>
                    <a:lnTo>
                      <a:pt x="37" y="4"/>
                    </a:lnTo>
                    <a:lnTo>
                      <a:pt x="40" y="7"/>
                    </a:lnTo>
                    <a:lnTo>
                      <a:pt x="43" y="10"/>
                    </a:lnTo>
                    <a:lnTo>
                      <a:pt x="45" y="14"/>
                    </a:lnTo>
                    <a:lnTo>
                      <a:pt x="46" y="18"/>
                    </a:lnTo>
                    <a:lnTo>
                      <a:pt x="46" y="22"/>
                    </a:lnTo>
                    <a:lnTo>
                      <a:pt x="46" y="73"/>
                    </a:lnTo>
                    <a:lnTo>
                      <a:pt x="46" y="73"/>
                    </a:lnTo>
                    <a:lnTo>
                      <a:pt x="46" y="78"/>
                    </a:lnTo>
                    <a:lnTo>
                      <a:pt x="45" y="82"/>
                    </a:lnTo>
                    <a:lnTo>
                      <a:pt x="43" y="86"/>
                    </a:lnTo>
                    <a:lnTo>
                      <a:pt x="40" y="90"/>
                    </a:lnTo>
                    <a:lnTo>
                      <a:pt x="37" y="92"/>
                    </a:lnTo>
                    <a:lnTo>
                      <a:pt x="32" y="95"/>
                    </a:lnTo>
                    <a:lnTo>
                      <a:pt x="28" y="96"/>
                    </a:lnTo>
                    <a:lnTo>
                      <a:pt x="23" y="96"/>
                    </a:lnTo>
                    <a:lnTo>
                      <a:pt x="23" y="96"/>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7" name="Google Shape;147;p2"/>
              <p:cNvSpPr/>
              <p:nvPr/>
            </p:nvSpPr>
            <p:spPr>
              <a:xfrm>
                <a:off x="2692401" y="4376738"/>
                <a:ext cx="23813" cy="47625"/>
              </a:xfrm>
              <a:custGeom>
                <a:rect b="b" l="l" r="r" t="t"/>
                <a:pathLst>
                  <a:path extrusionOk="0" h="90" w="45">
                    <a:moveTo>
                      <a:pt x="23" y="90"/>
                    </a:moveTo>
                    <a:lnTo>
                      <a:pt x="23" y="90"/>
                    </a:lnTo>
                    <a:lnTo>
                      <a:pt x="18" y="90"/>
                    </a:lnTo>
                    <a:lnTo>
                      <a:pt x="14" y="88"/>
                    </a:lnTo>
                    <a:lnTo>
                      <a:pt x="10" y="85"/>
                    </a:lnTo>
                    <a:lnTo>
                      <a:pt x="7" y="83"/>
                    </a:lnTo>
                    <a:lnTo>
                      <a:pt x="4" y="79"/>
                    </a:lnTo>
                    <a:lnTo>
                      <a:pt x="2" y="76"/>
                    </a:lnTo>
                    <a:lnTo>
                      <a:pt x="1" y="72"/>
                    </a:lnTo>
                    <a:lnTo>
                      <a:pt x="0" y="67"/>
                    </a:lnTo>
                    <a:lnTo>
                      <a:pt x="0" y="22"/>
                    </a:lnTo>
                    <a:lnTo>
                      <a:pt x="0" y="22"/>
                    </a:lnTo>
                    <a:lnTo>
                      <a:pt x="1" y="18"/>
                    </a:lnTo>
                    <a:lnTo>
                      <a:pt x="2" y="14"/>
                    </a:lnTo>
                    <a:lnTo>
                      <a:pt x="4" y="10"/>
                    </a:lnTo>
                    <a:lnTo>
                      <a:pt x="7" y="7"/>
                    </a:lnTo>
                    <a:lnTo>
                      <a:pt x="10" y="4"/>
                    </a:lnTo>
                    <a:lnTo>
                      <a:pt x="14" y="2"/>
                    </a:lnTo>
                    <a:lnTo>
                      <a:pt x="18" y="1"/>
                    </a:lnTo>
                    <a:lnTo>
                      <a:pt x="23" y="0"/>
                    </a:lnTo>
                    <a:lnTo>
                      <a:pt x="23" y="0"/>
                    </a:lnTo>
                    <a:lnTo>
                      <a:pt x="27" y="1"/>
                    </a:lnTo>
                    <a:lnTo>
                      <a:pt x="32" y="2"/>
                    </a:lnTo>
                    <a:lnTo>
                      <a:pt x="35" y="4"/>
                    </a:lnTo>
                    <a:lnTo>
                      <a:pt x="39" y="7"/>
                    </a:lnTo>
                    <a:lnTo>
                      <a:pt x="41" y="10"/>
                    </a:lnTo>
                    <a:lnTo>
                      <a:pt x="43" y="14"/>
                    </a:lnTo>
                    <a:lnTo>
                      <a:pt x="45" y="18"/>
                    </a:lnTo>
                    <a:lnTo>
                      <a:pt x="45" y="22"/>
                    </a:lnTo>
                    <a:lnTo>
                      <a:pt x="45" y="67"/>
                    </a:lnTo>
                    <a:lnTo>
                      <a:pt x="45" y="67"/>
                    </a:lnTo>
                    <a:lnTo>
                      <a:pt x="45" y="72"/>
                    </a:lnTo>
                    <a:lnTo>
                      <a:pt x="43" y="76"/>
                    </a:lnTo>
                    <a:lnTo>
                      <a:pt x="41" y="79"/>
                    </a:lnTo>
                    <a:lnTo>
                      <a:pt x="39" y="83"/>
                    </a:lnTo>
                    <a:lnTo>
                      <a:pt x="35" y="85"/>
                    </a:lnTo>
                    <a:lnTo>
                      <a:pt x="32" y="88"/>
                    </a:lnTo>
                    <a:lnTo>
                      <a:pt x="27" y="90"/>
                    </a:lnTo>
                    <a:lnTo>
                      <a:pt x="23" y="90"/>
                    </a:lnTo>
                    <a:lnTo>
                      <a:pt x="23" y="90"/>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8" name="Google Shape;148;p2"/>
              <p:cNvSpPr/>
              <p:nvPr/>
            </p:nvSpPr>
            <p:spPr>
              <a:xfrm>
                <a:off x="2744788" y="4376738"/>
                <a:ext cx="28575" cy="53975"/>
              </a:xfrm>
              <a:custGeom>
                <a:rect b="b" l="l" r="r" t="t"/>
                <a:pathLst>
                  <a:path extrusionOk="0" h="101" w="52">
                    <a:moveTo>
                      <a:pt x="22" y="101"/>
                    </a:moveTo>
                    <a:lnTo>
                      <a:pt x="22" y="101"/>
                    </a:lnTo>
                    <a:lnTo>
                      <a:pt x="18" y="100"/>
                    </a:lnTo>
                    <a:lnTo>
                      <a:pt x="12" y="99"/>
                    </a:lnTo>
                    <a:lnTo>
                      <a:pt x="9" y="97"/>
                    </a:lnTo>
                    <a:lnTo>
                      <a:pt x="5" y="94"/>
                    </a:lnTo>
                    <a:lnTo>
                      <a:pt x="5" y="94"/>
                    </a:lnTo>
                    <a:lnTo>
                      <a:pt x="3" y="91"/>
                    </a:lnTo>
                    <a:lnTo>
                      <a:pt x="1" y="88"/>
                    </a:lnTo>
                    <a:lnTo>
                      <a:pt x="0" y="83"/>
                    </a:lnTo>
                    <a:lnTo>
                      <a:pt x="0" y="79"/>
                    </a:lnTo>
                    <a:lnTo>
                      <a:pt x="0" y="79"/>
                    </a:lnTo>
                    <a:lnTo>
                      <a:pt x="1" y="65"/>
                    </a:lnTo>
                    <a:lnTo>
                      <a:pt x="3" y="51"/>
                    </a:lnTo>
                    <a:lnTo>
                      <a:pt x="3" y="51"/>
                    </a:lnTo>
                    <a:lnTo>
                      <a:pt x="5" y="37"/>
                    </a:lnTo>
                    <a:lnTo>
                      <a:pt x="6" y="23"/>
                    </a:lnTo>
                    <a:lnTo>
                      <a:pt x="6" y="23"/>
                    </a:lnTo>
                    <a:lnTo>
                      <a:pt x="7" y="16"/>
                    </a:lnTo>
                    <a:lnTo>
                      <a:pt x="8" y="12"/>
                    </a:lnTo>
                    <a:lnTo>
                      <a:pt x="11" y="8"/>
                    </a:lnTo>
                    <a:lnTo>
                      <a:pt x="14" y="5"/>
                    </a:lnTo>
                    <a:lnTo>
                      <a:pt x="18" y="3"/>
                    </a:lnTo>
                    <a:lnTo>
                      <a:pt x="22" y="2"/>
                    </a:lnTo>
                    <a:lnTo>
                      <a:pt x="26" y="1"/>
                    </a:lnTo>
                    <a:lnTo>
                      <a:pt x="30" y="0"/>
                    </a:lnTo>
                    <a:lnTo>
                      <a:pt x="30" y="0"/>
                    </a:lnTo>
                    <a:lnTo>
                      <a:pt x="34" y="1"/>
                    </a:lnTo>
                    <a:lnTo>
                      <a:pt x="39" y="2"/>
                    </a:lnTo>
                    <a:lnTo>
                      <a:pt x="43" y="4"/>
                    </a:lnTo>
                    <a:lnTo>
                      <a:pt x="46" y="7"/>
                    </a:lnTo>
                    <a:lnTo>
                      <a:pt x="46" y="7"/>
                    </a:lnTo>
                    <a:lnTo>
                      <a:pt x="49" y="10"/>
                    </a:lnTo>
                    <a:lnTo>
                      <a:pt x="51" y="13"/>
                    </a:lnTo>
                    <a:lnTo>
                      <a:pt x="52" y="17"/>
                    </a:lnTo>
                    <a:lnTo>
                      <a:pt x="52" y="21"/>
                    </a:lnTo>
                    <a:lnTo>
                      <a:pt x="52" y="21"/>
                    </a:lnTo>
                    <a:lnTo>
                      <a:pt x="51" y="36"/>
                    </a:lnTo>
                    <a:lnTo>
                      <a:pt x="49" y="49"/>
                    </a:lnTo>
                    <a:lnTo>
                      <a:pt x="49" y="49"/>
                    </a:lnTo>
                    <a:lnTo>
                      <a:pt x="46" y="64"/>
                    </a:lnTo>
                    <a:lnTo>
                      <a:pt x="45" y="78"/>
                    </a:lnTo>
                    <a:lnTo>
                      <a:pt x="45" y="78"/>
                    </a:lnTo>
                    <a:lnTo>
                      <a:pt x="44" y="83"/>
                    </a:lnTo>
                    <a:lnTo>
                      <a:pt x="43" y="89"/>
                    </a:lnTo>
                    <a:lnTo>
                      <a:pt x="41" y="92"/>
                    </a:lnTo>
                    <a:lnTo>
                      <a:pt x="38" y="95"/>
                    </a:lnTo>
                    <a:lnTo>
                      <a:pt x="34" y="98"/>
                    </a:lnTo>
                    <a:lnTo>
                      <a:pt x="30" y="99"/>
                    </a:lnTo>
                    <a:lnTo>
                      <a:pt x="26" y="100"/>
                    </a:lnTo>
                    <a:lnTo>
                      <a:pt x="22" y="101"/>
                    </a:lnTo>
                    <a:lnTo>
                      <a:pt x="22" y="101"/>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49" name="Google Shape;149;p2"/>
              <p:cNvSpPr/>
              <p:nvPr/>
            </p:nvSpPr>
            <p:spPr>
              <a:xfrm>
                <a:off x="2813051" y="4378325"/>
                <a:ext cx="30163" cy="55563"/>
              </a:xfrm>
              <a:custGeom>
                <a:rect b="b" l="l" r="r" t="t"/>
                <a:pathLst>
                  <a:path extrusionOk="0" h="105" w="56">
                    <a:moveTo>
                      <a:pt x="23" y="105"/>
                    </a:moveTo>
                    <a:lnTo>
                      <a:pt x="23" y="105"/>
                    </a:lnTo>
                    <a:lnTo>
                      <a:pt x="19" y="104"/>
                    </a:lnTo>
                    <a:lnTo>
                      <a:pt x="15" y="103"/>
                    </a:lnTo>
                    <a:lnTo>
                      <a:pt x="10" y="100"/>
                    </a:lnTo>
                    <a:lnTo>
                      <a:pt x="6" y="97"/>
                    </a:lnTo>
                    <a:lnTo>
                      <a:pt x="6" y="97"/>
                    </a:lnTo>
                    <a:lnTo>
                      <a:pt x="4" y="94"/>
                    </a:lnTo>
                    <a:lnTo>
                      <a:pt x="2" y="90"/>
                    </a:lnTo>
                    <a:lnTo>
                      <a:pt x="1" y="87"/>
                    </a:lnTo>
                    <a:lnTo>
                      <a:pt x="0" y="83"/>
                    </a:lnTo>
                    <a:lnTo>
                      <a:pt x="0" y="83"/>
                    </a:lnTo>
                    <a:lnTo>
                      <a:pt x="1" y="74"/>
                    </a:lnTo>
                    <a:lnTo>
                      <a:pt x="3" y="65"/>
                    </a:lnTo>
                    <a:lnTo>
                      <a:pt x="3" y="65"/>
                    </a:lnTo>
                    <a:lnTo>
                      <a:pt x="6" y="53"/>
                    </a:lnTo>
                    <a:lnTo>
                      <a:pt x="6" y="46"/>
                    </a:lnTo>
                    <a:lnTo>
                      <a:pt x="6" y="40"/>
                    </a:lnTo>
                    <a:lnTo>
                      <a:pt x="6" y="40"/>
                    </a:lnTo>
                    <a:lnTo>
                      <a:pt x="6" y="31"/>
                    </a:lnTo>
                    <a:lnTo>
                      <a:pt x="7" y="22"/>
                    </a:lnTo>
                    <a:lnTo>
                      <a:pt x="8" y="17"/>
                    </a:lnTo>
                    <a:lnTo>
                      <a:pt x="10" y="13"/>
                    </a:lnTo>
                    <a:lnTo>
                      <a:pt x="13" y="9"/>
                    </a:lnTo>
                    <a:lnTo>
                      <a:pt x="17" y="6"/>
                    </a:lnTo>
                    <a:lnTo>
                      <a:pt x="17" y="6"/>
                    </a:lnTo>
                    <a:lnTo>
                      <a:pt x="21" y="3"/>
                    </a:lnTo>
                    <a:lnTo>
                      <a:pt x="25" y="1"/>
                    </a:lnTo>
                    <a:lnTo>
                      <a:pt x="30" y="0"/>
                    </a:lnTo>
                    <a:lnTo>
                      <a:pt x="34" y="0"/>
                    </a:lnTo>
                    <a:lnTo>
                      <a:pt x="34" y="0"/>
                    </a:lnTo>
                    <a:lnTo>
                      <a:pt x="38" y="0"/>
                    </a:lnTo>
                    <a:lnTo>
                      <a:pt x="42" y="1"/>
                    </a:lnTo>
                    <a:lnTo>
                      <a:pt x="46" y="3"/>
                    </a:lnTo>
                    <a:lnTo>
                      <a:pt x="49" y="6"/>
                    </a:lnTo>
                    <a:lnTo>
                      <a:pt x="49" y="6"/>
                    </a:lnTo>
                    <a:lnTo>
                      <a:pt x="53" y="12"/>
                    </a:lnTo>
                    <a:lnTo>
                      <a:pt x="55" y="20"/>
                    </a:lnTo>
                    <a:lnTo>
                      <a:pt x="56" y="23"/>
                    </a:lnTo>
                    <a:lnTo>
                      <a:pt x="55" y="27"/>
                    </a:lnTo>
                    <a:lnTo>
                      <a:pt x="54" y="31"/>
                    </a:lnTo>
                    <a:lnTo>
                      <a:pt x="53" y="34"/>
                    </a:lnTo>
                    <a:lnTo>
                      <a:pt x="52" y="35"/>
                    </a:lnTo>
                    <a:lnTo>
                      <a:pt x="52" y="35"/>
                    </a:lnTo>
                    <a:lnTo>
                      <a:pt x="52" y="41"/>
                    </a:lnTo>
                    <a:lnTo>
                      <a:pt x="52" y="41"/>
                    </a:lnTo>
                    <a:lnTo>
                      <a:pt x="52" y="52"/>
                    </a:lnTo>
                    <a:lnTo>
                      <a:pt x="52" y="52"/>
                    </a:lnTo>
                    <a:lnTo>
                      <a:pt x="51" y="58"/>
                    </a:lnTo>
                    <a:lnTo>
                      <a:pt x="50" y="66"/>
                    </a:lnTo>
                    <a:lnTo>
                      <a:pt x="50" y="66"/>
                    </a:lnTo>
                    <a:lnTo>
                      <a:pt x="48" y="73"/>
                    </a:lnTo>
                    <a:lnTo>
                      <a:pt x="47" y="81"/>
                    </a:lnTo>
                    <a:lnTo>
                      <a:pt x="47" y="81"/>
                    </a:lnTo>
                    <a:lnTo>
                      <a:pt x="46" y="87"/>
                    </a:lnTo>
                    <a:lnTo>
                      <a:pt x="44" y="91"/>
                    </a:lnTo>
                    <a:lnTo>
                      <a:pt x="41" y="95"/>
                    </a:lnTo>
                    <a:lnTo>
                      <a:pt x="39" y="98"/>
                    </a:lnTo>
                    <a:lnTo>
                      <a:pt x="36" y="101"/>
                    </a:lnTo>
                    <a:lnTo>
                      <a:pt x="32" y="103"/>
                    </a:lnTo>
                    <a:lnTo>
                      <a:pt x="28" y="104"/>
                    </a:lnTo>
                    <a:lnTo>
                      <a:pt x="23" y="105"/>
                    </a:lnTo>
                    <a:lnTo>
                      <a:pt x="23" y="105"/>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50" name="Google Shape;150;p2"/>
              <p:cNvSpPr/>
              <p:nvPr/>
            </p:nvSpPr>
            <p:spPr>
              <a:xfrm>
                <a:off x="2578101" y="4462463"/>
                <a:ext cx="196850" cy="26988"/>
              </a:xfrm>
              <a:custGeom>
                <a:rect b="b" l="l" r="r" t="t"/>
                <a:pathLst>
                  <a:path extrusionOk="0" h="50" w="370">
                    <a:moveTo>
                      <a:pt x="347" y="50"/>
                    </a:moveTo>
                    <a:lnTo>
                      <a:pt x="347" y="50"/>
                    </a:lnTo>
                    <a:lnTo>
                      <a:pt x="265" y="49"/>
                    </a:lnTo>
                    <a:lnTo>
                      <a:pt x="185" y="48"/>
                    </a:lnTo>
                    <a:lnTo>
                      <a:pt x="185" y="48"/>
                    </a:lnTo>
                    <a:lnTo>
                      <a:pt x="103" y="46"/>
                    </a:lnTo>
                    <a:lnTo>
                      <a:pt x="22" y="46"/>
                    </a:lnTo>
                    <a:lnTo>
                      <a:pt x="22" y="46"/>
                    </a:lnTo>
                    <a:lnTo>
                      <a:pt x="16" y="45"/>
                    </a:lnTo>
                    <a:lnTo>
                      <a:pt x="12" y="44"/>
                    </a:lnTo>
                    <a:lnTo>
                      <a:pt x="8" y="41"/>
                    </a:lnTo>
                    <a:lnTo>
                      <a:pt x="5" y="39"/>
                    </a:lnTo>
                    <a:lnTo>
                      <a:pt x="3" y="35"/>
                    </a:lnTo>
                    <a:lnTo>
                      <a:pt x="1" y="32"/>
                    </a:lnTo>
                    <a:lnTo>
                      <a:pt x="0" y="28"/>
                    </a:lnTo>
                    <a:lnTo>
                      <a:pt x="0" y="24"/>
                    </a:lnTo>
                    <a:lnTo>
                      <a:pt x="0" y="24"/>
                    </a:lnTo>
                    <a:lnTo>
                      <a:pt x="0" y="19"/>
                    </a:lnTo>
                    <a:lnTo>
                      <a:pt x="1" y="14"/>
                    </a:lnTo>
                    <a:lnTo>
                      <a:pt x="3" y="11"/>
                    </a:lnTo>
                    <a:lnTo>
                      <a:pt x="5" y="7"/>
                    </a:lnTo>
                    <a:lnTo>
                      <a:pt x="8" y="5"/>
                    </a:lnTo>
                    <a:lnTo>
                      <a:pt x="12" y="2"/>
                    </a:lnTo>
                    <a:lnTo>
                      <a:pt x="16" y="1"/>
                    </a:lnTo>
                    <a:lnTo>
                      <a:pt x="22" y="0"/>
                    </a:lnTo>
                    <a:lnTo>
                      <a:pt x="22" y="0"/>
                    </a:lnTo>
                    <a:lnTo>
                      <a:pt x="103" y="1"/>
                    </a:lnTo>
                    <a:lnTo>
                      <a:pt x="185" y="2"/>
                    </a:lnTo>
                    <a:lnTo>
                      <a:pt x="185" y="2"/>
                    </a:lnTo>
                    <a:lnTo>
                      <a:pt x="265" y="3"/>
                    </a:lnTo>
                    <a:lnTo>
                      <a:pt x="347" y="4"/>
                    </a:lnTo>
                    <a:lnTo>
                      <a:pt x="347" y="4"/>
                    </a:lnTo>
                    <a:lnTo>
                      <a:pt x="353" y="4"/>
                    </a:lnTo>
                    <a:lnTo>
                      <a:pt x="357" y="5"/>
                    </a:lnTo>
                    <a:lnTo>
                      <a:pt x="361" y="8"/>
                    </a:lnTo>
                    <a:lnTo>
                      <a:pt x="364" y="10"/>
                    </a:lnTo>
                    <a:lnTo>
                      <a:pt x="367" y="14"/>
                    </a:lnTo>
                    <a:lnTo>
                      <a:pt x="368" y="18"/>
                    </a:lnTo>
                    <a:lnTo>
                      <a:pt x="369" y="22"/>
                    </a:lnTo>
                    <a:lnTo>
                      <a:pt x="370" y="27"/>
                    </a:lnTo>
                    <a:lnTo>
                      <a:pt x="370" y="27"/>
                    </a:lnTo>
                    <a:lnTo>
                      <a:pt x="369" y="31"/>
                    </a:lnTo>
                    <a:lnTo>
                      <a:pt x="368" y="35"/>
                    </a:lnTo>
                    <a:lnTo>
                      <a:pt x="367" y="38"/>
                    </a:lnTo>
                    <a:lnTo>
                      <a:pt x="364" y="42"/>
                    </a:lnTo>
                    <a:lnTo>
                      <a:pt x="361" y="45"/>
                    </a:lnTo>
                    <a:lnTo>
                      <a:pt x="357" y="48"/>
                    </a:lnTo>
                    <a:lnTo>
                      <a:pt x="353" y="49"/>
                    </a:lnTo>
                    <a:lnTo>
                      <a:pt x="347" y="50"/>
                    </a:lnTo>
                    <a:lnTo>
                      <a:pt x="347" y="50"/>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51" name="Google Shape;151;p2"/>
              <p:cNvSpPr/>
              <p:nvPr/>
            </p:nvSpPr>
            <p:spPr>
              <a:xfrm>
                <a:off x="2581276" y="4510088"/>
                <a:ext cx="82550" cy="23813"/>
              </a:xfrm>
              <a:custGeom>
                <a:rect b="b" l="l" r="r" t="t"/>
                <a:pathLst>
                  <a:path extrusionOk="0" h="45" w="155">
                    <a:moveTo>
                      <a:pt x="22" y="45"/>
                    </a:moveTo>
                    <a:lnTo>
                      <a:pt x="22" y="45"/>
                    </a:lnTo>
                    <a:lnTo>
                      <a:pt x="17" y="45"/>
                    </a:lnTo>
                    <a:lnTo>
                      <a:pt x="13" y="43"/>
                    </a:lnTo>
                    <a:lnTo>
                      <a:pt x="8" y="41"/>
                    </a:lnTo>
                    <a:lnTo>
                      <a:pt x="5" y="38"/>
                    </a:lnTo>
                    <a:lnTo>
                      <a:pt x="3" y="35"/>
                    </a:lnTo>
                    <a:lnTo>
                      <a:pt x="1" y="31"/>
                    </a:lnTo>
                    <a:lnTo>
                      <a:pt x="1" y="27"/>
                    </a:lnTo>
                    <a:lnTo>
                      <a:pt x="0" y="23"/>
                    </a:lnTo>
                    <a:lnTo>
                      <a:pt x="0" y="23"/>
                    </a:lnTo>
                    <a:lnTo>
                      <a:pt x="1" y="18"/>
                    </a:lnTo>
                    <a:lnTo>
                      <a:pt x="1" y="14"/>
                    </a:lnTo>
                    <a:lnTo>
                      <a:pt x="3" y="10"/>
                    </a:lnTo>
                    <a:lnTo>
                      <a:pt x="5" y="7"/>
                    </a:lnTo>
                    <a:lnTo>
                      <a:pt x="8" y="4"/>
                    </a:lnTo>
                    <a:lnTo>
                      <a:pt x="13" y="2"/>
                    </a:lnTo>
                    <a:lnTo>
                      <a:pt x="17" y="1"/>
                    </a:lnTo>
                    <a:lnTo>
                      <a:pt x="22" y="0"/>
                    </a:lnTo>
                    <a:lnTo>
                      <a:pt x="132" y="0"/>
                    </a:lnTo>
                    <a:lnTo>
                      <a:pt x="132" y="0"/>
                    </a:lnTo>
                    <a:lnTo>
                      <a:pt x="139" y="1"/>
                    </a:lnTo>
                    <a:lnTo>
                      <a:pt x="143" y="2"/>
                    </a:lnTo>
                    <a:lnTo>
                      <a:pt x="147" y="4"/>
                    </a:lnTo>
                    <a:lnTo>
                      <a:pt x="150" y="7"/>
                    </a:lnTo>
                    <a:lnTo>
                      <a:pt x="152" y="10"/>
                    </a:lnTo>
                    <a:lnTo>
                      <a:pt x="153" y="14"/>
                    </a:lnTo>
                    <a:lnTo>
                      <a:pt x="154" y="18"/>
                    </a:lnTo>
                    <a:lnTo>
                      <a:pt x="155" y="23"/>
                    </a:lnTo>
                    <a:lnTo>
                      <a:pt x="155" y="23"/>
                    </a:lnTo>
                    <a:lnTo>
                      <a:pt x="154" y="27"/>
                    </a:lnTo>
                    <a:lnTo>
                      <a:pt x="153" y="31"/>
                    </a:lnTo>
                    <a:lnTo>
                      <a:pt x="152" y="35"/>
                    </a:lnTo>
                    <a:lnTo>
                      <a:pt x="150" y="38"/>
                    </a:lnTo>
                    <a:lnTo>
                      <a:pt x="147" y="41"/>
                    </a:lnTo>
                    <a:lnTo>
                      <a:pt x="143" y="43"/>
                    </a:lnTo>
                    <a:lnTo>
                      <a:pt x="139" y="45"/>
                    </a:lnTo>
                    <a:lnTo>
                      <a:pt x="132" y="45"/>
                    </a:lnTo>
                    <a:lnTo>
                      <a:pt x="22" y="45"/>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52" name="Google Shape;152;p2"/>
              <p:cNvSpPr/>
              <p:nvPr/>
            </p:nvSpPr>
            <p:spPr>
              <a:xfrm>
                <a:off x="2578101" y="4552950"/>
                <a:ext cx="241300" cy="31750"/>
              </a:xfrm>
              <a:custGeom>
                <a:rect b="b" l="l" r="r" t="t"/>
                <a:pathLst>
                  <a:path extrusionOk="0" h="58" w="454">
                    <a:moveTo>
                      <a:pt x="400" y="58"/>
                    </a:moveTo>
                    <a:lnTo>
                      <a:pt x="400" y="58"/>
                    </a:lnTo>
                    <a:lnTo>
                      <a:pt x="352" y="58"/>
                    </a:lnTo>
                    <a:lnTo>
                      <a:pt x="305" y="56"/>
                    </a:lnTo>
                    <a:lnTo>
                      <a:pt x="212" y="52"/>
                    </a:lnTo>
                    <a:lnTo>
                      <a:pt x="212" y="52"/>
                    </a:lnTo>
                    <a:lnTo>
                      <a:pt x="117" y="48"/>
                    </a:lnTo>
                    <a:lnTo>
                      <a:pt x="69" y="46"/>
                    </a:lnTo>
                    <a:lnTo>
                      <a:pt x="22" y="46"/>
                    </a:lnTo>
                    <a:lnTo>
                      <a:pt x="22" y="46"/>
                    </a:lnTo>
                    <a:lnTo>
                      <a:pt x="16" y="45"/>
                    </a:lnTo>
                    <a:lnTo>
                      <a:pt x="12" y="44"/>
                    </a:lnTo>
                    <a:lnTo>
                      <a:pt x="8" y="42"/>
                    </a:lnTo>
                    <a:lnTo>
                      <a:pt x="5" y="39"/>
                    </a:lnTo>
                    <a:lnTo>
                      <a:pt x="3" y="36"/>
                    </a:lnTo>
                    <a:lnTo>
                      <a:pt x="1" y="31"/>
                    </a:lnTo>
                    <a:lnTo>
                      <a:pt x="0" y="27"/>
                    </a:lnTo>
                    <a:lnTo>
                      <a:pt x="0" y="23"/>
                    </a:lnTo>
                    <a:lnTo>
                      <a:pt x="0" y="23"/>
                    </a:lnTo>
                    <a:lnTo>
                      <a:pt x="0" y="19"/>
                    </a:lnTo>
                    <a:lnTo>
                      <a:pt x="1" y="15"/>
                    </a:lnTo>
                    <a:lnTo>
                      <a:pt x="3" y="11"/>
                    </a:lnTo>
                    <a:lnTo>
                      <a:pt x="5" y="8"/>
                    </a:lnTo>
                    <a:lnTo>
                      <a:pt x="8" y="5"/>
                    </a:lnTo>
                    <a:lnTo>
                      <a:pt x="12" y="3"/>
                    </a:lnTo>
                    <a:lnTo>
                      <a:pt x="16" y="0"/>
                    </a:lnTo>
                    <a:lnTo>
                      <a:pt x="22" y="0"/>
                    </a:lnTo>
                    <a:lnTo>
                      <a:pt x="22" y="0"/>
                    </a:lnTo>
                    <a:lnTo>
                      <a:pt x="69" y="0"/>
                    </a:lnTo>
                    <a:lnTo>
                      <a:pt x="117" y="3"/>
                    </a:lnTo>
                    <a:lnTo>
                      <a:pt x="211" y="7"/>
                    </a:lnTo>
                    <a:lnTo>
                      <a:pt x="211" y="7"/>
                    </a:lnTo>
                    <a:lnTo>
                      <a:pt x="305" y="11"/>
                    </a:lnTo>
                    <a:lnTo>
                      <a:pt x="352" y="13"/>
                    </a:lnTo>
                    <a:lnTo>
                      <a:pt x="400" y="13"/>
                    </a:lnTo>
                    <a:lnTo>
                      <a:pt x="400" y="13"/>
                    </a:lnTo>
                    <a:lnTo>
                      <a:pt x="433" y="13"/>
                    </a:lnTo>
                    <a:lnTo>
                      <a:pt x="433" y="13"/>
                    </a:lnTo>
                    <a:lnTo>
                      <a:pt x="433" y="13"/>
                    </a:lnTo>
                    <a:lnTo>
                      <a:pt x="438" y="13"/>
                    </a:lnTo>
                    <a:lnTo>
                      <a:pt x="443" y="15"/>
                    </a:lnTo>
                    <a:lnTo>
                      <a:pt x="446" y="17"/>
                    </a:lnTo>
                    <a:lnTo>
                      <a:pt x="449" y="20"/>
                    </a:lnTo>
                    <a:lnTo>
                      <a:pt x="451" y="23"/>
                    </a:lnTo>
                    <a:lnTo>
                      <a:pt x="453" y="26"/>
                    </a:lnTo>
                    <a:lnTo>
                      <a:pt x="454" y="30"/>
                    </a:lnTo>
                    <a:lnTo>
                      <a:pt x="454" y="35"/>
                    </a:lnTo>
                    <a:lnTo>
                      <a:pt x="454" y="35"/>
                    </a:lnTo>
                    <a:lnTo>
                      <a:pt x="454" y="39"/>
                    </a:lnTo>
                    <a:lnTo>
                      <a:pt x="453" y="43"/>
                    </a:lnTo>
                    <a:lnTo>
                      <a:pt x="451" y="47"/>
                    </a:lnTo>
                    <a:lnTo>
                      <a:pt x="449" y="51"/>
                    </a:lnTo>
                    <a:lnTo>
                      <a:pt x="446" y="54"/>
                    </a:lnTo>
                    <a:lnTo>
                      <a:pt x="442" y="56"/>
                    </a:lnTo>
                    <a:lnTo>
                      <a:pt x="438" y="57"/>
                    </a:lnTo>
                    <a:lnTo>
                      <a:pt x="433" y="58"/>
                    </a:lnTo>
                    <a:lnTo>
                      <a:pt x="433" y="58"/>
                    </a:lnTo>
                    <a:lnTo>
                      <a:pt x="400" y="58"/>
                    </a:lnTo>
                    <a:lnTo>
                      <a:pt x="400" y="58"/>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53" name="Google Shape;153;p2"/>
              <p:cNvSpPr/>
              <p:nvPr/>
            </p:nvSpPr>
            <p:spPr>
              <a:xfrm>
                <a:off x="2163763" y="4130675"/>
                <a:ext cx="603250" cy="517525"/>
              </a:xfrm>
              <a:custGeom>
                <a:rect b="b" l="l" r="r" t="t"/>
                <a:pathLst>
                  <a:path extrusionOk="0" h="978" w="1139">
                    <a:moveTo>
                      <a:pt x="280" y="978"/>
                    </a:moveTo>
                    <a:lnTo>
                      <a:pt x="280" y="978"/>
                    </a:lnTo>
                    <a:lnTo>
                      <a:pt x="218" y="978"/>
                    </a:lnTo>
                    <a:lnTo>
                      <a:pt x="156" y="977"/>
                    </a:lnTo>
                    <a:lnTo>
                      <a:pt x="152" y="976"/>
                    </a:lnTo>
                    <a:lnTo>
                      <a:pt x="152" y="976"/>
                    </a:lnTo>
                    <a:lnTo>
                      <a:pt x="139" y="976"/>
                    </a:lnTo>
                    <a:lnTo>
                      <a:pt x="125" y="975"/>
                    </a:lnTo>
                    <a:lnTo>
                      <a:pt x="112" y="973"/>
                    </a:lnTo>
                    <a:lnTo>
                      <a:pt x="97" y="970"/>
                    </a:lnTo>
                    <a:lnTo>
                      <a:pt x="83" y="965"/>
                    </a:lnTo>
                    <a:lnTo>
                      <a:pt x="69" y="957"/>
                    </a:lnTo>
                    <a:lnTo>
                      <a:pt x="63" y="953"/>
                    </a:lnTo>
                    <a:lnTo>
                      <a:pt x="57" y="949"/>
                    </a:lnTo>
                    <a:lnTo>
                      <a:pt x="52" y="944"/>
                    </a:lnTo>
                    <a:lnTo>
                      <a:pt x="47" y="938"/>
                    </a:lnTo>
                    <a:lnTo>
                      <a:pt x="47" y="938"/>
                    </a:lnTo>
                    <a:lnTo>
                      <a:pt x="35" y="924"/>
                    </a:lnTo>
                    <a:lnTo>
                      <a:pt x="26" y="912"/>
                    </a:lnTo>
                    <a:lnTo>
                      <a:pt x="19" y="899"/>
                    </a:lnTo>
                    <a:lnTo>
                      <a:pt x="11" y="885"/>
                    </a:lnTo>
                    <a:lnTo>
                      <a:pt x="11" y="885"/>
                    </a:lnTo>
                    <a:lnTo>
                      <a:pt x="9" y="878"/>
                    </a:lnTo>
                    <a:lnTo>
                      <a:pt x="9" y="878"/>
                    </a:lnTo>
                    <a:lnTo>
                      <a:pt x="7" y="875"/>
                    </a:lnTo>
                    <a:lnTo>
                      <a:pt x="4" y="870"/>
                    </a:lnTo>
                    <a:lnTo>
                      <a:pt x="4" y="870"/>
                    </a:lnTo>
                    <a:lnTo>
                      <a:pt x="3" y="866"/>
                    </a:lnTo>
                    <a:lnTo>
                      <a:pt x="1" y="861"/>
                    </a:lnTo>
                    <a:lnTo>
                      <a:pt x="0" y="852"/>
                    </a:lnTo>
                    <a:lnTo>
                      <a:pt x="0" y="843"/>
                    </a:lnTo>
                    <a:lnTo>
                      <a:pt x="1" y="832"/>
                    </a:lnTo>
                    <a:lnTo>
                      <a:pt x="1" y="832"/>
                    </a:lnTo>
                    <a:lnTo>
                      <a:pt x="1" y="818"/>
                    </a:lnTo>
                    <a:lnTo>
                      <a:pt x="1" y="746"/>
                    </a:lnTo>
                    <a:lnTo>
                      <a:pt x="1" y="746"/>
                    </a:lnTo>
                    <a:lnTo>
                      <a:pt x="2" y="700"/>
                    </a:lnTo>
                    <a:lnTo>
                      <a:pt x="3" y="655"/>
                    </a:lnTo>
                    <a:lnTo>
                      <a:pt x="3" y="655"/>
                    </a:lnTo>
                    <a:lnTo>
                      <a:pt x="4" y="609"/>
                    </a:lnTo>
                    <a:lnTo>
                      <a:pt x="4" y="564"/>
                    </a:lnTo>
                    <a:lnTo>
                      <a:pt x="4" y="564"/>
                    </a:lnTo>
                    <a:lnTo>
                      <a:pt x="4" y="538"/>
                    </a:lnTo>
                    <a:lnTo>
                      <a:pt x="3" y="512"/>
                    </a:lnTo>
                    <a:lnTo>
                      <a:pt x="3" y="512"/>
                    </a:lnTo>
                    <a:lnTo>
                      <a:pt x="1" y="481"/>
                    </a:lnTo>
                    <a:lnTo>
                      <a:pt x="1" y="481"/>
                    </a:lnTo>
                    <a:lnTo>
                      <a:pt x="2" y="463"/>
                    </a:lnTo>
                    <a:lnTo>
                      <a:pt x="3" y="445"/>
                    </a:lnTo>
                    <a:lnTo>
                      <a:pt x="3" y="445"/>
                    </a:lnTo>
                    <a:lnTo>
                      <a:pt x="5" y="430"/>
                    </a:lnTo>
                    <a:lnTo>
                      <a:pt x="6" y="414"/>
                    </a:lnTo>
                    <a:lnTo>
                      <a:pt x="6" y="414"/>
                    </a:lnTo>
                    <a:lnTo>
                      <a:pt x="5" y="378"/>
                    </a:lnTo>
                    <a:lnTo>
                      <a:pt x="4" y="342"/>
                    </a:lnTo>
                    <a:lnTo>
                      <a:pt x="4" y="342"/>
                    </a:lnTo>
                    <a:lnTo>
                      <a:pt x="2" y="309"/>
                    </a:lnTo>
                    <a:lnTo>
                      <a:pt x="1" y="276"/>
                    </a:lnTo>
                    <a:lnTo>
                      <a:pt x="1" y="276"/>
                    </a:lnTo>
                    <a:lnTo>
                      <a:pt x="2" y="261"/>
                    </a:lnTo>
                    <a:lnTo>
                      <a:pt x="3" y="246"/>
                    </a:lnTo>
                    <a:lnTo>
                      <a:pt x="7" y="216"/>
                    </a:lnTo>
                    <a:lnTo>
                      <a:pt x="7" y="216"/>
                    </a:lnTo>
                    <a:lnTo>
                      <a:pt x="12" y="184"/>
                    </a:lnTo>
                    <a:lnTo>
                      <a:pt x="13" y="166"/>
                    </a:lnTo>
                    <a:lnTo>
                      <a:pt x="14" y="150"/>
                    </a:lnTo>
                    <a:lnTo>
                      <a:pt x="14" y="150"/>
                    </a:lnTo>
                    <a:lnTo>
                      <a:pt x="14" y="144"/>
                    </a:lnTo>
                    <a:lnTo>
                      <a:pt x="17" y="138"/>
                    </a:lnTo>
                    <a:lnTo>
                      <a:pt x="18" y="136"/>
                    </a:lnTo>
                    <a:lnTo>
                      <a:pt x="18" y="135"/>
                    </a:lnTo>
                    <a:lnTo>
                      <a:pt x="18" y="135"/>
                    </a:lnTo>
                    <a:lnTo>
                      <a:pt x="18" y="123"/>
                    </a:lnTo>
                    <a:lnTo>
                      <a:pt x="19" y="111"/>
                    </a:lnTo>
                    <a:lnTo>
                      <a:pt x="21" y="99"/>
                    </a:lnTo>
                    <a:lnTo>
                      <a:pt x="24" y="87"/>
                    </a:lnTo>
                    <a:lnTo>
                      <a:pt x="28" y="75"/>
                    </a:lnTo>
                    <a:lnTo>
                      <a:pt x="32" y="65"/>
                    </a:lnTo>
                    <a:lnTo>
                      <a:pt x="38" y="55"/>
                    </a:lnTo>
                    <a:lnTo>
                      <a:pt x="45" y="45"/>
                    </a:lnTo>
                    <a:lnTo>
                      <a:pt x="45" y="45"/>
                    </a:lnTo>
                    <a:lnTo>
                      <a:pt x="52" y="38"/>
                    </a:lnTo>
                    <a:lnTo>
                      <a:pt x="59" y="31"/>
                    </a:lnTo>
                    <a:lnTo>
                      <a:pt x="66" y="26"/>
                    </a:lnTo>
                    <a:lnTo>
                      <a:pt x="73" y="21"/>
                    </a:lnTo>
                    <a:lnTo>
                      <a:pt x="81" y="16"/>
                    </a:lnTo>
                    <a:lnTo>
                      <a:pt x="88" y="12"/>
                    </a:lnTo>
                    <a:lnTo>
                      <a:pt x="103" y="7"/>
                    </a:lnTo>
                    <a:lnTo>
                      <a:pt x="120" y="4"/>
                    </a:lnTo>
                    <a:lnTo>
                      <a:pt x="137" y="2"/>
                    </a:lnTo>
                    <a:lnTo>
                      <a:pt x="156" y="1"/>
                    </a:lnTo>
                    <a:lnTo>
                      <a:pt x="175" y="1"/>
                    </a:lnTo>
                    <a:lnTo>
                      <a:pt x="175" y="1"/>
                    </a:lnTo>
                    <a:lnTo>
                      <a:pt x="192" y="1"/>
                    </a:lnTo>
                    <a:lnTo>
                      <a:pt x="192" y="1"/>
                    </a:lnTo>
                    <a:lnTo>
                      <a:pt x="197" y="0"/>
                    </a:lnTo>
                    <a:lnTo>
                      <a:pt x="197" y="0"/>
                    </a:lnTo>
                    <a:lnTo>
                      <a:pt x="220" y="1"/>
                    </a:lnTo>
                    <a:lnTo>
                      <a:pt x="243" y="3"/>
                    </a:lnTo>
                    <a:lnTo>
                      <a:pt x="243" y="3"/>
                    </a:lnTo>
                    <a:lnTo>
                      <a:pt x="265" y="6"/>
                    </a:lnTo>
                    <a:lnTo>
                      <a:pt x="288" y="7"/>
                    </a:lnTo>
                    <a:lnTo>
                      <a:pt x="290" y="7"/>
                    </a:lnTo>
                    <a:lnTo>
                      <a:pt x="290" y="7"/>
                    </a:lnTo>
                    <a:lnTo>
                      <a:pt x="314" y="6"/>
                    </a:lnTo>
                    <a:lnTo>
                      <a:pt x="314" y="6"/>
                    </a:lnTo>
                    <a:lnTo>
                      <a:pt x="338" y="6"/>
                    </a:lnTo>
                    <a:lnTo>
                      <a:pt x="338" y="6"/>
                    </a:lnTo>
                    <a:lnTo>
                      <a:pt x="354" y="6"/>
                    </a:lnTo>
                    <a:lnTo>
                      <a:pt x="369" y="8"/>
                    </a:lnTo>
                    <a:lnTo>
                      <a:pt x="369" y="8"/>
                    </a:lnTo>
                    <a:lnTo>
                      <a:pt x="383" y="9"/>
                    </a:lnTo>
                    <a:lnTo>
                      <a:pt x="399" y="11"/>
                    </a:lnTo>
                    <a:lnTo>
                      <a:pt x="433" y="12"/>
                    </a:lnTo>
                    <a:lnTo>
                      <a:pt x="433" y="12"/>
                    </a:lnTo>
                    <a:lnTo>
                      <a:pt x="459" y="11"/>
                    </a:lnTo>
                    <a:lnTo>
                      <a:pt x="484" y="10"/>
                    </a:lnTo>
                    <a:lnTo>
                      <a:pt x="484" y="10"/>
                    </a:lnTo>
                    <a:lnTo>
                      <a:pt x="535" y="9"/>
                    </a:lnTo>
                    <a:lnTo>
                      <a:pt x="535" y="9"/>
                    </a:lnTo>
                    <a:lnTo>
                      <a:pt x="566" y="10"/>
                    </a:lnTo>
                    <a:lnTo>
                      <a:pt x="566" y="10"/>
                    </a:lnTo>
                    <a:lnTo>
                      <a:pt x="633" y="13"/>
                    </a:lnTo>
                    <a:lnTo>
                      <a:pt x="712" y="14"/>
                    </a:lnTo>
                    <a:lnTo>
                      <a:pt x="712" y="14"/>
                    </a:lnTo>
                    <a:lnTo>
                      <a:pt x="789" y="13"/>
                    </a:lnTo>
                    <a:lnTo>
                      <a:pt x="789" y="13"/>
                    </a:lnTo>
                    <a:lnTo>
                      <a:pt x="867" y="13"/>
                    </a:lnTo>
                    <a:lnTo>
                      <a:pt x="867" y="13"/>
                    </a:lnTo>
                    <a:lnTo>
                      <a:pt x="935" y="13"/>
                    </a:lnTo>
                    <a:lnTo>
                      <a:pt x="993" y="15"/>
                    </a:lnTo>
                    <a:lnTo>
                      <a:pt x="993" y="15"/>
                    </a:lnTo>
                    <a:lnTo>
                      <a:pt x="1013" y="17"/>
                    </a:lnTo>
                    <a:lnTo>
                      <a:pt x="1033" y="20"/>
                    </a:lnTo>
                    <a:lnTo>
                      <a:pt x="1052" y="24"/>
                    </a:lnTo>
                    <a:lnTo>
                      <a:pt x="1061" y="27"/>
                    </a:lnTo>
                    <a:lnTo>
                      <a:pt x="1070" y="30"/>
                    </a:lnTo>
                    <a:lnTo>
                      <a:pt x="1078" y="33"/>
                    </a:lnTo>
                    <a:lnTo>
                      <a:pt x="1087" y="38"/>
                    </a:lnTo>
                    <a:lnTo>
                      <a:pt x="1094" y="43"/>
                    </a:lnTo>
                    <a:lnTo>
                      <a:pt x="1101" y="48"/>
                    </a:lnTo>
                    <a:lnTo>
                      <a:pt x="1108" y="56"/>
                    </a:lnTo>
                    <a:lnTo>
                      <a:pt x="1115" y="63"/>
                    </a:lnTo>
                    <a:lnTo>
                      <a:pt x="1120" y="71"/>
                    </a:lnTo>
                    <a:lnTo>
                      <a:pt x="1125" y="80"/>
                    </a:lnTo>
                    <a:lnTo>
                      <a:pt x="1125" y="80"/>
                    </a:lnTo>
                    <a:lnTo>
                      <a:pt x="1130" y="95"/>
                    </a:lnTo>
                    <a:lnTo>
                      <a:pt x="1134" y="111"/>
                    </a:lnTo>
                    <a:lnTo>
                      <a:pt x="1137" y="130"/>
                    </a:lnTo>
                    <a:lnTo>
                      <a:pt x="1139" y="149"/>
                    </a:lnTo>
                    <a:lnTo>
                      <a:pt x="1139" y="167"/>
                    </a:lnTo>
                    <a:lnTo>
                      <a:pt x="1137" y="186"/>
                    </a:lnTo>
                    <a:lnTo>
                      <a:pt x="1133" y="203"/>
                    </a:lnTo>
                    <a:lnTo>
                      <a:pt x="1131" y="211"/>
                    </a:lnTo>
                    <a:lnTo>
                      <a:pt x="1128" y="219"/>
                    </a:lnTo>
                    <a:lnTo>
                      <a:pt x="1128" y="219"/>
                    </a:lnTo>
                    <a:lnTo>
                      <a:pt x="1124" y="224"/>
                    </a:lnTo>
                    <a:lnTo>
                      <a:pt x="1120" y="228"/>
                    </a:lnTo>
                    <a:lnTo>
                      <a:pt x="1116" y="229"/>
                    </a:lnTo>
                    <a:lnTo>
                      <a:pt x="1111" y="230"/>
                    </a:lnTo>
                    <a:lnTo>
                      <a:pt x="1111" y="230"/>
                    </a:lnTo>
                    <a:lnTo>
                      <a:pt x="1111" y="230"/>
                    </a:lnTo>
                    <a:lnTo>
                      <a:pt x="1105" y="229"/>
                    </a:lnTo>
                    <a:lnTo>
                      <a:pt x="1099" y="226"/>
                    </a:lnTo>
                    <a:lnTo>
                      <a:pt x="1094" y="222"/>
                    </a:lnTo>
                    <a:lnTo>
                      <a:pt x="1090" y="218"/>
                    </a:lnTo>
                    <a:lnTo>
                      <a:pt x="1090" y="218"/>
                    </a:lnTo>
                    <a:lnTo>
                      <a:pt x="1088" y="212"/>
                    </a:lnTo>
                    <a:lnTo>
                      <a:pt x="1087" y="207"/>
                    </a:lnTo>
                    <a:lnTo>
                      <a:pt x="1087" y="200"/>
                    </a:lnTo>
                    <a:lnTo>
                      <a:pt x="1089" y="195"/>
                    </a:lnTo>
                    <a:lnTo>
                      <a:pt x="1089" y="195"/>
                    </a:lnTo>
                    <a:lnTo>
                      <a:pt x="1091" y="190"/>
                    </a:lnTo>
                    <a:lnTo>
                      <a:pt x="1092" y="184"/>
                    </a:lnTo>
                    <a:lnTo>
                      <a:pt x="1093" y="172"/>
                    </a:lnTo>
                    <a:lnTo>
                      <a:pt x="1092" y="159"/>
                    </a:lnTo>
                    <a:lnTo>
                      <a:pt x="1091" y="147"/>
                    </a:lnTo>
                    <a:lnTo>
                      <a:pt x="1091" y="147"/>
                    </a:lnTo>
                    <a:lnTo>
                      <a:pt x="1090" y="133"/>
                    </a:lnTo>
                    <a:lnTo>
                      <a:pt x="1090" y="133"/>
                    </a:lnTo>
                    <a:lnTo>
                      <a:pt x="1089" y="123"/>
                    </a:lnTo>
                    <a:lnTo>
                      <a:pt x="1087" y="113"/>
                    </a:lnTo>
                    <a:lnTo>
                      <a:pt x="1084" y="102"/>
                    </a:lnTo>
                    <a:lnTo>
                      <a:pt x="1079" y="93"/>
                    </a:lnTo>
                    <a:lnTo>
                      <a:pt x="1073" y="85"/>
                    </a:lnTo>
                    <a:lnTo>
                      <a:pt x="1069" y="80"/>
                    </a:lnTo>
                    <a:lnTo>
                      <a:pt x="1064" y="77"/>
                    </a:lnTo>
                    <a:lnTo>
                      <a:pt x="1059" y="74"/>
                    </a:lnTo>
                    <a:lnTo>
                      <a:pt x="1053" y="71"/>
                    </a:lnTo>
                    <a:lnTo>
                      <a:pt x="1046" y="69"/>
                    </a:lnTo>
                    <a:lnTo>
                      <a:pt x="1039" y="67"/>
                    </a:lnTo>
                    <a:lnTo>
                      <a:pt x="1039" y="67"/>
                    </a:lnTo>
                    <a:lnTo>
                      <a:pt x="1022" y="64"/>
                    </a:lnTo>
                    <a:lnTo>
                      <a:pt x="1002" y="62"/>
                    </a:lnTo>
                    <a:lnTo>
                      <a:pt x="981" y="61"/>
                    </a:lnTo>
                    <a:lnTo>
                      <a:pt x="959" y="60"/>
                    </a:lnTo>
                    <a:lnTo>
                      <a:pt x="959" y="60"/>
                    </a:lnTo>
                    <a:lnTo>
                      <a:pt x="914" y="61"/>
                    </a:lnTo>
                    <a:lnTo>
                      <a:pt x="914" y="61"/>
                    </a:lnTo>
                    <a:lnTo>
                      <a:pt x="872" y="62"/>
                    </a:lnTo>
                    <a:lnTo>
                      <a:pt x="872" y="62"/>
                    </a:lnTo>
                    <a:lnTo>
                      <a:pt x="829" y="62"/>
                    </a:lnTo>
                    <a:lnTo>
                      <a:pt x="829" y="62"/>
                    </a:lnTo>
                    <a:lnTo>
                      <a:pt x="786" y="62"/>
                    </a:lnTo>
                    <a:lnTo>
                      <a:pt x="786" y="62"/>
                    </a:lnTo>
                    <a:lnTo>
                      <a:pt x="741" y="62"/>
                    </a:lnTo>
                    <a:lnTo>
                      <a:pt x="701" y="63"/>
                    </a:lnTo>
                    <a:lnTo>
                      <a:pt x="701" y="63"/>
                    </a:lnTo>
                    <a:lnTo>
                      <a:pt x="689" y="63"/>
                    </a:lnTo>
                    <a:lnTo>
                      <a:pt x="689" y="63"/>
                    </a:lnTo>
                    <a:lnTo>
                      <a:pt x="656" y="62"/>
                    </a:lnTo>
                    <a:lnTo>
                      <a:pt x="623" y="60"/>
                    </a:lnTo>
                    <a:lnTo>
                      <a:pt x="623" y="60"/>
                    </a:lnTo>
                    <a:lnTo>
                      <a:pt x="595" y="57"/>
                    </a:lnTo>
                    <a:lnTo>
                      <a:pt x="566" y="56"/>
                    </a:lnTo>
                    <a:lnTo>
                      <a:pt x="566" y="56"/>
                    </a:lnTo>
                    <a:lnTo>
                      <a:pt x="500" y="55"/>
                    </a:lnTo>
                    <a:lnTo>
                      <a:pt x="435" y="55"/>
                    </a:lnTo>
                    <a:lnTo>
                      <a:pt x="435" y="55"/>
                    </a:lnTo>
                    <a:lnTo>
                      <a:pt x="362" y="54"/>
                    </a:lnTo>
                    <a:lnTo>
                      <a:pt x="289" y="53"/>
                    </a:lnTo>
                    <a:lnTo>
                      <a:pt x="289" y="53"/>
                    </a:lnTo>
                    <a:lnTo>
                      <a:pt x="259" y="51"/>
                    </a:lnTo>
                    <a:lnTo>
                      <a:pt x="230" y="50"/>
                    </a:lnTo>
                    <a:lnTo>
                      <a:pt x="230" y="50"/>
                    </a:lnTo>
                    <a:lnTo>
                      <a:pt x="192" y="47"/>
                    </a:lnTo>
                    <a:lnTo>
                      <a:pt x="154" y="46"/>
                    </a:lnTo>
                    <a:lnTo>
                      <a:pt x="154" y="46"/>
                    </a:lnTo>
                    <a:lnTo>
                      <a:pt x="143" y="46"/>
                    </a:lnTo>
                    <a:lnTo>
                      <a:pt x="131" y="47"/>
                    </a:lnTo>
                    <a:lnTo>
                      <a:pt x="120" y="50"/>
                    </a:lnTo>
                    <a:lnTo>
                      <a:pt x="108" y="53"/>
                    </a:lnTo>
                    <a:lnTo>
                      <a:pt x="98" y="57"/>
                    </a:lnTo>
                    <a:lnTo>
                      <a:pt x="89" y="64"/>
                    </a:lnTo>
                    <a:lnTo>
                      <a:pt x="85" y="68"/>
                    </a:lnTo>
                    <a:lnTo>
                      <a:pt x="81" y="73"/>
                    </a:lnTo>
                    <a:lnTo>
                      <a:pt x="76" y="78"/>
                    </a:lnTo>
                    <a:lnTo>
                      <a:pt x="73" y="84"/>
                    </a:lnTo>
                    <a:lnTo>
                      <a:pt x="73" y="84"/>
                    </a:lnTo>
                    <a:lnTo>
                      <a:pt x="70" y="94"/>
                    </a:lnTo>
                    <a:lnTo>
                      <a:pt x="65" y="110"/>
                    </a:lnTo>
                    <a:lnTo>
                      <a:pt x="62" y="126"/>
                    </a:lnTo>
                    <a:lnTo>
                      <a:pt x="62" y="133"/>
                    </a:lnTo>
                    <a:lnTo>
                      <a:pt x="63" y="137"/>
                    </a:lnTo>
                    <a:lnTo>
                      <a:pt x="63" y="137"/>
                    </a:lnTo>
                    <a:lnTo>
                      <a:pt x="64" y="141"/>
                    </a:lnTo>
                    <a:lnTo>
                      <a:pt x="64" y="146"/>
                    </a:lnTo>
                    <a:lnTo>
                      <a:pt x="64" y="152"/>
                    </a:lnTo>
                    <a:lnTo>
                      <a:pt x="63" y="157"/>
                    </a:lnTo>
                    <a:lnTo>
                      <a:pt x="60" y="161"/>
                    </a:lnTo>
                    <a:lnTo>
                      <a:pt x="60" y="162"/>
                    </a:lnTo>
                    <a:lnTo>
                      <a:pt x="60" y="164"/>
                    </a:lnTo>
                    <a:lnTo>
                      <a:pt x="60" y="164"/>
                    </a:lnTo>
                    <a:lnTo>
                      <a:pt x="58" y="189"/>
                    </a:lnTo>
                    <a:lnTo>
                      <a:pt x="55" y="213"/>
                    </a:lnTo>
                    <a:lnTo>
                      <a:pt x="55" y="213"/>
                    </a:lnTo>
                    <a:lnTo>
                      <a:pt x="52" y="239"/>
                    </a:lnTo>
                    <a:lnTo>
                      <a:pt x="50" y="264"/>
                    </a:lnTo>
                    <a:lnTo>
                      <a:pt x="50" y="264"/>
                    </a:lnTo>
                    <a:lnTo>
                      <a:pt x="50" y="295"/>
                    </a:lnTo>
                    <a:lnTo>
                      <a:pt x="50" y="325"/>
                    </a:lnTo>
                    <a:lnTo>
                      <a:pt x="51" y="385"/>
                    </a:lnTo>
                    <a:lnTo>
                      <a:pt x="51" y="385"/>
                    </a:lnTo>
                    <a:lnTo>
                      <a:pt x="51" y="414"/>
                    </a:lnTo>
                    <a:lnTo>
                      <a:pt x="50" y="443"/>
                    </a:lnTo>
                    <a:lnTo>
                      <a:pt x="50" y="443"/>
                    </a:lnTo>
                    <a:lnTo>
                      <a:pt x="48" y="478"/>
                    </a:lnTo>
                    <a:lnTo>
                      <a:pt x="48" y="496"/>
                    </a:lnTo>
                    <a:lnTo>
                      <a:pt x="49" y="513"/>
                    </a:lnTo>
                    <a:lnTo>
                      <a:pt x="49" y="513"/>
                    </a:lnTo>
                    <a:lnTo>
                      <a:pt x="50" y="543"/>
                    </a:lnTo>
                    <a:lnTo>
                      <a:pt x="51" y="572"/>
                    </a:lnTo>
                    <a:lnTo>
                      <a:pt x="51" y="631"/>
                    </a:lnTo>
                    <a:lnTo>
                      <a:pt x="51" y="631"/>
                    </a:lnTo>
                    <a:lnTo>
                      <a:pt x="51" y="674"/>
                    </a:lnTo>
                    <a:lnTo>
                      <a:pt x="51" y="674"/>
                    </a:lnTo>
                    <a:lnTo>
                      <a:pt x="50" y="707"/>
                    </a:lnTo>
                    <a:lnTo>
                      <a:pt x="49" y="741"/>
                    </a:lnTo>
                    <a:lnTo>
                      <a:pt x="49" y="741"/>
                    </a:lnTo>
                    <a:lnTo>
                      <a:pt x="48" y="774"/>
                    </a:lnTo>
                    <a:lnTo>
                      <a:pt x="47" y="807"/>
                    </a:lnTo>
                    <a:lnTo>
                      <a:pt x="47" y="807"/>
                    </a:lnTo>
                    <a:lnTo>
                      <a:pt x="47" y="822"/>
                    </a:lnTo>
                    <a:lnTo>
                      <a:pt x="47" y="822"/>
                    </a:lnTo>
                    <a:lnTo>
                      <a:pt x="45" y="839"/>
                    </a:lnTo>
                    <a:lnTo>
                      <a:pt x="47" y="845"/>
                    </a:lnTo>
                    <a:lnTo>
                      <a:pt x="49" y="851"/>
                    </a:lnTo>
                    <a:lnTo>
                      <a:pt x="49" y="851"/>
                    </a:lnTo>
                    <a:lnTo>
                      <a:pt x="52" y="857"/>
                    </a:lnTo>
                    <a:lnTo>
                      <a:pt x="54" y="862"/>
                    </a:lnTo>
                    <a:lnTo>
                      <a:pt x="56" y="869"/>
                    </a:lnTo>
                    <a:lnTo>
                      <a:pt x="56" y="874"/>
                    </a:lnTo>
                    <a:lnTo>
                      <a:pt x="56" y="874"/>
                    </a:lnTo>
                    <a:lnTo>
                      <a:pt x="57" y="880"/>
                    </a:lnTo>
                    <a:lnTo>
                      <a:pt x="59" y="886"/>
                    </a:lnTo>
                    <a:lnTo>
                      <a:pt x="62" y="891"/>
                    </a:lnTo>
                    <a:lnTo>
                      <a:pt x="66" y="897"/>
                    </a:lnTo>
                    <a:lnTo>
                      <a:pt x="71" y="902"/>
                    </a:lnTo>
                    <a:lnTo>
                      <a:pt x="76" y="907"/>
                    </a:lnTo>
                    <a:lnTo>
                      <a:pt x="88" y="915"/>
                    </a:lnTo>
                    <a:lnTo>
                      <a:pt x="101" y="921"/>
                    </a:lnTo>
                    <a:lnTo>
                      <a:pt x="114" y="926"/>
                    </a:lnTo>
                    <a:lnTo>
                      <a:pt x="126" y="930"/>
                    </a:lnTo>
                    <a:lnTo>
                      <a:pt x="135" y="931"/>
                    </a:lnTo>
                    <a:lnTo>
                      <a:pt x="135" y="931"/>
                    </a:lnTo>
                    <a:lnTo>
                      <a:pt x="142" y="931"/>
                    </a:lnTo>
                    <a:lnTo>
                      <a:pt x="142" y="931"/>
                    </a:lnTo>
                    <a:lnTo>
                      <a:pt x="166" y="931"/>
                    </a:lnTo>
                    <a:lnTo>
                      <a:pt x="166" y="931"/>
                    </a:lnTo>
                    <a:lnTo>
                      <a:pt x="190" y="930"/>
                    </a:lnTo>
                    <a:lnTo>
                      <a:pt x="190" y="930"/>
                    </a:lnTo>
                    <a:lnTo>
                      <a:pt x="201" y="930"/>
                    </a:lnTo>
                    <a:lnTo>
                      <a:pt x="201" y="930"/>
                    </a:lnTo>
                    <a:lnTo>
                      <a:pt x="227" y="931"/>
                    </a:lnTo>
                    <a:lnTo>
                      <a:pt x="227" y="931"/>
                    </a:lnTo>
                    <a:lnTo>
                      <a:pt x="253" y="933"/>
                    </a:lnTo>
                    <a:lnTo>
                      <a:pt x="280" y="933"/>
                    </a:lnTo>
                    <a:lnTo>
                      <a:pt x="280" y="933"/>
                    </a:lnTo>
                    <a:lnTo>
                      <a:pt x="285" y="934"/>
                    </a:lnTo>
                    <a:lnTo>
                      <a:pt x="290" y="935"/>
                    </a:lnTo>
                    <a:lnTo>
                      <a:pt x="293" y="937"/>
                    </a:lnTo>
                    <a:lnTo>
                      <a:pt x="296" y="940"/>
                    </a:lnTo>
                    <a:lnTo>
                      <a:pt x="300" y="943"/>
                    </a:lnTo>
                    <a:lnTo>
                      <a:pt x="301" y="947"/>
                    </a:lnTo>
                    <a:lnTo>
                      <a:pt x="302" y="951"/>
                    </a:lnTo>
                    <a:lnTo>
                      <a:pt x="302" y="955"/>
                    </a:lnTo>
                    <a:lnTo>
                      <a:pt x="302" y="955"/>
                    </a:lnTo>
                    <a:lnTo>
                      <a:pt x="302" y="960"/>
                    </a:lnTo>
                    <a:lnTo>
                      <a:pt x="301" y="964"/>
                    </a:lnTo>
                    <a:lnTo>
                      <a:pt x="300" y="968"/>
                    </a:lnTo>
                    <a:lnTo>
                      <a:pt x="296" y="971"/>
                    </a:lnTo>
                    <a:lnTo>
                      <a:pt x="293" y="974"/>
                    </a:lnTo>
                    <a:lnTo>
                      <a:pt x="290" y="976"/>
                    </a:lnTo>
                    <a:lnTo>
                      <a:pt x="285" y="978"/>
                    </a:lnTo>
                    <a:lnTo>
                      <a:pt x="280" y="978"/>
                    </a:lnTo>
                    <a:lnTo>
                      <a:pt x="280" y="978"/>
                    </a:lnTo>
                    <a:close/>
                  </a:path>
                </a:pathLst>
              </a:custGeom>
              <a:solidFill>
                <a:schemeClr val="accent2"/>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nvGrpSpPr>
            <p:cNvPr id="154" name="Google Shape;154;p2"/>
            <p:cNvGrpSpPr/>
            <p:nvPr/>
          </p:nvGrpSpPr>
          <p:grpSpPr>
            <a:xfrm>
              <a:off x="2677193" y="4089244"/>
              <a:ext cx="3012184" cy="1657590"/>
              <a:chOff x="1279158" y="2558135"/>
              <a:chExt cx="3012184" cy="1657590"/>
            </a:xfrm>
          </p:grpSpPr>
          <p:sp>
            <p:nvSpPr>
              <p:cNvPr id="155" name="Google Shape;155;p2"/>
              <p:cNvSpPr/>
              <p:nvPr/>
            </p:nvSpPr>
            <p:spPr>
              <a:xfrm>
                <a:off x="1279158" y="3140046"/>
                <a:ext cx="3012184" cy="107567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lt1"/>
                    </a:solidFill>
                    <a:latin typeface="Arial"/>
                    <a:ea typeface="Arial"/>
                    <a:cs typeface="Arial"/>
                    <a:sym typeface="Arial"/>
                  </a:rPr>
                  <a:t>Cảnh quan nào chiếm phần lớn diện tích của châu Phi?</a:t>
                </a:r>
                <a:endParaRPr sz="1800">
                  <a:solidFill>
                    <a:schemeClr val="lt1"/>
                  </a:solidFill>
                  <a:latin typeface="Arial"/>
                  <a:ea typeface="Arial"/>
                  <a:cs typeface="Arial"/>
                  <a:sym typeface="Arial"/>
                </a:endParaRPr>
              </a:p>
            </p:txBody>
          </p:sp>
          <p:sp>
            <p:nvSpPr>
              <p:cNvPr id="156" name="Google Shape;156;p2"/>
              <p:cNvSpPr/>
              <p:nvPr/>
            </p:nvSpPr>
            <p:spPr>
              <a:xfrm>
                <a:off x="1279158" y="2558135"/>
                <a:ext cx="2241974" cy="51610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t/>
                </a:r>
                <a:endParaRPr b="1" sz="2400">
                  <a:solidFill>
                    <a:schemeClr val="lt1"/>
                  </a:solidFill>
                  <a:latin typeface="Arial"/>
                  <a:ea typeface="Arial"/>
                  <a:cs typeface="Arial"/>
                  <a:sym typeface="Arial"/>
                </a:endParaRPr>
              </a:p>
            </p:txBody>
          </p:sp>
        </p:grpSp>
      </p:grpSp>
      <p:grpSp>
        <p:nvGrpSpPr>
          <p:cNvPr id="157" name="Google Shape;157;p2"/>
          <p:cNvGrpSpPr/>
          <p:nvPr/>
        </p:nvGrpSpPr>
        <p:grpSpPr>
          <a:xfrm>
            <a:off x="6533111" y="1980663"/>
            <a:ext cx="4145913" cy="1671440"/>
            <a:chOff x="6533111" y="1980663"/>
            <a:chExt cx="4145913" cy="1671440"/>
          </a:xfrm>
        </p:grpSpPr>
        <p:sp>
          <p:nvSpPr>
            <p:cNvPr id="158" name="Google Shape;158;p2"/>
            <p:cNvSpPr/>
            <p:nvPr/>
          </p:nvSpPr>
          <p:spPr>
            <a:xfrm>
              <a:off x="6533111" y="2045970"/>
              <a:ext cx="994660" cy="1202966"/>
            </a:xfrm>
            <a:custGeom>
              <a:rect b="b" l="l" r="r" t="t"/>
              <a:pathLst>
                <a:path extrusionOk="0"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cap="rnd" cmpd="sng" w="285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9" name="Google Shape;159;p2"/>
            <p:cNvSpPr/>
            <p:nvPr/>
          </p:nvSpPr>
          <p:spPr>
            <a:xfrm>
              <a:off x="7775684" y="2517031"/>
              <a:ext cx="2690695" cy="15953"/>
            </a:xfrm>
            <a:custGeom>
              <a:rect b="b" l="l" r="r" t="t"/>
              <a:pathLst>
                <a:path extrusionOk="0" h="64281" w="351322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cap="rnd" cmpd="sng" w="25400">
              <a:solidFill>
                <a:schemeClr val="accent3"/>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160" name="Google Shape;160;p2"/>
            <p:cNvGrpSpPr/>
            <p:nvPr/>
          </p:nvGrpSpPr>
          <p:grpSpPr>
            <a:xfrm>
              <a:off x="6780286" y="2350326"/>
              <a:ext cx="500309" cy="506236"/>
              <a:chOff x="4194175" y="1193800"/>
              <a:chExt cx="669926" cy="677863"/>
            </a:xfrm>
          </p:grpSpPr>
          <p:sp>
            <p:nvSpPr>
              <p:cNvPr id="161" name="Google Shape;161;p2"/>
              <p:cNvSpPr/>
              <p:nvPr/>
            </p:nvSpPr>
            <p:spPr>
              <a:xfrm>
                <a:off x="4217988" y="1674813"/>
                <a:ext cx="52388" cy="115888"/>
              </a:xfrm>
              <a:custGeom>
                <a:rect b="b" l="l" r="r" t="t"/>
                <a:pathLst>
                  <a:path extrusionOk="0" h="218" w="99">
                    <a:moveTo>
                      <a:pt x="94" y="0"/>
                    </a:moveTo>
                    <a:lnTo>
                      <a:pt x="94" y="0"/>
                    </a:lnTo>
                    <a:lnTo>
                      <a:pt x="88" y="1"/>
                    </a:lnTo>
                    <a:lnTo>
                      <a:pt x="84" y="3"/>
                    </a:lnTo>
                    <a:lnTo>
                      <a:pt x="81" y="5"/>
                    </a:lnTo>
                    <a:lnTo>
                      <a:pt x="78" y="7"/>
                    </a:lnTo>
                    <a:lnTo>
                      <a:pt x="73" y="14"/>
                    </a:lnTo>
                    <a:lnTo>
                      <a:pt x="69" y="22"/>
                    </a:lnTo>
                    <a:lnTo>
                      <a:pt x="69" y="22"/>
                    </a:lnTo>
                    <a:lnTo>
                      <a:pt x="62" y="37"/>
                    </a:lnTo>
                    <a:lnTo>
                      <a:pt x="55" y="53"/>
                    </a:lnTo>
                    <a:lnTo>
                      <a:pt x="44" y="83"/>
                    </a:lnTo>
                    <a:lnTo>
                      <a:pt x="44" y="83"/>
                    </a:lnTo>
                    <a:lnTo>
                      <a:pt x="31" y="118"/>
                    </a:lnTo>
                    <a:lnTo>
                      <a:pt x="18" y="153"/>
                    </a:lnTo>
                    <a:lnTo>
                      <a:pt x="18" y="153"/>
                    </a:lnTo>
                    <a:lnTo>
                      <a:pt x="7" y="183"/>
                    </a:lnTo>
                    <a:lnTo>
                      <a:pt x="3" y="197"/>
                    </a:lnTo>
                    <a:lnTo>
                      <a:pt x="0" y="214"/>
                    </a:lnTo>
                    <a:lnTo>
                      <a:pt x="0" y="214"/>
                    </a:lnTo>
                    <a:lnTo>
                      <a:pt x="0" y="216"/>
                    </a:lnTo>
                    <a:lnTo>
                      <a:pt x="1" y="217"/>
                    </a:lnTo>
                    <a:lnTo>
                      <a:pt x="2" y="218"/>
                    </a:lnTo>
                    <a:lnTo>
                      <a:pt x="4" y="218"/>
                    </a:lnTo>
                    <a:lnTo>
                      <a:pt x="7" y="217"/>
                    </a:lnTo>
                    <a:lnTo>
                      <a:pt x="9" y="216"/>
                    </a:lnTo>
                    <a:lnTo>
                      <a:pt x="9" y="214"/>
                    </a:lnTo>
                    <a:lnTo>
                      <a:pt x="9" y="214"/>
                    </a:lnTo>
                    <a:lnTo>
                      <a:pt x="11" y="201"/>
                    </a:lnTo>
                    <a:lnTo>
                      <a:pt x="14" y="189"/>
                    </a:lnTo>
                    <a:lnTo>
                      <a:pt x="18" y="177"/>
                    </a:lnTo>
                    <a:lnTo>
                      <a:pt x="22" y="164"/>
                    </a:lnTo>
                    <a:lnTo>
                      <a:pt x="33" y="140"/>
                    </a:lnTo>
                    <a:lnTo>
                      <a:pt x="42" y="117"/>
                    </a:lnTo>
                    <a:lnTo>
                      <a:pt x="42" y="117"/>
                    </a:lnTo>
                    <a:lnTo>
                      <a:pt x="52" y="89"/>
                    </a:lnTo>
                    <a:lnTo>
                      <a:pt x="63" y="62"/>
                    </a:lnTo>
                    <a:lnTo>
                      <a:pt x="63" y="62"/>
                    </a:lnTo>
                    <a:lnTo>
                      <a:pt x="68" y="47"/>
                    </a:lnTo>
                    <a:lnTo>
                      <a:pt x="74" y="31"/>
                    </a:lnTo>
                    <a:lnTo>
                      <a:pt x="78" y="24"/>
                    </a:lnTo>
                    <a:lnTo>
                      <a:pt x="82" y="16"/>
                    </a:lnTo>
                    <a:lnTo>
                      <a:pt x="88" y="12"/>
                    </a:lnTo>
                    <a:lnTo>
                      <a:pt x="92" y="10"/>
                    </a:lnTo>
                    <a:lnTo>
                      <a:pt x="96" y="9"/>
                    </a:lnTo>
                    <a:lnTo>
                      <a:pt x="96" y="9"/>
                    </a:lnTo>
                    <a:lnTo>
                      <a:pt x="98" y="9"/>
                    </a:lnTo>
                    <a:lnTo>
                      <a:pt x="99" y="7"/>
                    </a:lnTo>
                    <a:lnTo>
                      <a:pt x="99" y="6"/>
                    </a:lnTo>
                    <a:lnTo>
                      <a:pt x="99" y="4"/>
                    </a:lnTo>
                    <a:lnTo>
                      <a:pt x="97" y="1"/>
                    </a:lnTo>
                    <a:lnTo>
                      <a:pt x="96" y="1"/>
                    </a:lnTo>
                    <a:lnTo>
                      <a:pt x="94" y="0"/>
                    </a:lnTo>
                    <a:lnTo>
                      <a:pt x="94" y="0"/>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2" name="Google Shape;162;p2"/>
              <p:cNvSpPr/>
              <p:nvPr/>
            </p:nvSpPr>
            <p:spPr>
              <a:xfrm>
                <a:off x="4229100" y="1665288"/>
                <a:ext cx="90488" cy="158750"/>
              </a:xfrm>
              <a:custGeom>
                <a:rect b="b" l="l" r="r" t="t"/>
                <a:pathLst>
                  <a:path extrusionOk="0" h="299" w="171">
                    <a:moveTo>
                      <a:pt x="162" y="3"/>
                    </a:moveTo>
                    <a:lnTo>
                      <a:pt x="162" y="3"/>
                    </a:lnTo>
                    <a:lnTo>
                      <a:pt x="157" y="13"/>
                    </a:lnTo>
                    <a:lnTo>
                      <a:pt x="152" y="21"/>
                    </a:lnTo>
                    <a:lnTo>
                      <a:pt x="146" y="28"/>
                    </a:lnTo>
                    <a:lnTo>
                      <a:pt x="139" y="34"/>
                    </a:lnTo>
                    <a:lnTo>
                      <a:pt x="139" y="34"/>
                    </a:lnTo>
                    <a:lnTo>
                      <a:pt x="135" y="41"/>
                    </a:lnTo>
                    <a:lnTo>
                      <a:pt x="131" y="49"/>
                    </a:lnTo>
                    <a:lnTo>
                      <a:pt x="122" y="63"/>
                    </a:lnTo>
                    <a:lnTo>
                      <a:pt x="122" y="63"/>
                    </a:lnTo>
                    <a:lnTo>
                      <a:pt x="81" y="134"/>
                    </a:lnTo>
                    <a:lnTo>
                      <a:pt x="81" y="134"/>
                    </a:lnTo>
                    <a:lnTo>
                      <a:pt x="59" y="172"/>
                    </a:lnTo>
                    <a:lnTo>
                      <a:pt x="39" y="212"/>
                    </a:lnTo>
                    <a:lnTo>
                      <a:pt x="20" y="251"/>
                    </a:lnTo>
                    <a:lnTo>
                      <a:pt x="1" y="292"/>
                    </a:lnTo>
                    <a:lnTo>
                      <a:pt x="1" y="292"/>
                    </a:lnTo>
                    <a:lnTo>
                      <a:pt x="0" y="294"/>
                    </a:lnTo>
                    <a:lnTo>
                      <a:pt x="0" y="296"/>
                    </a:lnTo>
                    <a:lnTo>
                      <a:pt x="3" y="299"/>
                    </a:lnTo>
                    <a:lnTo>
                      <a:pt x="5" y="299"/>
                    </a:lnTo>
                    <a:lnTo>
                      <a:pt x="7" y="299"/>
                    </a:lnTo>
                    <a:lnTo>
                      <a:pt x="8" y="298"/>
                    </a:lnTo>
                    <a:lnTo>
                      <a:pt x="9" y="297"/>
                    </a:lnTo>
                    <a:lnTo>
                      <a:pt x="9" y="297"/>
                    </a:lnTo>
                    <a:lnTo>
                      <a:pt x="28" y="257"/>
                    </a:lnTo>
                    <a:lnTo>
                      <a:pt x="47" y="216"/>
                    </a:lnTo>
                    <a:lnTo>
                      <a:pt x="68" y="177"/>
                    </a:lnTo>
                    <a:lnTo>
                      <a:pt x="89" y="138"/>
                    </a:lnTo>
                    <a:lnTo>
                      <a:pt x="89" y="138"/>
                    </a:lnTo>
                    <a:lnTo>
                      <a:pt x="131" y="69"/>
                    </a:lnTo>
                    <a:lnTo>
                      <a:pt x="131" y="69"/>
                    </a:lnTo>
                    <a:lnTo>
                      <a:pt x="141" y="53"/>
                    </a:lnTo>
                    <a:lnTo>
                      <a:pt x="152" y="38"/>
                    </a:lnTo>
                    <a:lnTo>
                      <a:pt x="163" y="23"/>
                    </a:lnTo>
                    <a:lnTo>
                      <a:pt x="167" y="15"/>
                    </a:lnTo>
                    <a:lnTo>
                      <a:pt x="171" y="7"/>
                    </a:lnTo>
                    <a:lnTo>
                      <a:pt x="171" y="7"/>
                    </a:lnTo>
                    <a:lnTo>
                      <a:pt x="171" y="5"/>
                    </a:lnTo>
                    <a:lnTo>
                      <a:pt x="171" y="2"/>
                    </a:lnTo>
                    <a:lnTo>
                      <a:pt x="170" y="1"/>
                    </a:lnTo>
                    <a:lnTo>
                      <a:pt x="168" y="0"/>
                    </a:lnTo>
                    <a:lnTo>
                      <a:pt x="165" y="1"/>
                    </a:lnTo>
                    <a:lnTo>
                      <a:pt x="163" y="2"/>
                    </a:lnTo>
                    <a:lnTo>
                      <a:pt x="162" y="3"/>
                    </a:lnTo>
                    <a:lnTo>
                      <a:pt x="162"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3" name="Google Shape;163;p2"/>
              <p:cNvSpPr/>
              <p:nvPr/>
            </p:nvSpPr>
            <p:spPr>
              <a:xfrm>
                <a:off x="4262438" y="1685925"/>
                <a:ext cx="85725" cy="147638"/>
              </a:xfrm>
              <a:custGeom>
                <a:rect b="b" l="l" r="r" t="t"/>
                <a:pathLst>
                  <a:path extrusionOk="0" h="278" w="162">
                    <a:moveTo>
                      <a:pt x="152" y="2"/>
                    </a:moveTo>
                    <a:lnTo>
                      <a:pt x="152" y="2"/>
                    </a:lnTo>
                    <a:lnTo>
                      <a:pt x="133" y="39"/>
                    </a:lnTo>
                    <a:lnTo>
                      <a:pt x="112" y="76"/>
                    </a:lnTo>
                    <a:lnTo>
                      <a:pt x="92" y="113"/>
                    </a:lnTo>
                    <a:lnTo>
                      <a:pt x="74" y="150"/>
                    </a:lnTo>
                    <a:lnTo>
                      <a:pt x="74" y="150"/>
                    </a:lnTo>
                    <a:lnTo>
                      <a:pt x="69" y="160"/>
                    </a:lnTo>
                    <a:lnTo>
                      <a:pt x="64" y="167"/>
                    </a:lnTo>
                    <a:lnTo>
                      <a:pt x="53" y="183"/>
                    </a:lnTo>
                    <a:lnTo>
                      <a:pt x="42" y="198"/>
                    </a:lnTo>
                    <a:lnTo>
                      <a:pt x="30" y="213"/>
                    </a:lnTo>
                    <a:lnTo>
                      <a:pt x="30" y="213"/>
                    </a:lnTo>
                    <a:lnTo>
                      <a:pt x="21" y="228"/>
                    </a:lnTo>
                    <a:lnTo>
                      <a:pt x="14" y="242"/>
                    </a:lnTo>
                    <a:lnTo>
                      <a:pt x="7" y="258"/>
                    </a:lnTo>
                    <a:lnTo>
                      <a:pt x="0" y="273"/>
                    </a:lnTo>
                    <a:lnTo>
                      <a:pt x="0" y="273"/>
                    </a:lnTo>
                    <a:lnTo>
                      <a:pt x="0" y="275"/>
                    </a:lnTo>
                    <a:lnTo>
                      <a:pt x="0" y="276"/>
                    </a:lnTo>
                    <a:lnTo>
                      <a:pt x="1" y="277"/>
                    </a:lnTo>
                    <a:lnTo>
                      <a:pt x="3" y="278"/>
                    </a:lnTo>
                    <a:lnTo>
                      <a:pt x="5" y="278"/>
                    </a:lnTo>
                    <a:lnTo>
                      <a:pt x="7" y="278"/>
                    </a:lnTo>
                    <a:lnTo>
                      <a:pt x="9" y="277"/>
                    </a:lnTo>
                    <a:lnTo>
                      <a:pt x="10" y="275"/>
                    </a:lnTo>
                    <a:lnTo>
                      <a:pt x="10" y="275"/>
                    </a:lnTo>
                    <a:lnTo>
                      <a:pt x="16" y="259"/>
                    </a:lnTo>
                    <a:lnTo>
                      <a:pt x="24" y="243"/>
                    </a:lnTo>
                    <a:lnTo>
                      <a:pt x="32" y="229"/>
                    </a:lnTo>
                    <a:lnTo>
                      <a:pt x="43" y="214"/>
                    </a:lnTo>
                    <a:lnTo>
                      <a:pt x="62" y="186"/>
                    </a:lnTo>
                    <a:lnTo>
                      <a:pt x="73" y="171"/>
                    </a:lnTo>
                    <a:lnTo>
                      <a:pt x="81" y="156"/>
                    </a:lnTo>
                    <a:lnTo>
                      <a:pt x="81" y="156"/>
                    </a:lnTo>
                    <a:lnTo>
                      <a:pt x="121" y="81"/>
                    </a:lnTo>
                    <a:lnTo>
                      <a:pt x="141" y="44"/>
                    </a:lnTo>
                    <a:lnTo>
                      <a:pt x="160" y="7"/>
                    </a:lnTo>
                    <a:lnTo>
                      <a:pt x="160" y="7"/>
                    </a:lnTo>
                    <a:lnTo>
                      <a:pt x="162" y="5"/>
                    </a:lnTo>
                    <a:lnTo>
                      <a:pt x="160" y="3"/>
                    </a:lnTo>
                    <a:lnTo>
                      <a:pt x="159" y="1"/>
                    </a:lnTo>
                    <a:lnTo>
                      <a:pt x="158" y="0"/>
                    </a:lnTo>
                    <a:lnTo>
                      <a:pt x="156" y="0"/>
                    </a:lnTo>
                    <a:lnTo>
                      <a:pt x="155" y="0"/>
                    </a:lnTo>
                    <a:lnTo>
                      <a:pt x="153" y="0"/>
                    </a:lnTo>
                    <a:lnTo>
                      <a:pt x="152" y="2"/>
                    </a:lnTo>
                    <a:lnTo>
                      <a:pt x="152"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4" name="Google Shape;164;p2"/>
              <p:cNvSpPr/>
              <p:nvPr/>
            </p:nvSpPr>
            <p:spPr>
              <a:xfrm>
                <a:off x="4297363" y="1711325"/>
                <a:ext cx="71438" cy="134938"/>
              </a:xfrm>
              <a:custGeom>
                <a:rect b="b" l="l" r="r" t="t"/>
                <a:pathLst>
                  <a:path extrusionOk="0" h="255" w="134">
                    <a:moveTo>
                      <a:pt x="123" y="3"/>
                    </a:moveTo>
                    <a:lnTo>
                      <a:pt x="123" y="3"/>
                    </a:lnTo>
                    <a:lnTo>
                      <a:pt x="118" y="16"/>
                    </a:lnTo>
                    <a:lnTo>
                      <a:pt x="111" y="27"/>
                    </a:lnTo>
                    <a:lnTo>
                      <a:pt x="105" y="38"/>
                    </a:lnTo>
                    <a:lnTo>
                      <a:pt x="100" y="51"/>
                    </a:lnTo>
                    <a:lnTo>
                      <a:pt x="100" y="51"/>
                    </a:lnTo>
                    <a:lnTo>
                      <a:pt x="93" y="68"/>
                    </a:lnTo>
                    <a:lnTo>
                      <a:pt x="86" y="87"/>
                    </a:lnTo>
                    <a:lnTo>
                      <a:pt x="72" y="122"/>
                    </a:lnTo>
                    <a:lnTo>
                      <a:pt x="72" y="122"/>
                    </a:lnTo>
                    <a:lnTo>
                      <a:pt x="65" y="139"/>
                    </a:lnTo>
                    <a:lnTo>
                      <a:pt x="56" y="154"/>
                    </a:lnTo>
                    <a:lnTo>
                      <a:pt x="38" y="186"/>
                    </a:lnTo>
                    <a:lnTo>
                      <a:pt x="18" y="217"/>
                    </a:lnTo>
                    <a:lnTo>
                      <a:pt x="9" y="233"/>
                    </a:lnTo>
                    <a:lnTo>
                      <a:pt x="0" y="249"/>
                    </a:lnTo>
                    <a:lnTo>
                      <a:pt x="0" y="249"/>
                    </a:lnTo>
                    <a:lnTo>
                      <a:pt x="0" y="250"/>
                    </a:lnTo>
                    <a:lnTo>
                      <a:pt x="0" y="252"/>
                    </a:lnTo>
                    <a:lnTo>
                      <a:pt x="4" y="255"/>
                    </a:lnTo>
                    <a:lnTo>
                      <a:pt x="5" y="255"/>
                    </a:lnTo>
                    <a:lnTo>
                      <a:pt x="7" y="255"/>
                    </a:lnTo>
                    <a:lnTo>
                      <a:pt x="8" y="255"/>
                    </a:lnTo>
                    <a:lnTo>
                      <a:pt x="9" y="253"/>
                    </a:lnTo>
                    <a:lnTo>
                      <a:pt x="9" y="253"/>
                    </a:lnTo>
                    <a:lnTo>
                      <a:pt x="17" y="238"/>
                    </a:lnTo>
                    <a:lnTo>
                      <a:pt x="25" y="223"/>
                    </a:lnTo>
                    <a:lnTo>
                      <a:pt x="43" y="193"/>
                    </a:lnTo>
                    <a:lnTo>
                      <a:pt x="61" y="163"/>
                    </a:lnTo>
                    <a:lnTo>
                      <a:pt x="70" y="148"/>
                    </a:lnTo>
                    <a:lnTo>
                      <a:pt x="77" y="132"/>
                    </a:lnTo>
                    <a:lnTo>
                      <a:pt x="77" y="132"/>
                    </a:lnTo>
                    <a:lnTo>
                      <a:pt x="90" y="101"/>
                    </a:lnTo>
                    <a:lnTo>
                      <a:pt x="103" y="69"/>
                    </a:lnTo>
                    <a:lnTo>
                      <a:pt x="103" y="69"/>
                    </a:lnTo>
                    <a:lnTo>
                      <a:pt x="110" y="53"/>
                    </a:lnTo>
                    <a:lnTo>
                      <a:pt x="118" y="37"/>
                    </a:lnTo>
                    <a:lnTo>
                      <a:pt x="125" y="22"/>
                    </a:lnTo>
                    <a:lnTo>
                      <a:pt x="133" y="5"/>
                    </a:lnTo>
                    <a:lnTo>
                      <a:pt x="133" y="5"/>
                    </a:lnTo>
                    <a:lnTo>
                      <a:pt x="134" y="3"/>
                    </a:lnTo>
                    <a:lnTo>
                      <a:pt x="133" y="2"/>
                    </a:lnTo>
                    <a:lnTo>
                      <a:pt x="132" y="1"/>
                    </a:lnTo>
                    <a:lnTo>
                      <a:pt x="130" y="0"/>
                    </a:lnTo>
                    <a:lnTo>
                      <a:pt x="126" y="0"/>
                    </a:lnTo>
                    <a:lnTo>
                      <a:pt x="124" y="1"/>
                    </a:lnTo>
                    <a:lnTo>
                      <a:pt x="123" y="3"/>
                    </a:lnTo>
                    <a:lnTo>
                      <a:pt x="123"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5" name="Google Shape;165;p2"/>
              <p:cNvSpPr/>
              <p:nvPr/>
            </p:nvSpPr>
            <p:spPr>
              <a:xfrm>
                <a:off x="4235450" y="1423988"/>
                <a:ext cx="49213" cy="88900"/>
              </a:xfrm>
              <a:custGeom>
                <a:rect b="b" l="l" r="r" t="t"/>
                <a:pathLst>
                  <a:path extrusionOk="0" h="166" w="94">
                    <a:moveTo>
                      <a:pt x="89" y="0"/>
                    </a:moveTo>
                    <a:lnTo>
                      <a:pt x="89" y="0"/>
                    </a:lnTo>
                    <a:lnTo>
                      <a:pt x="85" y="2"/>
                    </a:lnTo>
                    <a:lnTo>
                      <a:pt x="82" y="5"/>
                    </a:lnTo>
                    <a:lnTo>
                      <a:pt x="76" y="11"/>
                    </a:lnTo>
                    <a:lnTo>
                      <a:pt x="68" y="25"/>
                    </a:lnTo>
                    <a:lnTo>
                      <a:pt x="68" y="25"/>
                    </a:lnTo>
                    <a:lnTo>
                      <a:pt x="52" y="54"/>
                    </a:lnTo>
                    <a:lnTo>
                      <a:pt x="37" y="81"/>
                    </a:lnTo>
                    <a:lnTo>
                      <a:pt x="37" y="81"/>
                    </a:lnTo>
                    <a:lnTo>
                      <a:pt x="24" y="107"/>
                    </a:lnTo>
                    <a:lnTo>
                      <a:pt x="17" y="120"/>
                    </a:lnTo>
                    <a:lnTo>
                      <a:pt x="10" y="132"/>
                    </a:lnTo>
                    <a:lnTo>
                      <a:pt x="10" y="132"/>
                    </a:lnTo>
                    <a:lnTo>
                      <a:pt x="5" y="139"/>
                    </a:lnTo>
                    <a:lnTo>
                      <a:pt x="2" y="147"/>
                    </a:lnTo>
                    <a:lnTo>
                      <a:pt x="0" y="154"/>
                    </a:lnTo>
                    <a:lnTo>
                      <a:pt x="0" y="158"/>
                    </a:lnTo>
                    <a:lnTo>
                      <a:pt x="0" y="163"/>
                    </a:lnTo>
                    <a:lnTo>
                      <a:pt x="0" y="163"/>
                    </a:lnTo>
                    <a:lnTo>
                      <a:pt x="1" y="164"/>
                    </a:lnTo>
                    <a:lnTo>
                      <a:pt x="2" y="165"/>
                    </a:lnTo>
                    <a:lnTo>
                      <a:pt x="4" y="166"/>
                    </a:lnTo>
                    <a:lnTo>
                      <a:pt x="6" y="166"/>
                    </a:lnTo>
                    <a:lnTo>
                      <a:pt x="7" y="165"/>
                    </a:lnTo>
                    <a:lnTo>
                      <a:pt x="9" y="164"/>
                    </a:lnTo>
                    <a:lnTo>
                      <a:pt x="9" y="162"/>
                    </a:lnTo>
                    <a:lnTo>
                      <a:pt x="9" y="160"/>
                    </a:lnTo>
                    <a:lnTo>
                      <a:pt x="9" y="160"/>
                    </a:lnTo>
                    <a:lnTo>
                      <a:pt x="9" y="155"/>
                    </a:lnTo>
                    <a:lnTo>
                      <a:pt x="9" y="151"/>
                    </a:lnTo>
                    <a:lnTo>
                      <a:pt x="11" y="148"/>
                    </a:lnTo>
                    <a:lnTo>
                      <a:pt x="13" y="143"/>
                    </a:lnTo>
                    <a:lnTo>
                      <a:pt x="18" y="137"/>
                    </a:lnTo>
                    <a:lnTo>
                      <a:pt x="20" y="134"/>
                    </a:lnTo>
                    <a:lnTo>
                      <a:pt x="22" y="131"/>
                    </a:lnTo>
                    <a:lnTo>
                      <a:pt x="22" y="131"/>
                    </a:lnTo>
                    <a:lnTo>
                      <a:pt x="34" y="108"/>
                    </a:lnTo>
                    <a:lnTo>
                      <a:pt x="45" y="87"/>
                    </a:lnTo>
                    <a:lnTo>
                      <a:pt x="45" y="87"/>
                    </a:lnTo>
                    <a:lnTo>
                      <a:pt x="57" y="65"/>
                    </a:lnTo>
                    <a:lnTo>
                      <a:pt x="68" y="44"/>
                    </a:lnTo>
                    <a:lnTo>
                      <a:pt x="68" y="44"/>
                    </a:lnTo>
                    <a:lnTo>
                      <a:pt x="78" y="25"/>
                    </a:lnTo>
                    <a:lnTo>
                      <a:pt x="84" y="15"/>
                    </a:lnTo>
                    <a:lnTo>
                      <a:pt x="87" y="12"/>
                    </a:lnTo>
                    <a:lnTo>
                      <a:pt x="92" y="9"/>
                    </a:lnTo>
                    <a:lnTo>
                      <a:pt x="92" y="9"/>
                    </a:lnTo>
                    <a:lnTo>
                      <a:pt x="93" y="8"/>
                    </a:lnTo>
                    <a:lnTo>
                      <a:pt x="94" y="7"/>
                    </a:lnTo>
                    <a:lnTo>
                      <a:pt x="94" y="3"/>
                    </a:lnTo>
                    <a:lnTo>
                      <a:pt x="94" y="2"/>
                    </a:lnTo>
                    <a:lnTo>
                      <a:pt x="93" y="1"/>
                    </a:lnTo>
                    <a:lnTo>
                      <a:pt x="91" y="0"/>
                    </a:lnTo>
                    <a:lnTo>
                      <a:pt x="89" y="0"/>
                    </a:lnTo>
                    <a:lnTo>
                      <a:pt x="89" y="0"/>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6" name="Google Shape;166;p2"/>
              <p:cNvSpPr/>
              <p:nvPr/>
            </p:nvSpPr>
            <p:spPr>
              <a:xfrm>
                <a:off x="4275138" y="1435100"/>
                <a:ext cx="65088" cy="107950"/>
              </a:xfrm>
              <a:custGeom>
                <a:rect b="b" l="l" r="r" t="t"/>
                <a:pathLst>
                  <a:path extrusionOk="0" h="204" w="124">
                    <a:moveTo>
                      <a:pt x="117" y="0"/>
                    </a:moveTo>
                    <a:lnTo>
                      <a:pt x="117" y="0"/>
                    </a:lnTo>
                    <a:lnTo>
                      <a:pt x="106" y="9"/>
                    </a:lnTo>
                    <a:lnTo>
                      <a:pt x="97" y="18"/>
                    </a:lnTo>
                    <a:lnTo>
                      <a:pt x="89" y="27"/>
                    </a:lnTo>
                    <a:lnTo>
                      <a:pt x="82" y="39"/>
                    </a:lnTo>
                    <a:lnTo>
                      <a:pt x="74" y="50"/>
                    </a:lnTo>
                    <a:lnTo>
                      <a:pt x="68" y="61"/>
                    </a:lnTo>
                    <a:lnTo>
                      <a:pt x="58" y="84"/>
                    </a:lnTo>
                    <a:lnTo>
                      <a:pt x="58" y="84"/>
                    </a:lnTo>
                    <a:lnTo>
                      <a:pt x="31" y="142"/>
                    </a:lnTo>
                    <a:lnTo>
                      <a:pt x="18" y="170"/>
                    </a:lnTo>
                    <a:lnTo>
                      <a:pt x="9" y="183"/>
                    </a:lnTo>
                    <a:lnTo>
                      <a:pt x="1" y="197"/>
                    </a:lnTo>
                    <a:lnTo>
                      <a:pt x="1" y="197"/>
                    </a:lnTo>
                    <a:lnTo>
                      <a:pt x="0" y="199"/>
                    </a:lnTo>
                    <a:lnTo>
                      <a:pt x="1" y="201"/>
                    </a:lnTo>
                    <a:lnTo>
                      <a:pt x="1" y="202"/>
                    </a:lnTo>
                    <a:lnTo>
                      <a:pt x="3" y="203"/>
                    </a:lnTo>
                    <a:lnTo>
                      <a:pt x="4" y="204"/>
                    </a:lnTo>
                    <a:lnTo>
                      <a:pt x="6" y="204"/>
                    </a:lnTo>
                    <a:lnTo>
                      <a:pt x="8" y="203"/>
                    </a:lnTo>
                    <a:lnTo>
                      <a:pt x="9" y="202"/>
                    </a:lnTo>
                    <a:lnTo>
                      <a:pt x="9" y="202"/>
                    </a:lnTo>
                    <a:lnTo>
                      <a:pt x="23" y="180"/>
                    </a:lnTo>
                    <a:lnTo>
                      <a:pt x="36" y="157"/>
                    </a:lnTo>
                    <a:lnTo>
                      <a:pt x="48" y="134"/>
                    </a:lnTo>
                    <a:lnTo>
                      <a:pt x="57" y="110"/>
                    </a:lnTo>
                    <a:lnTo>
                      <a:pt x="57" y="110"/>
                    </a:lnTo>
                    <a:lnTo>
                      <a:pt x="68" y="83"/>
                    </a:lnTo>
                    <a:lnTo>
                      <a:pt x="74" y="69"/>
                    </a:lnTo>
                    <a:lnTo>
                      <a:pt x="82" y="54"/>
                    </a:lnTo>
                    <a:lnTo>
                      <a:pt x="90" y="41"/>
                    </a:lnTo>
                    <a:lnTo>
                      <a:pt x="100" y="28"/>
                    </a:lnTo>
                    <a:lnTo>
                      <a:pt x="111" y="18"/>
                    </a:lnTo>
                    <a:lnTo>
                      <a:pt x="122" y="9"/>
                    </a:lnTo>
                    <a:lnTo>
                      <a:pt x="122" y="9"/>
                    </a:lnTo>
                    <a:lnTo>
                      <a:pt x="123" y="8"/>
                    </a:lnTo>
                    <a:lnTo>
                      <a:pt x="124" y="6"/>
                    </a:lnTo>
                    <a:lnTo>
                      <a:pt x="124" y="4"/>
                    </a:lnTo>
                    <a:lnTo>
                      <a:pt x="123" y="3"/>
                    </a:lnTo>
                    <a:lnTo>
                      <a:pt x="122" y="2"/>
                    </a:lnTo>
                    <a:lnTo>
                      <a:pt x="120" y="0"/>
                    </a:lnTo>
                    <a:lnTo>
                      <a:pt x="119" y="0"/>
                    </a:lnTo>
                    <a:lnTo>
                      <a:pt x="117" y="0"/>
                    </a:lnTo>
                    <a:lnTo>
                      <a:pt x="117" y="0"/>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7" name="Google Shape;167;p2"/>
              <p:cNvSpPr/>
              <p:nvPr/>
            </p:nvSpPr>
            <p:spPr>
              <a:xfrm>
                <a:off x="4318000" y="1447800"/>
                <a:ext cx="74613" cy="104775"/>
              </a:xfrm>
              <a:custGeom>
                <a:rect b="b" l="l" r="r" t="t"/>
                <a:pathLst>
                  <a:path extrusionOk="0" h="200" w="141">
                    <a:moveTo>
                      <a:pt x="132" y="3"/>
                    </a:moveTo>
                    <a:lnTo>
                      <a:pt x="132" y="3"/>
                    </a:lnTo>
                    <a:lnTo>
                      <a:pt x="130" y="8"/>
                    </a:lnTo>
                    <a:lnTo>
                      <a:pt x="127" y="14"/>
                    </a:lnTo>
                    <a:lnTo>
                      <a:pt x="123" y="19"/>
                    </a:lnTo>
                    <a:lnTo>
                      <a:pt x="118" y="23"/>
                    </a:lnTo>
                    <a:lnTo>
                      <a:pt x="108" y="32"/>
                    </a:lnTo>
                    <a:lnTo>
                      <a:pt x="100" y="42"/>
                    </a:lnTo>
                    <a:lnTo>
                      <a:pt x="100" y="42"/>
                    </a:lnTo>
                    <a:lnTo>
                      <a:pt x="85" y="62"/>
                    </a:lnTo>
                    <a:lnTo>
                      <a:pt x="71" y="83"/>
                    </a:lnTo>
                    <a:lnTo>
                      <a:pt x="71" y="83"/>
                    </a:lnTo>
                    <a:lnTo>
                      <a:pt x="36" y="133"/>
                    </a:lnTo>
                    <a:lnTo>
                      <a:pt x="36" y="133"/>
                    </a:lnTo>
                    <a:lnTo>
                      <a:pt x="28" y="148"/>
                    </a:lnTo>
                    <a:lnTo>
                      <a:pt x="19" y="163"/>
                    </a:lnTo>
                    <a:lnTo>
                      <a:pt x="11" y="178"/>
                    </a:lnTo>
                    <a:lnTo>
                      <a:pt x="6" y="184"/>
                    </a:lnTo>
                    <a:lnTo>
                      <a:pt x="1" y="191"/>
                    </a:lnTo>
                    <a:lnTo>
                      <a:pt x="1" y="191"/>
                    </a:lnTo>
                    <a:lnTo>
                      <a:pt x="0" y="192"/>
                    </a:lnTo>
                    <a:lnTo>
                      <a:pt x="0" y="194"/>
                    </a:lnTo>
                    <a:lnTo>
                      <a:pt x="0" y="196"/>
                    </a:lnTo>
                    <a:lnTo>
                      <a:pt x="1" y="198"/>
                    </a:lnTo>
                    <a:lnTo>
                      <a:pt x="3" y="199"/>
                    </a:lnTo>
                    <a:lnTo>
                      <a:pt x="4" y="200"/>
                    </a:lnTo>
                    <a:lnTo>
                      <a:pt x="6" y="199"/>
                    </a:lnTo>
                    <a:lnTo>
                      <a:pt x="7" y="198"/>
                    </a:lnTo>
                    <a:lnTo>
                      <a:pt x="7" y="198"/>
                    </a:lnTo>
                    <a:lnTo>
                      <a:pt x="15" y="187"/>
                    </a:lnTo>
                    <a:lnTo>
                      <a:pt x="22" y="176"/>
                    </a:lnTo>
                    <a:lnTo>
                      <a:pt x="35" y="153"/>
                    </a:lnTo>
                    <a:lnTo>
                      <a:pt x="35" y="153"/>
                    </a:lnTo>
                    <a:lnTo>
                      <a:pt x="44" y="139"/>
                    </a:lnTo>
                    <a:lnTo>
                      <a:pt x="54" y="124"/>
                    </a:lnTo>
                    <a:lnTo>
                      <a:pt x="74" y="95"/>
                    </a:lnTo>
                    <a:lnTo>
                      <a:pt x="74" y="95"/>
                    </a:lnTo>
                    <a:lnTo>
                      <a:pt x="108" y="46"/>
                    </a:lnTo>
                    <a:lnTo>
                      <a:pt x="108" y="46"/>
                    </a:lnTo>
                    <a:lnTo>
                      <a:pt x="112" y="41"/>
                    </a:lnTo>
                    <a:lnTo>
                      <a:pt x="117" y="36"/>
                    </a:lnTo>
                    <a:lnTo>
                      <a:pt x="127" y="27"/>
                    </a:lnTo>
                    <a:lnTo>
                      <a:pt x="132" y="23"/>
                    </a:lnTo>
                    <a:lnTo>
                      <a:pt x="136" y="18"/>
                    </a:lnTo>
                    <a:lnTo>
                      <a:pt x="139" y="12"/>
                    </a:lnTo>
                    <a:lnTo>
                      <a:pt x="141" y="5"/>
                    </a:lnTo>
                    <a:lnTo>
                      <a:pt x="141" y="5"/>
                    </a:lnTo>
                    <a:lnTo>
                      <a:pt x="141" y="3"/>
                    </a:lnTo>
                    <a:lnTo>
                      <a:pt x="140" y="2"/>
                    </a:lnTo>
                    <a:lnTo>
                      <a:pt x="139" y="1"/>
                    </a:lnTo>
                    <a:lnTo>
                      <a:pt x="138" y="0"/>
                    </a:lnTo>
                    <a:lnTo>
                      <a:pt x="136" y="0"/>
                    </a:lnTo>
                    <a:lnTo>
                      <a:pt x="134" y="0"/>
                    </a:lnTo>
                    <a:lnTo>
                      <a:pt x="133" y="1"/>
                    </a:lnTo>
                    <a:lnTo>
                      <a:pt x="132" y="3"/>
                    </a:lnTo>
                    <a:lnTo>
                      <a:pt x="132"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8" name="Google Shape;168;p2"/>
              <p:cNvSpPr/>
              <p:nvPr/>
            </p:nvSpPr>
            <p:spPr>
              <a:xfrm>
                <a:off x="4367213" y="1470025"/>
                <a:ext cx="53975" cy="92075"/>
              </a:xfrm>
              <a:custGeom>
                <a:rect b="b" l="l" r="r" t="t"/>
                <a:pathLst>
                  <a:path extrusionOk="0" h="174" w="100">
                    <a:moveTo>
                      <a:pt x="100" y="3"/>
                    </a:moveTo>
                    <a:lnTo>
                      <a:pt x="100" y="3"/>
                    </a:lnTo>
                    <a:lnTo>
                      <a:pt x="98" y="1"/>
                    </a:lnTo>
                    <a:lnTo>
                      <a:pt x="96" y="0"/>
                    </a:lnTo>
                    <a:lnTo>
                      <a:pt x="94" y="0"/>
                    </a:lnTo>
                    <a:lnTo>
                      <a:pt x="92" y="1"/>
                    </a:lnTo>
                    <a:lnTo>
                      <a:pt x="86" y="6"/>
                    </a:lnTo>
                    <a:lnTo>
                      <a:pt x="86" y="6"/>
                    </a:lnTo>
                    <a:lnTo>
                      <a:pt x="85" y="8"/>
                    </a:lnTo>
                    <a:lnTo>
                      <a:pt x="86" y="11"/>
                    </a:lnTo>
                    <a:lnTo>
                      <a:pt x="87" y="13"/>
                    </a:lnTo>
                    <a:lnTo>
                      <a:pt x="91" y="14"/>
                    </a:lnTo>
                    <a:lnTo>
                      <a:pt x="91" y="14"/>
                    </a:lnTo>
                    <a:lnTo>
                      <a:pt x="89" y="21"/>
                    </a:lnTo>
                    <a:lnTo>
                      <a:pt x="85" y="31"/>
                    </a:lnTo>
                    <a:lnTo>
                      <a:pt x="81" y="39"/>
                    </a:lnTo>
                    <a:lnTo>
                      <a:pt x="77" y="47"/>
                    </a:lnTo>
                    <a:lnTo>
                      <a:pt x="67" y="64"/>
                    </a:lnTo>
                    <a:lnTo>
                      <a:pt x="58" y="77"/>
                    </a:lnTo>
                    <a:lnTo>
                      <a:pt x="58" y="77"/>
                    </a:lnTo>
                    <a:lnTo>
                      <a:pt x="44" y="99"/>
                    </a:lnTo>
                    <a:lnTo>
                      <a:pt x="31" y="119"/>
                    </a:lnTo>
                    <a:lnTo>
                      <a:pt x="18" y="141"/>
                    </a:lnTo>
                    <a:lnTo>
                      <a:pt x="4" y="163"/>
                    </a:lnTo>
                    <a:lnTo>
                      <a:pt x="4" y="163"/>
                    </a:lnTo>
                    <a:lnTo>
                      <a:pt x="2" y="165"/>
                    </a:lnTo>
                    <a:lnTo>
                      <a:pt x="1" y="169"/>
                    </a:lnTo>
                    <a:lnTo>
                      <a:pt x="1" y="169"/>
                    </a:lnTo>
                    <a:lnTo>
                      <a:pt x="0" y="171"/>
                    </a:lnTo>
                    <a:lnTo>
                      <a:pt x="1" y="172"/>
                    </a:lnTo>
                    <a:lnTo>
                      <a:pt x="3" y="174"/>
                    </a:lnTo>
                    <a:lnTo>
                      <a:pt x="6" y="174"/>
                    </a:lnTo>
                    <a:lnTo>
                      <a:pt x="8" y="174"/>
                    </a:lnTo>
                    <a:lnTo>
                      <a:pt x="9" y="172"/>
                    </a:lnTo>
                    <a:lnTo>
                      <a:pt x="9" y="172"/>
                    </a:lnTo>
                    <a:lnTo>
                      <a:pt x="10" y="171"/>
                    </a:lnTo>
                    <a:lnTo>
                      <a:pt x="11" y="170"/>
                    </a:lnTo>
                    <a:lnTo>
                      <a:pt x="11" y="170"/>
                    </a:lnTo>
                    <a:lnTo>
                      <a:pt x="13" y="169"/>
                    </a:lnTo>
                    <a:lnTo>
                      <a:pt x="14" y="168"/>
                    </a:lnTo>
                    <a:lnTo>
                      <a:pt x="14" y="167"/>
                    </a:lnTo>
                    <a:lnTo>
                      <a:pt x="14" y="165"/>
                    </a:lnTo>
                    <a:lnTo>
                      <a:pt x="14" y="165"/>
                    </a:lnTo>
                    <a:lnTo>
                      <a:pt x="30" y="141"/>
                    </a:lnTo>
                    <a:lnTo>
                      <a:pt x="44" y="116"/>
                    </a:lnTo>
                    <a:lnTo>
                      <a:pt x="60" y="93"/>
                    </a:lnTo>
                    <a:lnTo>
                      <a:pt x="75" y="69"/>
                    </a:lnTo>
                    <a:lnTo>
                      <a:pt x="75" y="69"/>
                    </a:lnTo>
                    <a:lnTo>
                      <a:pt x="84" y="54"/>
                    </a:lnTo>
                    <a:lnTo>
                      <a:pt x="93" y="37"/>
                    </a:lnTo>
                    <a:lnTo>
                      <a:pt x="96" y="29"/>
                    </a:lnTo>
                    <a:lnTo>
                      <a:pt x="99" y="19"/>
                    </a:lnTo>
                    <a:lnTo>
                      <a:pt x="100" y="11"/>
                    </a:lnTo>
                    <a:lnTo>
                      <a:pt x="100" y="3"/>
                    </a:lnTo>
                    <a:lnTo>
                      <a:pt x="100"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9" name="Google Shape;169;p2"/>
              <p:cNvSpPr/>
              <p:nvPr/>
            </p:nvSpPr>
            <p:spPr>
              <a:xfrm>
                <a:off x="4392613" y="1492250"/>
                <a:ext cx="60325" cy="103188"/>
              </a:xfrm>
              <a:custGeom>
                <a:rect b="b" l="l" r="r" t="t"/>
                <a:pathLst>
                  <a:path extrusionOk="0" h="194" w="114">
                    <a:moveTo>
                      <a:pt x="106" y="3"/>
                    </a:moveTo>
                    <a:lnTo>
                      <a:pt x="106" y="3"/>
                    </a:lnTo>
                    <a:lnTo>
                      <a:pt x="79" y="51"/>
                    </a:lnTo>
                    <a:lnTo>
                      <a:pt x="65" y="74"/>
                    </a:lnTo>
                    <a:lnTo>
                      <a:pt x="50" y="98"/>
                    </a:lnTo>
                    <a:lnTo>
                      <a:pt x="50" y="98"/>
                    </a:lnTo>
                    <a:lnTo>
                      <a:pt x="36" y="120"/>
                    </a:lnTo>
                    <a:lnTo>
                      <a:pt x="23" y="141"/>
                    </a:lnTo>
                    <a:lnTo>
                      <a:pt x="11" y="164"/>
                    </a:lnTo>
                    <a:lnTo>
                      <a:pt x="5" y="177"/>
                    </a:lnTo>
                    <a:lnTo>
                      <a:pt x="0" y="189"/>
                    </a:lnTo>
                    <a:lnTo>
                      <a:pt x="0" y="189"/>
                    </a:lnTo>
                    <a:lnTo>
                      <a:pt x="0" y="191"/>
                    </a:lnTo>
                    <a:lnTo>
                      <a:pt x="1" y="192"/>
                    </a:lnTo>
                    <a:lnTo>
                      <a:pt x="2" y="193"/>
                    </a:lnTo>
                    <a:lnTo>
                      <a:pt x="3" y="194"/>
                    </a:lnTo>
                    <a:lnTo>
                      <a:pt x="5" y="194"/>
                    </a:lnTo>
                    <a:lnTo>
                      <a:pt x="7" y="194"/>
                    </a:lnTo>
                    <a:lnTo>
                      <a:pt x="8" y="193"/>
                    </a:lnTo>
                    <a:lnTo>
                      <a:pt x="10" y="191"/>
                    </a:lnTo>
                    <a:lnTo>
                      <a:pt x="10" y="191"/>
                    </a:lnTo>
                    <a:lnTo>
                      <a:pt x="15" y="179"/>
                    </a:lnTo>
                    <a:lnTo>
                      <a:pt x="21" y="166"/>
                    </a:lnTo>
                    <a:lnTo>
                      <a:pt x="33" y="142"/>
                    </a:lnTo>
                    <a:lnTo>
                      <a:pt x="48" y="119"/>
                    </a:lnTo>
                    <a:lnTo>
                      <a:pt x="63" y="96"/>
                    </a:lnTo>
                    <a:lnTo>
                      <a:pt x="63" y="96"/>
                    </a:lnTo>
                    <a:lnTo>
                      <a:pt x="77" y="74"/>
                    </a:lnTo>
                    <a:lnTo>
                      <a:pt x="89" y="53"/>
                    </a:lnTo>
                    <a:lnTo>
                      <a:pt x="114" y="7"/>
                    </a:lnTo>
                    <a:lnTo>
                      <a:pt x="114" y="7"/>
                    </a:lnTo>
                    <a:lnTo>
                      <a:pt x="114" y="5"/>
                    </a:lnTo>
                    <a:lnTo>
                      <a:pt x="114" y="4"/>
                    </a:lnTo>
                    <a:lnTo>
                      <a:pt x="113" y="2"/>
                    </a:lnTo>
                    <a:lnTo>
                      <a:pt x="112" y="1"/>
                    </a:lnTo>
                    <a:lnTo>
                      <a:pt x="110" y="0"/>
                    </a:lnTo>
                    <a:lnTo>
                      <a:pt x="109" y="0"/>
                    </a:lnTo>
                    <a:lnTo>
                      <a:pt x="107" y="1"/>
                    </a:lnTo>
                    <a:lnTo>
                      <a:pt x="106" y="3"/>
                    </a:lnTo>
                    <a:lnTo>
                      <a:pt x="106"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0" name="Google Shape;170;p2"/>
              <p:cNvSpPr/>
              <p:nvPr/>
            </p:nvSpPr>
            <p:spPr>
              <a:xfrm>
                <a:off x="4422775" y="1514475"/>
                <a:ext cx="60325" cy="95250"/>
              </a:xfrm>
              <a:custGeom>
                <a:rect b="b" l="l" r="r" t="t"/>
                <a:pathLst>
                  <a:path extrusionOk="0" h="180" w="115">
                    <a:moveTo>
                      <a:pt x="106" y="1"/>
                    </a:moveTo>
                    <a:lnTo>
                      <a:pt x="106" y="1"/>
                    </a:lnTo>
                    <a:lnTo>
                      <a:pt x="99" y="10"/>
                    </a:lnTo>
                    <a:lnTo>
                      <a:pt x="93" y="18"/>
                    </a:lnTo>
                    <a:lnTo>
                      <a:pt x="87" y="27"/>
                    </a:lnTo>
                    <a:lnTo>
                      <a:pt x="82" y="35"/>
                    </a:lnTo>
                    <a:lnTo>
                      <a:pt x="72" y="54"/>
                    </a:lnTo>
                    <a:lnTo>
                      <a:pt x="63" y="74"/>
                    </a:lnTo>
                    <a:lnTo>
                      <a:pt x="63" y="74"/>
                    </a:lnTo>
                    <a:lnTo>
                      <a:pt x="33" y="123"/>
                    </a:lnTo>
                    <a:lnTo>
                      <a:pt x="18" y="148"/>
                    </a:lnTo>
                    <a:lnTo>
                      <a:pt x="1" y="173"/>
                    </a:lnTo>
                    <a:lnTo>
                      <a:pt x="1" y="173"/>
                    </a:lnTo>
                    <a:lnTo>
                      <a:pt x="0" y="175"/>
                    </a:lnTo>
                    <a:lnTo>
                      <a:pt x="0" y="177"/>
                    </a:lnTo>
                    <a:lnTo>
                      <a:pt x="1" y="178"/>
                    </a:lnTo>
                    <a:lnTo>
                      <a:pt x="2" y="179"/>
                    </a:lnTo>
                    <a:lnTo>
                      <a:pt x="6" y="180"/>
                    </a:lnTo>
                    <a:lnTo>
                      <a:pt x="7" y="179"/>
                    </a:lnTo>
                    <a:lnTo>
                      <a:pt x="9" y="178"/>
                    </a:lnTo>
                    <a:lnTo>
                      <a:pt x="9" y="178"/>
                    </a:lnTo>
                    <a:lnTo>
                      <a:pt x="25" y="155"/>
                    </a:lnTo>
                    <a:lnTo>
                      <a:pt x="39" y="133"/>
                    </a:lnTo>
                    <a:lnTo>
                      <a:pt x="66" y="86"/>
                    </a:lnTo>
                    <a:lnTo>
                      <a:pt x="66" y="86"/>
                    </a:lnTo>
                    <a:lnTo>
                      <a:pt x="77" y="65"/>
                    </a:lnTo>
                    <a:lnTo>
                      <a:pt x="87" y="45"/>
                    </a:lnTo>
                    <a:lnTo>
                      <a:pt x="93" y="35"/>
                    </a:lnTo>
                    <a:lnTo>
                      <a:pt x="98" y="26"/>
                    </a:lnTo>
                    <a:lnTo>
                      <a:pt x="105" y="17"/>
                    </a:lnTo>
                    <a:lnTo>
                      <a:pt x="113" y="8"/>
                    </a:lnTo>
                    <a:lnTo>
                      <a:pt x="113" y="8"/>
                    </a:lnTo>
                    <a:lnTo>
                      <a:pt x="114" y="7"/>
                    </a:lnTo>
                    <a:lnTo>
                      <a:pt x="115" y="4"/>
                    </a:lnTo>
                    <a:lnTo>
                      <a:pt x="114" y="2"/>
                    </a:lnTo>
                    <a:lnTo>
                      <a:pt x="113" y="1"/>
                    </a:lnTo>
                    <a:lnTo>
                      <a:pt x="112" y="0"/>
                    </a:lnTo>
                    <a:lnTo>
                      <a:pt x="110" y="0"/>
                    </a:lnTo>
                    <a:lnTo>
                      <a:pt x="107" y="0"/>
                    </a:lnTo>
                    <a:lnTo>
                      <a:pt x="106" y="1"/>
                    </a:lnTo>
                    <a:lnTo>
                      <a:pt x="106" y="1"/>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1" name="Google Shape;171;p2"/>
              <p:cNvSpPr/>
              <p:nvPr/>
            </p:nvSpPr>
            <p:spPr>
              <a:xfrm>
                <a:off x="4451350" y="1538288"/>
                <a:ext cx="58738" cy="96838"/>
              </a:xfrm>
              <a:custGeom>
                <a:rect b="b" l="l" r="r" t="t"/>
                <a:pathLst>
                  <a:path extrusionOk="0" h="185" w="113">
                    <a:moveTo>
                      <a:pt x="104" y="2"/>
                    </a:moveTo>
                    <a:lnTo>
                      <a:pt x="104" y="2"/>
                    </a:lnTo>
                    <a:lnTo>
                      <a:pt x="100" y="8"/>
                    </a:lnTo>
                    <a:lnTo>
                      <a:pt x="94" y="14"/>
                    </a:lnTo>
                    <a:lnTo>
                      <a:pt x="89" y="20"/>
                    </a:lnTo>
                    <a:lnTo>
                      <a:pt x="86" y="23"/>
                    </a:lnTo>
                    <a:lnTo>
                      <a:pt x="85" y="27"/>
                    </a:lnTo>
                    <a:lnTo>
                      <a:pt x="85" y="27"/>
                    </a:lnTo>
                    <a:lnTo>
                      <a:pt x="80" y="41"/>
                    </a:lnTo>
                    <a:lnTo>
                      <a:pt x="73" y="54"/>
                    </a:lnTo>
                    <a:lnTo>
                      <a:pt x="58" y="79"/>
                    </a:lnTo>
                    <a:lnTo>
                      <a:pt x="58" y="79"/>
                    </a:lnTo>
                    <a:lnTo>
                      <a:pt x="29" y="128"/>
                    </a:lnTo>
                    <a:lnTo>
                      <a:pt x="14" y="153"/>
                    </a:lnTo>
                    <a:lnTo>
                      <a:pt x="0" y="177"/>
                    </a:lnTo>
                    <a:lnTo>
                      <a:pt x="0" y="177"/>
                    </a:lnTo>
                    <a:lnTo>
                      <a:pt x="0" y="179"/>
                    </a:lnTo>
                    <a:lnTo>
                      <a:pt x="0" y="181"/>
                    </a:lnTo>
                    <a:lnTo>
                      <a:pt x="1" y="183"/>
                    </a:lnTo>
                    <a:lnTo>
                      <a:pt x="2" y="184"/>
                    </a:lnTo>
                    <a:lnTo>
                      <a:pt x="5" y="185"/>
                    </a:lnTo>
                    <a:lnTo>
                      <a:pt x="7" y="184"/>
                    </a:lnTo>
                    <a:lnTo>
                      <a:pt x="8" y="183"/>
                    </a:lnTo>
                    <a:lnTo>
                      <a:pt x="8" y="183"/>
                    </a:lnTo>
                    <a:lnTo>
                      <a:pt x="11" y="178"/>
                    </a:lnTo>
                    <a:lnTo>
                      <a:pt x="15" y="175"/>
                    </a:lnTo>
                    <a:lnTo>
                      <a:pt x="15" y="175"/>
                    </a:lnTo>
                    <a:lnTo>
                      <a:pt x="17" y="173"/>
                    </a:lnTo>
                    <a:lnTo>
                      <a:pt x="18" y="171"/>
                    </a:lnTo>
                    <a:lnTo>
                      <a:pt x="18" y="168"/>
                    </a:lnTo>
                    <a:lnTo>
                      <a:pt x="17" y="167"/>
                    </a:lnTo>
                    <a:lnTo>
                      <a:pt x="17" y="167"/>
                    </a:lnTo>
                    <a:lnTo>
                      <a:pt x="39" y="129"/>
                    </a:lnTo>
                    <a:lnTo>
                      <a:pt x="63" y="91"/>
                    </a:lnTo>
                    <a:lnTo>
                      <a:pt x="63" y="91"/>
                    </a:lnTo>
                    <a:lnTo>
                      <a:pt x="76" y="69"/>
                    </a:lnTo>
                    <a:lnTo>
                      <a:pt x="82" y="58"/>
                    </a:lnTo>
                    <a:lnTo>
                      <a:pt x="89" y="45"/>
                    </a:lnTo>
                    <a:lnTo>
                      <a:pt x="89" y="45"/>
                    </a:lnTo>
                    <a:lnTo>
                      <a:pt x="94" y="35"/>
                    </a:lnTo>
                    <a:lnTo>
                      <a:pt x="100" y="25"/>
                    </a:lnTo>
                    <a:lnTo>
                      <a:pt x="112" y="7"/>
                    </a:lnTo>
                    <a:lnTo>
                      <a:pt x="112" y="7"/>
                    </a:lnTo>
                    <a:lnTo>
                      <a:pt x="113" y="5"/>
                    </a:lnTo>
                    <a:lnTo>
                      <a:pt x="113" y="3"/>
                    </a:lnTo>
                    <a:lnTo>
                      <a:pt x="112" y="2"/>
                    </a:lnTo>
                    <a:lnTo>
                      <a:pt x="111" y="1"/>
                    </a:lnTo>
                    <a:lnTo>
                      <a:pt x="109" y="0"/>
                    </a:lnTo>
                    <a:lnTo>
                      <a:pt x="107" y="0"/>
                    </a:lnTo>
                    <a:lnTo>
                      <a:pt x="106" y="1"/>
                    </a:lnTo>
                    <a:lnTo>
                      <a:pt x="104" y="2"/>
                    </a:lnTo>
                    <a:lnTo>
                      <a:pt x="104"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2" name="Google Shape;172;p2"/>
              <p:cNvSpPr/>
              <p:nvPr/>
            </p:nvSpPr>
            <p:spPr>
              <a:xfrm>
                <a:off x="4473575" y="1566863"/>
                <a:ext cx="66675" cy="101600"/>
              </a:xfrm>
              <a:custGeom>
                <a:rect b="b" l="l" r="r" t="t"/>
                <a:pathLst>
                  <a:path extrusionOk="0" h="190" w="128">
                    <a:moveTo>
                      <a:pt x="119" y="4"/>
                    </a:moveTo>
                    <a:lnTo>
                      <a:pt x="119" y="4"/>
                    </a:lnTo>
                    <a:lnTo>
                      <a:pt x="118" y="9"/>
                    </a:lnTo>
                    <a:lnTo>
                      <a:pt x="116" y="13"/>
                    </a:lnTo>
                    <a:lnTo>
                      <a:pt x="111" y="22"/>
                    </a:lnTo>
                    <a:lnTo>
                      <a:pt x="99" y="40"/>
                    </a:lnTo>
                    <a:lnTo>
                      <a:pt x="99" y="40"/>
                    </a:lnTo>
                    <a:lnTo>
                      <a:pt x="91" y="51"/>
                    </a:lnTo>
                    <a:lnTo>
                      <a:pt x="83" y="61"/>
                    </a:lnTo>
                    <a:lnTo>
                      <a:pt x="74" y="73"/>
                    </a:lnTo>
                    <a:lnTo>
                      <a:pt x="67" y="84"/>
                    </a:lnTo>
                    <a:lnTo>
                      <a:pt x="67" y="84"/>
                    </a:lnTo>
                    <a:lnTo>
                      <a:pt x="34" y="134"/>
                    </a:lnTo>
                    <a:lnTo>
                      <a:pt x="18" y="159"/>
                    </a:lnTo>
                    <a:lnTo>
                      <a:pt x="1" y="183"/>
                    </a:lnTo>
                    <a:lnTo>
                      <a:pt x="1" y="183"/>
                    </a:lnTo>
                    <a:lnTo>
                      <a:pt x="0" y="184"/>
                    </a:lnTo>
                    <a:lnTo>
                      <a:pt x="0" y="186"/>
                    </a:lnTo>
                    <a:lnTo>
                      <a:pt x="1" y="188"/>
                    </a:lnTo>
                    <a:lnTo>
                      <a:pt x="2" y="190"/>
                    </a:lnTo>
                    <a:lnTo>
                      <a:pt x="4" y="190"/>
                    </a:lnTo>
                    <a:lnTo>
                      <a:pt x="6" y="190"/>
                    </a:lnTo>
                    <a:lnTo>
                      <a:pt x="7" y="190"/>
                    </a:lnTo>
                    <a:lnTo>
                      <a:pt x="9" y="187"/>
                    </a:lnTo>
                    <a:lnTo>
                      <a:pt x="9" y="187"/>
                    </a:lnTo>
                    <a:lnTo>
                      <a:pt x="27" y="161"/>
                    </a:lnTo>
                    <a:lnTo>
                      <a:pt x="44" y="135"/>
                    </a:lnTo>
                    <a:lnTo>
                      <a:pt x="81" y="81"/>
                    </a:lnTo>
                    <a:lnTo>
                      <a:pt x="81" y="81"/>
                    </a:lnTo>
                    <a:lnTo>
                      <a:pt x="88" y="71"/>
                    </a:lnTo>
                    <a:lnTo>
                      <a:pt x="96" y="59"/>
                    </a:lnTo>
                    <a:lnTo>
                      <a:pt x="103" y="49"/>
                    </a:lnTo>
                    <a:lnTo>
                      <a:pt x="111" y="38"/>
                    </a:lnTo>
                    <a:lnTo>
                      <a:pt x="111" y="38"/>
                    </a:lnTo>
                    <a:lnTo>
                      <a:pt x="121" y="23"/>
                    </a:lnTo>
                    <a:lnTo>
                      <a:pt x="125" y="15"/>
                    </a:lnTo>
                    <a:lnTo>
                      <a:pt x="128" y="7"/>
                    </a:lnTo>
                    <a:lnTo>
                      <a:pt x="128" y="7"/>
                    </a:lnTo>
                    <a:lnTo>
                      <a:pt x="128" y="5"/>
                    </a:lnTo>
                    <a:lnTo>
                      <a:pt x="127" y="3"/>
                    </a:lnTo>
                    <a:lnTo>
                      <a:pt x="124" y="0"/>
                    </a:lnTo>
                    <a:lnTo>
                      <a:pt x="123" y="0"/>
                    </a:lnTo>
                    <a:lnTo>
                      <a:pt x="121" y="0"/>
                    </a:lnTo>
                    <a:lnTo>
                      <a:pt x="120" y="3"/>
                    </a:lnTo>
                    <a:lnTo>
                      <a:pt x="119" y="4"/>
                    </a:lnTo>
                    <a:lnTo>
                      <a:pt x="119"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3" name="Google Shape;173;p2"/>
              <p:cNvSpPr/>
              <p:nvPr/>
            </p:nvSpPr>
            <p:spPr>
              <a:xfrm>
                <a:off x="4500563" y="1595438"/>
                <a:ext cx="76200" cy="107950"/>
              </a:xfrm>
              <a:custGeom>
                <a:rect b="b" l="l" r="r" t="t"/>
                <a:pathLst>
                  <a:path extrusionOk="0" h="204" w="142">
                    <a:moveTo>
                      <a:pt x="133" y="2"/>
                    </a:moveTo>
                    <a:lnTo>
                      <a:pt x="133" y="2"/>
                    </a:lnTo>
                    <a:lnTo>
                      <a:pt x="116" y="23"/>
                    </a:lnTo>
                    <a:lnTo>
                      <a:pt x="100" y="45"/>
                    </a:lnTo>
                    <a:lnTo>
                      <a:pt x="100" y="45"/>
                    </a:lnTo>
                    <a:lnTo>
                      <a:pt x="81" y="70"/>
                    </a:lnTo>
                    <a:lnTo>
                      <a:pt x="72" y="84"/>
                    </a:lnTo>
                    <a:lnTo>
                      <a:pt x="63" y="96"/>
                    </a:lnTo>
                    <a:lnTo>
                      <a:pt x="63" y="96"/>
                    </a:lnTo>
                    <a:lnTo>
                      <a:pt x="53" y="107"/>
                    </a:lnTo>
                    <a:lnTo>
                      <a:pt x="44" y="119"/>
                    </a:lnTo>
                    <a:lnTo>
                      <a:pt x="36" y="131"/>
                    </a:lnTo>
                    <a:lnTo>
                      <a:pt x="29" y="144"/>
                    </a:lnTo>
                    <a:lnTo>
                      <a:pt x="0" y="196"/>
                    </a:lnTo>
                    <a:lnTo>
                      <a:pt x="0" y="196"/>
                    </a:lnTo>
                    <a:lnTo>
                      <a:pt x="0" y="198"/>
                    </a:lnTo>
                    <a:lnTo>
                      <a:pt x="0" y="201"/>
                    </a:lnTo>
                    <a:lnTo>
                      <a:pt x="1" y="202"/>
                    </a:lnTo>
                    <a:lnTo>
                      <a:pt x="2" y="203"/>
                    </a:lnTo>
                    <a:lnTo>
                      <a:pt x="4" y="204"/>
                    </a:lnTo>
                    <a:lnTo>
                      <a:pt x="5" y="204"/>
                    </a:lnTo>
                    <a:lnTo>
                      <a:pt x="7" y="203"/>
                    </a:lnTo>
                    <a:lnTo>
                      <a:pt x="8" y="202"/>
                    </a:lnTo>
                    <a:lnTo>
                      <a:pt x="8" y="202"/>
                    </a:lnTo>
                    <a:lnTo>
                      <a:pt x="25" y="173"/>
                    </a:lnTo>
                    <a:lnTo>
                      <a:pt x="41" y="145"/>
                    </a:lnTo>
                    <a:lnTo>
                      <a:pt x="60" y="117"/>
                    </a:lnTo>
                    <a:lnTo>
                      <a:pt x="79" y="91"/>
                    </a:lnTo>
                    <a:lnTo>
                      <a:pt x="79" y="91"/>
                    </a:lnTo>
                    <a:lnTo>
                      <a:pt x="86" y="81"/>
                    </a:lnTo>
                    <a:lnTo>
                      <a:pt x="94" y="70"/>
                    </a:lnTo>
                    <a:lnTo>
                      <a:pt x="108" y="50"/>
                    </a:lnTo>
                    <a:lnTo>
                      <a:pt x="108" y="50"/>
                    </a:lnTo>
                    <a:lnTo>
                      <a:pt x="125" y="28"/>
                    </a:lnTo>
                    <a:lnTo>
                      <a:pt x="141" y="6"/>
                    </a:lnTo>
                    <a:lnTo>
                      <a:pt x="141" y="6"/>
                    </a:lnTo>
                    <a:lnTo>
                      <a:pt x="142" y="5"/>
                    </a:lnTo>
                    <a:lnTo>
                      <a:pt x="141" y="3"/>
                    </a:lnTo>
                    <a:lnTo>
                      <a:pt x="141" y="1"/>
                    </a:lnTo>
                    <a:lnTo>
                      <a:pt x="139" y="0"/>
                    </a:lnTo>
                    <a:lnTo>
                      <a:pt x="136" y="0"/>
                    </a:lnTo>
                    <a:lnTo>
                      <a:pt x="134" y="0"/>
                    </a:lnTo>
                    <a:lnTo>
                      <a:pt x="133" y="2"/>
                    </a:lnTo>
                    <a:lnTo>
                      <a:pt x="133"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4" name="Google Shape;174;p2"/>
              <p:cNvSpPr/>
              <p:nvPr/>
            </p:nvSpPr>
            <p:spPr>
              <a:xfrm>
                <a:off x="4510088" y="1630363"/>
                <a:ext cx="80963" cy="125413"/>
              </a:xfrm>
              <a:custGeom>
                <a:rect b="b" l="l" r="r" t="t"/>
                <a:pathLst>
                  <a:path extrusionOk="0" h="237" w="152">
                    <a:moveTo>
                      <a:pt x="143" y="2"/>
                    </a:moveTo>
                    <a:lnTo>
                      <a:pt x="143" y="2"/>
                    </a:lnTo>
                    <a:lnTo>
                      <a:pt x="110" y="58"/>
                    </a:lnTo>
                    <a:lnTo>
                      <a:pt x="77" y="114"/>
                    </a:lnTo>
                    <a:lnTo>
                      <a:pt x="77" y="114"/>
                    </a:lnTo>
                    <a:lnTo>
                      <a:pt x="58" y="143"/>
                    </a:lnTo>
                    <a:lnTo>
                      <a:pt x="39" y="172"/>
                    </a:lnTo>
                    <a:lnTo>
                      <a:pt x="20" y="201"/>
                    </a:lnTo>
                    <a:lnTo>
                      <a:pt x="1" y="230"/>
                    </a:lnTo>
                    <a:lnTo>
                      <a:pt x="1" y="230"/>
                    </a:lnTo>
                    <a:lnTo>
                      <a:pt x="0" y="232"/>
                    </a:lnTo>
                    <a:lnTo>
                      <a:pt x="0" y="234"/>
                    </a:lnTo>
                    <a:lnTo>
                      <a:pt x="1" y="235"/>
                    </a:lnTo>
                    <a:lnTo>
                      <a:pt x="2" y="236"/>
                    </a:lnTo>
                    <a:lnTo>
                      <a:pt x="4" y="237"/>
                    </a:lnTo>
                    <a:lnTo>
                      <a:pt x="7" y="237"/>
                    </a:lnTo>
                    <a:lnTo>
                      <a:pt x="8" y="236"/>
                    </a:lnTo>
                    <a:lnTo>
                      <a:pt x="10" y="235"/>
                    </a:lnTo>
                    <a:lnTo>
                      <a:pt x="10" y="235"/>
                    </a:lnTo>
                    <a:lnTo>
                      <a:pt x="44" y="180"/>
                    </a:lnTo>
                    <a:lnTo>
                      <a:pt x="62" y="152"/>
                    </a:lnTo>
                    <a:lnTo>
                      <a:pt x="80" y="125"/>
                    </a:lnTo>
                    <a:lnTo>
                      <a:pt x="80" y="125"/>
                    </a:lnTo>
                    <a:lnTo>
                      <a:pt x="99" y="96"/>
                    </a:lnTo>
                    <a:lnTo>
                      <a:pt x="117" y="67"/>
                    </a:lnTo>
                    <a:lnTo>
                      <a:pt x="134" y="36"/>
                    </a:lnTo>
                    <a:lnTo>
                      <a:pt x="151" y="8"/>
                    </a:lnTo>
                    <a:lnTo>
                      <a:pt x="151" y="8"/>
                    </a:lnTo>
                    <a:lnTo>
                      <a:pt x="152" y="5"/>
                    </a:lnTo>
                    <a:lnTo>
                      <a:pt x="152" y="3"/>
                    </a:lnTo>
                    <a:lnTo>
                      <a:pt x="151" y="2"/>
                    </a:lnTo>
                    <a:lnTo>
                      <a:pt x="150" y="1"/>
                    </a:lnTo>
                    <a:lnTo>
                      <a:pt x="148" y="0"/>
                    </a:lnTo>
                    <a:lnTo>
                      <a:pt x="146" y="0"/>
                    </a:lnTo>
                    <a:lnTo>
                      <a:pt x="145" y="1"/>
                    </a:lnTo>
                    <a:lnTo>
                      <a:pt x="143" y="2"/>
                    </a:lnTo>
                    <a:lnTo>
                      <a:pt x="143"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5" name="Google Shape;175;p2"/>
              <p:cNvSpPr/>
              <p:nvPr/>
            </p:nvSpPr>
            <p:spPr>
              <a:xfrm>
                <a:off x="4525963" y="1682750"/>
                <a:ext cx="73025" cy="115888"/>
              </a:xfrm>
              <a:custGeom>
                <a:rect b="b" l="l" r="r" t="t"/>
                <a:pathLst>
                  <a:path extrusionOk="0" h="218" w="139">
                    <a:moveTo>
                      <a:pt x="129" y="2"/>
                    </a:moveTo>
                    <a:lnTo>
                      <a:pt x="129" y="2"/>
                    </a:lnTo>
                    <a:lnTo>
                      <a:pt x="112" y="29"/>
                    </a:lnTo>
                    <a:lnTo>
                      <a:pt x="94" y="56"/>
                    </a:lnTo>
                    <a:lnTo>
                      <a:pt x="78" y="84"/>
                    </a:lnTo>
                    <a:lnTo>
                      <a:pt x="63" y="112"/>
                    </a:lnTo>
                    <a:lnTo>
                      <a:pt x="63" y="112"/>
                    </a:lnTo>
                    <a:lnTo>
                      <a:pt x="54" y="129"/>
                    </a:lnTo>
                    <a:lnTo>
                      <a:pt x="45" y="144"/>
                    </a:lnTo>
                    <a:lnTo>
                      <a:pt x="25" y="175"/>
                    </a:lnTo>
                    <a:lnTo>
                      <a:pt x="25" y="175"/>
                    </a:lnTo>
                    <a:lnTo>
                      <a:pt x="19" y="184"/>
                    </a:lnTo>
                    <a:lnTo>
                      <a:pt x="12" y="194"/>
                    </a:lnTo>
                    <a:lnTo>
                      <a:pt x="6" y="202"/>
                    </a:lnTo>
                    <a:lnTo>
                      <a:pt x="1" y="212"/>
                    </a:lnTo>
                    <a:lnTo>
                      <a:pt x="1" y="212"/>
                    </a:lnTo>
                    <a:lnTo>
                      <a:pt x="0" y="214"/>
                    </a:lnTo>
                    <a:lnTo>
                      <a:pt x="1" y="216"/>
                    </a:lnTo>
                    <a:lnTo>
                      <a:pt x="2" y="217"/>
                    </a:lnTo>
                    <a:lnTo>
                      <a:pt x="4" y="218"/>
                    </a:lnTo>
                    <a:lnTo>
                      <a:pt x="7" y="218"/>
                    </a:lnTo>
                    <a:lnTo>
                      <a:pt x="9" y="217"/>
                    </a:lnTo>
                    <a:lnTo>
                      <a:pt x="11" y="215"/>
                    </a:lnTo>
                    <a:lnTo>
                      <a:pt x="11" y="215"/>
                    </a:lnTo>
                    <a:lnTo>
                      <a:pt x="13" y="209"/>
                    </a:lnTo>
                    <a:lnTo>
                      <a:pt x="16" y="204"/>
                    </a:lnTo>
                    <a:lnTo>
                      <a:pt x="23" y="194"/>
                    </a:lnTo>
                    <a:lnTo>
                      <a:pt x="31" y="182"/>
                    </a:lnTo>
                    <a:lnTo>
                      <a:pt x="38" y="172"/>
                    </a:lnTo>
                    <a:lnTo>
                      <a:pt x="38" y="172"/>
                    </a:lnTo>
                    <a:lnTo>
                      <a:pt x="71" y="117"/>
                    </a:lnTo>
                    <a:lnTo>
                      <a:pt x="71" y="117"/>
                    </a:lnTo>
                    <a:lnTo>
                      <a:pt x="103" y="61"/>
                    </a:lnTo>
                    <a:lnTo>
                      <a:pt x="120" y="35"/>
                    </a:lnTo>
                    <a:lnTo>
                      <a:pt x="138" y="8"/>
                    </a:lnTo>
                    <a:lnTo>
                      <a:pt x="138" y="8"/>
                    </a:lnTo>
                    <a:lnTo>
                      <a:pt x="139" y="6"/>
                    </a:lnTo>
                    <a:lnTo>
                      <a:pt x="139" y="5"/>
                    </a:lnTo>
                    <a:lnTo>
                      <a:pt x="138" y="2"/>
                    </a:lnTo>
                    <a:lnTo>
                      <a:pt x="137" y="1"/>
                    </a:lnTo>
                    <a:lnTo>
                      <a:pt x="132" y="0"/>
                    </a:lnTo>
                    <a:lnTo>
                      <a:pt x="131" y="1"/>
                    </a:lnTo>
                    <a:lnTo>
                      <a:pt x="129" y="2"/>
                    </a:lnTo>
                    <a:lnTo>
                      <a:pt x="129"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6" name="Google Shape;176;p2"/>
              <p:cNvSpPr/>
              <p:nvPr/>
            </p:nvSpPr>
            <p:spPr>
              <a:xfrm>
                <a:off x="4548188" y="1728788"/>
                <a:ext cx="57150" cy="90488"/>
              </a:xfrm>
              <a:custGeom>
                <a:rect b="b" l="l" r="r" t="t"/>
                <a:pathLst>
                  <a:path extrusionOk="0" h="171" w="108">
                    <a:moveTo>
                      <a:pt x="100" y="2"/>
                    </a:moveTo>
                    <a:lnTo>
                      <a:pt x="100" y="2"/>
                    </a:lnTo>
                    <a:lnTo>
                      <a:pt x="94" y="12"/>
                    </a:lnTo>
                    <a:lnTo>
                      <a:pt x="85" y="20"/>
                    </a:lnTo>
                    <a:lnTo>
                      <a:pt x="79" y="28"/>
                    </a:lnTo>
                    <a:lnTo>
                      <a:pt x="73" y="37"/>
                    </a:lnTo>
                    <a:lnTo>
                      <a:pt x="73" y="37"/>
                    </a:lnTo>
                    <a:lnTo>
                      <a:pt x="63" y="58"/>
                    </a:lnTo>
                    <a:lnTo>
                      <a:pt x="51" y="79"/>
                    </a:lnTo>
                    <a:lnTo>
                      <a:pt x="51" y="79"/>
                    </a:lnTo>
                    <a:lnTo>
                      <a:pt x="26" y="122"/>
                    </a:lnTo>
                    <a:lnTo>
                      <a:pt x="14" y="143"/>
                    </a:lnTo>
                    <a:lnTo>
                      <a:pt x="0" y="163"/>
                    </a:lnTo>
                    <a:lnTo>
                      <a:pt x="0" y="163"/>
                    </a:lnTo>
                    <a:lnTo>
                      <a:pt x="0" y="165"/>
                    </a:lnTo>
                    <a:lnTo>
                      <a:pt x="0" y="166"/>
                    </a:lnTo>
                    <a:lnTo>
                      <a:pt x="1" y="169"/>
                    </a:lnTo>
                    <a:lnTo>
                      <a:pt x="2" y="170"/>
                    </a:lnTo>
                    <a:lnTo>
                      <a:pt x="5" y="171"/>
                    </a:lnTo>
                    <a:lnTo>
                      <a:pt x="7" y="170"/>
                    </a:lnTo>
                    <a:lnTo>
                      <a:pt x="8" y="169"/>
                    </a:lnTo>
                    <a:lnTo>
                      <a:pt x="8" y="169"/>
                    </a:lnTo>
                    <a:lnTo>
                      <a:pt x="20" y="149"/>
                    </a:lnTo>
                    <a:lnTo>
                      <a:pt x="32" y="129"/>
                    </a:lnTo>
                    <a:lnTo>
                      <a:pt x="43" y="110"/>
                    </a:lnTo>
                    <a:lnTo>
                      <a:pt x="55" y="91"/>
                    </a:lnTo>
                    <a:lnTo>
                      <a:pt x="55" y="91"/>
                    </a:lnTo>
                    <a:lnTo>
                      <a:pt x="62" y="81"/>
                    </a:lnTo>
                    <a:lnTo>
                      <a:pt x="68" y="70"/>
                    </a:lnTo>
                    <a:lnTo>
                      <a:pt x="78" y="49"/>
                    </a:lnTo>
                    <a:lnTo>
                      <a:pt x="78" y="49"/>
                    </a:lnTo>
                    <a:lnTo>
                      <a:pt x="81" y="43"/>
                    </a:lnTo>
                    <a:lnTo>
                      <a:pt x="84" y="37"/>
                    </a:lnTo>
                    <a:lnTo>
                      <a:pt x="93" y="27"/>
                    </a:lnTo>
                    <a:lnTo>
                      <a:pt x="101" y="18"/>
                    </a:lnTo>
                    <a:lnTo>
                      <a:pt x="108" y="7"/>
                    </a:lnTo>
                    <a:lnTo>
                      <a:pt x="108" y="7"/>
                    </a:lnTo>
                    <a:lnTo>
                      <a:pt x="108" y="5"/>
                    </a:lnTo>
                    <a:lnTo>
                      <a:pt x="108" y="3"/>
                    </a:lnTo>
                    <a:lnTo>
                      <a:pt x="107" y="2"/>
                    </a:lnTo>
                    <a:lnTo>
                      <a:pt x="106" y="0"/>
                    </a:lnTo>
                    <a:lnTo>
                      <a:pt x="105" y="0"/>
                    </a:lnTo>
                    <a:lnTo>
                      <a:pt x="103" y="0"/>
                    </a:lnTo>
                    <a:lnTo>
                      <a:pt x="101" y="1"/>
                    </a:lnTo>
                    <a:lnTo>
                      <a:pt x="100" y="2"/>
                    </a:lnTo>
                    <a:lnTo>
                      <a:pt x="100"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7" name="Google Shape;177;p2"/>
              <p:cNvSpPr/>
              <p:nvPr/>
            </p:nvSpPr>
            <p:spPr>
              <a:xfrm>
                <a:off x="4575175" y="1773238"/>
                <a:ext cx="30163" cy="47625"/>
              </a:xfrm>
              <a:custGeom>
                <a:rect b="b" l="l" r="r" t="t"/>
                <a:pathLst>
                  <a:path extrusionOk="0" h="90" w="57">
                    <a:moveTo>
                      <a:pt x="57" y="4"/>
                    </a:moveTo>
                    <a:lnTo>
                      <a:pt x="57" y="3"/>
                    </a:lnTo>
                    <a:lnTo>
                      <a:pt x="57" y="3"/>
                    </a:lnTo>
                    <a:lnTo>
                      <a:pt x="56" y="1"/>
                    </a:lnTo>
                    <a:lnTo>
                      <a:pt x="54" y="0"/>
                    </a:lnTo>
                    <a:lnTo>
                      <a:pt x="51" y="0"/>
                    </a:lnTo>
                    <a:lnTo>
                      <a:pt x="49" y="1"/>
                    </a:lnTo>
                    <a:lnTo>
                      <a:pt x="49" y="1"/>
                    </a:lnTo>
                    <a:lnTo>
                      <a:pt x="45" y="6"/>
                    </a:lnTo>
                    <a:lnTo>
                      <a:pt x="41" y="11"/>
                    </a:lnTo>
                    <a:lnTo>
                      <a:pt x="34" y="23"/>
                    </a:lnTo>
                    <a:lnTo>
                      <a:pt x="34" y="23"/>
                    </a:lnTo>
                    <a:lnTo>
                      <a:pt x="27" y="38"/>
                    </a:lnTo>
                    <a:lnTo>
                      <a:pt x="19" y="54"/>
                    </a:lnTo>
                    <a:lnTo>
                      <a:pt x="1" y="84"/>
                    </a:lnTo>
                    <a:lnTo>
                      <a:pt x="1" y="84"/>
                    </a:lnTo>
                    <a:lnTo>
                      <a:pt x="0" y="86"/>
                    </a:lnTo>
                    <a:lnTo>
                      <a:pt x="0" y="87"/>
                    </a:lnTo>
                    <a:lnTo>
                      <a:pt x="1" y="89"/>
                    </a:lnTo>
                    <a:lnTo>
                      <a:pt x="3" y="90"/>
                    </a:lnTo>
                    <a:lnTo>
                      <a:pt x="4" y="90"/>
                    </a:lnTo>
                    <a:lnTo>
                      <a:pt x="6" y="90"/>
                    </a:lnTo>
                    <a:lnTo>
                      <a:pt x="8" y="90"/>
                    </a:lnTo>
                    <a:lnTo>
                      <a:pt x="10" y="88"/>
                    </a:lnTo>
                    <a:lnTo>
                      <a:pt x="10" y="88"/>
                    </a:lnTo>
                    <a:lnTo>
                      <a:pt x="25" y="61"/>
                    </a:lnTo>
                    <a:lnTo>
                      <a:pt x="41" y="33"/>
                    </a:lnTo>
                    <a:lnTo>
                      <a:pt x="41" y="33"/>
                    </a:lnTo>
                    <a:lnTo>
                      <a:pt x="47" y="21"/>
                    </a:lnTo>
                    <a:lnTo>
                      <a:pt x="50" y="14"/>
                    </a:lnTo>
                    <a:lnTo>
                      <a:pt x="54" y="9"/>
                    </a:lnTo>
                    <a:lnTo>
                      <a:pt x="54" y="9"/>
                    </a:lnTo>
                    <a:lnTo>
                      <a:pt x="57" y="7"/>
                    </a:lnTo>
                    <a:lnTo>
                      <a:pt x="57" y="6"/>
                    </a:lnTo>
                    <a:lnTo>
                      <a:pt x="57" y="4"/>
                    </a:lnTo>
                    <a:lnTo>
                      <a:pt x="57"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8" name="Google Shape;178;p2"/>
              <p:cNvSpPr/>
              <p:nvPr/>
            </p:nvSpPr>
            <p:spPr>
              <a:xfrm>
                <a:off x="4257675" y="1222375"/>
                <a:ext cx="34925" cy="82550"/>
              </a:xfrm>
              <a:custGeom>
                <a:rect b="b" l="l" r="r" t="t"/>
                <a:pathLst>
                  <a:path extrusionOk="0" h="156" w="67">
                    <a:moveTo>
                      <a:pt x="57" y="4"/>
                    </a:moveTo>
                    <a:lnTo>
                      <a:pt x="57" y="4"/>
                    </a:lnTo>
                    <a:lnTo>
                      <a:pt x="56" y="12"/>
                    </a:lnTo>
                    <a:lnTo>
                      <a:pt x="53" y="21"/>
                    </a:lnTo>
                    <a:lnTo>
                      <a:pt x="45" y="39"/>
                    </a:lnTo>
                    <a:lnTo>
                      <a:pt x="37" y="56"/>
                    </a:lnTo>
                    <a:lnTo>
                      <a:pt x="30" y="72"/>
                    </a:lnTo>
                    <a:lnTo>
                      <a:pt x="30" y="72"/>
                    </a:lnTo>
                    <a:lnTo>
                      <a:pt x="24" y="89"/>
                    </a:lnTo>
                    <a:lnTo>
                      <a:pt x="18" y="107"/>
                    </a:lnTo>
                    <a:lnTo>
                      <a:pt x="11" y="125"/>
                    </a:lnTo>
                    <a:lnTo>
                      <a:pt x="4" y="142"/>
                    </a:lnTo>
                    <a:lnTo>
                      <a:pt x="4" y="142"/>
                    </a:lnTo>
                    <a:lnTo>
                      <a:pt x="1" y="143"/>
                    </a:lnTo>
                    <a:lnTo>
                      <a:pt x="1" y="144"/>
                    </a:lnTo>
                    <a:lnTo>
                      <a:pt x="0" y="146"/>
                    </a:lnTo>
                    <a:lnTo>
                      <a:pt x="0" y="150"/>
                    </a:lnTo>
                    <a:lnTo>
                      <a:pt x="0" y="150"/>
                    </a:lnTo>
                    <a:lnTo>
                      <a:pt x="1" y="154"/>
                    </a:lnTo>
                    <a:lnTo>
                      <a:pt x="4" y="156"/>
                    </a:lnTo>
                    <a:lnTo>
                      <a:pt x="7" y="156"/>
                    </a:lnTo>
                    <a:lnTo>
                      <a:pt x="8" y="155"/>
                    </a:lnTo>
                    <a:lnTo>
                      <a:pt x="9" y="154"/>
                    </a:lnTo>
                    <a:lnTo>
                      <a:pt x="9" y="154"/>
                    </a:lnTo>
                    <a:lnTo>
                      <a:pt x="17" y="136"/>
                    </a:lnTo>
                    <a:lnTo>
                      <a:pt x="23" y="118"/>
                    </a:lnTo>
                    <a:lnTo>
                      <a:pt x="36" y="83"/>
                    </a:lnTo>
                    <a:lnTo>
                      <a:pt x="36" y="83"/>
                    </a:lnTo>
                    <a:lnTo>
                      <a:pt x="44" y="64"/>
                    </a:lnTo>
                    <a:lnTo>
                      <a:pt x="54" y="44"/>
                    </a:lnTo>
                    <a:lnTo>
                      <a:pt x="58" y="35"/>
                    </a:lnTo>
                    <a:lnTo>
                      <a:pt x="62" y="24"/>
                    </a:lnTo>
                    <a:lnTo>
                      <a:pt x="65" y="14"/>
                    </a:lnTo>
                    <a:lnTo>
                      <a:pt x="67" y="4"/>
                    </a:lnTo>
                    <a:lnTo>
                      <a:pt x="67" y="4"/>
                    </a:lnTo>
                    <a:lnTo>
                      <a:pt x="66" y="2"/>
                    </a:lnTo>
                    <a:lnTo>
                      <a:pt x="66" y="1"/>
                    </a:lnTo>
                    <a:lnTo>
                      <a:pt x="64" y="0"/>
                    </a:lnTo>
                    <a:lnTo>
                      <a:pt x="63" y="0"/>
                    </a:lnTo>
                    <a:lnTo>
                      <a:pt x="59" y="1"/>
                    </a:lnTo>
                    <a:lnTo>
                      <a:pt x="58" y="2"/>
                    </a:lnTo>
                    <a:lnTo>
                      <a:pt x="57" y="4"/>
                    </a:lnTo>
                    <a:lnTo>
                      <a:pt x="57"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9" name="Google Shape;179;p2"/>
              <p:cNvSpPr/>
              <p:nvPr/>
            </p:nvSpPr>
            <p:spPr>
              <a:xfrm>
                <a:off x="4297363" y="1228725"/>
                <a:ext cx="57150" cy="93663"/>
              </a:xfrm>
              <a:custGeom>
                <a:rect b="b" l="l" r="r" t="t"/>
                <a:pathLst>
                  <a:path extrusionOk="0" h="176" w="109">
                    <a:moveTo>
                      <a:pt x="101" y="3"/>
                    </a:moveTo>
                    <a:lnTo>
                      <a:pt x="101" y="3"/>
                    </a:lnTo>
                    <a:lnTo>
                      <a:pt x="88" y="23"/>
                    </a:lnTo>
                    <a:lnTo>
                      <a:pt x="76" y="43"/>
                    </a:lnTo>
                    <a:lnTo>
                      <a:pt x="63" y="63"/>
                    </a:lnTo>
                    <a:lnTo>
                      <a:pt x="57" y="73"/>
                    </a:lnTo>
                    <a:lnTo>
                      <a:pt x="53" y="85"/>
                    </a:lnTo>
                    <a:lnTo>
                      <a:pt x="53" y="85"/>
                    </a:lnTo>
                    <a:lnTo>
                      <a:pt x="42" y="109"/>
                    </a:lnTo>
                    <a:lnTo>
                      <a:pt x="36" y="121"/>
                    </a:lnTo>
                    <a:lnTo>
                      <a:pt x="28" y="132"/>
                    </a:lnTo>
                    <a:lnTo>
                      <a:pt x="28" y="132"/>
                    </a:lnTo>
                    <a:lnTo>
                      <a:pt x="17" y="151"/>
                    </a:lnTo>
                    <a:lnTo>
                      <a:pt x="10" y="161"/>
                    </a:lnTo>
                    <a:lnTo>
                      <a:pt x="6" y="164"/>
                    </a:lnTo>
                    <a:lnTo>
                      <a:pt x="3" y="167"/>
                    </a:lnTo>
                    <a:lnTo>
                      <a:pt x="3" y="167"/>
                    </a:lnTo>
                    <a:lnTo>
                      <a:pt x="2" y="168"/>
                    </a:lnTo>
                    <a:lnTo>
                      <a:pt x="0" y="169"/>
                    </a:lnTo>
                    <a:lnTo>
                      <a:pt x="0" y="172"/>
                    </a:lnTo>
                    <a:lnTo>
                      <a:pt x="0" y="173"/>
                    </a:lnTo>
                    <a:lnTo>
                      <a:pt x="4" y="176"/>
                    </a:lnTo>
                    <a:lnTo>
                      <a:pt x="6" y="176"/>
                    </a:lnTo>
                    <a:lnTo>
                      <a:pt x="8" y="175"/>
                    </a:lnTo>
                    <a:lnTo>
                      <a:pt x="8" y="175"/>
                    </a:lnTo>
                    <a:lnTo>
                      <a:pt x="13" y="172"/>
                    </a:lnTo>
                    <a:lnTo>
                      <a:pt x="16" y="167"/>
                    </a:lnTo>
                    <a:lnTo>
                      <a:pt x="23" y="156"/>
                    </a:lnTo>
                    <a:lnTo>
                      <a:pt x="23" y="156"/>
                    </a:lnTo>
                    <a:lnTo>
                      <a:pt x="37" y="137"/>
                    </a:lnTo>
                    <a:lnTo>
                      <a:pt x="43" y="127"/>
                    </a:lnTo>
                    <a:lnTo>
                      <a:pt x="48" y="118"/>
                    </a:lnTo>
                    <a:lnTo>
                      <a:pt x="48" y="118"/>
                    </a:lnTo>
                    <a:lnTo>
                      <a:pt x="60" y="91"/>
                    </a:lnTo>
                    <a:lnTo>
                      <a:pt x="67" y="79"/>
                    </a:lnTo>
                    <a:lnTo>
                      <a:pt x="74" y="66"/>
                    </a:lnTo>
                    <a:lnTo>
                      <a:pt x="74" y="66"/>
                    </a:lnTo>
                    <a:lnTo>
                      <a:pt x="91" y="37"/>
                    </a:lnTo>
                    <a:lnTo>
                      <a:pt x="101" y="23"/>
                    </a:lnTo>
                    <a:lnTo>
                      <a:pt x="109" y="7"/>
                    </a:lnTo>
                    <a:lnTo>
                      <a:pt x="109" y="7"/>
                    </a:lnTo>
                    <a:lnTo>
                      <a:pt x="109" y="5"/>
                    </a:lnTo>
                    <a:lnTo>
                      <a:pt x="109" y="4"/>
                    </a:lnTo>
                    <a:lnTo>
                      <a:pt x="108" y="2"/>
                    </a:lnTo>
                    <a:lnTo>
                      <a:pt x="107" y="1"/>
                    </a:lnTo>
                    <a:lnTo>
                      <a:pt x="105" y="0"/>
                    </a:lnTo>
                    <a:lnTo>
                      <a:pt x="104" y="0"/>
                    </a:lnTo>
                    <a:lnTo>
                      <a:pt x="102" y="1"/>
                    </a:lnTo>
                    <a:lnTo>
                      <a:pt x="101" y="3"/>
                    </a:lnTo>
                    <a:lnTo>
                      <a:pt x="101"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0" name="Google Shape;180;p2"/>
              <p:cNvSpPr/>
              <p:nvPr/>
            </p:nvSpPr>
            <p:spPr>
              <a:xfrm>
                <a:off x="4352925" y="1239838"/>
                <a:ext cx="50800" cy="92075"/>
              </a:xfrm>
              <a:custGeom>
                <a:rect b="b" l="l" r="r" t="t"/>
                <a:pathLst>
                  <a:path extrusionOk="0" h="174" w="95">
                    <a:moveTo>
                      <a:pt x="85" y="4"/>
                    </a:moveTo>
                    <a:lnTo>
                      <a:pt x="85" y="4"/>
                    </a:lnTo>
                    <a:lnTo>
                      <a:pt x="82" y="12"/>
                    </a:lnTo>
                    <a:lnTo>
                      <a:pt x="79" y="21"/>
                    </a:lnTo>
                    <a:lnTo>
                      <a:pt x="75" y="31"/>
                    </a:lnTo>
                    <a:lnTo>
                      <a:pt x="71" y="39"/>
                    </a:lnTo>
                    <a:lnTo>
                      <a:pt x="71" y="39"/>
                    </a:lnTo>
                    <a:lnTo>
                      <a:pt x="63" y="60"/>
                    </a:lnTo>
                    <a:lnTo>
                      <a:pt x="54" y="80"/>
                    </a:lnTo>
                    <a:lnTo>
                      <a:pt x="54" y="80"/>
                    </a:lnTo>
                    <a:lnTo>
                      <a:pt x="43" y="103"/>
                    </a:lnTo>
                    <a:lnTo>
                      <a:pt x="31" y="126"/>
                    </a:lnTo>
                    <a:lnTo>
                      <a:pt x="16" y="146"/>
                    </a:lnTo>
                    <a:lnTo>
                      <a:pt x="1" y="167"/>
                    </a:lnTo>
                    <a:lnTo>
                      <a:pt x="1" y="167"/>
                    </a:lnTo>
                    <a:lnTo>
                      <a:pt x="0" y="169"/>
                    </a:lnTo>
                    <a:lnTo>
                      <a:pt x="0" y="172"/>
                    </a:lnTo>
                    <a:lnTo>
                      <a:pt x="2" y="174"/>
                    </a:lnTo>
                    <a:lnTo>
                      <a:pt x="4" y="174"/>
                    </a:lnTo>
                    <a:lnTo>
                      <a:pt x="9" y="174"/>
                    </a:lnTo>
                    <a:lnTo>
                      <a:pt x="9" y="174"/>
                    </a:lnTo>
                    <a:lnTo>
                      <a:pt x="12" y="174"/>
                    </a:lnTo>
                    <a:lnTo>
                      <a:pt x="13" y="172"/>
                    </a:lnTo>
                    <a:lnTo>
                      <a:pt x="13" y="169"/>
                    </a:lnTo>
                    <a:lnTo>
                      <a:pt x="12" y="167"/>
                    </a:lnTo>
                    <a:lnTo>
                      <a:pt x="12" y="167"/>
                    </a:lnTo>
                    <a:lnTo>
                      <a:pt x="27" y="147"/>
                    </a:lnTo>
                    <a:lnTo>
                      <a:pt x="40" y="128"/>
                    </a:lnTo>
                    <a:lnTo>
                      <a:pt x="51" y="107"/>
                    </a:lnTo>
                    <a:lnTo>
                      <a:pt x="62" y="85"/>
                    </a:lnTo>
                    <a:lnTo>
                      <a:pt x="62" y="85"/>
                    </a:lnTo>
                    <a:lnTo>
                      <a:pt x="72" y="64"/>
                    </a:lnTo>
                    <a:lnTo>
                      <a:pt x="80" y="41"/>
                    </a:lnTo>
                    <a:lnTo>
                      <a:pt x="80" y="41"/>
                    </a:lnTo>
                    <a:lnTo>
                      <a:pt x="85" y="32"/>
                    </a:lnTo>
                    <a:lnTo>
                      <a:pt x="89" y="23"/>
                    </a:lnTo>
                    <a:lnTo>
                      <a:pt x="92" y="14"/>
                    </a:lnTo>
                    <a:lnTo>
                      <a:pt x="95" y="4"/>
                    </a:lnTo>
                    <a:lnTo>
                      <a:pt x="95" y="4"/>
                    </a:lnTo>
                    <a:lnTo>
                      <a:pt x="94" y="2"/>
                    </a:lnTo>
                    <a:lnTo>
                      <a:pt x="94" y="1"/>
                    </a:lnTo>
                    <a:lnTo>
                      <a:pt x="92" y="0"/>
                    </a:lnTo>
                    <a:lnTo>
                      <a:pt x="91" y="0"/>
                    </a:lnTo>
                    <a:lnTo>
                      <a:pt x="87" y="1"/>
                    </a:lnTo>
                    <a:lnTo>
                      <a:pt x="86" y="2"/>
                    </a:lnTo>
                    <a:lnTo>
                      <a:pt x="85" y="4"/>
                    </a:lnTo>
                    <a:lnTo>
                      <a:pt x="85"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1" name="Google Shape;181;p2"/>
              <p:cNvSpPr/>
              <p:nvPr/>
            </p:nvSpPr>
            <p:spPr>
              <a:xfrm>
                <a:off x="4408488" y="1254125"/>
                <a:ext cx="52388" cy="79375"/>
              </a:xfrm>
              <a:custGeom>
                <a:rect b="b" l="l" r="r" t="t"/>
                <a:pathLst>
                  <a:path extrusionOk="0" h="151" w="99">
                    <a:moveTo>
                      <a:pt x="90" y="5"/>
                    </a:moveTo>
                    <a:lnTo>
                      <a:pt x="90" y="5"/>
                    </a:lnTo>
                    <a:lnTo>
                      <a:pt x="88" y="14"/>
                    </a:lnTo>
                    <a:lnTo>
                      <a:pt x="85" y="24"/>
                    </a:lnTo>
                    <a:lnTo>
                      <a:pt x="80" y="34"/>
                    </a:lnTo>
                    <a:lnTo>
                      <a:pt x="74" y="44"/>
                    </a:lnTo>
                    <a:lnTo>
                      <a:pt x="61" y="63"/>
                    </a:lnTo>
                    <a:lnTo>
                      <a:pt x="49" y="79"/>
                    </a:lnTo>
                    <a:lnTo>
                      <a:pt x="49" y="79"/>
                    </a:lnTo>
                    <a:lnTo>
                      <a:pt x="23" y="111"/>
                    </a:lnTo>
                    <a:lnTo>
                      <a:pt x="11" y="128"/>
                    </a:lnTo>
                    <a:lnTo>
                      <a:pt x="0" y="144"/>
                    </a:lnTo>
                    <a:lnTo>
                      <a:pt x="0" y="144"/>
                    </a:lnTo>
                    <a:lnTo>
                      <a:pt x="0" y="146"/>
                    </a:lnTo>
                    <a:lnTo>
                      <a:pt x="0" y="148"/>
                    </a:lnTo>
                    <a:lnTo>
                      <a:pt x="1" y="149"/>
                    </a:lnTo>
                    <a:lnTo>
                      <a:pt x="2" y="150"/>
                    </a:lnTo>
                    <a:lnTo>
                      <a:pt x="4" y="151"/>
                    </a:lnTo>
                    <a:lnTo>
                      <a:pt x="5" y="151"/>
                    </a:lnTo>
                    <a:lnTo>
                      <a:pt x="7" y="150"/>
                    </a:lnTo>
                    <a:lnTo>
                      <a:pt x="8" y="149"/>
                    </a:lnTo>
                    <a:lnTo>
                      <a:pt x="8" y="149"/>
                    </a:lnTo>
                    <a:lnTo>
                      <a:pt x="16" y="139"/>
                    </a:lnTo>
                    <a:lnTo>
                      <a:pt x="22" y="129"/>
                    </a:lnTo>
                    <a:lnTo>
                      <a:pt x="37" y="110"/>
                    </a:lnTo>
                    <a:lnTo>
                      <a:pt x="37" y="110"/>
                    </a:lnTo>
                    <a:lnTo>
                      <a:pt x="52" y="93"/>
                    </a:lnTo>
                    <a:lnTo>
                      <a:pt x="60" y="82"/>
                    </a:lnTo>
                    <a:lnTo>
                      <a:pt x="65" y="73"/>
                    </a:lnTo>
                    <a:lnTo>
                      <a:pt x="65" y="73"/>
                    </a:lnTo>
                    <a:lnTo>
                      <a:pt x="76" y="56"/>
                    </a:lnTo>
                    <a:lnTo>
                      <a:pt x="86" y="40"/>
                    </a:lnTo>
                    <a:lnTo>
                      <a:pt x="91" y="32"/>
                    </a:lnTo>
                    <a:lnTo>
                      <a:pt x="95" y="23"/>
                    </a:lnTo>
                    <a:lnTo>
                      <a:pt x="98" y="14"/>
                    </a:lnTo>
                    <a:lnTo>
                      <a:pt x="99" y="5"/>
                    </a:lnTo>
                    <a:lnTo>
                      <a:pt x="99" y="5"/>
                    </a:lnTo>
                    <a:lnTo>
                      <a:pt x="99" y="3"/>
                    </a:lnTo>
                    <a:lnTo>
                      <a:pt x="98" y="1"/>
                    </a:lnTo>
                    <a:lnTo>
                      <a:pt x="97" y="1"/>
                    </a:lnTo>
                    <a:lnTo>
                      <a:pt x="95" y="0"/>
                    </a:lnTo>
                    <a:lnTo>
                      <a:pt x="92" y="1"/>
                    </a:lnTo>
                    <a:lnTo>
                      <a:pt x="91" y="3"/>
                    </a:lnTo>
                    <a:lnTo>
                      <a:pt x="90" y="5"/>
                    </a:lnTo>
                    <a:lnTo>
                      <a:pt x="90" y="5"/>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2" name="Google Shape;182;p2"/>
              <p:cNvSpPr/>
              <p:nvPr/>
            </p:nvSpPr>
            <p:spPr>
              <a:xfrm>
                <a:off x="4465638" y="1258888"/>
                <a:ext cx="50800" cy="90488"/>
              </a:xfrm>
              <a:custGeom>
                <a:rect b="b" l="l" r="r" t="t"/>
                <a:pathLst>
                  <a:path extrusionOk="0" h="170" w="95">
                    <a:moveTo>
                      <a:pt x="85" y="4"/>
                    </a:moveTo>
                    <a:lnTo>
                      <a:pt x="85" y="4"/>
                    </a:lnTo>
                    <a:lnTo>
                      <a:pt x="83" y="13"/>
                    </a:lnTo>
                    <a:lnTo>
                      <a:pt x="80" y="24"/>
                    </a:lnTo>
                    <a:lnTo>
                      <a:pt x="75" y="33"/>
                    </a:lnTo>
                    <a:lnTo>
                      <a:pt x="71" y="42"/>
                    </a:lnTo>
                    <a:lnTo>
                      <a:pt x="59" y="61"/>
                    </a:lnTo>
                    <a:lnTo>
                      <a:pt x="48" y="78"/>
                    </a:lnTo>
                    <a:lnTo>
                      <a:pt x="48" y="78"/>
                    </a:lnTo>
                    <a:lnTo>
                      <a:pt x="36" y="99"/>
                    </a:lnTo>
                    <a:lnTo>
                      <a:pt x="24" y="121"/>
                    </a:lnTo>
                    <a:lnTo>
                      <a:pt x="13" y="142"/>
                    </a:lnTo>
                    <a:lnTo>
                      <a:pt x="1" y="164"/>
                    </a:lnTo>
                    <a:lnTo>
                      <a:pt x="1" y="164"/>
                    </a:lnTo>
                    <a:lnTo>
                      <a:pt x="0" y="166"/>
                    </a:lnTo>
                    <a:lnTo>
                      <a:pt x="0" y="167"/>
                    </a:lnTo>
                    <a:lnTo>
                      <a:pt x="1" y="169"/>
                    </a:lnTo>
                    <a:lnTo>
                      <a:pt x="3" y="170"/>
                    </a:lnTo>
                    <a:lnTo>
                      <a:pt x="4" y="170"/>
                    </a:lnTo>
                    <a:lnTo>
                      <a:pt x="6" y="170"/>
                    </a:lnTo>
                    <a:lnTo>
                      <a:pt x="8" y="170"/>
                    </a:lnTo>
                    <a:lnTo>
                      <a:pt x="9" y="168"/>
                    </a:lnTo>
                    <a:lnTo>
                      <a:pt x="9" y="168"/>
                    </a:lnTo>
                    <a:lnTo>
                      <a:pt x="22" y="146"/>
                    </a:lnTo>
                    <a:lnTo>
                      <a:pt x="35" y="123"/>
                    </a:lnTo>
                    <a:lnTo>
                      <a:pt x="47" y="99"/>
                    </a:lnTo>
                    <a:lnTo>
                      <a:pt x="61" y="77"/>
                    </a:lnTo>
                    <a:lnTo>
                      <a:pt x="61" y="77"/>
                    </a:lnTo>
                    <a:lnTo>
                      <a:pt x="71" y="61"/>
                    </a:lnTo>
                    <a:lnTo>
                      <a:pt x="81" y="43"/>
                    </a:lnTo>
                    <a:lnTo>
                      <a:pt x="85" y="34"/>
                    </a:lnTo>
                    <a:lnTo>
                      <a:pt x="89" y="25"/>
                    </a:lnTo>
                    <a:lnTo>
                      <a:pt x="93" y="15"/>
                    </a:lnTo>
                    <a:lnTo>
                      <a:pt x="95" y="6"/>
                    </a:lnTo>
                    <a:lnTo>
                      <a:pt x="95" y="6"/>
                    </a:lnTo>
                    <a:lnTo>
                      <a:pt x="95" y="4"/>
                    </a:lnTo>
                    <a:lnTo>
                      <a:pt x="94" y="3"/>
                    </a:lnTo>
                    <a:lnTo>
                      <a:pt x="90" y="1"/>
                    </a:lnTo>
                    <a:lnTo>
                      <a:pt x="89" y="0"/>
                    </a:lnTo>
                    <a:lnTo>
                      <a:pt x="87" y="1"/>
                    </a:lnTo>
                    <a:lnTo>
                      <a:pt x="86" y="2"/>
                    </a:lnTo>
                    <a:lnTo>
                      <a:pt x="85" y="4"/>
                    </a:lnTo>
                    <a:lnTo>
                      <a:pt x="85"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3" name="Google Shape;183;p2"/>
              <p:cNvSpPr/>
              <p:nvPr/>
            </p:nvSpPr>
            <p:spPr>
              <a:xfrm>
                <a:off x="4513263" y="1276350"/>
                <a:ext cx="47625" cy="93663"/>
              </a:xfrm>
              <a:custGeom>
                <a:rect b="b" l="l" r="r" t="t"/>
                <a:pathLst>
                  <a:path extrusionOk="0" h="175" w="90">
                    <a:moveTo>
                      <a:pt x="81" y="3"/>
                    </a:moveTo>
                    <a:lnTo>
                      <a:pt x="81" y="3"/>
                    </a:lnTo>
                    <a:lnTo>
                      <a:pt x="66" y="45"/>
                    </a:lnTo>
                    <a:lnTo>
                      <a:pt x="57" y="66"/>
                    </a:lnTo>
                    <a:lnTo>
                      <a:pt x="48" y="87"/>
                    </a:lnTo>
                    <a:lnTo>
                      <a:pt x="48" y="87"/>
                    </a:lnTo>
                    <a:lnTo>
                      <a:pt x="38" y="107"/>
                    </a:lnTo>
                    <a:lnTo>
                      <a:pt x="27" y="128"/>
                    </a:lnTo>
                    <a:lnTo>
                      <a:pt x="15" y="149"/>
                    </a:lnTo>
                    <a:lnTo>
                      <a:pt x="2" y="167"/>
                    </a:lnTo>
                    <a:lnTo>
                      <a:pt x="2" y="167"/>
                    </a:lnTo>
                    <a:lnTo>
                      <a:pt x="0" y="168"/>
                    </a:lnTo>
                    <a:lnTo>
                      <a:pt x="0" y="170"/>
                    </a:lnTo>
                    <a:lnTo>
                      <a:pt x="2" y="173"/>
                    </a:lnTo>
                    <a:lnTo>
                      <a:pt x="4" y="175"/>
                    </a:lnTo>
                    <a:lnTo>
                      <a:pt x="5" y="175"/>
                    </a:lnTo>
                    <a:lnTo>
                      <a:pt x="7" y="175"/>
                    </a:lnTo>
                    <a:lnTo>
                      <a:pt x="8" y="173"/>
                    </a:lnTo>
                    <a:lnTo>
                      <a:pt x="13" y="168"/>
                    </a:lnTo>
                    <a:lnTo>
                      <a:pt x="13" y="168"/>
                    </a:lnTo>
                    <a:lnTo>
                      <a:pt x="14" y="167"/>
                    </a:lnTo>
                    <a:lnTo>
                      <a:pt x="14" y="165"/>
                    </a:lnTo>
                    <a:lnTo>
                      <a:pt x="14" y="165"/>
                    </a:lnTo>
                    <a:lnTo>
                      <a:pt x="24" y="150"/>
                    </a:lnTo>
                    <a:lnTo>
                      <a:pt x="34" y="132"/>
                    </a:lnTo>
                    <a:lnTo>
                      <a:pt x="42" y="116"/>
                    </a:lnTo>
                    <a:lnTo>
                      <a:pt x="51" y="99"/>
                    </a:lnTo>
                    <a:lnTo>
                      <a:pt x="51" y="99"/>
                    </a:lnTo>
                    <a:lnTo>
                      <a:pt x="57" y="88"/>
                    </a:lnTo>
                    <a:lnTo>
                      <a:pt x="63" y="76"/>
                    </a:lnTo>
                    <a:lnTo>
                      <a:pt x="73" y="54"/>
                    </a:lnTo>
                    <a:lnTo>
                      <a:pt x="82" y="30"/>
                    </a:lnTo>
                    <a:lnTo>
                      <a:pt x="90" y="5"/>
                    </a:lnTo>
                    <a:lnTo>
                      <a:pt x="90" y="5"/>
                    </a:lnTo>
                    <a:lnTo>
                      <a:pt x="90" y="3"/>
                    </a:lnTo>
                    <a:lnTo>
                      <a:pt x="89" y="2"/>
                    </a:lnTo>
                    <a:lnTo>
                      <a:pt x="88" y="1"/>
                    </a:lnTo>
                    <a:lnTo>
                      <a:pt x="87" y="0"/>
                    </a:lnTo>
                    <a:lnTo>
                      <a:pt x="85" y="0"/>
                    </a:lnTo>
                    <a:lnTo>
                      <a:pt x="83" y="0"/>
                    </a:lnTo>
                    <a:lnTo>
                      <a:pt x="82" y="1"/>
                    </a:lnTo>
                    <a:lnTo>
                      <a:pt x="81" y="3"/>
                    </a:lnTo>
                    <a:lnTo>
                      <a:pt x="81"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4" name="Google Shape;184;p2"/>
              <p:cNvSpPr/>
              <p:nvPr/>
            </p:nvSpPr>
            <p:spPr>
              <a:xfrm>
                <a:off x="4538663" y="1304925"/>
                <a:ext cx="44450" cy="92075"/>
              </a:xfrm>
              <a:custGeom>
                <a:rect b="b" l="l" r="r" t="t"/>
                <a:pathLst>
                  <a:path extrusionOk="0" h="175" w="85">
                    <a:moveTo>
                      <a:pt x="75" y="5"/>
                    </a:moveTo>
                    <a:lnTo>
                      <a:pt x="75" y="5"/>
                    </a:lnTo>
                    <a:lnTo>
                      <a:pt x="74" y="16"/>
                    </a:lnTo>
                    <a:lnTo>
                      <a:pt x="71" y="26"/>
                    </a:lnTo>
                    <a:lnTo>
                      <a:pt x="68" y="38"/>
                    </a:lnTo>
                    <a:lnTo>
                      <a:pt x="64" y="48"/>
                    </a:lnTo>
                    <a:lnTo>
                      <a:pt x="54" y="69"/>
                    </a:lnTo>
                    <a:lnTo>
                      <a:pt x="43" y="88"/>
                    </a:lnTo>
                    <a:lnTo>
                      <a:pt x="43" y="88"/>
                    </a:lnTo>
                    <a:lnTo>
                      <a:pt x="22" y="128"/>
                    </a:lnTo>
                    <a:lnTo>
                      <a:pt x="10" y="148"/>
                    </a:lnTo>
                    <a:lnTo>
                      <a:pt x="0" y="168"/>
                    </a:lnTo>
                    <a:lnTo>
                      <a:pt x="0" y="168"/>
                    </a:lnTo>
                    <a:lnTo>
                      <a:pt x="0" y="170"/>
                    </a:lnTo>
                    <a:lnTo>
                      <a:pt x="0" y="172"/>
                    </a:lnTo>
                    <a:lnTo>
                      <a:pt x="1" y="173"/>
                    </a:lnTo>
                    <a:lnTo>
                      <a:pt x="2" y="174"/>
                    </a:lnTo>
                    <a:lnTo>
                      <a:pt x="4" y="175"/>
                    </a:lnTo>
                    <a:lnTo>
                      <a:pt x="5" y="175"/>
                    </a:lnTo>
                    <a:lnTo>
                      <a:pt x="7" y="174"/>
                    </a:lnTo>
                    <a:lnTo>
                      <a:pt x="8" y="173"/>
                    </a:lnTo>
                    <a:lnTo>
                      <a:pt x="8" y="173"/>
                    </a:lnTo>
                    <a:lnTo>
                      <a:pt x="21" y="148"/>
                    </a:lnTo>
                    <a:lnTo>
                      <a:pt x="34" y="125"/>
                    </a:lnTo>
                    <a:lnTo>
                      <a:pt x="61" y="78"/>
                    </a:lnTo>
                    <a:lnTo>
                      <a:pt x="61" y="78"/>
                    </a:lnTo>
                    <a:lnTo>
                      <a:pt x="69" y="61"/>
                    </a:lnTo>
                    <a:lnTo>
                      <a:pt x="77" y="42"/>
                    </a:lnTo>
                    <a:lnTo>
                      <a:pt x="80" y="33"/>
                    </a:lnTo>
                    <a:lnTo>
                      <a:pt x="83" y="23"/>
                    </a:lnTo>
                    <a:lnTo>
                      <a:pt x="84" y="14"/>
                    </a:lnTo>
                    <a:lnTo>
                      <a:pt x="85" y="5"/>
                    </a:lnTo>
                    <a:lnTo>
                      <a:pt x="85" y="5"/>
                    </a:lnTo>
                    <a:lnTo>
                      <a:pt x="85" y="3"/>
                    </a:lnTo>
                    <a:lnTo>
                      <a:pt x="84" y="1"/>
                    </a:lnTo>
                    <a:lnTo>
                      <a:pt x="82" y="0"/>
                    </a:lnTo>
                    <a:lnTo>
                      <a:pt x="81" y="0"/>
                    </a:lnTo>
                    <a:lnTo>
                      <a:pt x="78" y="0"/>
                    </a:lnTo>
                    <a:lnTo>
                      <a:pt x="77" y="1"/>
                    </a:lnTo>
                    <a:lnTo>
                      <a:pt x="75" y="3"/>
                    </a:lnTo>
                    <a:lnTo>
                      <a:pt x="75" y="5"/>
                    </a:lnTo>
                    <a:lnTo>
                      <a:pt x="75" y="5"/>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5" name="Google Shape;185;p2"/>
              <p:cNvSpPr/>
              <p:nvPr/>
            </p:nvSpPr>
            <p:spPr>
              <a:xfrm>
                <a:off x="4568825" y="1336675"/>
                <a:ext cx="44450" cy="87313"/>
              </a:xfrm>
              <a:custGeom>
                <a:rect b="b" l="l" r="r" t="t"/>
                <a:pathLst>
                  <a:path extrusionOk="0" h="165" w="85">
                    <a:moveTo>
                      <a:pt x="85" y="4"/>
                    </a:moveTo>
                    <a:lnTo>
                      <a:pt x="85" y="4"/>
                    </a:lnTo>
                    <a:lnTo>
                      <a:pt x="85" y="2"/>
                    </a:lnTo>
                    <a:lnTo>
                      <a:pt x="82" y="1"/>
                    </a:lnTo>
                    <a:lnTo>
                      <a:pt x="79" y="0"/>
                    </a:lnTo>
                    <a:lnTo>
                      <a:pt x="78" y="0"/>
                    </a:lnTo>
                    <a:lnTo>
                      <a:pt x="76" y="1"/>
                    </a:lnTo>
                    <a:lnTo>
                      <a:pt x="75" y="2"/>
                    </a:lnTo>
                    <a:lnTo>
                      <a:pt x="75" y="4"/>
                    </a:lnTo>
                    <a:lnTo>
                      <a:pt x="75" y="4"/>
                    </a:lnTo>
                    <a:lnTo>
                      <a:pt x="75" y="14"/>
                    </a:lnTo>
                    <a:lnTo>
                      <a:pt x="73" y="23"/>
                    </a:lnTo>
                    <a:lnTo>
                      <a:pt x="69" y="33"/>
                    </a:lnTo>
                    <a:lnTo>
                      <a:pt x="64" y="42"/>
                    </a:lnTo>
                    <a:lnTo>
                      <a:pt x="52" y="59"/>
                    </a:lnTo>
                    <a:lnTo>
                      <a:pt x="47" y="69"/>
                    </a:lnTo>
                    <a:lnTo>
                      <a:pt x="43" y="77"/>
                    </a:lnTo>
                    <a:lnTo>
                      <a:pt x="43" y="77"/>
                    </a:lnTo>
                    <a:lnTo>
                      <a:pt x="35" y="96"/>
                    </a:lnTo>
                    <a:lnTo>
                      <a:pt x="27" y="113"/>
                    </a:lnTo>
                    <a:lnTo>
                      <a:pt x="27" y="113"/>
                    </a:lnTo>
                    <a:lnTo>
                      <a:pt x="16" y="137"/>
                    </a:lnTo>
                    <a:lnTo>
                      <a:pt x="10" y="147"/>
                    </a:lnTo>
                    <a:lnTo>
                      <a:pt x="6" y="152"/>
                    </a:lnTo>
                    <a:lnTo>
                      <a:pt x="2" y="157"/>
                    </a:lnTo>
                    <a:lnTo>
                      <a:pt x="2" y="157"/>
                    </a:lnTo>
                    <a:lnTo>
                      <a:pt x="0" y="159"/>
                    </a:lnTo>
                    <a:lnTo>
                      <a:pt x="0" y="162"/>
                    </a:lnTo>
                    <a:lnTo>
                      <a:pt x="1" y="164"/>
                    </a:lnTo>
                    <a:lnTo>
                      <a:pt x="4" y="165"/>
                    </a:lnTo>
                    <a:lnTo>
                      <a:pt x="9" y="165"/>
                    </a:lnTo>
                    <a:lnTo>
                      <a:pt x="9" y="165"/>
                    </a:lnTo>
                    <a:lnTo>
                      <a:pt x="11" y="165"/>
                    </a:lnTo>
                    <a:lnTo>
                      <a:pt x="13" y="163"/>
                    </a:lnTo>
                    <a:lnTo>
                      <a:pt x="13" y="161"/>
                    </a:lnTo>
                    <a:lnTo>
                      <a:pt x="13" y="159"/>
                    </a:lnTo>
                    <a:lnTo>
                      <a:pt x="13" y="159"/>
                    </a:lnTo>
                    <a:lnTo>
                      <a:pt x="16" y="155"/>
                    </a:lnTo>
                    <a:lnTo>
                      <a:pt x="19" y="149"/>
                    </a:lnTo>
                    <a:lnTo>
                      <a:pt x="25" y="139"/>
                    </a:lnTo>
                    <a:lnTo>
                      <a:pt x="25" y="139"/>
                    </a:lnTo>
                    <a:lnTo>
                      <a:pt x="37" y="113"/>
                    </a:lnTo>
                    <a:lnTo>
                      <a:pt x="49" y="87"/>
                    </a:lnTo>
                    <a:lnTo>
                      <a:pt x="49" y="87"/>
                    </a:lnTo>
                    <a:lnTo>
                      <a:pt x="54" y="77"/>
                    </a:lnTo>
                    <a:lnTo>
                      <a:pt x="60" y="68"/>
                    </a:lnTo>
                    <a:lnTo>
                      <a:pt x="72" y="47"/>
                    </a:lnTo>
                    <a:lnTo>
                      <a:pt x="77" y="37"/>
                    </a:lnTo>
                    <a:lnTo>
                      <a:pt x="81" y="26"/>
                    </a:lnTo>
                    <a:lnTo>
                      <a:pt x="85" y="15"/>
                    </a:lnTo>
                    <a:lnTo>
                      <a:pt x="85" y="10"/>
                    </a:lnTo>
                    <a:lnTo>
                      <a:pt x="85" y="4"/>
                    </a:lnTo>
                    <a:lnTo>
                      <a:pt x="85"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6" name="Google Shape;186;p2"/>
              <p:cNvSpPr/>
              <p:nvPr/>
            </p:nvSpPr>
            <p:spPr>
              <a:xfrm>
                <a:off x="4608513" y="1366838"/>
                <a:ext cx="47625" cy="85725"/>
              </a:xfrm>
              <a:custGeom>
                <a:rect b="b" l="l" r="r" t="t"/>
                <a:pathLst>
                  <a:path extrusionOk="0" h="162" w="90">
                    <a:moveTo>
                      <a:pt x="81" y="5"/>
                    </a:moveTo>
                    <a:lnTo>
                      <a:pt x="81" y="5"/>
                    </a:lnTo>
                    <a:lnTo>
                      <a:pt x="80" y="15"/>
                    </a:lnTo>
                    <a:lnTo>
                      <a:pt x="77" y="25"/>
                    </a:lnTo>
                    <a:lnTo>
                      <a:pt x="73" y="36"/>
                    </a:lnTo>
                    <a:lnTo>
                      <a:pt x="67" y="46"/>
                    </a:lnTo>
                    <a:lnTo>
                      <a:pt x="56" y="64"/>
                    </a:lnTo>
                    <a:lnTo>
                      <a:pt x="46" y="83"/>
                    </a:lnTo>
                    <a:lnTo>
                      <a:pt x="46" y="83"/>
                    </a:lnTo>
                    <a:lnTo>
                      <a:pt x="34" y="101"/>
                    </a:lnTo>
                    <a:lnTo>
                      <a:pt x="23" y="119"/>
                    </a:lnTo>
                    <a:lnTo>
                      <a:pt x="1" y="154"/>
                    </a:lnTo>
                    <a:lnTo>
                      <a:pt x="1" y="154"/>
                    </a:lnTo>
                    <a:lnTo>
                      <a:pt x="0" y="156"/>
                    </a:lnTo>
                    <a:lnTo>
                      <a:pt x="0" y="158"/>
                    </a:lnTo>
                    <a:lnTo>
                      <a:pt x="1" y="159"/>
                    </a:lnTo>
                    <a:lnTo>
                      <a:pt x="2" y="160"/>
                    </a:lnTo>
                    <a:lnTo>
                      <a:pt x="4" y="162"/>
                    </a:lnTo>
                    <a:lnTo>
                      <a:pt x="6" y="162"/>
                    </a:lnTo>
                    <a:lnTo>
                      <a:pt x="7" y="160"/>
                    </a:lnTo>
                    <a:lnTo>
                      <a:pt x="10" y="159"/>
                    </a:lnTo>
                    <a:lnTo>
                      <a:pt x="10" y="159"/>
                    </a:lnTo>
                    <a:lnTo>
                      <a:pt x="33" y="120"/>
                    </a:lnTo>
                    <a:lnTo>
                      <a:pt x="46" y="101"/>
                    </a:lnTo>
                    <a:lnTo>
                      <a:pt x="57" y="81"/>
                    </a:lnTo>
                    <a:lnTo>
                      <a:pt x="57" y="81"/>
                    </a:lnTo>
                    <a:lnTo>
                      <a:pt x="68" y="62"/>
                    </a:lnTo>
                    <a:lnTo>
                      <a:pt x="79" y="45"/>
                    </a:lnTo>
                    <a:lnTo>
                      <a:pt x="83" y="34"/>
                    </a:lnTo>
                    <a:lnTo>
                      <a:pt x="86" y="25"/>
                    </a:lnTo>
                    <a:lnTo>
                      <a:pt x="89" y="15"/>
                    </a:lnTo>
                    <a:lnTo>
                      <a:pt x="90" y="5"/>
                    </a:lnTo>
                    <a:lnTo>
                      <a:pt x="90" y="5"/>
                    </a:lnTo>
                    <a:lnTo>
                      <a:pt x="90" y="2"/>
                    </a:lnTo>
                    <a:lnTo>
                      <a:pt x="89" y="1"/>
                    </a:lnTo>
                    <a:lnTo>
                      <a:pt x="88" y="0"/>
                    </a:lnTo>
                    <a:lnTo>
                      <a:pt x="86" y="0"/>
                    </a:lnTo>
                    <a:lnTo>
                      <a:pt x="83" y="1"/>
                    </a:lnTo>
                    <a:lnTo>
                      <a:pt x="82" y="2"/>
                    </a:lnTo>
                    <a:lnTo>
                      <a:pt x="81" y="5"/>
                    </a:lnTo>
                    <a:lnTo>
                      <a:pt x="81" y="5"/>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7" name="Google Shape;187;p2"/>
              <p:cNvSpPr/>
              <p:nvPr/>
            </p:nvSpPr>
            <p:spPr>
              <a:xfrm>
                <a:off x="4632325" y="1397000"/>
                <a:ext cx="49213" cy="85725"/>
              </a:xfrm>
              <a:custGeom>
                <a:rect b="b" l="l" r="r" t="t"/>
                <a:pathLst>
                  <a:path extrusionOk="0" h="161" w="92">
                    <a:moveTo>
                      <a:pt x="84" y="0"/>
                    </a:moveTo>
                    <a:lnTo>
                      <a:pt x="84" y="0"/>
                    </a:lnTo>
                    <a:lnTo>
                      <a:pt x="81" y="3"/>
                    </a:lnTo>
                    <a:lnTo>
                      <a:pt x="78" y="6"/>
                    </a:lnTo>
                    <a:lnTo>
                      <a:pt x="73" y="14"/>
                    </a:lnTo>
                    <a:lnTo>
                      <a:pt x="65" y="29"/>
                    </a:lnTo>
                    <a:lnTo>
                      <a:pt x="65" y="29"/>
                    </a:lnTo>
                    <a:lnTo>
                      <a:pt x="56" y="46"/>
                    </a:lnTo>
                    <a:lnTo>
                      <a:pt x="47" y="61"/>
                    </a:lnTo>
                    <a:lnTo>
                      <a:pt x="31" y="93"/>
                    </a:lnTo>
                    <a:lnTo>
                      <a:pt x="31" y="93"/>
                    </a:lnTo>
                    <a:lnTo>
                      <a:pt x="19" y="114"/>
                    </a:lnTo>
                    <a:lnTo>
                      <a:pt x="6" y="133"/>
                    </a:lnTo>
                    <a:lnTo>
                      <a:pt x="6" y="133"/>
                    </a:lnTo>
                    <a:lnTo>
                      <a:pt x="2" y="140"/>
                    </a:lnTo>
                    <a:lnTo>
                      <a:pt x="0" y="146"/>
                    </a:lnTo>
                    <a:lnTo>
                      <a:pt x="0" y="152"/>
                    </a:lnTo>
                    <a:lnTo>
                      <a:pt x="1" y="156"/>
                    </a:lnTo>
                    <a:lnTo>
                      <a:pt x="3" y="159"/>
                    </a:lnTo>
                    <a:lnTo>
                      <a:pt x="3" y="159"/>
                    </a:lnTo>
                    <a:lnTo>
                      <a:pt x="5" y="160"/>
                    </a:lnTo>
                    <a:lnTo>
                      <a:pt x="7" y="161"/>
                    </a:lnTo>
                    <a:lnTo>
                      <a:pt x="10" y="160"/>
                    </a:lnTo>
                    <a:lnTo>
                      <a:pt x="11" y="158"/>
                    </a:lnTo>
                    <a:lnTo>
                      <a:pt x="12" y="156"/>
                    </a:lnTo>
                    <a:lnTo>
                      <a:pt x="12" y="156"/>
                    </a:lnTo>
                    <a:lnTo>
                      <a:pt x="14" y="155"/>
                    </a:lnTo>
                    <a:lnTo>
                      <a:pt x="15" y="154"/>
                    </a:lnTo>
                    <a:lnTo>
                      <a:pt x="15" y="150"/>
                    </a:lnTo>
                    <a:lnTo>
                      <a:pt x="15" y="149"/>
                    </a:lnTo>
                    <a:lnTo>
                      <a:pt x="13" y="148"/>
                    </a:lnTo>
                    <a:lnTo>
                      <a:pt x="12" y="147"/>
                    </a:lnTo>
                    <a:lnTo>
                      <a:pt x="10" y="147"/>
                    </a:lnTo>
                    <a:lnTo>
                      <a:pt x="10" y="147"/>
                    </a:lnTo>
                    <a:lnTo>
                      <a:pt x="9" y="148"/>
                    </a:lnTo>
                    <a:lnTo>
                      <a:pt x="9" y="148"/>
                    </a:lnTo>
                    <a:lnTo>
                      <a:pt x="10" y="145"/>
                    </a:lnTo>
                    <a:lnTo>
                      <a:pt x="11" y="142"/>
                    </a:lnTo>
                    <a:lnTo>
                      <a:pt x="16" y="136"/>
                    </a:lnTo>
                    <a:lnTo>
                      <a:pt x="21" y="130"/>
                    </a:lnTo>
                    <a:lnTo>
                      <a:pt x="24" y="125"/>
                    </a:lnTo>
                    <a:lnTo>
                      <a:pt x="24" y="125"/>
                    </a:lnTo>
                    <a:lnTo>
                      <a:pt x="47" y="83"/>
                    </a:lnTo>
                    <a:lnTo>
                      <a:pt x="47" y="83"/>
                    </a:lnTo>
                    <a:lnTo>
                      <a:pt x="59" y="61"/>
                    </a:lnTo>
                    <a:lnTo>
                      <a:pt x="70" y="40"/>
                    </a:lnTo>
                    <a:lnTo>
                      <a:pt x="70" y="40"/>
                    </a:lnTo>
                    <a:lnTo>
                      <a:pt x="78" y="24"/>
                    </a:lnTo>
                    <a:lnTo>
                      <a:pt x="83" y="15"/>
                    </a:lnTo>
                    <a:lnTo>
                      <a:pt x="86" y="12"/>
                    </a:lnTo>
                    <a:lnTo>
                      <a:pt x="90" y="8"/>
                    </a:lnTo>
                    <a:lnTo>
                      <a:pt x="90" y="8"/>
                    </a:lnTo>
                    <a:lnTo>
                      <a:pt x="91" y="7"/>
                    </a:lnTo>
                    <a:lnTo>
                      <a:pt x="92" y="6"/>
                    </a:lnTo>
                    <a:lnTo>
                      <a:pt x="92" y="4"/>
                    </a:lnTo>
                    <a:lnTo>
                      <a:pt x="91" y="2"/>
                    </a:lnTo>
                    <a:lnTo>
                      <a:pt x="90" y="1"/>
                    </a:lnTo>
                    <a:lnTo>
                      <a:pt x="88" y="0"/>
                    </a:lnTo>
                    <a:lnTo>
                      <a:pt x="86" y="0"/>
                    </a:lnTo>
                    <a:lnTo>
                      <a:pt x="84" y="0"/>
                    </a:lnTo>
                    <a:lnTo>
                      <a:pt x="84" y="0"/>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8" name="Google Shape;188;p2"/>
              <p:cNvSpPr/>
              <p:nvPr/>
            </p:nvSpPr>
            <p:spPr>
              <a:xfrm>
                <a:off x="4654550" y="1414463"/>
                <a:ext cx="52388" cy="85725"/>
              </a:xfrm>
              <a:custGeom>
                <a:rect b="b" l="l" r="r" t="t"/>
                <a:pathLst>
                  <a:path extrusionOk="0" h="161" w="99">
                    <a:moveTo>
                      <a:pt x="90" y="3"/>
                    </a:moveTo>
                    <a:lnTo>
                      <a:pt x="90" y="3"/>
                    </a:lnTo>
                    <a:lnTo>
                      <a:pt x="89" y="9"/>
                    </a:lnTo>
                    <a:lnTo>
                      <a:pt x="86" y="13"/>
                    </a:lnTo>
                    <a:lnTo>
                      <a:pt x="79" y="23"/>
                    </a:lnTo>
                    <a:lnTo>
                      <a:pt x="67" y="41"/>
                    </a:lnTo>
                    <a:lnTo>
                      <a:pt x="67" y="41"/>
                    </a:lnTo>
                    <a:lnTo>
                      <a:pt x="53" y="61"/>
                    </a:lnTo>
                    <a:lnTo>
                      <a:pt x="38" y="83"/>
                    </a:lnTo>
                    <a:lnTo>
                      <a:pt x="38" y="83"/>
                    </a:lnTo>
                    <a:lnTo>
                      <a:pt x="33" y="94"/>
                    </a:lnTo>
                    <a:lnTo>
                      <a:pt x="28" y="107"/>
                    </a:lnTo>
                    <a:lnTo>
                      <a:pt x="23" y="119"/>
                    </a:lnTo>
                    <a:lnTo>
                      <a:pt x="20" y="124"/>
                    </a:lnTo>
                    <a:lnTo>
                      <a:pt x="15" y="129"/>
                    </a:lnTo>
                    <a:lnTo>
                      <a:pt x="15" y="129"/>
                    </a:lnTo>
                    <a:lnTo>
                      <a:pt x="10" y="136"/>
                    </a:lnTo>
                    <a:lnTo>
                      <a:pt x="6" y="142"/>
                    </a:lnTo>
                    <a:lnTo>
                      <a:pt x="3" y="148"/>
                    </a:lnTo>
                    <a:lnTo>
                      <a:pt x="0" y="155"/>
                    </a:lnTo>
                    <a:lnTo>
                      <a:pt x="0" y="155"/>
                    </a:lnTo>
                    <a:lnTo>
                      <a:pt x="0" y="157"/>
                    </a:lnTo>
                    <a:lnTo>
                      <a:pt x="0" y="159"/>
                    </a:lnTo>
                    <a:lnTo>
                      <a:pt x="1" y="160"/>
                    </a:lnTo>
                    <a:lnTo>
                      <a:pt x="3" y="161"/>
                    </a:lnTo>
                    <a:lnTo>
                      <a:pt x="6" y="160"/>
                    </a:lnTo>
                    <a:lnTo>
                      <a:pt x="8" y="159"/>
                    </a:lnTo>
                    <a:lnTo>
                      <a:pt x="9" y="158"/>
                    </a:lnTo>
                    <a:lnTo>
                      <a:pt x="9" y="158"/>
                    </a:lnTo>
                    <a:lnTo>
                      <a:pt x="13" y="149"/>
                    </a:lnTo>
                    <a:lnTo>
                      <a:pt x="20" y="141"/>
                    </a:lnTo>
                    <a:lnTo>
                      <a:pt x="26" y="132"/>
                    </a:lnTo>
                    <a:lnTo>
                      <a:pt x="31" y="123"/>
                    </a:lnTo>
                    <a:lnTo>
                      <a:pt x="31" y="123"/>
                    </a:lnTo>
                    <a:lnTo>
                      <a:pt x="40" y="101"/>
                    </a:lnTo>
                    <a:lnTo>
                      <a:pt x="45" y="91"/>
                    </a:lnTo>
                    <a:lnTo>
                      <a:pt x="51" y="81"/>
                    </a:lnTo>
                    <a:lnTo>
                      <a:pt x="51" y="81"/>
                    </a:lnTo>
                    <a:lnTo>
                      <a:pt x="65" y="59"/>
                    </a:lnTo>
                    <a:lnTo>
                      <a:pt x="79" y="38"/>
                    </a:lnTo>
                    <a:lnTo>
                      <a:pt x="79" y="38"/>
                    </a:lnTo>
                    <a:lnTo>
                      <a:pt x="91" y="23"/>
                    </a:lnTo>
                    <a:lnTo>
                      <a:pt x="96" y="15"/>
                    </a:lnTo>
                    <a:lnTo>
                      <a:pt x="98" y="11"/>
                    </a:lnTo>
                    <a:lnTo>
                      <a:pt x="99" y="6"/>
                    </a:lnTo>
                    <a:lnTo>
                      <a:pt x="99" y="6"/>
                    </a:lnTo>
                    <a:lnTo>
                      <a:pt x="99" y="4"/>
                    </a:lnTo>
                    <a:lnTo>
                      <a:pt x="98" y="2"/>
                    </a:lnTo>
                    <a:lnTo>
                      <a:pt x="97" y="1"/>
                    </a:lnTo>
                    <a:lnTo>
                      <a:pt x="95" y="0"/>
                    </a:lnTo>
                    <a:lnTo>
                      <a:pt x="94" y="0"/>
                    </a:lnTo>
                    <a:lnTo>
                      <a:pt x="92" y="0"/>
                    </a:lnTo>
                    <a:lnTo>
                      <a:pt x="91" y="2"/>
                    </a:lnTo>
                    <a:lnTo>
                      <a:pt x="90" y="3"/>
                    </a:lnTo>
                    <a:lnTo>
                      <a:pt x="90"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9" name="Google Shape;189;p2"/>
              <p:cNvSpPr/>
              <p:nvPr/>
            </p:nvSpPr>
            <p:spPr>
              <a:xfrm>
                <a:off x="4678363" y="1439863"/>
                <a:ext cx="60325" cy="100013"/>
              </a:xfrm>
              <a:custGeom>
                <a:rect b="b" l="l" r="r" t="t"/>
                <a:pathLst>
                  <a:path extrusionOk="0" h="189" w="113">
                    <a:moveTo>
                      <a:pt x="106" y="1"/>
                    </a:moveTo>
                    <a:lnTo>
                      <a:pt x="106" y="1"/>
                    </a:lnTo>
                    <a:lnTo>
                      <a:pt x="89" y="20"/>
                    </a:lnTo>
                    <a:lnTo>
                      <a:pt x="74" y="41"/>
                    </a:lnTo>
                    <a:lnTo>
                      <a:pt x="59" y="62"/>
                    </a:lnTo>
                    <a:lnTo>
                      <a:pt x="53" y="73"/>
                    </a:lnTo>
                    <a:lnTo>
                      <a:pt x="47" y="84"/>
                    </a:lnTo>
                    <a:lnTo>
                      <a:pt x="47" y="84"/>
                    </a:lnTo>
                    <a:lnTo>
                      <a:pt x="35" y="109"/>
                    </a:lnTo>
                    <a:lnTo>
                      <a:pt x="23" y="133"/>
                    </a:lnTo>
                    <a:lnTo>
                      <a:pt x="13" y="158"/>
                    </a:lnTo>
                    <a:lnTo>
                      <a:pt x="0" y="183"/>
                    </a:lnTo>
                    <a:lnTo>
                      <a:pt x="0" y="183"/>
                    </a:lnTo>
                    <a:lnTo>
                      <a:pt x="0" y="184"/>
                    </a:lnTo>
                    <a:lnTo>
                      <a:pt x="0" y="186"/>
                    </a:lnTo>
                    <a:lnTo>
                      <a:pt x="1" y="188"/>
                    </a:lnTo>
                    <a:lnTo>
                      <a:pt x="3" y="189"/>
                    </a:lnTo>
                    <a:lnTo>
                      <a:pt x="5" y="189"/>
                    </a:lnTo>
                    <a:lnTo>
                      <a:pt x="6" y="189"/>
                    </a:lnTo>
                    <a:lnTo>
                      <a:pt x="8" y="189"/>
                    </a:lnTo>
                    <a:lnTo>
                      <a:pt x="9" y="187"/>
                    </a:lnTo>
                    <a:lnTo>
                      <a:pt x="9" y="187"/>
                    </a:lnTo>
                    <a:lnTo>
                      <a:pt x="19" y="166"/>
                    </a:lnTo>
                    <a:lnTo>
                      <a:pt x="28" y="144"/>
                    </a:lnTo>
                    <a:lnTo>
                      <a:pt x="38" y="124"/>
                    </a:lnTo>
                    <a:lnTo>
                      <a:pt x="48" y="103"/>
                    </a:lnTo>
                    <a:lnTo>
                      <a:pt x="48" y="103"/>
                    </a:lnTo>
                    <a:lnTo>
                      <a:pt x="62" y="78"/>
                    </a:lnTo>
                    <a:lnTo>
                      <a:pt x="78" y="53"/>
                    </a:lnTo>
                    <a:lnTo>
                      <a:pt x="94" y="31"/>
                    </a:lnTo>
                    <a:lnTo>
                      <a:pt x="112" y="8"/>
                    </a:lnTo>
                    <a:lnTo>
                      <a:pt x="112" y="8"/>
                    </a:lnTo>
                    <a:lnTo>
                      <a:pt x="113" y="6"/>
                    </a:lnTo>
                    <a:lnTo>
                      <a:pt x="113" y="4"/>
                    </a:lnTo>
                    <a:lnTo>
                      <a:pt x="112" y="1"/>
                    </a:lnTo>
                    <a:lnTo>
                      <a:pt x="111" y="0"/>
                    </a:lnTo>
                    <a:lnTo>
                      <a:pt x="109" y="0"/>
                    </a:lnTo>
                    <a:lnTo>
                      <a:pt x="107" y="0"/>
                    </a:lnTo>
                    <a:lnTo>
                      <a:pt x="106" y="1"/>
                    </a:lnTo>
                    <a:lnTo>
                      <a:pt x="106" y="1"/>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0" name="Google Shape;190;p2"/>
              <p:cNvSpPr/>
              <p:nvPr/>
            </p:nvSpPr>
            <p:spPr>
              <a:xfrm>
                <a:off x="4706938" y="1471613"/>
                <a:ext cx="66675" cy="106363"/>
              </a:xfrm>
              <a:custGeom>
                <a:rect b="b" l="l" r="r" t="t"/>
                <a:pathLst>
                  <a:path extrusionOk="0" h="199" w="128">
                    <a:moveTo>
                      <a:pt x="120" y="2"/>
                    </a:moveTo>
                    <a:lnTo>
                      <a:pt x="120" y="2"/>
                    </a:lnTo>
                    <a:lnTo>
                      <a:pt x="112" y="12"/>
                    </a:lnTo>
                    <a:lnTo>
                      <a:pt x="104" y="23"/>
                    </a:lnTo>
                    <a:lnTo>
                      <a:pt x="90" y="46"/>
                    </a:lnTo>
                    <a:lnTo>
                      <a:pt x="77" y="70"/>
                    </a:lnTo>
                    <a:lnTo>
                      <a:pt x="62" y="93"/>
                    </a:lnTo>
                    <a:lnTo>
                      <a:pt x="62" y="93"/>
                    </a:lnTo>
                    <a:lnTo>
                      <a:pt x="32" y="138"/>
                    </a:lnTo>
                    <a:lnTo>
                      <a:pt x="18" y="162"/>
                    </a:lnTo>
                    <a:lnTo>
                      <a:pt x="4" y="186"/>
                    </a:lnTo>
                    <a:lnTo>
                      <a:pt x="4" y="186"/>
                    </a:lnTo>
                    <a:lnTo>
                      <a:pt x="1" y="187"/>
                    </a:lnTo>
                    <a:lnTo>
                      <a:pt x="0" y="188"/>
                    </a:lnTo>
                    <a:lnTo>
                      <a:pt x="0" y="190"/>
                    </a:lnTo>
                    <a:lnTo>
                      <a:pt x="0" y="195"/>
                    </a:lnTo>
                    <a:lnTo>
                      <a:pt x="0" y="195"/>
                    </a:lnTo>
                    <a:lnTo>
                      <a:pt x="1" y="198"/>
                    </a:lnTo>
                    <a:lnTo>
                      <a:pt x="4" y="199"/>
                    </a:lnTo>
                    <a:lnTo>
                      <a:pt x="6" y="199"/>
                    </a:lnTo>
                    <a:lnTo>
                      <a:pt x="8" y="198"/>
                    </a:lnTo>
                    <a:lnTo>
                      <a:pt x="9" y="197"/>
                    </a:lnTo>
                    <a:lnTo>
                      <a:pt x="9" y="197"/>
                    </a:lnTo>
                    <a:lnTo>
                      <a:pt x="22" y="174"/>
                    </a:lnTo>
                    <a:lnTo>
                      <a:pt x="35" y="154"/>
                    </a:lnTo>
                    <a:lnTo>
                      <a:pt x="63" y="110"/>
                    </a:lnTo>
                    <a:lnTo>
                      <a:pt x="63" y="110"/>
                    </a:lnTo>
                    <a:lnTo>
                      <a:pt x="79" y="84"/>
                    </a:lnTo>
                    <a:lnTo>
                      <a:pt x="93" y="59"/>
                    </a:lnTo>
                    <a:lnTo>
                      <a:pt x="110" y="33"/>
                    </a:lnTo>
                    <a:lnTo>
                      <a:pt x="118" y="20"/>
                    </a:lnTo>
                    <a:lnTo>
                      <a:pt x="127" y="8"/>
                    </a:lnTo>
                    <a:lnTo>
                      <a:pt x="127" y="8"/>
                    </a:lnTo>
                    <a:lnTo>
                      <a:pt x="128" y="7"/>
                    </a:lnTo>
                    <a:lnTo>
                      <a:pt x="128" y="5"/>
                    </a:lnTo>
                    <a:lnTo>
                      <a:pt x="126" y="2"/>
                    </a:lnTo>
                    <a:lnTo>
                      <a:pt x="125" y="1"/>
                    </a:lnTo>
                    <a:lnTo>
                      <a:pt x="123" y="0"/>
                    </a:lnTo>
                    <a:lnTo>
                      <a:pt x="122" y="1"/>
                    </a:lnTo>
                    <a:lnTo>
                      <a:pt x="120" y="2"/>
                    </a:lnTo>
                    <a:lnTo>
                      <a:pt x="120"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1" name="Google Shape;191;p2"/>
              <p:cNvSpPr/>
              <p:nvPr/>
            </p:nvSpPr>
            <p:spPr>
              <a:xfrm>
                <a:off x="4729163" y="1522413"/>
                <a:ext cx="65088" cy="112713"/>
              </a:xfrm>
              <a:custGeom>
                <a:rect b="b" l="l" r="r" t="t"/>
                <a:pathLst>
                  <a:path extrusionOk="0" h="214" w="124">
                    <a:moveTo>
                      <a:pt x="115" y="4"/>
                    </a:moveTo>
                    <a:lnTo>
                      <a:pt x="115" y="4"/>
                    </a:lnTo>
                    <a:lnTo>
                      <a:pt x="110" y="18"/>
                    </a:lnTo>
                    <a:lnTo>
                      <a:pt x="105" y="32"/>
                    </a:lnTo>
                    <a:lnTo>
                      <a:pt x="99" y="45"/>
                    </a:lnTo>
                    <a:lnTo>
                      <a:pt x="91" y="59"/>
                    </a:lnTo>
                    <a:lnTo>
                      <a:pt x="77" y="85"/>
                    </a:lnTo>
                    <a:lnTo>
                      <a:pt x="63" y="111"/>
                    </a:lnTo>
                    <a:lnTo>
                      <a:pt x="63" y="111"/>
                    </a:lnTo>
                    <a:lnTo>
                      <a:pt x="56" y="124"/>
                    </a:lnTo>
                    <a:lnTo>
                      <a:pt x="49" y="137"/>
                    </a:lnTo>
                    <a:lnTo>
                      <a:pt x="35" y="162"/>
                    </a:lnTo>
                    <a:lnTo>
                      <a:pt x="35" y="162"/>
                    </a:lnTo>
                    <a:lnTo>
                      <a:pt x="26" y="173"/>
                    </a:lnTo>
                    <a:lnTo>
                      <a:pt x="18" y="185"/>
                    </a:lnTo>
                    <a:lnTo>
                      <a:pt x="10" y="195"/>
                    </a:lnTo>
                    <a:lnTo>
                      <a:pt x="1" y="206"/>
                    </a:lnTo>
                    <a:lnTo>
                      <a:pt x="1" y="206"/>
                    </a:lnTo>
                    <a:lnTo>
                      <a:pt x="0" y="208"/>
                    </a:lnTo>
                    <a:lnTo>
                      <a:pt x="1" y="210"/>
                    </a:lnTo>
                    <a:lnTo>
                      <a:pt x="1" y="212"/>
                    </a:lnTo>
                    <a:lnTo>
                      <a:pt x="4" y="213"/>
                    </a:lnTo>
                    <a:lnTo>
                      <a:pt x="5" y="214"/>
                    </a:lnTo>
                    <a:lnTo>
                      <a:pt x="7" y="214"/>
                    </a:lnTo>
                    <a:lnTo>
                      <a:pt x="9" y="213"/>
                    </a:lnTo>
                    <a:lnTo>
                      <a:pt x="10" y="212"/>
                    </a:lnTo>
                    <a:lnTo>
                      <a:pt x="10" y="212"/>
                    </a:lnTo>
                    <a:lnTo>
                      <a:pt x="18" y="200"/>
                    </a:lnTo>
                    <a:lnTo>
                      <a:pt x="26" y="189"/>
                    </a:lnTo>
                    <a:lnTo>
                      <a:pt x="35" y="178"/>
                    </a:lnTo>
                    <a:lnTo>
                      <a:pt x="42" y="167"/>
                    </a:lnTo>
                    <a:lnTo>
                      <a:pt x="42" y="167"/>
                    </a:lnTo>
                    <a:lnTo>
                      <a:pt x="59" y="138"/>
                    </a:lnTo>
                    <a:lnTo>
                      <a:pt x="75" y="109"/>
                    </a:lnTo>
                    <a:lnTo>
                      <a:pt x="75" y="109"/>
                    </a:lnTo>
                    <a:lnTo>
                      <a:pt x="88" y="83"/>
                    </a:lnTo>
                    <a:lnTo>
                      <a:pt x="102" y="59"/>
                    </a:lnTo>
                    <a:lnTo>
                      <a:pt x="109" y="46"/>
                    </a:lnTo>
                    <a:lnTo>
                      <a:pt x="114" y="33"/>
                    </a:lnTo>
                    <a:lnTo>
                      <a:pt x="119" y="19"/>
                    </a:lnTo>
                    <a:lnTo>
                      <a:pt x="124" y="6"/>
                    </a:lnTo>
                    <a:lnTo>
                      <a:pt x="124" y="6"/>
                    </a:lnTo>
                    <a:lnTo>
                      <a:pt x="124" y="4"/>
                    </a:lnTo>
                    <a:lnTo>
                      <a:pt x="123" y="3"/>
                    </a:lnTo>
                    <a:lnTo>
                      <a:pt x="122" y="1"/>
                    </a:lnTo>
                    <a:lnTo>
                      <a:pt x="120" y="1"/>
                    </a:lnTo>
                    <a:lnTo>
                      <a:pt x="119" y="0"/>
                    </a:lnTo>
                    <a:lnTo>
                      <a:pt x="117" y="1"/>
                    </a:lnTo>
                    <a:lnTo>
                      <a:pt x="116" y="2"/>
                    </a:lnTo>
                    <a:lnTo>
                      <a:pt x="115" y="4"/>
                    </a:lnTo>
                    <a:lnTo>
                      <a:pt x="115" y="4"/>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2" name="Google Shape;192;p2"/>
              <p:cNvSpPr/>
              <p:nvPr/>
            </p:nvSpPr>
            <p:spPr>
              <a:xfrm>
                <a:off x="4733925" y="1582738"/>
                <a:ext cx="63500" cy="107950"/>
              </a:xfrm>
              <a:custGeom>
                <a:rect b="b" l="l" r="r" t="t"/>
                <a:pathLst>
                  <a:path extrusionOk="0" h="205" w="118">
                    <a:moveTo>
                      <a:pt x="109" y="2"/>
                    </a:moveTo>
                    <a:lnTo>
                      <a:pt x="109" y="2"/>
                    </a:lnTo>
                    <a:lnTo>
                      <a:pt x="101" y="14"/>
                    </a:lnTo>
                    <a:lnTo>
                      <a:pt x="94" y="25"/>
                    </a:lnTo>
                    <a:lnTo>
                      <a:pt x="80" y="48"/>
                    </a:lnTo>
                    <a:lnTo>
                      <a:pt x="68" y="73"/>
                    </a:lnTo>
                    <a:lnTo>
                      <a:pt x="57" y="99"/>
                    </a:lnTo>
                    <a:lnTo>
                      <a:pt x="57" y="99"/>
                    </a:lnTo>
                    <a:lnTo>
                      <a:pt x="50" y="111"/>
                    </a:lnTo>
                    <a:lnTo>
                      <a:pt x="44" y="123"/>
                    </a:lnTo>
                    <a:lnTo>
                      <a:pt x="29" y="148"/>
                    </a:lnTo>
                    <a:lnTo>
                      <a:pt x="14" y="173"/>
                    </a:lnTo>
                    <a:lnTo>
                      <a:pt x="7" y="185"/>
                    </a:lnTo>
                    <a:lnTo>
                      <a:pt x="0" y="198"/>
                    </a:lnTo>
                    <a:lnTo>
                      <a:pt x="0" y="198"/>
                    </a:lnTo>
                    <a:lnTo>
                      <a:pt x="0" y="200"/>
                    </a:lnTo>
                    <a:lnTo>
                      <a:pt x="0" y="202"/>
                    </a:lnTo>
                    <a:lnTo>
                      <a:pt x="1" y="203"/>
                    </a:lnTo>
                    <a:lnTo>
                      <a:pt x="2" y="204"/>
                    </a:lnTo>
                    <a:lnTo>
                      <a:pt x="4" y="205"/>
                    </a:lnTo>
                    <a:lnTo>
                      <a:pt x="5" y="205"/>
                    </a:lnTo>
                    <a:lnTo>
                      <a:pt x="7" y="204"/>
                    </a:lnTo>
                    <a:lnTo>
                      <a:pt x="8" y="203"/>
                    </a:lnTo>
                    <a:lnTo>
                      <a:pt x="8" y="203"/>
                    </a:lnTo>
                    <a:lnTo>
                      <a:pt x="19" y="180"/>
                    </a:lnTo>
                    <a:lnTo>
                      <a:pt x="32" y="158"/>
                    </a:lnTo>
                    <a:lnTo>
                      <a:pt x="58" y="116"/>
                    </a:lnTo>
                    <a:lnTo>
                      <a:pt x="58" y="116"/>
                    </a:lnTo>
                    <a:lnTo>
                      <a:pt x="65" y="103"/>
                    </a:lnTo>
                    <a:lnTo>
                      <a:pt x="72" y="89"/>
                    </a:lnTo>
                    <a:lnTo>
                      <a:pt x="84" y="61"/>
                    </a:lnTo>
                    <a:lnTo>
                      <a:pt x="92" y="48"/>
                    </a:lnTo>
                    <a:lnTo>
                      <a:pt x="99" y="34"/>
                    </a:lnTo>
                    <a:lnTo>
                      <a:pt x="107" y="21"/>
                    </a:lnTo>
                    <a:lnTo>
                      <a:pt x="116" y="9"/>
                    </a:lnTo>
                    <a:lnTo>
                      <a:pt x="116" y="9"/>
                    </a:lnTo>
                    <a:lnTo>
                      <a:pt x="118" y="8"/>
                    </a:lnTo>
                    <a:lnTo>
                      <a:pt x="118" y="6"/>
                    </a:lnTo>
                    <a:lnTo>
                      <a:pt x="115" y="2"/>
                    </a:lnTo>
                    <a:lnTo>
                      <a:pt x="114" y="1"/>
                    </a:lnTo>
                    <a:lnTo>
                      <a:pt x="113" y="0"/>
                    </a:lnTo>
                    <a:lnTo>
                      <a:pt x="111" y="1"/>
                    </a:lnTo>
                    <a:lnTo>
                      <a:pt x="109" y="2"/>
                    </a:lnTo>
                    <a:lnTo>
                      <a:pt x="109"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3" name="Google Shape;193;p2"/>
              <p:cNvSpPr/>
              <p:nvPr/>
            </p:nvSpPr>
            <p:spPr>
              <a:xfrm>
                <a:off x="4746625" y="1630363"/>
                <a:ext cx="68263" cy="120650"/>
              </a:xfrm>
              <a:custGeom>
                <a:rect b="b" l="l" r="r" t="t"/>
                <a:pathLst>
                  <a:path extrusionOk="0" h="228" w="129">
                    <a:moveTo>
                      <a:pt x="119" y="3"/>
                    </a:moveTo>
                    <a:lnTo>
                      <a:pt x="119" y="3"/>
                    </a:lnTo>
                    <a:lnTo>
                      <a:pt x="118" y="10"/>
                    </a:lnTo>
                    <a:lnTo>
                      <a:pt x="116" y="16"/>
                    </a:lnTo>
                    <a:lnTo>
                      <a:pt x="109" y="29"/>
                    </a:lnTo>
                    <a:lnTo>
                      <a:pt x="96" y="54"/>
                    </a:lnTo>
                    <a:lnTo>
                      <a:pt x="96" y="54"/>
                    </a:lnTo>
                    <a:lnTo>
                      <a:pt x="86" y="69"/>
                    </a:lnTo>
                    <a:lnTo>
                      <a:pt x="77" y="84"/>
                    </a:lnTo>
                    <a:lnTo>
                      <a:pt x="58" y="112"/>
                    </a:lnTo>
                    <a:lnTo>
                      <a:pt x="58" y="112"/>
                    </a:lnTo>
                    <a:lnTo>
                      <a:pt x="43" y="137"/>
                    </a:lnTo>
                    <a:lnTo>
                      <a:pt x="27" y="161"/>
                    </a:lnTo>
                    <a:lnTo>
                      <a:pt x="20" y="174"/>
                    </a:lnTo>
                    <a:lnTo>
                      <a:pt x="14" y="187"/>
                    </a:lnTo>
                    <a:lnTo>
                      <a:pt x="9" y="201"/>
                    </a:lnTo>
                    <a:lnTo>
                      <a:pt x="4" y="214"/>
                    </a:lnTo>
                    <a:lnTo>
                      <a:pt x="4" y="214"/>
                    </a:lnTo>
                    <a:lnTo>
                      <a:pt x="2" y="215"/>
                    </a:lnTo>
                    <a:lnTo>
                      <a:pt x="0" y="218"/>
                    </a:lnTo>
                    <a:lnTo>
                      <a:pt x="0" y="222"/>
                    </a:lnTo>
                    <a:lnTo>
                      <a:pt x="0" y="222"/>
                    </a:lnTo>
                    <a:lnTo>
                      <a:pt x="2" y="224"/>
                    </a:lnTo>
                    <a:lnTo>
                      <a:pt x="3" y="226"/>
                    </a:lnTo>
                    <a:lnTo>
                      <a:pt x="5" y="228"/>
                    </a:lnTo>
                    <a:lnTo>
                      <a:pt x="9" y="226"/>
                    </a:lnTo>
                    <a:lnTo>
                      <a:pt x="10" y="225"/>
                    </a:lnTo>
                    <a:lnTo>
                      <a:pt x="10" y="224"/>
                    </a:lnTo>
                    <a:lnTo>
                      <a:pt x="10" y="224"/>
                    </a:lnTo>
                    <a:lnTo>
                      <a:pt x="15" y="208"/>
                    </a:lnTo>
                    <a:lnTo>
                      <a:pt x="22" y="192"/>
                    </a:lnTo>
                    <a:lnTo>
                      <a:pt x="29" y="176"/>
                    </a:lnTo>
                    <a:lnTo>
                      <a:pt x="39" y="160"/>
                    </a:lnTo>
                    <a:lnTo>
                      <a:pt x="57" y="130"/>
                    </a:lnTo>
                    <a:lnTo>
                      <a:pt x="76" y="101"/>
                    </a:lnTo>
                    <a:lnTo>
                      <a:pt x="76" y="101"/>
                    </a:lnTo>
                    <a:lnTo>
                      <a:pt x="94" y="74"/>
                    </a:lnTo>
                    <a:lnTo>
                      <a:pt x="103" y="59"/>
                    </a:lnTo>
                    <a:lnTo>
                      <a:pt x="111" y="44"/>
                    </a:lnTo>
                    <a:lnTo>
                      <a:pt x="111" y="44"/>
                    </a:lnTo>
                    <a:lnTo>
                      <a:pt x="116" y="34"/>
                    </a:lnTo>
                    <a:lnTo>
                      <a:pt x="121" y="25"/>
                    </a:lnTo>
                    <a:lnTo>
                      <a:pt x="125" y="16"/>
                    </a:lnTo>
                    <a:lnTo>
                      <a:pt x="128" y="12"/>
                    </a:lnTo>
                    <a:lnTo>
                      <a:pt x="129" y="6"/>
                    </a:lnTo>
                    <a:lnTo>
                      <a:pt x="129" y="6"/>
                    </a:lnTo>
                    <a:lnTo>
                      <a:pt x="129" y="4"/>
                    </a:lnTo>
                    <a:lnTo>
                      <a:pt x="128" y="2"/>
                    </a:lnTo>
                    <a:lnTo>
                      <a:pt x="124" y="0"/>
                    </a:lnTo>
                    <a:lnTo>
                      <a:pt x="123" y="0"/>
                    </a:lnTo>
                    <a:lnTo>
                      <a:pt x="121" y="0"/>
                    </a:lnTo>
                    <a:lnTo>
                      <a:pt x="120" y="1"/>
                    </a:lnTo>
                    <a:lnTo>
                      <a:pt x="119" y="3"/>
                    </a:lnTo>
                    <a:lnTo>
                      <a:pt x="119"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4" name="Google Shape;194;p2"/>
              <p:cNvSpPr/>
              <p:nvPr/>
            </p:nvSpPr>
            <p:spPr>
              <a:xfrm>
                <a:off x="4746625" y="1685925"/>
                <a:ext cx="85725" cy="127000"/>
              </a:xfrm>
              <a:custGeom>
                <a:rect b="b" l="l" r="r" t="t"/>
                <a:pathLst>
                  <a:path extrusionOk="0" h="241" w="163">
                    <a:moveTo>
                      <a:pt x="153" y="2"/>
                    </a:moveTo>
                    <a:lnTo>
                      <a:pt x="153" y="2"/>
                    </a:lnTo>
                    <a:lnTo>
                      <a:pt x="130" y="34"/>
                    </a:lnTo>
                    <a:lnTo>
                      <a:pt x="119" y="49"/>
                    </a:lnTo>
                    <a:lnTo>
                      <a:pt x="109" y="67"/>
                    </a:lnTo>
                    <a:lnTo>
                      <a:pt x="109" y="67"/>
                    </a:lnTo>
                    <a:lnTo>
                      <a:pt x="89" y="101"/>
                    </a:lnTo>
                    <a:lnTo>
                      <a:pt x="69" y="135"/>
                    </a:lnTo>
                    <a:lnTo>
                      <a:pt x="69" y="135"/>
                    </a:lnTo>
                    <a:lnTo>
                      <a:pt x="57" y="151"/>
                    </a:lnTo>
                    <a:lnTo>
                      <a:pt x="45" y="167"/>
                    </a:lnTo>
                    <a:lnTo>
                      <a:pt x="33" y="183"/>
                    </a:lnTo>
                    <a:lnTo>
                      <a:pt x="20" y="199"/>
                    </a:lnTo>
                    <a:lnTo>
                      <a:pt x="20" y="199"/>
                    </a:lnTo>
                    <a:lnTo>
                      <a:pt x="13" y="208"/>
                    </a:lnTo>
                    <a:lnTo>
                      <a:pt x="6" y="217"/>
                    </a:lnTo>
                    <a:lnTo>
                      <a:pt x="4" y="222"/>
                    </a:lnTo>
                    <a:lnTo>
                      <a:pt x="2" y="227"/>
                    </a:lnTo>
                    <a:lnTo>
                      <a:pt x="0" y="232"/>
                    </a:lnTo>
                    <a:lnTo>
                      <a:pt x="2" y="237"/>
                    </a:lnTo>
                    <a:lnTo>
                      <a:pt x="2" y="237"/>
                    </a:lnTo>
                    <a:lnTo>
                      <a:pt x="2" y="239"/>
                    </a:lnTo>
                    <a:lnTo>
                      <a:pt x="4" y="240"/>
                    </a:lnTo>
                    <a:lnTo>
                      <a:pt x="5" y="241"/>
                    </a:lnTo>
                    <a:lnTo>
                      <a:pt x="7" y="241"/>
                    </a:lnTo>
                    <a:lnTo>
                      <a:pt x="9" y="240"/>
                    </a:lnTo>
                    <a:lnTo>
                      <a:pt x="10" y="239"/>
                    </a:lnTo>
                    <a:lnTo>
                      <a:pt x="11" y="237"/>
                    </a:lnTo>
                    <a:lnTo>
                      <a:pt x="10" y="235"/>
                    </a:lnTo>
                    <a:lnTo>
                      <a:pt x="10" y="235"/>
                    </a:lnTo>
                    <a:lnTo>
                      <a:pt x="10" y="232"/>
                    </a:lnTo>
                    <a:lnTo>
                      <a:pt x="11" y="229"/>
                    </a:lnTo>
                    <a:lnTo>
                      <a:pt x="14" y="222"/>
                    </a:lnTo>
                    <a:lnTo>
                      <a:pt x="19" y="214"/>
                    </a:lnTo>
                    <a:lnTo>
                      <a:pt x="25" y="205"/>
                    </a:lnTo>
                    <a:lnTo>
                      <a:pt x="38" y="190"/>
                    </a:lnTo>
                    <a:lnTo>
                      <a:pt x="47" y="179"/>
                    </a:lnTo>
                    <a:lnTo>
                      <a:pt x="47" y="179"/>
                    </a:lnTo>
                    <a:lnTo>
                      <a:pt x="67" y="152"/>
                    </a:lnTo>
                    <a:lnTo>
                      <a:pt x="77" y="139"/>
                    </a:lnTo>
                    <a:lnTo>
                      <a:pt x="85" y="125"/>
                    </a:lnTo>
                    <a:lnTo>
                      <a:pt x="85" y="125"/>
                    </a:lnTo>
                    <a:lnTo>
                      <a:pt x="104" y="95"/>
                    </a:lnTo>
                    <a:lnTo>
                      <a:pt x="120" y="64"/>
                    </a:lnTo>
                    <a:lnTo>
                      <a:pt x="120" y="64"/>
                    </a:lnTo>
                    <a:lnTo>
                      <a:pt x="130" y="49"/>
                    </a:lnTo>
                    <a:lnTo>
                      <a:pt x="140" y="35"/>
                    </a:lnTo>
                    <a:lnTo>
                      <a:pt x="162" y="7"/>
                    </a:lnTo>
                    <a:lnTo>
                      <a:pt x="162" y="7"/>
                    </a:lnTo>
                    <a:lnTo>
                      <a:pt x="163" y="5"/>
                    </a:lnTo>
                    <a:lnTo>
                      <a:pt x="163" y="3"/>
                    </a:lnTo>
                    <a:lnTo>
                      <a:pt x="162" y="2"/>
                    </a:lnTo>
                    <a:lnTo>
                      <a:pt x="161" y="1"/>
                    </a:lnTo>
                    <a:lnTo>
                      <a:pt x="156" y="0"/>
                    </a:lnTo>
                    <a:lnTo>
                      <a:pt x="154" y="1"/>
                    </a:lnTo>
                    <a:lnTo>
                      <a:pt x="153" y="2"/>
                    </a:lnTo>
                    <a:lnTo>
                      <a:pt x="153" y="2"/>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5" name="Google Shape;195;p2"/>
              <p:cNvSpPr/>
              <p:nvPr/>
            </p:nvSpPr>
            <p:spPr>
              <a:xfrm>
                <a:off x="4772025" y="1747838"/>
                <a:ext cx="61913" cy="90488"/>
              </a:xfrm>
              <a:custGeom>
                <a:rect b="b" l="l" r="r" t="t"/>
                <a:pathLst>
                  <a:path extrusionOk="0" h="171" w="118">
                    <a:moveTo>
                      <a:pt x="109" y="3"/>
                    </a:moveTo>
                    <a:lnTo>
                      <a:pt x="109" y="3"/>
                    </a:lnTo>
                    <a:lnTo>
                      <a:pt x="105" y="12"/>
                    </a:lnTo>
                    <a:lnTo>
                      <a:pt x="101" y="21"/>
                    </a:lnTo>
                    <a:lnTo>
                      <a:pt x="95" y="29"/>
                    </a:lnTo>
                    <a:lnTo>
                      <a:pt x="88" y="38"/>
                    </a:lnTo>
                    <a:lnTo>
                      <a:pt x="74" y="53"/>
                    </a:lnTo>
                    <a:lnTo>
                      <a:pt x="67" y="61"/>
                    </a:lnTo>
                    <a:lnTo>
                      <a:pt x="62" y="69"/>
                    </a:lnTo>
                    <a:lnTo>
                      <a:pt x="62" y="69"/>
                    </a:lnTo>
                    <a:lnTo>
                      <a:pt x="29" y="114"/>
                    </a:lnTo>
                    <a:lnTo>
                      <a:pt x="13" y="138"/>
                    </a:lnTo>
                    <a:lnTo>
                      <a:pt x="6" y="150"/>
                    </a:lnTo>
                    <a:lnTo>
                      <a:pt x="0" y="164"/>
                    </a:lnTo>
                    <a:lnTo>
                      <a:pt x="0" y="164"/>
                    </a:lnTo>
                    <a:lnTo>
                      <a:pt x="0" y="166"/>
                    </a:lnTo>
                    <a:lnTo>
                      <a:pt x="0" y="168"/>
                    </a:lnTo>
                    <a:lnTo>
                      <a:pt x="2" y="170"/>
                    </a:lnTo>
                    <a:lnTo>
                      <a:pt x="4" y="171"/>
                    </a:lnTo>
                    <a:lnTo>
                      <a:pt x="5" y="171"/>
                    </a:lnTo>
                    <a:lnTo>
                      <a:pt x="7" y="170"/>
                    </a:lnTo>
                    <a:lnTo>
                      <a:pt x="8" y="168"/>
                    </a:lnTo>
                    <a:lnTo>
                      <a:pt x="8" y="168"/>
                    </a:lnTo>
                    <a:lnTo>
                      <a:pt x="15" y="155"/>
                    </a:lnTo>
                    <a:lnTo>
                      <a:pt x="22" y="143"/>
                    </a:lnTo>
                    <a:lnTo>
                      <a:pt x="36" y="119"/>
                    </a:lnTo>
                    <a:lnTo>
                      <a:pt x="53" y="96"/>
                    </a:lnTo>
                    <a:lnTo>
                      <a:pt x="70" y="74"/>
                    </a:lnTo>
                    <a:lnTo>
                      <a:pt x="70" y="74"/>
                    </a:lnTo>
                    <a:lnTo>
                      <a:pt x="83" y="58"/>
                    </a:lnTo>
                    <a:lnTo>
                      <a:pt x="97" y="42"/>
                    </a:lnTo>
                    <a:lnTo>
                      <a:pt x="103" y="32"/>
                    </a:lnTo>
                    <a:lnTo>
                      <a:pt x="110" y="24"/>
                    </a:lnTo>
                    <a:lnTo>
                      <a:pt x="115" y="15"/>
                    </a:lnTo>
                    <a:lnTo>
                      <a:pt x="118" y="6"/>
                    </a:lnTo>
                    <a:lnTo>
                      <a:pt x="118" y="6"/>
                    </a:lnTo>
                    <a:lnTo>
                      <a:pt x="118" y="3"/>
                    </a:lnTo>
                    <a:lnTo>
                      <a:pt x="117" y="2"/>
                    </a:lnTo>
                    <a:lnTo>
                      <a:pt x="116" y="0"/>
                    </a:lnTo>
                    <a:lnTo>
                      <a:pt x="115" y="0"/>
                    </a:lnTo>
                    <a:lnTo>
                      <a:pt x="113" y="0"/>
                    </a:lnTo>
                    <a:lnTo>
                      <a:pt x="111" y="0"/>
                    </a:lnTo>
                    <a:lnTo>
                      <a:pt x="110" y="1"/>
                    </a:lnTo>
                    <a:lnTo>
                      <a:pt x="109" y="3"/>
                    </a:lnTo>
                    <a:lnTo>
                      <a:pt x="109" y="3"/>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6" name="Google Shape;196;p2"/>
              <p:cNvSpPr/>
              <p:nvPr/>
            </p:nvSpPr>
            <p:spPr>
              <a:xfrm>
                <a:off x="4194175" y="1665288"/>
                <a:ext cx="217488" cy="206375"/>
              </a:xfrm>
              <a:custGeom>
                <a:rect b="b" l="l" r="r" t="t"/>
                <a:pathLst>
                  <a:path extrusionOk="0" h="391" w="411">
                    <a:moveTo>
                      <a:pt x="231" y="391"/>
                    </a:moveTo>
                    <a:lnTo>
                      <a:pt x="231" y="391"/>
                    </a:lnTo>
                    <a:lnTo>
                      <a:pt x="213" y="391"/>
                    </a:lnTo>
                    <a:lnTo>
                      <a:pt x="195" y="389"/>
                    </a:lnTo>
                    <a:lnTo>
                      <a:pt x="178" y="385"/>
                    </a:lnTo>
                    <a:lnTo>
                      <a:pt x="160" y="381"/>
                    </a:lnTo>
                    <a:lnTo>
                      <a:pt x="143" y="374"/>
                    </a:lnTo>
                    <a:lnTo>
                      <a:pt x="125" y="367"/>
                    </a:lnTo>
                    <a:lnTo>
                      <a:pt x="109" y="359"/>
                    </a:lnTo>
                    <a:lnTo>
                      <a:pt x="92" y="350"/>
                    </a:lnTo>
                    <a:lnTo>
                      <a:pt x="78" y="339"/>
                    </a:lnTo>
                    <a:lnTo>
                      <a:pt x="63" y="328"/>
                    </a:lnTo>
                    <a:lnTo>
                      <a:pt x="50" y="315"/>
                    </a:lnTo>
                    <a:lnTo>
                      <a:pt x="37" y="303"/>
                    </a:lnTo>
                    <a:lnTo>
                      <a:pt x="27" y="289"/>
                    </a:lnTo>
                    <a:lnTo>
                      <a:pt x="18" y="273"/>
                    </a:lnTo>
                    <a:lnTo>
                      <a:pt x="11" y="258"/>
                    </a:lnTo>
                    <a:lnTo>
                      <a:pt x="5" y="241"/>
                    </a:lnTo>
                    <a:lnTo>
                      <a:pt x="5" y="241"/>
                    </a:lnTo>
                    <a:lnTo>
                      <a:pt x="3" y="229"/>
                    </a:lnTo>
                    <a:lnTo>
                      <a:pt x="1" y="216"/>
                    </a:lnTo>
                    <a:lnTo>
                      <a:pt x="0" y="204"/>
                    </a:lnTo>
                    <a:lnTo>
                      <a:pt x="0" y="193"/>
                    </a:lnTo>
                    <a:lnTo>
                      <a:pt x="0" y="182"/>
                    </a:lnTo>
                    <a:lnTo>
                      <a:pt x="1" y="171"/>
                    </a:lnTo>
                    <a:lnTo>
                      <a:pt x="3" y="160"/>
                    </a:lnTo>
                    <a:lnTo>
                      <a:pt x="6" y="151"/>
                    </a:lnTo>
                    <a:lnTo>
                      <a:pt x="13" y="133"/>
                    </a:lnTo>
                    <a:lnTo>
                      <a:pt x="20" y="117"/>
                    </a:lnTo>
                    <a:lnTo>
                      <a:pt x="29" y="103"/>
                    </a:lnTo>
                    <a:lnTo>
                      <a:pt x="37" y="89"/>
                    </a:lnTo>
                    <a:lnTo>
                      <a:pt x="37" y="89"/>
                    </a:lnTo>
                    <a:lnTo>
                      <a:pt x="46" y="80"/>
                    </a:lnTo>
                    <a:lnTo>
                      <a:pt x="55" y="70"/>
                    </a:lnTo>
                    <a:lnTo>
                      <a:pt x="64" y="61"/>
                    </a:lnTo>
                    <a:lnTo>
                      <a:pt x="75" y="52"/>
                    </a:lnTo>
                    <a:lnTo>
                      <a:pt x="86" y="45"/>
                    </a:lnTo>
                    <a:lnTo>
                      <a:pt x="97" y="38"/>
                    </a:lnTo>
                    <a:lnTo>
                      <a:pt x="109" y="30"/>
                    </a:lnTo>
                    <a:lnTo>
                      <a:pt x="121" y="24"/>
                    </a:lnTo>
                    <a:lnTo>
                      <a:pt x="134" y="19"/>
                    </a:lnTo>
                    <a:lnTo>
                      <a:pt x="146" y="14"/>
                    </a:lnTo>
                    <a:lnTo>
                      <a:pt x="159" y="10"/>
                    </a:lnTo>
                    <a:lnTo>
                      <a:pt x="173" y="7"/>
                    </a:lnTo>
                    <a:lnTo>
                      <a:pt x="186" y="3"/>
                    </a:lnTo>
                    <a:lnTo>
                      <a:pt x="200" y="1"/>
                    </a:lnTo>
                    <a:lnTo>
                      <a:pt x="213" y="0"/>
                    </a:lnTo>
                    <a:lnTo>
                      <a:pt x="227" y="0"/>
                    </a:lnTo>
                    <a:lnTo>
                      <a:pt x="227" y="0"/>
                    </a:lnTo>
                    <a:lnTo>
                      <a:pt x="234" y="0"/>
                    </a:lnTo>
                    <a:lnTo>
                      <a:pt x="234" y="0"/>
                    </a:lnTo>
                    <a:lnTo>
                      <a:pt x="239" y="1"/>
                    </a:lnTo>
                    <a:lnTo>
                      <a:pt x="243" y="3"/>
                    </a:lnTo>
                    <a:lnTo>
                      <a:pt x="246" y="5"/>
                    </a:lnTo>
                    <a:lnTo>
                      <a:pt x="249" y="5"/>
                    </a:lnTo>
                    <a:lnTo>
                      <a:pt x="249" y="5"/>
                    </a:lnTo>
                    <a:lnTo>
                      <a:pt x="267" y="6"/>
                    </a:lnTo>
                    <a:lnTo>
                      <a:pt x="283" y="9"/>
                    </a:lnTo>
                    <a:lnTo>
                      <a:pt x="299" y="13"/>
                    </a:lnTo>
                    <a:lnTo>
                      <a:pt x="312" y="18"/>
                    </a:lnTo>
                    <a:lnTo>
                      <a:pt x="326" y="24"/>
                    </a:lnTo>
                    <a:lnTo>
                      <a:pt x="338" y="32"/>
                    </a:lnTo>
                    <a:lnTo>
                      <a:pt x="348" y="41"/>
                    </a:lnTo>
                    <a:lnTo>
                      <a:pt x="359" y="50"/>
                    </a:lnTo>
                    <a:lnTo>
                      <a:pt x="368" y="60"/>
                    </a:lnTo>
                    <a:lnTo>
                      <a:pt x="376" y="72"/>
                    </a:lnTo>
                    <a:lnTo>
                      <a:pt x="383" y="83"/>
                    </a:lnTo>
                    <a:lnTo>
                      <a:pt x="390" y="95"/>
                    </a:lnTo>
                    <a:lnTo>
                      <a:pt x="396" y="108"/>
                    </a:lnTo>
                    <a:lnTo>
                      <a:pt x="400" y="120"/>
                    </a:lnTo>
                    <a:lnTo>
                      <a:pt x="404" y="134"/>
                    </a:lnTo>
                    <a:lnTo>
                      <a:pt x="407" y="146"/>
                    </a:lnTo>
                    <a:lnTo>
                      <a:pt x="407" y="146"/>
                    </a:lnTo>
                    <a:lnTo>
                      <a:pt x="409" y="163"/>
                    </a:lnTo>
                    <a:lnTo>
                      <a:pt x="411" y="179"/>
                    </a:lnTo>
                    <a:lnTo>
                      <a:pt x="411" y="196"/>
                    </a:lnTo>
                    <a:lnTo>
                      <a:pt x="410" y="212"/>
                    </a:lnTo>
                    <a:lnTo>
                      <a:pt x="408" y="230"/>
                    </a:lnTo>
                    <a:lnTo>
                      <a:pt x="405" y="246"/>
                    </a:lnTo>
                    <a:lnTo>
                      <a:pt x="400" y="263"/>
                    </a:lnTo>
                    <a:lnTo>
                      <a:pt x="395" y="278"/>
                    </a:lnTo>
                    <a:lnTo>
                      <a:pt x="388" y="295"/>
                    </a:lnTo>
                    <a:lnTo>
                      <a:pt x="378" y="309"/>
                    </a:lnTo>
                    <a:lnTo>
                      <a:pt x="369" y="324"/>
                    </a:lnTo>
                    <a:lnTo>
                      <a:pt x="358" y="337"/>
                    </a:lnTo>
                    <a:lnTo>
                      <a:pt x="345" y="348"/>
                    </a:lnTo>
                    <a:lnTo>
                      <a:pt x="331" y="360"/>
                    </a:lnTo>
                    <a:lnTo>
                      <a:pt x="315" y="370"/>
                    </a:lnTo>
                    <a:lnTo>
                      <a:pt x="299" y="378"/>
                    </a:lnTo>
                    <a:lnTo>
                      <a:pt x="299" y="378"/>
                    </a:lnTo>
                    <a:lnTo>
                      <a:pt x="283" y="384"/>
                    </a:lnTo>
                    <a:lnTo>
                      <a:pt x="267" y="388"/>
                    </a:lnTo>
                    <a:lnTo>
                      <a:pt x="249" y="390"/>
                    </a:lnTo>
                    <a:lnTo>
                      <a:pt x="231" y="391"/>
                    </a:lnTo>
                    <a:lnTo>
                      <a:pt x="231" y="391"/>
                    </a:lnTo>
                    <a:close/>
                    <a:moveTo>
                      <a:pt x="203" y="45"/>
                    </a:moveTo>
                    <a:lnTo>
                      <a:pt x="203" y="45"/>
                    </a:lnTo>
                    <a:lnTo>
                      <a:pt x="190" y="48"/>
                    </a:lnTo>
                    <a:lnTo>
                      <a:pt x="178" y="51"/>
                    </a:lnTo>
                    <a:lnTo>
                      <a:pt x="166" y="55"/>
                    </a:lnTo>
                    <a:lnTo>
                      <a:pt x="153" y="60"/>
                    </a:lnTo>
                    <a:lnTo>
                      <a:pt x="141" y="65"/>
                    </a:lnTo>
                    <a:lnTo>
                      <a:pt x="128" y="72"/>
                    </a:lnTo>
                    <a:lnTo>
                      <a:pt x="117" y="79"/>
                    </a:lnTo>
                    <a:lnTo>
                      <a:pt x="106" y="87"/>
                    </a:lnTo>
                    <a:lnTo>
                      <a:pt x="95" y="95"/>
                    </a:lnTo>
                    <a:lnTo>
                      <a:pt x="85" y="104"/>
                    </a:lnTo>
                    <a:lnTo>
                      <a:pt x="75" y="113"/>
                    </a:lnTo>
                    <a:lnTo>
                      <a:pt x="66" y="123"/>
                    </a:lnTo>
                    <a:lnTo>
                      <a:pt x="58" y="134"/>
                    </a:lnTo>
                    <a:lnTo>
                      <a:pt x="52" y="144"/>
                    </a:lnTo>
                    <a:lnTo>
                      <a:pt x="46" y="155"/>
                    </a:lnTo>
                    <a:lnTo>
                      <a:pt x="42" y="167"/>
                    </a:lnTo>
                    <a:lnTo>
                      <a:pt x="42" y="167"/>
                    </a:lnTo>
                    <a:lnTo>
                      <a:pt x="40" y="178"/>
                    </a:lnTo>
                    <a:lnTo>
                      <a:pt x="37" y="189"/>
                    </a:lnTo>
                    <a:lnTo>
                      <a:pt x="37" y="203"/>
                    </a:lnTo>
                    <a:lnTo>
                      <a:pt x="38" y="217"/>
                    </a:lnTo>
                    <a:lnTo>
                      <a:pt x="44" y="232"/>
                    </a:lnTo>
                    <a:lnTo>
                      <a:pt x="47" y="239"/>
                    </a:lnTo>
                    <a:lnTo>
                      <a:pt x="50" y="247"/>
                    </a:lnTo>
                    <a:lnTo>
                      <a:pt x="55" y="254"/>
                    </a:lnTo>
                    <a:lnTo>
                      <a:pt x="60" y="263"/>
                    </a:lnTo>
                    <a:lnTo>
                      <a:pt x="67" y="270"/>
                    </a:lnTo>
                    <a:lnTo>
                      <a:pt x="75" y="278"/>
                    </a:lnTo>
                    <a:lnTo>
                      <a:pt x="75" y="278"/>
                    </a:lnTo>
                    <a:lnTo>
                      <a:pt x="89" y="292"/>
                    </a:lnTo>
                    <a:lnTo>
                      <a:pt x="107" y="305"/>
                    </a:lnTo>
                    <a:lnTo>
                      <a:pt x="125" y="316"/>
                    </a:lnTo>
                    <a:lnTo>
                      <a:pt x="145" y="328"/>
                    </a:lnTo>
                    <a:lnTo>
                      <a:pt x="167" y="337"/>
                    </a:lnTo>
                    <a:lnTo>
                      <a:pt x="188" y="344"/>
                    </a:lnTo>
                    <a:lnTo>
                      <a:pt x="200" y="346"/>
                    </a:lnTo>
                    <a:lnTo>
                      <a:pt x="211" y="348"/>
                    </a:lnTo>
                    <a:lnTo>
                      <a:pt x="222" y="350"/>
                    </a:lnTo>
                    <a:lnTo>
                      <a:pt x="233" y="351"/>
                    </a:lnTo>
                    <a:lnTo>
                      <a:pt x="233" y="351"/>
                    </a:lnTo>
                    <a:lnTo>
                      <a:pt x="245" y="350"/>
                    </a:lnTo>
                    <a:lnTo>
                      <a:pt x="256" y="348"/>
                    </a:lnTo>
                    <a:lnTo>
                      <a:pt x="267" y="346"/>
                    </a:lnTo>
                    <a:lnTo>
                      <a:pt x="278" y="342"/>
                    </a:lnTo>
                    <a:lnTo>
                      <a:pt x="287" y="338"/>
                    </a:lnTo>
                    <a:lnTo>
                      <a:pt x="297" y="333"/>
                    </a:lnTo>
                    <a:lnTo>
                      <a:pt x="306" y="327"/>
                    </a:lnTo>
                    <a:lnTo>
                      <a:pt x="314" y="320"/>
                    </a:lnTo>
                    <a:lnTo>
                      <a:pt x="314" y="320"/>
                    </a:lnTo>
                    <a:lnTo>
                      <a:pt x="324" y="310"/>
                    </a:lnTo>
                    <a:lnTo>
                      <a:pt x="332" y="300"/>
                    </a:lnTo>
                    <a:lnTo>
                      <a:pt x="340" y="290"/>
                    </a:lnTo>
                    <a:lnTo>
                      <a:pt x="346" y="278"/>
                    </a:lnTo>
                    <a:lnTo>
                      <a:pt x="352" y="266"/>
                    </a:lnTo>
                    <a:lnTo>
                      <a:pt x="358" y="254"/>
                    </a:lnTo>
                    <a:lnTo>
                      <a:pt x="362" y="241"/>
                    </a:lnTo>
                    <a:lnTo>
                      <a:pt x="366" y="229"/>
                    </a:lnTo>
                    <a:lnTo>
                      <a:pt x="368" y="215"/>
                    </a:lnTo>
                    <a:lnTo>
                      <a:pt x="370" y="203"/>
                    </a:lnTo>
                    <a:lnTo>
                      <a:pt x="370" y="189"/>
                    </a:lnTo>
                    <a:lnTo>
                      <a:pt x="370" y="176"/>
                    </a:lnTo>
                    <a:lnTo>
                      <a:pt x="369" y="164"/>
                    </a:lnTo>
                    <a:lnTo>
                      <a:pt x="367" y="151"/>
                    </a:lnTo>
                    <a:lnTo>
                      <a:pt x="364" y="138"/>
                    </a:lnTo>
                    <a:lnTo>
                      <a:pt x="359" y="126"/>
                    </a:lnTo>
                    <a:lnTo>
                      <a:pt x="359" y="126"/>
                    </a:lnTo>
                    <a:lnTo>
                      <a:pt x="356" y="117"/>
                    </a:lnTo>
                    <a:lnTo>
                      <a:pt x="350" y="108"/>
                    </a:lnTo>
                    <a:lnTo>
                      <a:pt x="345" y="101"/>
                    </a:lnTo>
                    <a:lnTo>
                      <a:pt x="340" y="92"/>
                    </a:lnTo>
                    <a:lnTo>
                      <a:pt x="334" y="85"/>
                    </a:lnTo>
                    <a:lnTo>
                      <a:pt x="328" y="79"/>
                    </a:lnTo>
                    <a:lnTo>
                      <a:pt x="320" y="73"/>
                    </a:lnTo>
                    <a:lnTo>
                      <a:pt x="313" y="68"/>
                    </a:lnTo>
                    <a:lnTo>
                      <a:pt x="306" y="63"/>
                    </a:lnTo>
                    <a:lnTo>
                      <a:pt x="298" y="59"/>
                    </a:lnTo>
                    <a:lnTo>
                      <a:pt x="289" y="55"/>
                    </a:lnTo>
                    <a:lnTo>
                      <a:pt x="280" y="52"/>
                    </a:lnTo>
                    <a:lnTo>
                      <a:pt x="271" y="50"/>
                    </a:lnTo>
                    <a:lnTo>
                      <a:pt x="262" y="48"/>
                    </a:lnTo>
                    <a:lnTo>
                      <a:pt x="251" y="47"/>
                    </a:lnTo>
                    <a:lnTo>
                      <a:pt x="241" y="47"/>
                    </a:lnTo>
                    <a:lnTo>
                      <a:pt x="241" y="47"/>
                    </a:lnTo>
                    <a:lnTo>
                      <a:pt x="221" y="48"/>
                    </a:lnTo>
                    <a:lnTo>
                      <a:pt x="221" y="48"/>
                    </a:lnTo>
                    <a:lnTo>
                      <a:pt x="218" y="49"/>
                    </a:lnTo>
                    <a:lnTo>
                      <a:pt x="218" y="49"/>
                    </a:lnTo>
                    <a:lnTo>
                      <a:pt x="214" y="48"/>
                    </a:lnTo>
                    <a:lnTo>
                      <a:pt x="210" y="47"/>
                    </a:lnTo>
                    <a:lnTo>
                      <a:pt x="207" y="45"/>
                    </a:lnTo>
                    <a:lnTo>
                      <a:pt x="203" y="45"/>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7" name="Google Shape;197;p2"/>
              <p:cNvSpPr/>
              <p:nvPr/>
            </p:nvSpPr>
            <p:spPr>
              <a:xfrm>
                <a:off x="4197350" y="1404938"/>
                <a:ext cx="449263" cy="444500"/>
              </a:xfrm>
              <a:custGeom>
                <a:rect b="b" l="l" r="r" t="t"/>
                <a:pathLst>
                  <a:path extrusionOk="0" h="838" w="847">
                    <a:moveTo>
                      <a:pt x="829" y="838"/>
                    </a:moveTo>
                    <a:lnTo>
                      <a:pt x="829" y="838"/>
                    </a:lnTo>
                    <a:lnTo>
                      <a:pt x="782" y="835"/>
                    </a:lnTo>
                    <a:lnTo>
                      <a:pt x="735" y="833"/>
                    </a:lnTo>
                    <a:lnTo>
                      <a:pt x="686" y="833"/>
                    </a:lnTo>
                    <a:lnTo>
                      <a:pt x="635" y="832"/>
                    </a:lnTo>
                    <a:lnTo>
                      <a:pt x="616" y="832"/>
                    </a:lnTo>
                    <a:lnTo>
                      <a:pt x="616" y="832"/>
                    </a:lnTo>
                    <a:lnTo>
                      <a:pt x="609" y="831"/>
                    </a:lnTo>
                    <a:lnTo>
                      <a:pt x="606" y="830"/>
                    </a:lnTo>
                    <a:lnTo>
                      <a:pt x="603" y="831"/>
                    </a:lnTo>
                    <a:lnTo>
                      <a:pt x="603" y="831"/>
                    </a:lnTo>
                    <a:lnTo>
                      <a:pt x="599" y="831"/>
                    </a:lnTo>
                    <a:lnTo>
                      <a:pt x="599" y="831"/>
                    </a:lnTo>
                    <a:lnTo>
                      <a:pt x="593" y="831"/>
                    </a:lnTo>
                    <a:lnTo>
                      <a:pt x="588" y="829"/>
                    </a:lnTo>
                    <a:lnTo>
                      <a:pt x="584" y="826"/>
                    </a:lnTo>
                    <a:lnTo>
                      <a:pt x="581" y="822"/>
                    </a:lnTo>
                    <a:lnTo>
                      <a:pt x="581" y="822"/>
                    </a:lnTo>
                    <a:lnTo>
                      <a:pt x="575" y="811"/>
                    </a:lnTo>
                    <a:lnTo>
                      <a:pt x="571" y="800"/>
                    </a:lnTo>
                    <a:lnTo>
                      <a:pt x="567" y="789"/>
                    </a:lnTo>
                    <a:lnTo>
                      <a:pt x="564" y="779"/>
                    </a:lnTo>
                    <a:lnTo>
                      <a:pt x="562" y="767"/>
                    </a:lnTo>
                    <a:lnTo>
                      <a:pt x="561" y="756"/>
                    </a:lnTo>
                    <a:lnTo>
                      <a:pt x="560" y="732"/>
                    </a:lnTo>
                    <a:lnTo>
                      <a:pt x="560" y="732"/>
                    </a:lnTo>
                    <a:lnTo>
                      <a:pt x="559" y="714"/>
                    </a:lnTo>
                    <a:lnTo>
                      <a:pt x="558" y="697"/>
                    </a:lnTo>
                    <a:lnTo>
                      <a:pt x="555" y="679"/>
                    </a:lnTo>
                    <a:lnTo>
                      <a:pt x="551" y="661"/>
                    </a:lnTo>
                    <a:lnTo>
                      <a:pt x="551" y="661"/>
                    </a:lnTo>
                    <a:lnTo>
                      <a:pt x="545" y="641"/>
                    </a:lnTo>
                    <a:lnTo>
                      <a:pt x="538" y="622"/>
                    </a:lnTo>
                    <a:lnTo>
                      <a:pt x="530" y="602"/>
                    </a:lnTo>
                    <a:lnTo>
                      <a:pt x="522" y="582"/>
                    </a:lnTo>
                    <a:lnTo>
                      <a:pt x="513" y="564"/>
                    </a:lnTo>
                    <a:lnTo>
                      <a:pt x="504" y="545"/>
                    </a:lnTo>
                    <a:lnTo>
                      <a:pt x="493" y="528"/>
                    </a:lnTo>
                    <a:lnTo>
                      <a:pt x="482" y="510"/>
                    </a:lnTo>
                    <a:lnTo>
                      <a:pt x="470" y="492"/>
                    </a:lnTo>
                    <a:lnTo>
                      <a:pt x="458" y="476"/>
                    </a:lnTo>
                    <a:lnTo>
                      <a:pt x="446" y="459"/>
                    </a:lnTo>
                    <a:lnTo>
                      <a:pt x="432" y="444"/>
                    </a:lnTo>
                    <a:lnTo>
                      <a:pt x="419" y="429"/>
                    </a:lnTo>
                    <a:lnTo>
                      <a:pt x="404" y="415"/>
                    </a:lnTo>
                    <a:lnTo>
                      <a:pt x="390" y="403"/>
                    </a:lnTo>
                    <a:lnTo>
                      <a:pt x="375" y="389"/>
                    </a:lnTo>
                    <a:lnTo>
                      <a:pt x="375" y="389"/>
                    </a:lnTo>
                    <a:lnTo>
                      <a:pt x="364" y="380"/>
                    </a:lnTo>
                    <a:lnTo>
                      <a:pt x="352" y="372"/>
                    </a:lnTo>
                    <a:lnTo>
                      <a:pt x="339" y="363"/>
                    </a:lnTo>
                    <a:lnTo>
                      <a:pt x="326" y="356"/>
                    </a:lnTo>
                    <a:lnTo>
                      <a:pt x="313" y="349"/>
                    </a:lnTo>
                    <a:lnTo>
                      <a:pt x="299" y="342"/>
                    </a:lnTo>
                    <a:lnTo>
                      <a:pt x="270" y="330"/>
                    </a:lnTo>
                    <a:lnTo>
                      <a:pt x="239" y="320"/>
                    </a:lnTo>
                    <a:lnTo>
                      <a:pt x="206" y="312"/>
                    </a:lnTo>
                    <a:lnTo>
                      <a:pt x="171" y="304"/>
                    </a:lnTo>
                    <a:lnTo>
                      <a:pt x="134" y="299"/>
                    </a:lnTo>
                    <a:lnTo>
                      <a:pt x="134" y="299"/>
                    </a:lnTo>
                    <a:lnTo>
                      <a:pt x="112" y="297"/>
                    </a:lnTo>
                    <a:lnTo>
                      <a:pt x="112" y="297"/>
                    </a:lnTo>
                    <a:lnTo>
                      <a:pt x="93" y="296"/>
                    </a:lnTo>
                    <a:lnTo>
                      <a:pt x="75" y="294"/>
                    </a:lnTo>
                    <a:lnTo>
                      <a:pt x="66" y="292"/>
                    </a:lnTo>
                    <a:lnTo>
                      <a:pt x="57" y="290"/>
                    </a:lnTo>
                    <a:lnTo>
                      <a:pt x="50" y="287"/>
                    </a:lnTo>
                    <a:lnTo>
                      <a:pt x="43" y="283"/>
                    </a:lnTo>
                    <a:lnTo>
                      <a:pt x="43" y="283"/>
                    </a:lnTo>
                    <a:lnTo>
                      <a:pt x="38" y="278"/>
                    </a:lnTo>
                    <a:lnTo>
                      <a:pt x="35" y="271"/>
                    </a:lnTo>
                    <a:lnTo>
                      <a:pt x="33" y="268"/>
                    </a:lnTo>
                    <a:lnTo>
                      <a:pt x="29" y="266"/>
                    </a:lnTo>
                    <a:lnTo>
                      <a:pt x="29" y="266"/>
                    </a:lnTo>
                    <a:lnTo>
                      <a:pt x="27" y="263"/>
                    </a:lnTo>
                    <a:lnTo>
                      <a:pt x="25" y="261"/>
                    </a:lnTo>
                    <a:lnTo>
                      <a:pt x="22" y="255"/>
                    </a:lnTo>
                    <a:lnTo>
                      <a:pt x="22" y="255"/>
                    </a:lnTo>
                    <a:lnTo>
                      <a:pt x="14" y="223"/>
                    </a:lnTo>
                    <a:lnTo>
                      <a:pt x="8" y="191"/>
                    </a:lnTo>
                    <a:lnTo>
                      <a:pt x="4" y="160"/>
                    </a:lnTo>
                    <a:lnTo>
                      <a:pt x="2" y="129"/>
                    </a:lnTo>
                    <a:lnTo>
                      <a:pt x="0" y="99"/>
                    </a:lnTo>
                    <a:lnTo>
                      <a:pt x="3" y="70"/>
                    </a:lnTo>
                    <a:lnTo>
                      <a:pt x="6" y="41"/>
                    </a:lnTo>
                    <a:lnTo>
                      <a:pt x="11" y="14"/>
                    </a:lnTo>
                    <a:lnTo>
                      <a:pt x="11" y="14"/>
                    </a:lnTo>
                    <a:lnTo>
                      <a:pt x="13" y="10"/>
                    </a:lnTo>
                    <a:lnTo>
                      <a:pt x="14" y="7"/>
                    </a:lnTo>
                    <a:lnTo>
                      <a:pt x="16" y="5"/>
                    </a:lnTo>
                    <a:lnTo>
                      <a:pt x="19" y="3"/>
                    </a:lnTo>
                    <a:lnTo>
                      <a:pt x="23" y="1"/>
                    </a:lnTo>
                    <a:lnTo>
                      <a:pt x="28" y="0"/>
                    </a:lnTo>
                    <a:lnTo>
                      <a:pt x="28" y="0"/>
                    </a:lnTo>
                    <a:lnTo>
                      <a:pt x="34" y="1"/>
                    </a:lnTo>
                    <a:lnTo>
                      <a:pt x="39" y="2"/>
                    </a:lnTo>
                    <a:lnTo>
                      <a:pt x="43" y="5"/>
                    </a:lnTo>
                    <a:lnTo>
                      <a:pt x="47" y="8"/>
                    </a:lnTo>
                    <a:lnTo>
                      <a:pt x="50" y="11"/>
                    </a:lnTo>
                    <a:lnTo>
                      <a:pt x="55" y="11"/>
                    </a:lnTo>
                    <a:lnTo>
                      <a:pt x="55" y="11"/>
                    </a:lnTo>
                    <a:lnTo>
                      <a:pt x="105" y="13"/>
                    </a:lnTo>
                    <a:lnTo>
                      <a:pt x="151" y="17"/>
                    </a:lnTo>
                    <a:lnTo>
                      <a:pt x="198" y="23"/>
                    </a:lnTo>
                    <a:lnTo>
                      <a:pt x="241" y="31"/>
                    </a:lnTo>
                    <a:lnTo>
                      <a:pt x="284" y="40"/>
                    </a:lnTo>
                    <a:lnTo>
                      <a:pt x="325" y="50"/>
                    </a:lnTo>
                    <a:lnTo>
                      <a:pt x="364" y="63"/>
                    </a:lnTo>
                    <a:lnTo>
                      <a:pt x="401" y="77"/>
                    </a:lnTo>
                    <a:lnTo>
                      <a:pt x="437" y="94"/>
                    </a:lnTo>
                    <a:lnTo>
                      <a:pt x="471" y="111"/>
                    </a:lnTo>
                    <a:lnTo>
                      <a:pt x="504" y="131"/>
                    </a:lnTo>
                    <a:lnTo>
                      <a:pt x="536" y="153"/>
                    </a:lnTo>
                    <a:lnTo>
                      <a:pt x="564" y="175"/>
                    </a:lnTo>
                    <a:lnTo>
                      <a:pt x="593" y="201"/>
                    </a:lnTo>
                    <a:lnTo>
                      <a:pt x="620" y="228"/>
                    </a:lnTo>
                    <a:lnTo>
                      <a:pt x="645" y="256"/>
                    </a:lnTo>
                    <a:lnTo>
                      <a:pt x="645" y="256"/>
                    </a:lnTo>
                    <a:lnTo>
                      <a:pt x="667" y="284"/>
                    </a:lnTo>
                    <a:lnTo>
                      <a:pt x="686" y="312"/>
                    </a:lnTo>
                    <a:lnTo>
                      <a:pt x="706" y="340"/>
                    </a:lnTo>
                    <a:lnTo>
                      <a:pt x="724" y="368"/>
                    </a:lnTo>
                    <a:lnTo>
                      <a:pt x="739" y="398"/>
                    </a:lnTo>
                    <a:lnTo>
                      <a:pt x="755" y="429"/>
                    </a:lnTo>
                    <a:lnTo>
                      <a:pt x="768" y="460"/>
                    </a:lnTo>
                    <a:lnTo>
                      <a:pt x="780" y="493"/>
                    </a:lnTo>
                    <a:lnTo>
                      <a:pt x="792" y="526"/>
                    </a:lnTo>
                    <a:lnTo>
                      <a:pt x="801" y="562"/>
                    </a:lnTo>
                    <a:lnTo>
                      <a:pt x="810" y="597"/>
                    </a:lnTo>
                    <a:lnTo>
                      <a:pt x="818" y="634"/>
                    </a:lnTo>
                    <a:lnTo>
                      <a:pt x="825" y="672"/>
                    </a:lnTo>
                    <a:lnTo>
                      <a:pt x="830" y="711"/>
                    </a:lnTo>
                    <a:lnTo>
                      <a:pt x="834" y="752"/>
                    </a:lnTo>
                    <a:lnTo>
                      <a:pt x="837" y="794"/>
                    </a:lnTo>
                    <a:lnTo>
                      <a:pt x="837" y="799"/>
                    </a:lnTo>
                    <a:lnTo>
                      <a:pt x="840" y="802"/>
                    </a:lnTo>
                    <a:lnTo>
                      <a:pt x="840" y="802"/>
                    </a:lnTo>
                    <a:lnTo>
                      <a:pt x="844" y="808"/>
                    </a:lnTo>
                    <a:lnTo>
                      <a:pt x="847" y="815"/>
                    </a:lnTo>
                    <a:lnTo>
                      <a:pt x="847" y="822"/>
                    </a:lnTo>
                    <a:lnTo>
                      <a:pt x="846" y="829"/>
                    </a:lnTo>
                    <a:lnTo>
                      <a:pt x="846" y="829"/>
                    </a:lnTo>
                    <a:lnTo>
                      <a:pt x="843" y="833"/>
                    </a:lnTo>
                    <a:lnTo>
                      <a:pt x="840" y="836"/>
                    </a:lnTo>
                    <a:lnTo>
                      <a:pt x="836" y="837"/>
                    </a:lnTo>
                    <a:lnTo>
                      <a:pt x="831" y="838"/>
                    </a:lnTo>
                    <a:lnTo>
                      <a:pt x="831" y="838"/>
                    </a:lnTo>
                    <a:lnTo>
                      <a:pt x="829" y="838"/>
                    </a:lnTo>
                    <a:lnTo>
                      <a:pt x="829" y="838"/>
                    </a:lnTo>
                    <a:close/>
                    <a:moveTo>
                      <a:pt x="45" y="65"/>
                    </a:moveTo>
                    <a:lnTo>
                      <a:pt x="45" y="65"/>
                    </a:lnTo>
                    <a:lnTo>
                      <a:pt x="44" y="89"/>
                    </a:lnTo>
                    <a:lnTo>
                      <a:pt x="43" y="112"/>
                    </a:lnTo>
                    <a:lnTo>
                      <a:pt x="44" y="135"/>
                    </a:lnTo>
                    <a:lnTo>
                      <a:pt x="46" y="157"/>
                    </a:lnTo>
                    <a:lnTo>
                      <a:pt x="49" y="177"/>
                    </a:lnTo>
                    <a:lnTo>
                      <a:pt x="52" y="197"/>
                    </a:lnTo>
                    <a:lnTo>
                      <a:pt x="59" y="232"/>
                    </a:lnTo>
                    <a:lnTo>
                      <a:pt x="61" y="237"/>
                    </a:lnTo>
                    <a:lnTo>
                      <a:pt x="67" y="239"/>
                    </a:lnTo>
                    <a:lnTo>
                      <a:pt x="67" y="239"/>
                    </a:lnTo>
                    <a:lnTo>
                      <a:pt x="72" y="243"/>
                    </a:lnTo>
                    <a:lnTo>
                      <a:pt x="76" y="249"/>
                    </a:lnTo>
                    <a:lnTo>
                      <a:pt x="78" y="253"/>
                    </a:lnTo>
                    <a:lnTo>
                      <a:pt x="82" y="254"/>
                    </a:lnTo>
                    <a:lnTo>
                      <a:pt x="82" y="254"/>
                    </a:lnTo>
                    <a:lnTo>
                      <a:pt x="92" y="257"/>
                    </a:lnTo>
                    <a:lnTo>
                      <a:pt x="103" y="259"/>
                    </a:lnTo>
                    <a:lnTo>
                      <a:pt x="125" y="263"/>
                    </a:lnTo>
                    <a:lnTo>
                      <a:pt x="149" y="265"/>
                    </a:lnTo>
                    <a:lnTo>
                      <a:pt x="174" y="267"/>
                    </a:lnTo>
                    <a:lnTo>
                      <a:pt x="174" y="267"/>
                    </a:lnTo>
                    <a:lnTo>
                      <a:pt x="207" y="270"/>
                    </a:lnTo>
                    <a:lnTo>
                      <a:pt x="220" y="272"/>
                    </a:lnTo>
                    <a:lnTo>
                      <a:pt x="232" y="274"/>
                    </a:lnTo>
                    <a:lnTo>
                      <a:pt x="232" y="274"/>
                    </a:lnTo>
                    <a:lnTo>
                      <a:pt x="254" y="281"/>
                    </a:lnTo>
                    <a:lnTo>
                      <a:pt x="275" y="287"/>
                    </a:lnTo>
                    <a:lnTo>
                      <a:pt x="298" y="295"/>
                    </a:lnTo>
                    <a:lnTo>
                      <a:pt x="321" y="304"/>
                    </a:lnTo>
                    <a:lnTo>
                      <a:pt x="343" y="316"/>
                    </a:lnTo>
                    <a:lnTo>
                      <a:pt x="366" y="328"/>
                    </a:lnTo>
                    <a:lnTo>
                      <a:pt x="376" y="335"/>
                    </a:lnTo>
                    <a:lnTo>
                      <a:pt x="387" y="344"/>
                    </a:lnTo>
                    <a:lnTo>
                      <a:pt x="397" y="352"/>
                    </a:lnTo>
                    <a:lnTo>
                      <a:pt x="406" y="360"/>
                    </a:lnTo>
                    <a:lnTo>
                      <a:pt x="406" y="360"/>
                    </a:lnTo>
                    <a:lnTo>
                      <a:pt x="432" y="386"/>
                    </a:lnTo>
                    <a:lnTo>
                      <a:pt x="456" y="413"/>
                    </a:lnTo>
                    <a:lnTo>
                      <a:pt x="478" y="439"/>
                    </a:lnTo>
                    <a:lnTo>
                      <a:pt x="498" y="465"/>
                    </a:lnTo>
                    <a:lnTo>
                      <a:pt x="517" y="491"/>
                    </a:lnTo>
                    <a:lnTo>
                      <a:pt x="535" y="518"/>
                    </a:lnTo>
                    <a:lnTo>
                      <a:pt x="550" y="545"/>
                    </a:lnTo>
                    <a:lnTo>
                      <a:pt x="565" y="574"/>
                    </a:lnTo>
                    <a:lnTo>
                      <a:pt x="565" y="574"/>
                    </a:lnTo>
                    <a:lnTo>
                      <a:pt x="571" y="585"/>
                    </a:lnTo>
                    <a:lnTo>
                      <a:pt x="575" y="598"/>
                    </a:lnTo>
                    <a:lnTo>
                      <a:pt x="578" y="611"/>
                    </a:lnTo>
                    <a:lnTo>
                      <a:pt x="581" y="625"/>
                    </a:lnTo>
                    <a:lnTo>
                      <a:pt x="585" y="653"/>
                    </a:lnTo>
                    <a:lnTo>
                      <a:pt x="588" y="680"/>
                    </a:lnTo>
                    <a:lnTo>
                      <a:pt x="588" y="680"/>
                    </a:lnTo>
                    <a:lnTo>
                      <a:pt x="591" y="707"/>
                    </a:lnTo>
                    <a:lnTo>
                      <a:pt x="594" y="734"/>
                    </a:lnTo>
                    <a:lnTo>
                      <a:pt x="598" y="747"/>
                    </a:lnTo>
                    <a:lnTo>
                      <a:pt x="601" y="759"/>
                    </a:lnTo>
                    <a:lnTo>
                      <a:pt x="604" y="771"/>
                    </a:lnTo>
                    <a:lnTo>
                      <a:pt x="609" y="783"/>
                    </a:lnTo>
                    <a:lnTo>
                      <a:pt x="612" y="791"/>
                    </a:lnTo>
                    <a:lnTo>
                      <a:pt x="625" y="791"/>
                    </a:lnTo>
                    <a:lnTo>
                      <a:pt x="625" y="791"/>
                    </a:lnTo>
                    <a:lnTo>
                      <a:pt x="704" y="791"/>
                    </a:lnTo>
                    <a:lnTo>
                      <a:pt x="742" y="792"/>
                    </a:lnTo>
                    <a:lnTo>
                      <a:pt x="781" y="793"/>
                    </a:lnTo>
                    <a:lnTo>
                      <a:pt x="795" y="794"/>
                    </a:lnTo>
                    <a:lnTo>
                      <a:pt x="794" y="780"/>
                    </a:lnTo>
                    <a:lnTo>
                      <a:pt x="794" y="780"/>
                    </a:lnTo>
                    <a:lnTo>
                      <a:pt x="791" y="740"/>
                    </a:lnTo>
                    <a:lnTo>
                      <a:pt x="787" y="701"/>
                    </a:lnTo>
                    <a:lnTo>
                      <a:pt x="781" y="664"/>
                    </a:lnTo>
                    <a:lnTo>
                      <a:pt x="775" y="628"/>
                    </a:lnTo>
                    <a:lnTo>
                      <a:pt x="768" y="594"/>
                    </a:lnTo>
                    <a:lnTo>
                      <a:pt x="760" y="560"/>
                    </a:lnTo>
                    <a:lnTo>
                      <a:pt x="750" y="528"/>
                    </a:lnTo>
                    <a:lnTo>
                      <a:pt x="739" y="497"/>
                    </a:lnTo>
                    <a:lnTo>
                      <a:pt x="728" y="467"/>
                    </a:lnTo>
                    <a:lnTo>
                      <a:pt x="715" y="439"/>
                    </a:lnTo>
                    <a:lnTo>
                      <a:pt x="702" y="411"/>
                    </a:lnTo>
                    <a:lnTo>
                      <a:pt x="686" y="384"/>
                    </a:lnTo>
                    <a:lnTo>
                      <a:pt x="671" y="358"/>
                    </a:lnTo>
                    <a:lnTo>
                      <a:pt x="654" y="333"/>
                    </a:lnTo>
                    <a:lnTo>
                      <a:pt x="636" y="310"/>
                    </a:lnTo>
                    <a:lnTo>
                      <a:pt x="616" y="287"/>
                    </a:lnTo>
                    <a:lnTo>
                      <a:pt x="616" y="287"/>
                    </a:lnTo>
                    <a:lnTo>
                      <a:pt x="590" y="259"/>
                    </a:lnTo>
                    <a:lnTo>
                      <a:pt x="562" y="233"/>
                    </a:lnTo>
                    <a:lnTo>
                      <a:pt x="535" y="209"/>
                    </a:lnTo>
                    <a:lnTo>
                      <a:pt x="506" y="187"/>
                    </a:lnTo>
                    <a:lnTo>
                      <a:pt x="476" y="166"/>
                    </a:lnTo>
                    <a:lnTo>
                      <a:pt x="445" y="147"/>
                    </a:lnTo>
                    <a:lnTo>
                      <a:pt x="412" y="131"/>
                    </a:lnTo>
                    <a:lnTo>
                      <a:pt x="379" y="115"/>
                    </a:lnTo>
                    <a:lnTo>
                      <a:pt x="343" y="102"/>
                    </a:lnTo>
                    <a:lnTo>
                      <a:pt x="307" y="90"/>
                    </a:lnTo>
                    <a:lnTo>
                      <a:pt x="270" y="80"/>
                    </a:lnTo>
                    <a:lnTo>
                      <a:pt x="231" y="71"/>
                    </a:lnTo>
                    <a:lnTo>
                      <a:pt x="190" y="65"/>
                    </a:lnTo>
                    <a:lnTo>
                      <a:pt x="147" y="60"/>
                    </a:lnTo>
                    <a:lnTo>
                      <a:pt x="104" y="55"/>
                    </a:lnTo>
                    <a:lnTo>
                      <a:pt x="58" y="53"/>
                    </a:lnTo>
                    <a:lnTo>
                      <a:pt x="47" y="53"/>
                    </a:lnTo>
                    <a:lnTo>
                      <a:pt x="45" y="65"/>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98" name="Google Shape;198;p2"/>
              <p:cNvSpPr/>
              <p:nvPr/>
            </p:nvSpPr>
            <p:spPr>
              <a:xfrm>
                <a:off x="4214813" y="1193800"/>
                <a:ext cx="649288" cy="658813"/>
              </a:xfrm>
              <a:custGeom>
                <a:rect b="b" l="l" r="r" t="t"/>
                <a:pathLst>
                  <a:path extrusionOk="0" h="1244" w="1227">
                    <a:moveTo>
                      <a:pt x="997" y="1244"/>
                    </a:moveTo>
                    <a:lnTo>
                      <a:pt x="997" y="1244"/>
                    </a:lnTo>
                    <a:lnTo>
                      <a:pt x="992" y="1243"/>
                    </a:lnTo>
                    <a:lnTo>
                      <a:pt x="987" y="1241"/>
                    </a:lnTo>
                    <a:lnTo>
                      <a:pt x="980" y="1233"/>
                    </a:lnTo>
                    <a:lnTo>
                      <a:pt x="971" y="1239"/>
                    </a:lnTo>
                    <a:lnTo>
                      <a:pt x="971" y="1239"/>
                    </a:lnTo>
                    <a:lnTo>
                      <a:pt x="965" y="1243"/>
                    </a:lnTo>
                    <a:lnTo>
                      <a:pt x="957" y="1244"/>
                    </a:lnTo>
                    <a:lnTo>
                      <a:pt x="957" y="1244"/>
                    </a:lnTo>
                    <a:lnTo>
                      <a:pt x="953" y="1243"/>
                    </a:lnTo>
                    <a:lnTo>
                      <a:pt x="948" y="1241"/>
                    </a:lnTo>
                    <a:lnTo>
                      <a:pt x="946" y="1239"/>
                    </a:lnTo>
                    <a:lnTo>
                      <a:pt x="945" y="1236"/>
                    </a:lnTo>
                    <a:lnTo>
                      <a:pt x="943" y="1233"/>
                    </a:lnTo>
                    <a:lnTo>
                      <a:pt x="942" y="1229"/>
                    </a:lnTo>
                    <a:lnTo>
                      <a:pt x="942" y="1229"/>
                    </a:lnTo>
                    <a:lnTo>
                      <a:pt x="939" y="1211"/>
                    </a:lnTo>
                    <a:lnTo>
                      <a:pt x="936" y="1191"/>
                    </a:lnTo>
                    <a:lnTo>
                      <a:pt x="933" y="1152"/>
                    </a:lnTo>
                    <a:lnTo>
                      <a:pt x="932" y="1113"/>
                    </a:lnTo>
                    <a:lnTo>
                      <a:pt x="931" y="1075"/>
                    </a:lnTo>
                    <a:lnTo>
                      <a:pt x="931" y="1075"/>
                    </a:lnTo>
                    <a:lnTo>
                      <a:pt x="930" y="1025"/>
                    </a:lnTo>
                    <a:lnTo>
                      <a:pt x="929" y="1000"/>
                    </a:lnTo>
                    <a:lnTo>
                      <a:pt x="927" y="974"/>
                    </a:lnTo>
                    <a:lnTo>
                      <a:pt x="925" y="948"/>
                    </a:lnTo>
                    <a:lnTo>
                      <a:pt x="921" y="923"/>
                    </a:lnTo>
                    <a:lnTo>
                      <a:pt x="917" y="898"/>
                    </a:lnTo>
                    <a:lnTo>
                      <a:pt x="911" y="872"/>
                    </a:lnTo>
                    <a:lnTo>
                      <a:pt x="911" y="872"/>
                    </a:lnTo>
                    <a:lnTo>
                      <a:pt x="903" y="847"/>
                    </a:lnTo>
                    <a:lnTo>
                      <a:pt x="896" y="822"/>
                    </a:lnTo>
                    <a:lnTo>
                      <a:pt x="888" y="798"/>
                    </a:lnTo>
                    <a:lnTo>
                      <a:pt x="879" y="776"/>
                    </a:lnTo>
                    <a:lnTo>
                      <a:pt x="870" y="753"/>
                    </a:lnTo>
                    <a:lnTo>
                      <a:pt x="860" y="730"/>
                    </a:lnTo>
                    <a:lnTo>
                      <a:pt x="850" y="710"/>
                    </a:lnTo>
                    <a:lnTo>
                      <a:pt x="839" y="688"/>
                    </a:lnTo>
                    <a:lnTo>
                      <a:pt x="828" y="668"/>
                    </a:lnTo>
                    <a:lnTo>
                      <a:pt x="817" y="649"/>
                    </a:lnTo>
                    <a:lnTo>
                      <a:pt x="804" y="629"/>
                    </a:lnTo>
                    <a:lnTo>
                      <a:pt x="791" y="610"/>
                    </a:lnTo>
                    <a:lnTo>
                      <a:pt x="777" y="593"/>
                    </a:lnTo>
                    <a:lnTo>
                      <a:pt x="764" y="576"/>
                    </a:lnTo>
                    <a:lnTo>
                      <a:pt x="749" y="559"/>
                    </a:lnTo>
                    <a:lnTo>
                      <a:pt x="735" y="543"/>
                    </a:lnTo>
                    <a:lnTo>
                      <a:pt x="735" y="543"/>
                    </a:lnTo>
                    <a:lnTo>
                      <a:pt x="717" y="526"/>
                    </a:lnTo>
                    <a:lnTo>
                      <a:pt x="699" y="508"/>
                    </a:lnTo>
                    <a:lnTo>
                      <a:pt x="680" y="493"/>
                    </a:lnTo>
                    <a:lnTo>
                      <a:pt x="662" y="477"/>
                    </a:lnTo>
                    <a:lnTo>
                      <a:pt x="643" y="462"/>
                    </a:lnTo>
                    <a:lnTo>
                      <a:pt x="623" y="448"/>
                    </a:lnTo>
                    <a:lnTo>
                      <a:pt x="604" y="435"/>
                    </a:lnTo>
                    <a:lnTo>
                      <a:pt x="584" y="422"/>
                    </a:lnTo>
                    <a:lnTo>
                      <a:pt x="565" y="411"/>
                    </a:lnTo>
                    <a:lnTo>
                      <a:pt x="544" y="400"/>
                    </a:lnTo>
                    <a:lnTo>
                      <a:pt x="523" y="389"/>
                    </a:lnTo>
                    <a:lnTo>
                      <a:pt x="504" y="380"/>
                    </a:lnTo>
                    <a:lnTo>
                      <a:pt x="461" y="361"/>
                    </a:lnTo>
                    <a:lnTo>
                      <a:pt x="419" y="346"/>
                    </a:lnTo>
                    <a:lnTo>
                      <a:pt x="375" y="332"/>
                    </a:lnTo>
                    <a:lnTo>
                      <a:pt x="331" y="318"/>
                    </a:lnTo>
                    <a:lnTo>
                      <a:pt x="287" y="307"/>
                    </a:lnTo>
                    <a:lnTo>
                      <a:pt x="241" y="296"/>
                    </a:lnTo>
                    <a:lnTo>
                      <a:pt x="195" y="287"/>
                    </a:lnTo>
                    <a:lnTo>
                      <a:pt x="149" y="279"/>
                    </a:lnTo>
                    <a:lnTo>
                      <a:pt x="55" y="262"/>
                    </a:lnTo>
                    <a:lnTo>
                      <a:pt x="25" y="257"/>
                    </a:lnTo>
                    <a:lnTo>
                      <a:pt x="25" y="257"/>
                    </a:lnTo>
                    <a:lnTo>
                      <a:pt x="18" y="254"/>
                    </a:lnTo>
                    <a:lnTo>
                      <a:pt x="16" y="253"/>
                    </a:lnTo>
                    <a:lnTo>
                      <a:pt x="14" y="251"/>
                    </a:lnTo>
                    <a:lnTo>
                      <a:pt x="14" y="251"/>
                    </a:lnTo>
                    <a:lnTo>
                      <a:pt x="12" y="248"/>
                    </a:lnTo>
                    <a:lnTo>
                      <a:pt x="11" y="245"/>
                    </a:lnTo>
                    <a:lnTo>
                      <a:pt x="11" y="241"/>
                    </a:lnTo>
                    <a:lnTo>
                      <a:pt x="12" y="236"/>
                    </a:lnTo>
                    <a:lnTo>
                      <a:pt x="13" y="231"/>
                    </a:lnTo>
                    <a:lnTo>
                      <a:pt x="9" y="227"/>
                    </a:lnTo>
                    <a:lnTo>
                      <a:pt x="9" y="227"/>
                    </a:lnTo>
                    <a:lnTo>
                      <a:pt x="6" y="221"/>
                    </a:lnTo>
                    <a:lnTo>
                      <a:pt x="5" y="215"/>
                    </a:lnTo>
                    <a:lnTo>
                      <a:pt x="5" y="215"/>
                    </a:lnTo>
                    <a:lnTo>
                      <a:pt x="4" y="165"/>
                    </a:lnTo>
                    <a:lnTo>
                      <a:pt x="3" y="117"/>
                    </a:lnTo>
                    <a:lnTo>
                      <a:pt x="3" y="116"/>
                    </a:lnTo>
                    <a:lnTo>
                      <a:pt x="3" y="116"/>
                    </a:lnTo>
                    <a:lnTo>
                      <a:pt x="1" y="69"/>
                    </a:lnTo>
                    <a:lnTo>
                      <a:pt x="0" y="20"/>
                    </a:lnTo>
                    <a:lnTo>
                      <a:pt x="0" y="20"/>
                    </a:lnTo>
                    <a:lnTo>
                      <a:pt x="0" y="15"/>
                    </a:lnTo>
                    <a:lnTo>
                      <a:pt x="1" y="11"/>
                    </a:lnTo>
                    <a:lnTo>
                      <a:pt x="3" y="8"/>
                    </a:lnTo>
                    <a:lnTo>
                      <a:pt x="5" y="5"/>
                    </a:lnTo>
                    <a:lnTo>
                      <a:pt x="5" y="5"/>
                    </a:lnTo>
                    <a:lnTo>
                      <a:pt x="8" y="3"/>
                    </a:lnTo>
                    <a:lnTo>
                      <a:pt x="12" y="1"/>
                    </a:lnTo>
                    <a:lnTo>
                      <a:pt x="16" y="0"/>
                    </a:lnTo>
                    <a:lnTo>
                      <a:pt x="20" y="0"/>
                    </a:lnTo>
                    <a:lnTo>
                      <a:pt x="20" y="0"/>
                    </a:lnTo>
                    <a:lnTo>
                      <a:pt x="24" y="0"/>
                    </a:lnTo>
                    <a:lnTo>
                      <a:pt x="28" y="1"/>
                    </a:lnTo>
                    <a:lnTo>
                      <a:pt x="33" y="2"/>
                    </a:lnTo>
                    <a:lnTo>
                      <a:pt x="36" y="4"/>
                    </a:lnTo>
                    <a:lnTo>
                      <a:pt x="38" y="7"/>
                    </a:lnTo>
                    <a:lnTo>
                      <a:pt x="41" y="7"/>
                    </a:lnTo>
                    <a:lnTo>
                      <a:pt x="41" y="7"/>
                    </a:lnTo>
                    <a:lnTo>
                      <a:pt x="79" y="13"/>
                    </a:lnTo>
                    <a:lnTo>
                      <a:pt x="116" y="19"/>
                    </a:lnTo>
                    <a:lnTo>
                      <a:pt x="191" y="27"/>
                    </a:lnTo>
                    <a:lnTo>
                      <a:pt x="191" y="27"/>
                    </a:lnTo>
                    <a:lnTo>
                      <a:pt x="236" y="32"/>
                    </a:lnTo>
                    <a:lnTo>
                      <a:pt x="281" y="38"/>
                    </a:lnTo>
                    <a:lnTo>
                      <a:pt x="326" y="44"/>
                    </a:lnTo>
                    <a:lnTo>
                      <a:pt x="371" y="53"/>
                    </a:lnTo>
                    <a:lnTo>
                      <a:pt x="416" y="62"/>
                    </a:lnTo>
                    <a:lnTo>
                      <a:pt x="437" y="68"/>
                    </a:lnTo>
                    <a:lnTo>
                      <a:pt x="459" y="74"/>
                    </a:lnTo>
                    <a:lnTo>
                      <a:pt x="481" y="82"/>
                    </a:lnTo>
                    <a:lnTo>
                      <a:pt x="503" y="90"/>
                    </a:lnTo>
                    <a:lnTo>
                      <a:pt x="524" y="98"/>
                    </a:lnTo>
                    <a:lnTo>
                      <a:pt x="545" y="107"/>
                    </a:lnTo>
                    <a:lnTo>
                      <a:pt x="545" y="107"/>
                    </a:lnTo>
                    <a:lnTo>
                      <a:pt x="600" y="135"/>
                    </a:lnTo>
                    <a:lnTo>
                      <a:pt x="651" y="163"/>
                    </a:lnTo>
                    <a:lnTo>
                      <a:pt x="701" y="193"/>
                    </a:lnTo>
                    <a:lnTo>
                      <a:pt x="746" y="223"/>
                    </a:lnTo>
                    <a:lnTo>
                      <a:pt x="768" y="239"/>
                    </a:lnTo>
                    <a:lnTo>
                      <a:pt x="790" y="255"/>
                    </a:lnTo>
                    <a:lnTo>
                      <a:pt x="809" y="271"/>
                    </a:lnTo>
                    <a:lnTo>
                      <a:pt x="830" y="287"/>
                    </a:lnTo>
                    <a:lnTo>
                      <a:pt x="849" y="304"/>
                    </a:lnTo>
                    <a:lnTo>
                      <a:pt x="867" y="321"/>
                    </a:lnTo>
                    <a:lnTo>
                      <a:pt x="885" y="338"/>
                    </a:lnTo>
                    <a:lnTo>
                      <a:pt x="902" y="355"/>
                    </a:lnTo>
                    <a:lnTo>
                      <a:pt x="902" y="355"/>
                    </a:lnTo>
                    <a:lnTo>
                      <a:pt x="922" y="377"/>
                    </a:lnTo>
                    <a:lnTo>
                      <a:pt x="942" y="400"/>
                    </a:lnTo>
                    <a:lnTo>
                      <a:pt x="960" y="421"/>
                    </a:lnTo>
                    <a:lnTo>
                      <a:pt x="979" y="443"/>
                    </a:lnTo>
                    <a:lnTo>
                      <a:pt x="995" y="466"/>
                    </a:lnTo>
                    <a:lnTo>
                      <a:pt x="1012" y="487"/>
                    </a:lnTo>
                    <a:lnTo>
                      <a:pt x="1027" y="510"/>
                    </a:lnTo>
                    <a:lnTo>
                      <a:pt x="1042" y="532"/>
                    </a:lnTo>
                    <a:lnTo>
                      <a:pt x="1056" y="555"/>
                    </a:lnTo>
                    <a:lnTo>
                      <a:pt x="1070" y="577"/>
                    </a:lnTo>
                    <a:lnTo>
                      <a:pt x="1082" y="599"/>
                    </a:lnTo>
                    <a:lnTo>
                      <a:pt x="1093" y="622"/>
                    </a:lnTo>
                    <a:lnTo>
                      <a:pt x="1104" y="645"/>
                    </a:lnTo>
                    <a:lnTo>
                      <a:pt x="1114" y="666"/>
                    </a:lnTo>
                    <a:lnTo>
                      <a:pt x="1122" y="689"/>
                    </a:lnTo>
                    <a:lnTo>
                      <a:pt x="1131" y="712"/>
                    </a:lnTo>
                    <a:lnTo>
                      <a:pt x="1131" y="712"/>
                    </a:lnTo>
                    <a:lnTo>
                      <a:pt x="1139" y="735"/>
                    </a:lnTo>
                    <a:lnTo>
                      <a:pt x="1146" y="759"/>
                    </a:lnTo>
                    <a:lnTo>
                      <a:pt x="1158" y="807"/>
                    </a:lnTo>
                    <a:lnTo>
                      <a:pt x="1169" y="855"/>
                    </a:lnTo>
                    <a:lnTo>
                      <a:pt x="1178" y="904"/>
                    </a:lnTo>
                    <a:lnTo>
                      <a:pt x="1186" y="952"/>
                    </a:lnTo>
                    <a:lnTo>
                      <a:pt x="1193" y="1002"/>
                    </a:lnTo>
                    <a:lnTo>
                      <a:pt x="1205" y="1099"/>
                    </a:lnTo>
                    <a:lnTo>
                      <a:pt x="1205" y="1099"/>
                    </a:lnTo>
                    <a:lnTo>
                      <a:pt x="1215" y="1189"/>
                    </a:lnTo>
                    <a:lnTo>
                      <a:pt x="1216" y="1193"/>
                    </a:lnTo>
                    <a:lnTo>
                      <a:pt x="1219" y="1196"/>
                    </a:lnTo>
                    <a:lnTo>
                      <a:pt x="1219" y="1196"/>
                    </a:lnTo>
                    <a:lnTo>
                      <a:pt x="1224" y="1201"/>
                    </a:lnTo>
                    <a:lnTo>
                      <a:pt x="1227" y="1208"/>
                    </a:lnTo>
                    <a:lnTo>
                      <a:pt x="1227" y="1216"/>
                    </a:lnTo>
                    <a:lnTo>
                      <a:pt x="1226" y="1223"/>
                    </a:lnTo>
                    <a:lnTo>
                      <a:pt x="1226" y="1223"/>
                    </a:lnTo>
                    <a:lnTo>
                      <a:pt x="1222" y="1227"/>
                    </a:lnTo>
                    <a:lnTo>
                      <a:pt x="1219" y="1230"/>
                    </a:lnTo>
                    <a:lnTo>
                      <a:pt x="1215" y="1232"/>
                    </a:lnTo>
                    <a:lnTo>
                      <a:pt x="1210" y="1233"/>
                    </a:lnTo>
                    <a:lnTo>
                      <a:pt x="1210" y="1233"/>
                    </a:lnTo>
                    <a:lnTo>
                      <a:pt x="1208" y="1232"/>
                    </a:lnTo>
                    <a:lnTo>
                      <a:pt x="1208" y="1232"/>
                    </a:lnTo>
                    <a:lnTo>
                      <a:pt x="1188" y="1231"/>
                    </a:lnTo>
                    <a:lnTo>
                      <a:pt x="1167" y="1231"/>
                    </a:lnTo>
                    <a:lnTo>
                      <a:pt x="1167" y="1231"/>
                    </a:lnTo>
                    <a:lnTo>
                      <a:pt x="1137" y="1232"/>
                    </a:lnTo>
                    <a:lnTo>
                      <a:pt x="1106" y="1233"/>
                    </a:lnTo>
                    <a:lnTo>
                      <a:pt x="1046" y="1239"/>
                    </a:lnTo>
                    <a:lnTo>
                      <a:pt x="1046" y="1239"/>
                    </a:lnTo>
                    <a:lnTo>
                      <a:pt x="1000" y="1244"/>
                    </a:lnTo>
                    <a:lnTo>
                      <a:pt x="1000" y="1244"/>
                    </a:lnTo>
                    <a:lnTo>
                      <a:pt x="997" y="1244"/>
                    </a:lnTo>
                    <a:lnTo>
                      <a:pt x="997" y="1244"/>
                    </a:lnTo>
                    <a:close/>
                    <a:moveTo>
                      <a:pt x="43" y="65"/>
                    </a:moveTo>
                    <a:lnTo>
                      <a:pt x="43" y="65"/>
                    </a:lnTo>
                    <a:lnTo>
                      <a:pt x="45" y="117"/>
                    </a:lnTo>
                    <a:lnTo>
                      <a:pt x="45" y="117"/>
                    </a:lnTo>
                    <a:lnTo>
                      <a:pt x="46" y="162"/>
                    </a:lnTo>
                    <a:lnTo>
                      <a:pt x="47" y="208"/>
                    </a:lnTo>
                    <a:lnTo>
                      <a:pt x="47" y="218"/>
                    </a:lnTo>
                    <a:lnTo>
                      <a:pt x="66" y="221"/>
                    </a:lnTo>
                    <a:lnTo>
                      <a:pt x="66" y="221"/>
                    </a:lnTo>
                    <a:lnTo>
                      <a:pt x="166" y="240"/>
                    </a:lnTo>
                    <a:lnTo>
                      <a:pt x="215" y="249"/>
                    </a:lnTo>
                    <a:lnTo>
                      <a:pt x="265" y="259"/>
                    </a:lnTo>
                    <a:lnTo>
                      <a:pt x="314" y="271"/>
                    </a:lnTo>
                    <a:lnTo>
                      <a:pt x="362" y="283"/>
                    </a:lnTo>
                    <a:lnTo>
                      <a:pt x="411" y="297"/>
                    </a:lnTo>
                    <a:lnTo>
                      <a:pt x="457" y="313"/>
                    </a:lnTo>
                    <a:lnTo>
                      <a:pt x="504" y="332"/>
                    </a:lnTo>
                    <a:lnTo>
                      <a:pt x="526" y="341"/>
                    </a:lnTo>
                    <a:lnTo>
                      <a:pt x="548" y="352"/>
                    </a:lnTo>
                    <a:lnTo>
                      <a:pt x="571" y="363"/>
                    </a:lnTo>
                    <a:lnTo>
                      <a:pt x="592" y="375"/>
                    </a:lnTo>
                    <a:lnTo>
                      <a:pt x="613" y="387"/>
                    </a:lnTo>
                    <a:lnTo>
                      <a:pt x="634" y="401"/>
                    </a:lnTo>
                    <a:lnTo>
                      <a:pt x="654" y="414"/>
                    </a:lnTo>
                    <a:lnTo>
                      <a:pt x="675" y="430"/>
                    </a:lnTo>
                    <a:lnTo>
                      <a:pt x="695" y="445"/>
                    </a:lnTo>
                    <a:lnTo>
                      <a:pt x="713" y="462"/>
                    </a:lnTo>
                    <a:lnTo>
                      <a:pt x="732" y="479"/>
                    </a:lnTo>
                    <a:lnTo>
                      <a:pt x="750" y="498"/>
                    </a:lnTo>
                    <a:lnTo>
                      <a:pt x="768" y="516"/>
                    </a:lnTo>
                    <a:lnTo>
                      <a:pt x="786" y="537"/>
                    </a:lnTo>
                    <a:lnTo>
                      <a:pt x="786" y="537"/>
                    </a:lnTo>
                    <a:lnTo>
                      <a:pt x="813" y="573"/>
                    </a:lnTo>
                    <a:lnTo>
                      <a:pt x="839" y="609"/>
                    </a:lnTo>
                    <a:lnTo>
                      <a:pt x="862" y="646"/>
                    </a:lnTo>
                    <a:lnTo>
                      <a:pt x="884" y="683"/>
                    </a:lnTo>
                    <a:lnTo>
                      <a:pt x="902" y="719"/>
                    </a:lnTo>
                    <a:lnTo>
                      <a:pt x="918" y="756"/>
                    </a:lnTo>
                    <a:lnTo>
                      <a:pt x="931" y="792"/>
                    </a:lnTo>
                    <a:lnTo>
                      <a:pt x="943" y="829"/>
                    </a:lnTo>
                    <a:lnTo>
                      <a:pt x="943" y="829"/>
                    </a:lnTo>
                    <a:lnTo>
                      <a:pt x="949" y="856"/>
                    </a:lnTo>
                    <a:lnTo>
                      <a:pt x="954" y="884"/>
                    </a:lnTo>
                    <a:lnTo>
                      <a:pt x="958" y="912"/>
                    </a:lnTo>
                    <a:lnTo>
                      <a:pt x="961" y="939"/>
                    </a:lnTo>
                    <a:lnTo>
                      <a:pt x="964" y="967"/>
                    </a:lnTo>
                    <a:lnTo>
                      <a:pt x="965" y="994"/>
                    </a:lnTo>
                    <a:lnTo>
                      <a:pt x="968" y="1048"/>
                    </a:lnTo>
                    <a:lnTo>
                      <a:pt x="968" y="1048"/>
                    </a:lnTo>
                    <a:lnTo>
                      <a:pt x="971" y="1120"/>
                    </a:lnTo>
                    <a:lnTo>
                      <a:pt x="975" y="1157"/>
                    </a:lnTo>
                    <a:lnTo>
                      <a:pt x="979" y="1193"/>
                    </a:lnTo>
                    <a:lnTo>
                      <a:pt x="981" y="1208"/>
                    </a:lnTo>
                    <a:lnTo>
                      <a:pt x="995" y="1203"/>
                    </a:lnTo>
                    <a:lnTo>
                      <a:pt x="995" y="1203"/>
                    </a:lnTo>
                    <a:lnTo>
                      <a:pt x="1002" y="1201"/>
                    </a:lnTo>
                    <a:lnTo>
                      <a:pt x="1002" y="1201"/>
                    </a:lnTo>
                    <a:lnTo>
                      <a:pt x="1048" y="1197"/>
                    </a:lnTo>
                    <a:lnTo>
                      <a:pt x="1048" y="1197"/>
                    </a:lnTo>
                    <a:lnTo>
                      <a:pt x="1104" y="1192"/>
                    </a:lnTo>
                    <a:lnTo>
                      <a:pt x="1132" y="1190"/>
                    </a:lnTo>
                    <a:lnTo>
                      <a:pt x="1159" y="1189"/>
                    </a:lnTo>
                    <a:lnTo>
                      <a:pt x="1174" y="1189"/>
                    </a:lnTo>
                    <a:lnTo>
                      <a:pt x="1172" y="1175"/>
                    </a:lnTo>
                    <a:lnTo>
                      <a:pt x="1172" y="1175"/>
                    </a:lnTo>
                    <a:lnTo>
                      <a:pt x="1162" y="1087"/>
                    </a:lnTo>
                    <a:lnTo>
                      <a:pt x="1162" y="1087"/>
                    </a:lnTo>
                    <a:lnTo>
                      <a:pt x="1151" y="994"/>
                    </a:lnTo>
                    <a:lnTo>
                      <a:pt x="1146" y="947"/>
                    </a:lnTo>
                    <a:lnTo>
                      <a:pt x="1138" y="901"/>
                    </a:lnTo>
                    <a:lnTo>
                      <a:pt x="1130" y="855"/>
                    </a:lnTo>
                    <a:lnTo>
                      <a:pt x="1118" y="810"/>
                    </a:lnTo>
                    <a:lnTo>
                      <a:pt x="1112" y="787"/>
                    </a:lnTo>
                    <a:lnTo>
                      <a:pt x="1106" y="764"/>
                    </a:lnTo>
                    <a:lnTo>
                      <a:pt x="1097" y="743"/>
                    </a:lnTo>
                    <a:lnTo>
                      <a:pt x="1089" y="721"/>
                    </a:lnTo>
                    <a:lnTo>
                      <a:pt x="1089" y="721"/>
                    </a:lnTo>
                    <a:lnTo>
                      <a:pt x="1078" y="693"/>
                    </a:lnTo>
                    <a:lnTo>
                      <a:pt x="1065" y="665"/>
                    </a:lnTo>
                    <a:lnTo>
                      <a:pt x="1052" y="638"/>
                    </a:lnTo>
                    <a:lnTo>
                      <a:pt x="1039" y="612"/>
                    </a:lnTo>
                    <a:lnTo>
                      <a:pt x="1024" y="586"/>
                    </a:lnTo>
                    <a:lnTo>
                      <a:pt x="1010" y="561"/>
                    </a:lnTo>
                    <a:lnTo>
                      <a:pt x="993" y="536"/>
                    </a:lnTo>
                    <a:lnTo>
                      <a:pt x="978" y="511"/>
                    </a:lnTo>
                    <a:lnTo>
                      <a:pt x="960" y="487"/>
                    </a:lnTo>
                    <a:lnTo>
                      <a:pt x="943" y="465"/>
                    </a:lnTo>
                    <a:lnTo>
                      <a:pt x="924" y="442"/>
                    </a:lnTo>
                    <a:lnTo>
                      <a:pt x="905" y="420"/>
                    </a:lnTo>
                    <a:lnTo>
                      <a:pt x="886" y="399"/>
                    </a:lnTo>
                    <a:lnTo>
                      <a:pt x="866" y="378"/>
                    </a:lnTo>
                    <a:lnTo>
                      <a:pt x="845" y="358"/>
                    </a:lnTo>
                    <a:lnTo>
                      <a:pt x="825" y="340"/>
                    </a:lnTo>
                    <a:lnTo>
                      <a:pt x="825" y="340"/>
                    </a:lnTo>
                    <a:lnTo>
                      <a:pt x="786" y="307"/>
                    </a:lnTo>
                    <a:lnTo>
                      <a:pt x="743" y="273"/>
                    </a:lnTo>
                    <a:lnTo>
                      <a:pt x="719" y="256"/>
                    </a:lnTo>
                    <a:lnTo>
                      <a:pt x="696" y="239"/>
                    </a:lnTo>
                    <a:lnTo>
                      <a:pt x="671" y="222"/>
                    </a:lnTo>
                    <a:lnTo>
                      <a:pt x="645" y="206"/>
                    </a:lnTo>
                    <a:lnTo>
                      <a:pt x="619" y="190"/>
                    </a:lnTo>
                    <a:lnTo>
                      <a:pt x="591" y="176"/>
                    </a:lnTo>
                    <a:lnTo>
                      <a:pt x="565" y="161"/>
                    </a:lnTo>
                    <a:lnTo>
                      <a:pt x="536" y="148"/>
                    </a:lnTo>
                    <a:lnTo>
                      <a:pt x="507" y="135"/>
                    </a:lnTo>
                    <a:lnTo>
                      <a:pt x="478" y="124"/>
                    </a:lnTo>
                    <a:lnTo>
                      <a:pt x="449" y="115"/>
                    </a:lnTo>
                    <a:lnTo>
                      <a:pt x="419" y="106"/>
                    </a:lnTo>
                    <a:lnTo>
                      <a:pt x="419" y="106"/>
                    </a:lnTo>
                    <a:lnTo>
                      <a:pt x="389" y="100"/>
                    </a:lnTo>
                    <a:lnTo>
                      <a:pt x="359" y="94"/>
                    </a:lnTo>
                    <a:lnTo>
                      <a:pt x="299" y="84"/>
                    </a:lnTo>
                    <a:lnTo>
                      <a:pt x="240" y="75"/>
                    </a:lnTo>
                    <a:lnTo>
                      <a:pt x="181" y="68"/>
                    </a:lnTo>
                    <a:lnTo>
                      <a:pt x="181" y="68"/>
                    </a:lnTo>
                    <a:lnTo>
                      <a:pt x="119" y="61"/>
                    </a:lnTo>
                    <a:lnTo>
                      <a:pt x="56" y="53"/>
                    </a:lnTo>
                    <a:lnTo>
                      <a:pt x="42" y="50"/>
                    </a:lnTo>
                    <a:lnTo>
                      <a:pt x="43" y="65"/>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nvGrpSpPr>
            <p:cNvPr id="199" name="Google Shape;199;p2"/>
            <p:cNvGrpSpPr/>
            <p:nvPr/>
          </p:nvGrpSpPr>
          <p:grpSpPr>
            <a:xfrm>
              <a:off x="7666840" y="1980663"/>
              <a:ext cx="3012184" cy="1671440"/>
              <a:chOff x="1279158" y="2558135"/>
              <a:chExt cx="3012184" cy="1671440"/>
            </a:xfrm>
          </p:grpSpPr>
          <p:sp>
            <p:nvSpPr>
              <p:cNvPr id="200" name="Google Shape;200;p2"/>
              <p:cNvSpPr/>
              <p:nvPr/>
            </p:nvSpPr>
            <p:spPr>
              <a:xfrm>
                <a:off x="1279158" y="3140046"/>
                <a:ext cx="3012184" cy="108952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lt1"/>
                    </a:solidFill>
                    <a:latin typeface="Arial"/>
                    <a:ea typeface="Arial"/>
                    <a:cs typeface="Arial"/>
                    <a:sym typeface="Arial"/>
                  </a:rPr>
                  <a:t>Em hãy kể tên các động vật mà em biết ở châu Phi?</a:t>
                </a:r>
                <a:endParaRPr sz="1800">
                  <a:solidFill>
                    <a:schemeClr val="lt1"/>
                  </a:solidFill>
                  <a:latin typeface="Arial"/>
                  <a:ea typeface="Arial"/>
                  <a:cs typeface="Arial"/>
                  <a:sym typeface="Arial"/>
                </a:endParaRPr>
              </a:p>
            </p:txBody>
          </p:sp>
          <p:sp>
            <p:nvSpPr>
              <p:cNvPr id="201" name="Google Shape;201;p2"/>
              <p:cNvSpPr/>
              <p:nvPr/>
            </p:nvSpPr>
            <p:spPr>
              <a:xfrm>
                <a:off x="1279158" y="2558135"/>
                <a:ext cx="2241974" cy="51610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400">
                    <a:solidFill>
                      <a:schemeClr val="lt1"/>
                    </a:solidFill>
                    <a:latin typeface="Arial"/>
                    <a:ea typeface="Arial"/>
                    <a:cs typeface="Arial"/>
                    <a:sym typeface="Arial"/>
                  </a:rPr>
                  <a:t>Nhóm 1</a:t>
                </a:r>
                <a:endParaRPr b="1" sz="2400">
                  <a:solidFill>
                    <a:schemeClr val="lt1"/>
                  </a:solidFill>
                  <a:latin typeface="Arial"/>
                  <a:ea typeface="Arial"/>
                  <a:cs typeface="Arial"/>
                  <a:sym typeface="Arial"/>
                </a:endParaRPr>
              </a:p>
            </p:txBody>
          </p:sp>
        </p:grpSp>
      </p:grpSp>
      <p:grpSp>
        <p:nvGrpSpPr>
          <p:cNvPr id="202" name="Google Shape;202;p2"/>
          <p:cNvGrpSpPr/>
          <p:nvPr/>
        </p:nvGrpSpPr>
        <p:grpSpPr>
          <a:xfrm>
            <a:off x="6533111" y="4089244"/>
            <a:ext cx="4145913" cy="1274242"/>
            <a:chOff x="6533111" y="4089244"/>
            <a:chExt cx="4145913" cy="1274242"/>
          </a:xfrm>
        </p:grpSpPr>
        <p:sp>
          <p:nvSpPr>
            <p:cNvPr id="203" name="Google Shape;203;p2"/>
            <p:cNvSpPr/>
            <p:nvPr/>
          </p:nvSpPr>
          <p:spPr>
            <a:xfrm>
              <a:off x="6533111" y="4160520"/>
              <a:ext cx="994660" cy="1202966"/>
            </a:xfrm>
            <a:custGeom>
              <a:rect b="b" l="l" r="r" t="t"/>
              <a:pathLst>
                <a:path extrusionOk="0"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cap="rnd" cmpd="sng" w="2857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 name="Google Shape;204;p2"/>
            <p:cNvSpPr/>
            <p:nvPr/>
          </p:nvSpPr>
          <p:spPr>
            <a:xfrm>
              <a:off x="7775684" y="4631581"/>
              <a:ext cx="2690695" cy="15953"/>
            </a:xfrm>
            <a:custGeom>
              <a:rect b="b" l="l" r="r" t="t"/>
              <a:pathLst>
                <a:path extrusionOk="0" h="64281" w="351322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cap="rnd" cmpd="sng" w="25400">
              <a:solidFill>
                <a:schemeClr val="accent4"/>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205" name="Google Shape;205;p2"/>
            <p:cNvGrpSpPr/>
            <p:nvPr/>
          </p:nvGrpSpPr>
          <p:grpSpPr>
            <a:xfrm>
              <a:off x="6837194" y="4522519"/>
              <a:ext cx="454071" cy="478967"/>
              <a:chOff x="4197350" y="2182813"/>
              <a:chExt cx="608013" cy="641350"/>
            </a:xfrm>
          </p:grpSpPr>
          <p:sp>
            <p:nvSpPr>
              <p:cNvPr id="206" name="Google Shape;206;p2"/>
              <p:cNvSpPr/>
              <p:nvPr/>
            </p:nvSpPr>
            <p:spPr>
              <a:xfrm>
                <a:off x="4229100" y="2211388"/>
                <a:ext cx="39688" cy="157163"/>
              </a:xfrm>
              <a:custGeom>
                <a:rect b="b" l="l" r="r" t="t"/>
                <a:pathLst>
                  <a:path extrusionOk="0" h="296" w="73">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07" name="Google Shape;207;p2"/>
              <p:cNvSpPr/>
              <p:nvPr/>
            </p:nvSpPr>
            <p:spPr>
              <a:xfrm>
                <a:off x="4251325" y="2206625"/>
                <a:ext cx="39688" cy="177800"/>
              </a:xfrm>
              <a:custGeom>
                <a:rect b="b" l="l" r="r" t="t"/>
                <a:pathLst>
                  <a:path extrusionOk="0" h="337" w="76">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08" name="Google Shape;208;p2"/>
              <p:cNvSpPr/>
              <p:nvPr/>
            </p:nvSpPr>
            <p:spPr>
              <a:xfrm>
                <a:off x="4271963" y="2197100"/>
                <a:ext cx="55563" cy="195263"/>
              </a:xfrm>
              <a:custGeom>
                <a:rect b="b" l="l" r="r" t="t"/>
                <a:pathLst>
                  <a:path extrusionOk="0" h="370" w="106">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09" name="Google Shape;209;p2"/>
              <p:cNvSpPr/>
              <p:nvPr/>
            </p:nvSpPr>
            <p:spPr>
              <a:xfrm>
                <a:off x="4305300" y="2198688"/>
                <a:ext cx="39688" cy="146050"/>
              </a:xfrm>
              <a:custGeom>
                <a:rect b="b" l="l" r="r" t="t"/>
                <a:pathLst>
                  <a:path extrusionOk="0" h="274" w="75">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0" name="Google Shape;210;p2"/>
              <p:cNvSpPr/>
              <p:nvPr/>
            </p:nvSpPr>
            <p:spPr>
              <a:xfrm>
                <a:off x="4338638" y="2201863"/>
                <a:ext cx="31750" cy="112713"/>
              </a:xfrm>
              <a:custGeom>
                <a:rect b="b" l="l" r="r" t="t"/>
                <a:pathLst>
                  <a:path extrusionOk="0" h="212" w="61">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1" name="Google Shape;211;p2"/>
              <p:cNvSpPr/>
              <p:nvPr/>
            </p:nvSpPr>
            <p:spPr>
              <a:xfrm>
                <a:off x="4357688" y="2209800"/>
                <a:ext cx="36513" cy="90488"/>
              </a:xfrm>
              <a:custGeom>
                <a:rect b="b" l="l" r="r" t="t"/>
                <a:pathLst>
                  <a:path extrusionOk="0" h="171" w="68">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2" name="Google Shape;212;p2"/>
              <p:cNvSpPr/>
              <p:nvPr/>
            </p:nvSpPr>
            <p:spPr>
              <a:xfrm>
                <a:off x="4383088" y="2219325"/>
                <a:ext cx="33338" cy="63500"/>
              </a:xfrm>
              <a:custGeom>
                <a:rect b="b" l="l" r="r" t="t"/>
                <a:pathLst>
                  <a:path extrusionOk="0" h="119" w="62">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3" name="Google Shape;213;p2"/>
              <p:cNvSpPr/>
              <p:nvPr/>
            </p:nvSpPr>
            <p:spPr>
              <a:xfrm>
                <a:off x="4403725" y="2228850"/>
                <a:ext cx="17463" cy="52388"/>
              </a:xfrm>
              <a:custGeom>
                <a:rect b="b" l="l" r="r" t="t"/>
                <a:pathLst>
                  <a:path extrusionOk="0" h="100" w="33">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4" name="Google Shape;214;p2"/>
              <p:cNvSpPr/>
              <p:nvPr/>
            </p:nvSpPr>
            <p:spPr>
              <a:xfrm>
                <a:off x="4340225" y="2436813"/>
                <a:ext cx="4763" cy="42863"/>
              </a:xfrm>
              <a:custGeom>
                <a:rect b="b" l="l" r="r" t="t"/>
                <a:pathLst>
                  <a:path extrusionOk="0" h="80" w="9">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5" name="Google Shape;215;p2"/>
              <p:cNvSpPr/>
              <p:nvPr/>
            </p:nvSpPr>
            <p:spPr>
              <a:xfrm>
                <a:off x="4370388" y="2460625"/>
                <a:ext cx="11113" cy="65088"/>
              </a:xfrm>
              <a:custGeom>
                <a:rect b="b" l="l" r="r" t="t"/>
                <a:pathLst>
                  <a:path extrusionOk="0" h="123" w="22">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6" name="Google Shape;216;p2"/>
              <p:cNvSpPr/>
              <p:nvPr/>
            </p:nvSpPr>
            <p:spPr>
              <a:xfrm>
                <a:off x="4395788" y="2492375"/>
                <a:ext cx="7938" cy="55563"/>
              </a:xfrm>
              <a:custGeom>
                <a:rect b="b" l="l" r="r" t="t"/>
                <a:pathLst>
                  <a:path extrusionOk="0" h="105" w="1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7" name="Google Shape;217;p2"/>
              <p:cNvSpPr/>
              <p:nvPr/>
            </p:nvSpPr>
            <p:spPr>
              <a:xfrm>
                <a:off x="4424363" y="2520950"/>
                <a:ext cx="4763" cy="71438"/>
              </a:xfrm>
              <a:custGeom>
                <a:rect b="b" l="l" r="r" t="t"/>
                <a:pathLst>
                  <a:path extrusionOk="0" h="137" w="9">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8" name="Google Shape;218;p2"/>
              <p:cNvSpPr/>
              <p:nvPr/>
            </p:nvSpPr>
            <p:spPr>
              <a:xfrm>
                <a:off x="4451350" y="2547938"/>
                <a:ext cx="7938" cy="68263"/>
              </a:xfrm>
              <a:custGeom>
                <a:rect b="b" l="l" r="r" t="t"/>
                <a:pathLst>
                  <a:path extrusionOk="0" h="128" w="14">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19" name="Google Shape;219;p2"/>
              <p:cNvSpPr/>
              <p:nvPr/>
            </p:nvSpPr>
            <p:spPr>
              <a:xfrm>
                <a:off x="4478338" y="2578100"/>
                <a:ext cx="6350" cy="55563"/>
              </a:xfrm>
              <a:custGeom>
                <a:rect b="b" l="l" r="r" t="t"/>
                <a:pathLst>
                  <a:path extrusionOk="0" h="104" w="10">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0" name="Google Shape;220;p2"/>
              <p:cNvSpPr/>
              <p:nvPr/>
            </p:nvSpPr>
            <p:spPr>
              <a:xfrm>
                <a:off x="4500563" y="2608263"/>
                <a:ext cx="7938" cy="49213"/>
              </a:xfrm>
              <a:custGeom>
                <a:rect b="b" l="l" r="r" t="t"/>
                <a:pathLst>
                  <a:path extrusionOk="0" h="94" w="15">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1" name="Google Shape;221;p2"/>
              <p:cNvSpPr/>
              <p:nvPr/>
            </p:nvSpPr>
            <p:spPr>
              <a:xfrm>
                <a:off x="4529138" y="2622550"/>
                <a:ext cx="7938" cy="63500"/>
              </a:xfrm>
              <a:custGeom>
                <a:rect b="b" l="l" r="r" t="t"/>
                <a:pathLst>
                  <a:path extrusionOk="0" h="119" w="15">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2" name="Google Shape;222;p2"/>
              <p:cNvSpPr/>
              <p:nvPr/>
            </p:nvSpPr>
            <p:spPr>
              <a:xfrm>
                <a:off x="4551363" y="2652713"/>
                <a:ext cx="4763" cy="55563"/>
              </a:xfrm>
              <a:custGeom>
                <a:rect b="b" l="l" r="r" t="t"/>
                <a:pathLst>
                  <a:path extrusionOk="0" h="104" w="11">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3" name="Google Shape;223;p2"/>
              <p:cNvSpPr/>
              <p:nvPr/>
            </p:nvSpPr>
            <p:spPr>
              <a:xfrm>
                <a:off x="4572000" y="2676525"/>
                <a:ext cx="6350" cy="58738"/>
              </a:xfrm>
              <a:custGeom>
                <a:rect b="b" l="l" r="r" t="t"/>
                <a:pathLst>
                  <a:path extrusionOk="0" h="113" w="14">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4" name="Google Shape;224;p2"/>
              <p:cNvSpPr/>
              <p:nvPr/>
            </p:nvSpPr>
            <p:spPr>
              <a:xfrm>
                <a:off x="4481513" y="2305050"/>
                <a:ext cx="12700" cy="61913"/>
              </a:xfrm>
              <a:custGeom>
                <a:rect b="b" l="l" r="r" t="t"/>
                <a:pathLst>
                  <a:path extrusionOk="0" h="119" w="23">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5" name="Google Shape;225;p2"/>
              <p:cNvSpPr/>
              <p:nvPr/>
            </p:nvSpPr>
            <p:spPr>
              <a:xfrm>
                <a:off x="4519613" y="2336800"/>
                <a:ext cx="9525" cy="55563"/>
              </a:xfrm>
              <a:custGeom>
                <a:rect b="b" l="l" r="r" t="t"/>
                <a:pathLst>
                  <a:path extrusionOk="0" h="104" w="18">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6" name="Google Shape;226;p2"/>
              <p:cNvSpPr/>
              <p:nvPr/>
            </p:nvSpPr>
            <p:spPr>
              <a:xfrm>
                <a:off x="4543425" y="2370138"/>
                <a:ext cx="7938" cy="71438"/>
              </a:xfrm>
              <a:custGeom>
                <a:rect b="b" l="l" r="r" t="t"/>
                <a:pathLst>
                  <a:path extrusionOk="0" h="136" w="15">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7" name="Google Shape;227;p2"/>
              <p:cNvSpPr/>
              <p:nvPr/>
            </p:nvSpPr>
            <p:spPr>
              <a:xfrm>
                <a:off x="4573588" y="2406650"/>
                <a:ext cx="4763" cy="71438"/>
              </a:xfrm>
              <a:custGeom>
                <a:rect b="b" l="l" r="r" t="t"/>
                <a:pathLst>
                  <a:path extrusionOk="0" h="133" w="9">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8" name="Google Shape;228;p2"/>
              <p:cNvSpPr/>
              <p:nvPr/>
            </p:nvSpPr>
            <p:spPr>
              <a:xfrm>
                <a:off x="4602163" y="2432050"/>
                <a:ext cx="4763" cy="65088"/>
              </a:xfrm>
              <a:custGeom>
                <a:rect b="b" l="l" r="r" t="t"/>
                <a:pathLst>
                  <a:path extrusionOk="0" h="123" w="9">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29" name="Google Shape;229;p2"/>
              <p:cNvSpPr/>
              <p:nvPr/>
            </p:nvSpPr>
            <p:spPr>
              <a:xfrm>
                <a:off x="4624388" y="2457450"/>
                <a:ext cx="4763" cy="65088"/>
              </a:xfrm>
              <a:custGeom>
                <a:rect b="b" l="l" r="r" t="t"/>
                <a:pathLst>
                  <a:path extrusionOk="0" h="123" w="9">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0" name="Google Shape;230;p2"/>
              <p:cNvSpPr/>
              <p:nvPr/>
            </p:nvSpPr>
            <p:spPr>
              <a:xfrm>
                <a:off x="4651375" y="2482850"/>
                <a:ext cx="7938" cy="73025"/>
              </a:xfrm>
              <a:custGeom>
                <a:rect b="b" l="l" r="r" t="t"/>
                <a:pathLst>
                  <a:path extrusionOk="0" h="137" w="14">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1" name="Google Shape;231;p2"/>
              <p:cNvSpPr/>
              <p:nvPr/>
            </p:nvSpPr>
            <p:spPr>
              <a:xfrm>
                <a:off x="4684713" y="2500313"/>
                <a:ext cx="4763" cy="87313"/>
              </a:xfrm>
              <a:custGeom>
                <a:rect b="b" l="l" r="r" t="t"/>
                <a:pathLst>
                  <a:path extrusionOk="0" h="166" w="9">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2" name="Google Shape;232;p2"/>
              <p:cNvSpPr/>
              <p:nvPr/>
            </p:nvSpPr>
            <p:spPr>
              <a:xfrm>
                <a:off x="4702175" y="2540000"/>
                <a:ext cx="7938" cy="69850"/>
              </a:xfrm>
              <a:custGeom>
                <a:rect b="b" l="l" r="r" t="t"/>
                <a:pathLst>
                  <a:path extrusionOk="0" h="132" w="15">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3" name="Google Shape;233;p2"/>
              <p:cNvSpPr/>
              <p:nvPr/>
            </p:nvSpPr>
            <p:spPr>
              <a:xfrm>
                <a:off x="4727575" y="2568575"/>
                <a:ext cx="9525" cy="52388"/>
              </a:xfrm>
              <a:custGeom>
                <a:rect b="b" l="l" r="r" t="t"/>
                <a:pathLst>
                  <a:path extrusionOk="0" h="99" w="1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4" name="Google Shape;234;p2"/>
              <p:cNvSpPr/>
              <p:nvPr/>
            </p:nvSpPr>
            <p:spPr>
              <a:xfrm>
                <a:off x="4748213" y="2590800"/>
                <a:ext cx="4763" cy="57150"/>
              </a:xfrm>
              <a:custGeom>
                <a:rect b="b" l="l" r="r" t="t"/>
                <a:pathLst>
                  <a:path extrusionOk="0" h="110" w="9">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5" name="Google Shape;235;p2"/>
              <p:cNvSpPr/>
              <p:nvPr/>
            </p:nvSpPr>
            <p:spPr>
              <a:xfrm>
                <a:off x="4641850" y="2751138"/>
                <a:ext cx="7938" cy="26988"/>
              </a:xfrm>
              <a:custGeom>
                <a:rect b="b" l="l" r="r" t="t"/>
                <a:pathLst>
                  <a:path extrusionOk="0" h="51" w="15">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6" name="Google Shape;236;p2"/>
              <p:cNvSpPr/>
              <p:nvPr/>
            </p:nvSpPr>
            <p:spPr>
              <a:xfrm>
                <a:off x="4675188" y="2751138"/>
                <a:ext cx="12700" cy="34925"/>
              </a:xfrm>
              <a:custGeom>
                <a:rect b="b" l="l" r="r" t="t"/>
                <a:pathLst>
                  <a:path extrusionOk="0" h="66" w="24">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7" name="Google Shape;237;p2"/>
              <p:cNvSpPr/>
              <p:nvPr/>
            </p:nvSpPr>
            <p:spPr>
              <a:xfrm>
                <a:off x="4710113" y="2759075"/>
                <a:ext cx="9525" cy="44450"/>
              </a:xfrm>
              <a:custGeom>
                <a:rect b="b" l="l" r="r" t="t"/>
                <a:pathLst>
                  <a:path extrusionOk="0" h="85" w="19">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8" name="Google Shape;238;p2"/>
              <p:cNvSpPr/>
              <p:nvPr/>
            </p:nvSpPr>
            <p:spPr>
              <a:xfrm>
                <a:off x="4416425" y="2370138"/>
                <a:ext cx="15875" cy="106363"/>
              </a:xfrm>
              <a:custGeom>
                <a:rect b="b" l="l" r="r" t="t"/>
                <a:pathLst>
                  <a:path extrusionOk="0" h="199" w="2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39" name="Google Shape;239;p2"/>
              <p:cNvSpPr/>
              <p:nvPr/>
            </p:nvSpPr>
            <p:spPr>
              <a:xfrm>
                <a:off x="4464050" y="2424113"/>
                <a:ext cx="19050" cy="88900"/>
              </a:xfrm>
              <a:custGeom>
                <a:rect b="b" l="l" r="r" t="t"/>
                <a:pathLst>
                  <a:path extrusionOk="0" h="167" w="36">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0" name="Google Shape;240;p2"/>
              <p:cNvSpPr/>
              <p:nvPr/>
            </p:nvSpPr>
            <p:spPr>
              <a:xfrm>
                <a:off x="4521200" y="2484438"/>
                <a:ext cx="17463" cy="95250"/>
              </a:xfrm>
              <a:custGeom>
                <a:rect b="b" l="l" r="r" t="t"/>
                <a:pathLst>
                  <a:path extrusionOk="0" h="179" w="35">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1" name="Google Shape;241;p2"/>
              <p:cNvSpPr/>
              <p:nvPr/>
            </p:nvSpPr>
            <p:spPr>
              <a:xfrm>
                <a:off x="4570413" y="2508250"/>
                <a:ext cx="12700" cy="41275"/>
              </a:xfrm>
              <a:custGeom>
                <a:rect b="b" l="l" r="r" t="t"/>
                <a:pathLst>
                  <a:path extrusionOk="0" h="79" w="22">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2" name="Google Shape;242;p2"/>
              <p:cNvSpPr/>
              <p:nvPr/>
            </p:nvSpPr>
            <p:spPr>
              <a:xfrm>
                <a:off x="4603750" y="2557463"/>
                <a:ext cx="15875" cy="46038"/>
              </a:xfrm>
              <a:custGeom>
                <a:rect b="b" l="l" r="r" t="t"/>
                <a:pathLst>
                  <a:path extrusionOk="0" h="85" w="29">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3" name="Google Shape;243;p2"/>
              <p:cNvSpPr/>
              <p:nvPr/>
            </p:nvSpPr>
            <p:spPr>
              <a:xfrm>
                <a:off x="4687888" y="2668588"/>
                <a:ext cx="15875" cy="61913"/>
              </a:xfrm>
              <a:custGeom>
                <a:rect b="b" l="l" r="r" t="t"/>
                <a:pathLst>
                  <a:path extrusionOk="0" h="116" w="29">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4" name="Google Shape;244;p2"/>
              <p:cNvSpPr/>
              <p:nvPr/>
            </p:nvSpPr>
            <p:spPr>
              <a:xfrm>
                <a:off x="4714875" y="2657475"/>
                <a:ext cx="11113" cy="61913"/>
              </a:xfrm>
              <a:custGeom>
                <a:rect b="b" l="l" r="r" t="t"/>
                <a:pathLst>
                  <a:path extrusionOk="0" h="117" w="21">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5" name="Google Shape;245;p2"/>
              <p:cNvSpPr/>
              <p:nvPr/>
            </p:nvSpPr>
            <p:spPr>
              <a:xfrm>
                <a:off x="4249738" y="2249488"/>
                <a:ext cx="555625" cy="574675"/>
              </a:xfrm>
              <a:custGeom>
                <a:rect b="b" l="l" r="r" t="t"/>
                <a:pathLst>
                  <a:path extrusionOk="0" h="1088" w="1051">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6" name="Google Shape;246;p2"/>
              <p:cNvSpPr/>
              <p:nvPr/>
            </p:nvSpPr>
            <p:spPr>
              <a:xfrm>
                <a:off x="4251325" y="2251075"/>
                <a:ext cx="195263" cy="161925"/>
              </a:xfrm>
              <a:custGeom>
                <a:rect b="b" l="l" r="r" t="t"/>
                <a:pathLst>
                  <a:path extrusionOk="0" h="307" w="369">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7" name="Google Shape;247;p2"/>
              <p:cNvSpPr/>
              <p:nvPr/>
            </p:nvSpPr>
            <p:spPr>
              <a:xfrm>
                <a:off x="4284663" y="2282825"/>
                <a:ext cx="195263" cy="171450"/>
              </a:xfrm>
              <a:custGeom>
                <a:rect b="b" l="l" r="r" t="t"/>
                <a:pathLst>
                  <a:path extrusionOk="0" h="323" w="369">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8" name="Google Shape;248;p2"/>
              <p:cNvSpPr/>
              <p:nvPr/>
            </p:nvSpPr>
            <p:spPr>
              <a:xfrm>
                <a:off x="4446588" y="2346325"/>
                <a:ext cx="285750" cy="307975"/>
              </a:xfrm>
              <a:custGeom>
                <a:rect b="b" l="l" r="r" t="t"/>
                <a:pathLst>
                  <a:path extrusionOk="0" h="583" w="541">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49" name="Google Shape;249;p2"/>
              <p:cNvSpPr/>
              <p:nvPr/>
            </p:nvSpPr>
            <p:spPr>
              <a:xfrm>
                <a:off x="4349750" y="2435225"/>
                <a:ext cx="273050" cy="288925"/>
              </a:xfrm>
              <a:custGeom>
                <a:rect b="b" l="l" r="r" t="t"/>
                <a:pathLst>
                  <a:path extrusionOk="0" h="546" w="515">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50" name="Google Shape;250;p2"/>
              <p:cNvSpPr/>
              <p:nvPr/>
            </p:nvSpPr>
            <p:spPr>
              <a:xfrm>
                <a:off x="4708525" y="2740025"/>
                <a:ext cx="77788" cy="74613"/>
              </a:xfrm>
              <a:custGeom>
                <a:rect b="b" l="l" r="r" t="t"/>
                <a:pathLst>
                  <a:path extrusionOk="0" h="142" w="148">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51" name="Google Shape;251;p2"/>
              <p:cNvSpPr/>
              <p:nvPr/>
            </p:nvSpPr>
            <p:spPr>
              <a:xfrm>
                <a:off x="4197350" y="2182813"/>
                <a:ext cx="260350" cy="244475"/>
              </a:xfrm>
              <a:custGeom>
                <a:rect b="b" l="l" r="r" t="t"/>
                <a:pathLst>
                  <a:path extrusionOk="0" h="463" w="492">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solidFill>
                <a:schemeClr val="accent4"/>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nvGrpSpPr>
            <p:cNvPr id="252" name="Google Shape;252;p2"/>
            <p:cNvGrpSpPr/>
            <p:nvPr/>
          </p:nvGrpSpPr>
          <p:grpSpPr>
            <a:xfrm>
              <a:off x="7666840" y="4089244"/>
              <a:ext cx="3012184" cy="992793"/>
              <a:chOff x="1279158" y="2558135"/>
              <a:chExt cx="3012184" cy="992793"/>
            </a:xfrm>
          </p:grpSpPr>
          <p:sp>
            <p:nvSpPr>
              <p:cNvPr id="253" name="Google Shape;253;p2"/>
              <p:cNvSpPr/>
              <p:nvPr/>
            </p:nvSpPr>
            <p:spPr>
              <a:xfrm>
                <a:off x="1279158" y="3140046"/>
                <a:ext cx="3012184" cy="41088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t/>
                </a:r>
                <a:endParaRPr sz="1800">
                  <a:solidFill>
                    <a:schemeClr val="lt1"/>
                  </a:solidFill>
                  <a:latin typeface="Arial"/>
                  <a:ea typeface="Arial"/>
                  <a:cs typeface="Arial"/>
                  <a:sym typeface="Arial"/>
                </a:endParaRPr>
              </a:p>
            </p:txBody>
          </p:sp>
          <p:sp>
            <p:nvSpPr>
              <p:cNvPr id="254" name="Google Shape;254;p2"/>
              <p:cNvSpPr/>
              <p:nvPr/>
            </p:nvSpPr>
            <p:spPr>
              <a:xfrm>
                <a:off x="1279158" y="2558135"/>
                <a:ext cx="2241974" cy="51610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400">
                    <a:solidFill>
                      <a:schemeClr val="lt1"/>
                    </a:solidFill>
                    <a:latin typeface="Arial"/>
                    <a:ea typeface="Arial"/>
                    <a:cs typeface="Arial"/>
                    <a:sym typeface="Arial"/>
                  </a:rPr>
                  <a:t>Nhóm 3</a:t>
                </a:r>
                <a:endParaRPr b="1" sz="2400">
                  <a:solidFill>
                    <a:schemeClr val="lt1"/>
                  </a:solidFill>
                  <a:latin typeface="Arial"/>
                  <a:ea typeface="Arial"/>
                  <a:cs typeface="Arial"/>
                  <a:sym typeface="Arial"/>
                </a:endParaRPr>
              </a:p>
            </p:txBody>
          </p:sp>
        </p:grpSp>
      </p:grpSp>
      <p:sp>
        <p:nvSpPr>
          <p:cNvPr id="255" name="Google Shape;255;p2"/>
          <p:cNvSpPr/>
          <p:nvPr/>
        </p:nvSpPr>
        <p:spPr>
          <a:xfrm>
            <a:off x="7693750" y="4587376"/>
            <a:ext cx="3012184" cy="142192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lt1"/>
                </a:solidFill>
                <a:latin typeface="Arial"/>
                <a:ea typeface="Arial"/>
                <a:cs typeface="Arial"/>
                <a:sym typeface="Arial"/>
              </a:rPr>
              <a:t>Quan sát hình 27.2, hãy nhận xét những khu vực có lượng mưa dưới 200mm?</a:t>
            </a:r>
            <a:endParaRPr sz="1800">
              <a:solidFill>
                <a:schemeClr val="lt1"/>
              </a:solidFill>
              <a:latin typeface="Arial"/>
              <a:ea typeface="Arial"/>
              <a:cs typeface="Arial"/>
              <a:sym typeface="Arial"/>
            </a:endParaRPr>
          </a:p>
        </p:txBody>
      </p:sp>
      <p:sp>
        <p:nvSpPr>
          <p:cNvPr id="256" name="Google Shape;256;p2"/>
          <p:cNvSpPr/>
          <p:nvPr/>
        </p:nvSpPr>
        <p:spPr>
          <a:xfrm>
            <a:off x="2709796" y="4071273"/>
            <a:ext cx="2241974" cy="51610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400">
                <a:solidFill>
                  <a:schemeClr val="lt1"/>
                </a:solidFill>
                <a:latin typeface="Arial"/>
                <a:ea typeface="Arial"/>
                <a:cs typeface="Arial"/>
                <a:sym typeface="Arial"/>
              </a:rPr>
              <a:t>Nhóm 2</a:t>
            </a:r>
            <a:endParaRPr b="1" sz="2400">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500"/>
                                        <p:tgtEl>
                                          <p:spTgt spid="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
          <p:cNvSpPr txBox="1"/>
          <p:nvPr/>
        </p:nvSpPr>
        <p:spPr>
          <a:xfrm>
            <a:off x="1008371" y="493796"/>
            <a:ext cx="87815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Hình ảnh thiên nhiên ở châu Phi</a:t>
            </a:r>
            <a:endParaRPr sz="3600">
              <a:solidFill>
                <a:schemeClr val="lt1"/>
              </a:solidFill>
              <a:latin typeface="Arial"/>
              <a:ea typeface="Arial"/>
              <a:cs typeface="Arial"/>
              <a:sym typeface="Arial"/>
            </a:endParaRPr>
          </a:p>
        </p:txBody>
      </p:sp>
      <p:sp>
        <p:nvSpPr>
          <p:cNvPr id="263" name="Google Shape;263;p3"/>
          <p:cNvSpPr txBox="1"/>
          <p:nvPr/>
        </p:nvSpPr>
        <p:spPr>
          <a:xfrm>
            <a:off x="174978" y="3630098"/>
            <a:ext cx="3889294" cy="32290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lt1"/>
                </a:solidFill>
                <a:latin typeface="Arial"/>
                <a:ea typeface="Arial"/>
                <a:cs typeface="Arial"/>
                <a:sym typeface="Arial"/>
              </a:rPr>
              <a:t>Núi Bàn</a:t>
            </a:r>
            <a:endParaRPr sz="1400">
              <a:solidFill>
                <a:schemeClr val="lt1"/>
              </a:solidFill>
              <a:latin typeface="Arial"/>
              <a:ea typeface="Arial"/>
              <a:cs typeface="Arial"/>
              <a:sym typeface="Arial"/>
            </a:endParaRPr>
          </a:p>
        </p:txBody>
      </p:sp>
      <p:sp>
        <p:nvSpPr>
          <p:cNvPr id="264" name="Google Shape;264;p3"/>
          <p:cNvSpPr txBox="1"/>
          <p:nvPr/>
        </p:nvSpPr>
        <p:spPr>
          <a:xfrm>
            <a:off x="3647366" y="3630097"/>
            <a:ext cx="3889294" cy="32290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lt1"/>
                </a:solidFill>
                <a:latin typeface="Arial"/>
                <a:ea typeface="Arial"/>
                <a:cs typeface="Arial"/>
                <a:sym typeface="Arial"/>
              </a:rPr>
              <a:t>Hồ Victoria</a:t>
            </a:r>
            <a:endParaRPr sz="1400">
              <a:solidFill>
                <a:schemeClr val="lt1"/>
              </a:solidFill>
              <a:latin typeface="Arial"/>
              <a:ea typeface="Arial"/>
              <a:cs typeface="Arial"/>
              <a:sym typeface="Arial"/>
            </a:endParaRPr>
          </a:p>
        </p:txBody>
      </p:sp>
      <p:sp>
        <p:nvSpPr>
          <p:cNvPr id="265" name="Google Shape;265;p3"/>
          <p:cNvSpPr txBox="1"/>
          <p:nvPr/>
        </p:nvSpPr>
        <p:spPr>
          <a:xfrm>
            <a:off x="7730096" y="3640893"/>
            <a:ext cx="3889294" cy="355867"/>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600">
                <a:solidFill>
                  <a:schemeClr val="lt1"/>
                </a:solidFill>
                <a:latin typeface="Arial"/>
                <a:ea typeface="Arial"/>
                <a:cs typeface="Arial"/>
                <a:sym typeface="Arial"/>
              </a:rPr>
              <a:t>Núi lửa Kilimanjaro</a:t>
            </a:r>
            <a:endParaRPr sz="1600">
              <a:solidFill>
                <a:schemeClr val="lt1"/>
              </a:solidFill>
              <a:latin typeface="Arial"/>
              <a:ea typeface="Arial"/>
              <a:cs typeface="Arial"/>
              <a:sym typeface="Arial"/>
            </a:endParaRPr>
          </a:p>
        </p:txBody>
      </p:sp>
      <p:pic>
        <p:nvPicPr>
          <p:cNvPr id="266" name="Google Shape;266;p3"/>
          <p:cNvPicPr preferRelativeResize="0"/>
          <p:nvPr/>
        </p:nvPicPr>
        <p:blipFill rotWithShape="1">
          <a:blip r:embed="rId3">
            <a:alphaModFix/>
          </a:blip>
          <a:srcRect b="0" l="0" r="0" t="0"/>
          <a:stretch/>
        </p:blipFill>
        <p:spPr>
          <a:xfrm>
            <a:off x="422698" y="1048790"/>
            <a:ext cx="3532844" cy="2652845"/>
          </a:xfrm>
          <a:prstGeom prst="rect">
            <a:avLst/>
          </a:prstGeom>
          <a:noFill/>
          <a:ln>
            <a:noFill/>
          </a:ln>
        </p:spPr>
      </p:pic>
      <p:pic>
        <p:nvPicPr>
          <p:cNvPr id="267" name="Google Shape;267;p3"/>
          <p:cNvPicPr preferRelativeResize="0"/>
          <p:nvPr/>
        </p:nvPicPr>
        <p:blipFill rotWithShape="1">
          <a:blip r:embed="rId4">
            <a:alphaModFix/>
          </a:blip>
          <a:srcRect b="0" l="0" r="0" t="0"/>
          <a:stretch/>
        </p:blipFill>
        <p:spPr>
          <a:xfrm>
            <a:off x="4075634" y="1048789"/>
            <a:ext cx="3557694" cy="2652845"/>
          </a:xfrm>
          <a:prstGeom prst="rect">
            <a:avLst/>
          </a:prstGeom>
          <a:noFill/>
          <a:ln>
            <a:noFill/>
          </a:ln>
        </p:spPr>
      </p:pic>
      <p:pic>
        <p:nvPicPr>
          <p:cNvPr id="268" name="Google Shape;268;p3"/>
          <p:cNvPicPr preferRelativeResize="0"/>
          <p:nvPr/>
        </p:nvPicPr>
        <p:blipFill rotWithShape="1">
          <a:blip r:embed="rId5">
            <a:alphaModFix/>
          </a:blip>
          <a:srcRect b="0" l="0" r="0" t="0"/>
          <a:stretch/>
        </p:blipFill>
        <p:spPr>
          <a:xfrm>
            <a:off x="7730096" y="1043221"/>
            <a:ext cx="3678220" cy="2658414"/>
          </a:xfrm>
          <a:prstGeom prst="rect">
            <a:avLst/>
          </a:prstGeom>
          <a:noFill/>
          <a:ln>
            <a:noFill/>
          </a:ln>
        </p:spPr>
      </p:pic>
      <p:pic>
        <p:nvPicPr>
          <p:cNvPr id="269" name="Google Shape;269;p3"/>
          <p:cNvPicPr preferRelativeResize="0"/>
          <p:nvPr/>
        </p:nvPicPr>
        <p:blipFill rotWithShape="1">
          <a:blip r:embed="rId6">
            <a:alphaModFix/>
          </a:blip>
          <a:srcRect b="0" l="0" r="0" t="0"/>
          <a:stretch/>
        </p:blipFill>
        <p:spPr>
          <a:xfrm>
            <a:off x="449034" y="3953006"/>
            <a:ext cx="3506507" cy="2238599"/>
          </a:xfrm>
          <a:prstGeom prst="rect">
            <a:avLst/>
          </a:prstGeom>
          <a:noFill/>
          <a:ln>
            <a:noFill/>
          </a:ln>
        </p:spPr>
      </p:pic>
      <p:sp>
        <p:nvSpPr>
          <p:cNvPr id="270" name="Google Shape;270;p3"/>
          <p:cNvSpPr txBox="1"/>
          <p:nvPr/>
        </p:nvSpPr>
        <p:spPr>
          <a:xfrm>
            <a:off x="66248" y="6160190"/>
            <a:ext cx="3889294" cy="32290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lt1"/>
                </a:solidFill>
                <a:latin typeface="Arial"/>
                <a:ea typeface="Arial"/>
                <a:cs typeface="Arial"/>
                <a:sym typeface="Arial"/>
              </a:rPr>
              <a:t>Cánh đồng linh dương Serengeti</a:t>
            </a:r>
            <a:endParaRPr sz="1400">
              <a:solidFill>
                <a:schemeClr val="lt1"/>
              </a:solidFill>
              <a:latin typeface="Arial"/>
              <a:ea typeface="Arial"/>
              <a:cs typeface="Arial"/>
              <a:sym typeface="Arial"/>
            </a:endParaRPr>
          </a:p>
        </p:txBody>
      </p:sp>
      <p:pic>
        <p:nvPicPr>
          <p:cNvPr id="271" name="Google Shape;271;p3"/>
          <p:cNvPicPr preferRelativeResize="0"/>
          <p:nvPr/>
        </p:nvPicPr>
        <p:blipFill rotWithShape="1">
          <a:blip r:embed="rId7">
            <a:alphaModFix/>
          </a:blip>
          <a:srcRect b="0" l="0" r="0" t="0"/>
          <a:stretch/>
        </p:blipFill>
        <p:spPr>
          <a:xfrm>
            <a:off x="4148977" y="3953006"/>
            <a:ext cx="3484451" cy="2238598"/>
          </a:xfrm>
          <a:prstGeom prst="rect">
            <a:avLst/>
          </a:prstGeom>
          <a:noFill/>
          <a:ln>
            <a:noFill/>
          </a:ln>
        </p:spPr>
      </p:pic>
      <p:sp>
        <p:nvSpPr>
          <p:cNvPr id="272" name="Google Shape;272;p3"/>
          <p:cNvSpPr txBox="1"/>
          <p:nvPr/>
        </p:nvSpPr>
        <p:spPr>
          <a:xfrm>
            <a:off x="4229596" y="6160189"/>
            <a:ext cx="3209429" cy="322909"/>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lt1"/>
                </a:solidFill>
                <a:latin typeface="Arial"/>
                <a:ea typeface="Arial"/>
                <a:cs typeface="Arial"/>
                <a:sym typeface="Arial"/>
              </a:rPr>
              <a:t>Xavan ở châu Phi</a:t>
            </a:r>
            <a:endParaRPr sz="1400">
              <a:solidFill>
                <a:schemeClr val="lt1"/>
              </a:solidFill>
              <a:latin typeface="Arial"/>
              <a:ea typeface="Arial"/>
              <a:cs typeface="Arial"/>
              <a:sym typeface="Arial"/>
            </a:endParaRPr>
          </a:p>
        </p:txBody>
      </p:sp>
      <p:pic>
        <p:nvPicPr>
          <p:cNvPr id="273" name="Google Shape;273;p3"/>
          <p:cNvPicPr preferRelativeResize="0"/>
          <p:nvPr/>
        </p:nvPicPr>
        <p:blipFill rotWithShape="1">
          <a:blip r:embed="rId8">
            <a:alphaModFix/>
          </a:blip>
          <a:srcRect b="0" l="0" r="0" t="0"/>
          <a:stretch/>
        </p:blipFill>
        <p:spPr>
          <a:xfrm>
            <a:off x="7826863" y="3953006"/>
            <a:ext cx="3581453" cy="224939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
          <p:cNvSpPr txBox="1"/>
          <p:nvPr/>
        </p:nvSpPr>
        <p:spPr>
          <a:xfrm>
            <a:off x="1008375" y="493796"/>
            <a:ext cx="87815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Một số loài động vật ở châu Phi</a:t>
            </a:r>
            <a:endParaRPr sz="3600">
              <a:solidFill>
                <a:schemeClr val="lt1"/>
              </a:solidFill>
              <a:latin typeface="Arial"/>
              <a:ea typeface="Arial"/>
              <a:cs typeface="Arial"/>
              <a:sym typeface="Arial"/>
            </a:endParaRPr>
          </a:p>
        </p:txBody>
      </p:sp>
      <p:pic>
        <p:nvPicPr>
          <p:cNvPr id="280" name="Google Shape;280;p4"/>
          <p:cNvPicPr preferRelativeResize="0"/>
          <p:nvPr/>
        </p:nvPicPr>
        <p:blipFill rotWithShape="1">
          <a:blip r:embed="rId3">
            <a:alphaModFix/>
          </a:blip>
          <a:srcRect b="0" l="0" r="0" t="0"/>
          <a:stretch/>
        </p:blipFill>
        <p:spPr>
          <a:xfrm>
            <a:off x="473860" y="1096128"/>
            <a:ext cx="3354922" cy="2581275"/>
          </a:xfrm>
          <a:prstGeom prst="rect">
            <a:avLst/>
          </a:prstGeom>
          <a:noFill/>
          <a:ln>
            <a:noFill/>
          </a:ln>
        </p:spPr>
      </p:pic>
      <p:pic>
        <p:nvPicPr>
          <p:cNvPr id="281" name="Google Shape;281;p4"/>
          <p:cNvPicPr preferRelativeResize="0"/>
          <p:nvPr/>
        </p:nvPicPr>
        <p:blipFill rotWithShape="1">
          <a:blip r:embed="rId4">
            <a:alphaModFix/>
          </a:blip>
          <a:srcRect b="0" l="0" r="0" t="0"/>
          <a:stretch/>
        </p:blipFill>
        <p:spPr>
          <a:xfrm>
            <a:off x="4057650" y="1096128"/>
            <a:ext cx="4029075" cy="2581275"/>
          </a:xfrm>
          <a:prstGeom prst="rect">
            <a:avLst/>
          </a:prstGeom>
          <a:noFill/>
          <a:ln>
            <a:noFill/>
          </a:ln>
        </p:spPr>
      </p:pic>
      <p:pic>
        <p:nvPicPr>
          <p:cNvPr id="282" name="Google Shape;282;p4"/>
          <p:cNvPicPr preferRelativeResize="0"/>
          <p:nvPr/>
        </p:nvPicPr>
        <p:blipFill rotWithShape="1">
          <a:blip r:embed="rId5">
            <a:alphaModFix/>
          </a:blip>
          <a:srcRect b="0" l="0" r="0" t="0"/>
          <a:stretch/>
        </p:blipFill>
        <p:spPr>
          <a:xfrm>
            <a:off x="4057650" y="3771900"/>
            <a:ext cx="4029075" cy="2638425"/>
          </a:xfrm>
          <a:prstGeom prst="rect">
            <a:avLst/>
          </a:prstGeom>
          <a:noFill/>
          <a:ln>
            <a:noFill/>
          </a:ln>
        </p:spPr>
      </p:pic>
      <p:pic>
        <p:nvPicPr>
          <p:cNvPr id="283" name="Google Shape;283;p4"/>
          <p:cNvPicPr preferRelativeResize="0"/>
          <p:nvPr/>
        </p:nvPicPr>
        <p:blipFill rotWithShape="1">
          <a:blip r:embed="rId6">
            <a:alphaModFix/>
          </a:blip>
          <a:srcRect b="0" l="0" r="0" t="0"/>
          <a:stretch/>
        </p:blipFill>
        <p:spPr>
          <a:xfrm>
            <a:off x="540535" y="3771900"/>
            <a:ext cx="3288247" cy="2638425"/>
          </a:xfrm>
          <a:prstGeom prst="rect">
            <a:avLst/>
          </a:prstGeom>
          <a:noFill/>
          <a:ln>
            <a:noFill/>
          </a:ln>
        </p:spPr>
      </p:pic>
      <p:pic>
        <p:nvPicPr>
          <p:cNvPr id="284" name="Google Shape;284;p4"/>
          <p:cNvPicPr preferRelativeResize="0"/>
          <p:nvPr/>
        </p:nvPicPr>
        <p:blipFill rotWithShape="1">
          <a:blip r:embed="rId7">
            <a:alphaModFix/>
          </a:blip>
          <a:srcRect b="0" l="0" r="0" t="0"/>
          <a:stretch/>
        </p:blipFill>
        <p:spPr>
          <a:xfrm>
            <a:off x="8246896" y="1096128"/>
            <a:ext cx="3564104" cy="2581275"/>
          </a:xfrm>
          <a:prstGeom prst="rect">
            <a:avLst/>
          </a:prstGeom>
          <a:noFill/>
          <a:ln>
            <a:noFill/>
          </a:ln>
        </p:spPr>
      </p:pic>
      <p:sp>
        <p:nvSpPr>
          <p:cNvPr id="285" name="Google Shape;285;p4"/>
          <p:cNvSpPr txBox="1"/>
          <p:nvPr/>
        </p:nvSpPr>
        <p:spPr>
          <a:xfrm>
            <a:off x="1187749" y="3310915"/>
            <a:ext cx="1726901" cy="3229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dk1"/>
                </a:solidFill>
                <a:latin typeface="Arial"/>
                <a:ea typeface="Arial"/>
                <a:cs typeface="Arial"/>
                <a:sym typeface="Arial"/>
              </a:rPr>
              <a:t>Ngựa vằn</a:t>
            </a:r>
            <a:endParaRPr sz="1400">
              <a:solidFill>
                <a:schemeClr val="dk1"/>
              </a:solidFill>
              <a:latin typeface="Arial"/>
              <a:ea typeface="Arial"/>
              <a:cs typeface="Arial"/>
              <a:sym typeface="Arial"/>
            </a:endParaRPr>
          </a:p>
        </p:txBody>
      </p:sp>
      <p:sp>
        <p:nvSpPr>
          <p:cNvPr id="286" name="Google Shape;286;p4"/>
          <p:cNvSpPr txBox="1"/>
          <p:nvPr/>
        </p:nvSpPr>
        <p:spPr>
          <a:xfrm>
            <a:off x="4835824" y="3310915"/>
            <a:ext cx="1726901" cy="3229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dk1"/>
                </a:solidFill>
                <a:latin typeface="Arial"/>
                <a:ea typeface="Arial"/>
                <a:cs typeface="Arial"/>
                <a:sym typeface="Arial"/>
              </a:rPr>
              <a:t>Hươu cao cổ</a:t>
            </a:r>
            <a:endParaRPr sz="1400">
              <a:solidFill>
                <a:schemeClr val="dk1"/>
              </a:solidFill>
              <a:latin typeface="Arial"/>
              <a:ea typeface="Arial"/>
              <a:cs typeface="Arial"/>
              <a:sym typeface="Arial"/>
            </a:endParaRPr>
          </a:p>
        </p:txBody>
      </p:sp>
      <p:sp>
        <p:nvSpPr>
          <p:cNvPr id="287" name="Google Shape;287;p4"/>
          <p:cNvSpPr txBox="1"/>
          <p:nvPr/>
        </p:nvSpPr>
        <p:spPr>
          <a:xfrm>
            <a:off x="1051238" y="6016015"/>
            <a:ext cx="1726901" cy="3229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dk1"/>
                </a:solidFill>
                <a:latin typeface="Arial"/>
                <a:ea typeface="Arial"/>
                <a:cs typeface="Arial"/>
                <a:sym typeface="Arial"/>
              </a:rPr>
              <a:t>Hồng hạc</a:t>
            </a:r>
            <a:endParaRPr sz="1400">
              <a:solidFill>
                <a:schemeClr val="dk1"/>
              </a:solidFill>
              <a:latin typeface="Arial"/>
              <a:ea typeface="Arial"/>
              <a:cs typeface="Arial"/>
              <a:sym typeface="Arial"/>
            </a:endParaRPr>
          </a:p>
        </p:txBody>
      </p:sp>
      <p:sp>
        <p:nvSpPr>
          <p:cNvPr id="288" name="Google Shape;288;p4"/>
          <p:cNvSpPr txBox="1"/>
          <p:nvPr/>
        </p:nvSpPr>
        <p:spPr>
          <a:xfrm>
            <a:off x="4835824" y="6016015"/>
            <a:ext cx="1726901" cy="3229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dk1"/>
                </a:solidFill>
                <a:latin typeface="Arial"/>
                <a:ea typeface="Arial"/>
                <a:cs typeface="Arial"/>
                <a:sym typeface="Arial"/>
              </a:rPr>
              <a:t>Sư tử trắng</a:t>
            </a:r>
            <a:endParaRPr sz="1400">
              <a:solidFill>
                <a:schemeClr val="dk1"/>
              </a:solidFill>
              <a:latin typeface="Arial"/>
              <a:ea typeface="Arial"/>
              <a:cs typeface="Arial"/>
              <a:sym typeface="Arial"/>
            </a:endParaRPr>
          </a:p>
        </p:txBody>
      </p:sp>
      <p:sp>
        <p:nvSpPr>
          <p:cNvPr id="289" name="Google Shape;289;p4"/>
          <p:cNvSpPr txBox="1"/>
          <p:nvPr/>
        </p:nvSpPr>
        <p:spPr>
          <a:xfrm>
            <a:off x="9165497" y="3310914"/>
            <a:ext cx="1726901" cy="3229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dk1"/>
                </a:solidFill>
                <a:latin typeface="Arial"/>
                <a:ea typeface="Arial"/>
                <a:cs typeface="Arial"/>
                <a:sym typeface="Arial"/>
              </a:rPr>
              <a:t>Linh dương</a:t>
            </a:r>
            <a:endParaRPr sz="1400">
              <a:solidFill>
                <a:schemeClr val="dk1"/>
              </a:solidFill>
              <a:latin typeface="Arial"/>
              <a:ea typeface="Arial"/>
              <a:cs typeface="Arial"/>
              <a:sym typeface="Arial"/>
            </a:endParaRPr>
          </a:p>
        </p:txBody>
      </p:sp>
      <p:pic>
        <p:nvPicPr>
          <p:cNvPr id="290" name="Google Shape;290;p4"/>
          <p:cNvPicPr preferRelativeResize="0"/>
          <p:nvPr/>
        </p:nvPicPr>
        <p:blipFill rotWithShape="1">
          <a:blip r:embed="rId8">
            <a:alphaModFix/>
          </a:blip>
          <a:srcRect b="0" l="0" r="0" t="0"/>
          <a:stretch/>
        </p:blipFill>
        <p:spPr>
          <a:xfrm>
            <a:off x="8232321" y="3767174"/>
            <a:ext cx="3578679" cy="2643152"/>
          </a:xfrm>
          <a:prstGeom prst="rect">
            <a:avLst/>
          </a:prstGeom>
          <a:noFill/>
          <a:ln>
            <a:noFill/>
          </a:ln>
        </p:spPr>
      </p:pic>
      <p:sp>
        <p:nvSpPr>
          <p:cNvPr id="291" name="Google Shape;291;p4"/>
          <p:cNvSpPr txBox="1"/>
          <p:nvPr/>
        </p:nvSpPr>
        <p:spPr>
          <a:xfrm>
            <a:off x="9239363" y="6016015"/>
            <a:ext cx="1726901" cy="3229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1400">
                <a:solidFill>
                  <a:schemeClr val="dk1"/>
                </a:solidFill>
                <a:latin typeface="Arial"/>
                <a:ea typeface="Arial"/>
                <a:cs typeface="Arial"/>
                <a:sym typeface="Arial"/>
              </a:rPr>
              <a:t>Đà điểu</a:t>
            </a:r>
            <a:endParaRPr sz="1400">
              <a:solidFill>
                <a:schemeClr val="dk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5"/>
          <p:cNvGrpSpPr/>
          <p:nvPr/>
        </p:nvGrpSpPr>
        <p:grpSpPr>
          <a:xfrm>
            <a:off x="5834392" y="2128591"/>
            <a:ext cx="3672000" cy="620959"/>
            <a:chOff x="4081792" y="2338141"/>
            <a:chExt cx="3672000" cy="620959"/>
          </a:xfrm>
        </p:grpSpPr>
        <p:sp>
          <p:nvSpPr>
            <p:cNvPr id="298" name="Google Shape;298;p5"/>
            <p:cNvSpPr/>
            <p:nvPr/>
          </p:nvSpPr>
          <p:spPr>
            <a:xfrm>
              <a:off x="4081792" y="2810532"/>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299" name="Google Shape;299;p5"/>
            <p:cNvSpPr txBox="1"/>
            <p:nvPr/>
          </p:nvSpPr>
          <p:spPr>
            <a:xfrm>
              <a:off x="4748684" y="2338141"/>
              <a:ext cx="233269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Arial"/>
                  <a:ea typeface="Arial"/>
                  <a:cs typeface="Arial"/>
                  <a:sym typeface="Arial"/>
                </a:rPr>
                <a:t>03.Khí hậu</a:t>
              </a:r>
              <a:endParaRPr sz="2800">
                <a:solidFill>
                  <a:schemeClr val="lt1"/>
                </a:solidFill>
                <a:latin typeface="Arial"/>
                <a:ea typeface="Arial"/>
                <a:cs typeface="Arial"/>
                <a:sym typeface="Arial"/>
              </a:endParaRPr>
            </a:p>
          </p:txBody>
        </p:sp>
      </p:grpSp>
      <p:grpSp>
        <p:nvGrpSpPr>
          <p:cNvPr id="300" name="Google Shape;300;p5"/>
          <p:cNvGrpSpPr/>
          <p:nvPr/>
        </p:nvGrpSpPr>
        <p:grpSpPr>
          <a:xfrm>
            <a:off x="5834392" y="2876095"/>
            <a:ext cx="3743136" cy="2321053"/>
            <a:chOff x="4025069" y="2187120"/>
            <a:chExt cx="3672000" cy="2321053"/>
          </a:xfrm>
        </p:grpSpPr>
        <p:sp>
          <p:nvSpPr>
            <p:cNvPr id="301" name="Google Shape;301;p5"/>
            <p:cNvSpPr/>
            <p:nvPr/>
          </p:nvSpPr>
          <p:spPr>
            <a:xfrm>
              <a:off x="4025069" y="4359605"/>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302" name="Google Shape;302;p5"/>
            <p:cNvSpPr txBox="1"/>
            <p:nvPr/>
          </p:nvSpPr>
          <p:spPr>
            <a:xfrm>
              <a:off x="4589401" y="2187120"/>
              <a:ext cx="2378245" cy="22467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Arial"/>
                  <a:ea typeface="Arial"/>
                  <a:cs typeface="Arial"/>
                  <a:sym typeface="Arial"/>
                </a:rPr>
                <a:t>04.Các đặc điểm khác của môi trường tự nhiên</a:t>
              </a:r>
              <a:endParaRPr sz="2800">
                <a:solidFill>
                  <a:schemeClr val="lt1"/>
                </a:solidFill>
                <a:latin typeface="Arial"/>
                <a:ea typeface="Arial"/>
                <a:cs typeface="Arial"/>
                <a:sym typeface="Arial"/>
              </a:endParaRPr>
            </a:p>
          </p:txBody>
        </p:sp>
      </p:grpSp>
      <p:grpSp>
        <p:nvGrpSpPr>
          <p:cNvPr id="303" name="Google Shape;303;p5"/>
          <p:cNvGrpSpPr/>
          <p:nvPr/>
        </p:nvGrpSpPr>
        <p:grpSpPr>
          <a:xfrm>
            <a:off x="2568575" y="2239963"/>
            <a:ext cx="2193925" cy="2959101"/>
            <a:chOff x="1618" y="1411"/>
            <a:chExt cx="1382" cy="1864"/>
          </a:xfrm>
        </p:grpSpPr>
        <p:sp>
          <p:nvSpPr>
            <p:cNvPr id="304" name="Google Shape;304;p5"/>
            <p:cNvSpPr/>
            <p:nvPr/>
          </p:nvSpPr>
          <p:spPr>
            <a:xfrm>
              <a:off x="1618" y="2704"/>
              <a:ext cx="657" cy="571"/>
            </a:xfrm>
            <a:custGeom>
              <a:rect b="b" l="l" r="r" t="t"/>
              <a:pathLst>
                <a:path extrusionOk="0" h="94" w="108">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 name="Google Shape;305;p5"/>
            <p:cNvSpPr/>
            <p:nvPr/>
          </p:nvSpPr>
          <p:spPr>
            <a:xfrm>
              <a:off x="1806" y="2765"/>
              <a:ext cx="409" cy="340"/>
            </a:xfrm>
            <a:custGeom>
              <a:rect b="b" l="l" r="r" t="t"/>
              <a:pathLst>
                <a:path extrusionOk="0" h="56" w="67">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 name="Google Shape;306;p5"/>
            <p:cNvSpPr/>
            <p:nvPr/>
          </p:nvSpPr>
          <p:spPr>
            <a:xfrm>
              <a:off x="1727" y="2874"/>
              <a:ext cx="360" cy="353"/>
            </a:xfrm>
            <a:custGeom>
              <a:rect b="b" l="l" r="r" t="t"/>
              <a:pathLst>
                <a:path extrusionOk="0" h="58" w="59">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 name="Google Shape;307;p5"/>
            <p:cNvSpPr/>
            <p:nvPr/>
          </p:nvSpPr>
          <p:spPr>
            <a:xfrm>
              <a:off x="1636" y="1411"/>
              <a:ext cx="1364" cy="1555"/>
            </a:xfrm>
            <a:custGeom>
              <a:rect b="b" l="l" r="r" t="t"/>
              <a:pathLst>
                <a:path extrusionOk="0" h="256" w="224">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8" name="Google Shape;308;p5"/>
            <p:cNvSpPr/>
            <p:nvPr/>
          </p:nvSpPr>
          <p:spPr>
            <a:xfrm>
              <a:off x="1880" y="2049"/>
              <a:ext cx="261" cy="844"/>
            </a:xfrm>
            <a:custGeom>
              <a:rect b="b" l="l" r="r" t="t"/>
              <a:pathLst>
                <a:path extrusionOk="0" h="139" w="43">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9" name="Google Shape;309;p5"/>
            <p:cNvSpPr/>
            <p:nvPr/>
          </p:nvSpPr>
          <p:spPr>
            <a:xfrm>
              <a:off x="2026" y="2182"/>
              <a:ext cx="578" cy="729"/>
            </a:xfrm>
            <a:custGeom>
              <a:rect b="b" l="l" r="r" t="t"/>
              <a:pathLst>
                <a:path extrusionOk="0" h="120" w="95">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0" name="Google Shape;310;p5"/>
            <p:cNvSpPr/>
            <p:nvPr/>
          </p:nvSpPr>
          <p:spPr>
            <a:xfrm>
              <a:off x="2056" y="1964"/>
              <a:ext cx="530" cy="321"/>
            </a:xfrm>
            <a:custGeom>
              <a:rect b="b" l="l" r="r" t="t"/>
              <a:pathLst>
                <a:path extrusionOk="0" h="53" w="87">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11" name="Google Shape;311;p5"/>
          <p:cNvSpPr txBox="1"/>
          <p:nvPr/>
        </p:nvSpPr>
        <p:spPr>
          <a:xfrm>
            <a:off x="368692" y="658485"/>
            <a:ext cx="406714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FFE88B"/>
                </a:solidFill>
                <a:latin typeface="Arial"/>
                <a:ea typeface="Arial"/>
                <a:cs typeface="Arial"/>
                <a:sym typeface="Arial"/>
              </a:rPr>
              <a:t>NỘI DUNG CHÍNH</a:t>
            </a:r>
            <a:endParaRPr sz="3600">
              <a:solidFill>
                <a:srgbClr val="FFE88B"/>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6"/>
          <p:cNvSpPr txBox="1"/>
          <p:nvPr/>
        </p:nvSpPr>
        <p:spPr>
          <a:xfrm>
            <a:off x="341557" y="443005"/>
            <a:ext cx="295786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03.Khí hậu</a:t>
            </a:r>
            <a:endParaRPr sz="3600">
              <a:solidFill>
                <a:schemeClr val="lt1"/>
              </a:solidFill>
              <a:latin typeface="Arial"/>
              <a:ea typeface="Arial"/>
              <a:cs typeface="Arial"/>
              <a:sym typeface="Arial"/>
            </a:endParaRPr>
          </a:p>
        </p:txBody>
      </p:sp>
      <p:sp>
        <p:nvSpPr>
          <p:cNvPr id="318" name="Google Shape;318;p6"/>
          <p:cNvSpPr txBox="1"/>
          <p:nvPr/>
        </p:nvSpPr>
        <p:spPr>
          <a:xfrm>
            <a:off x="341557" y="2653584"/>
            <a:ext cx="4988664" cy="1123513"/>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2000">
                <a:solidFill>
                  <a:schemeClr val="lt1"/>
                </a:solidFill>
                <a:latin typeface="Arial"/>
                <a:ea typeface="Arial"/>
                <a:cs typeface="Arial"/>
                <a:sym typeface="Arial"/>
              </a:rPr>
              <a:t>Quan sát lược đồ hình 26.1, hãy cho biết vị trí địa lí của châu Phi có ảnh hưởng đến khí hậu như thế nào?</a:t>
            </a:r>
            <a:endParaRPr sz="2000">
              <a:solidFill>
                <a:schemeClr val="lt1"/>
              </a:solidFill>
              <a:latin typeface="Arial"/>
              <a:ea typeface="Arial"/>
              <a:cs typeface="Arial"/>
              <a:sym typeface="Arial"/>
            </a:endParaRPr>
          </a:p>
        </p:txBody>
      </p:sp>
      <p:pic>
        <p:nvPicPr>
          <p:cNvPr descr="C:\Users\Jean Valjean\Desktop\Chau phi tu nhien cuc.png" id="319" name="Google Shape;319;p6"/>
          <p:cNvPicPr preferRelativeResize="0"/>
          <p:nvPr/>
        </p:nvPicPr>
        <p:blipFill rotWithShape="1">
          <a:blip r:embed="rId3">
            <a:alphaModFix/>
          </a:blip>
          <a:srcRect b="0" l="0" r="0" t="0"/>
          <a:stretch/>
        </p:blipFill>
        <p:spPr>
          <a:xfrm>
            <a:off x="5264728" y="443005"/>
            <a:ext cx="6354618" cy="592085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pSp>
        <p:nvGrpSpPr>
          <p:cNvPr id="325" name="Google Shape;325;p7"/>
          <p:cNvGrpSpPr/>
          <p:nvPr/>
        </p:nvGrpSpPr>
        <p:grpSpPr>
          <a:xfrm>
            <a:off x="468266" y="1459942"/>
            <a:ext cx="4206462" cy="5042457"/>
            <a:chOff x="3246438" y="1068388"/>
            <a:chExt cx="5711825" cy="4678363"/>
          </a:xfrm>
        </p:grpSpPr>
        <p:sp>
          <p:nvSpPr>
            <p:cNvPr id="326" name="Google Shape;326;p7"/>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27" name="Google Shape;327;p7"/>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28" name="Google Shape;328;p7"/>
            <p:cNvSpPr/>
            <p:nvPr/>
          </p:nvSpPr>
          <p:spPr>
            <a:xfrm>
              <a:off x="5292726"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29" name="Google Shape;329;p7"/>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0" name="Google Shape;330;p7"/>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1" name="Google Shape;331;p7"/>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2" name="Google Shape;332;p7"/>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nvGrpSpPr>
            <p:cNvPr id="333" name="Google Shape;333;p7"/>
            <p:cNvGrpSpPr/>
            <p:nvPr/>
          </p:nvGrpSpPr>
          <p:grpSpPr>
            <a:xfrm>
              <a:off x="3517901" y="1225551"/>
              <a:ext cx="5260975" cy="4090987"/>
              <a:chOff x="3517901" y="1225551"/>
              <a:chExt cx="5260975" cy="4090987"/>
            </a:xfrm>
          </p:grpSpPr>
          <p:sp>
            <p:nvSpPr>
              <p:cNvPr id="334" name="Google Shape;334;p7"/>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5" name="Google Shape;335;p7"/>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6" name="Google Shape;336;p7"/>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7" name="Google Shape;337;p7"/>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8" name="Google Shape;338;p7"/>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39" name="Google Shape;339;p7"/>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0" name="Google Shape;340;p7"/>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1" name="Google Shape;341;p7"/>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2" name="Google Shape;342;p7"/>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3" name="Google Shape;343;p7"/>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4" name="Google Shape;344;p7"/>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5" name="Google Shape;345;p7"/>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6" name="Google Shape;346;p7"/>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7" name="Google Shape;347;p7"/>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8" name="Google Shape;348;p7"/>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49" name="Google Shape;349;p7"/>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0" name="Google Shape;350;p7"/>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1" name="Google Shape;351;p7"/>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2" name="Google Shape;352;p7"/>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3" name="Google Shape;353;p7"/>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4" name="Google Shape;354;p7"/>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5" name="Google Shape;355;p7"/>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6" name="Google Shape;356;p7"/>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7" name="Google Shape;357;p7"/>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8" name="Google Shape;358;p7"/>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59" name="Google Shape;359;p7"/>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0" name="Google Shape;360;p7"/>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1" name="Google Shape;361;p7"/>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2" name="Google Shape;362;p7"/>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3" name="Google Shape;363;p7"/>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4" name="Google Shape;364;p7"/>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5" name="Google Shape;365;p7"/>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6" name="Google Shape;366;p7"/>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7" name="Google Shape;367;p7"/>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8" name="Google Shape;368;p7"/>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69" name="Google Shape;369;p7"/>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0" name="Google Shape;370;p7"/>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1" name="Google Shape;371;p7"/>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2" name="Google Shape;372;p7"/>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3" name="Google Shape;373;p7"/>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4" name="Google Shape;374;p7"/>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5" name="Google Shape;375;p7"/>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6" name="Google Shape;376;p7"/>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7" name="Google Shape;377;p7"/>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8" name="Google Shape;378;p7"/>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9" name="Google Shape;379;p7"/>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0" name="Google Shape;380;p7"/>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1" name="Google Shape;381;p7"/>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2" name="Google Shape;382;p7"/>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3" name="Google Shape;383;p7"/>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4" name="Google Shape;384;p7"/>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5" name="Google Shape;385;p7"/>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6" name="Google Shape;386;p7"/>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7" name="Google Shape;387;p7"/>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8" name="Google Shape;388;p7"/>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9" name="Google Shape;389;p7"/>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0" name="Google Shape;390;p7"/>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1" name="Google Shape;391;p7"/>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2" name="Google Shape;392;p7"/>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3" name="Google Shape;393;p7"/>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4" name="Google Shape;394;p7"/>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5" name="Google Shape;395;p7"/>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6" name="Google Shape;396;p7"/>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7" name="Google Shape;397;p7"/>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8" name="Google Shape;398;p7"/>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9" name="Google Shape;399;p7"/>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0" name="Google Shape;400;p7"/>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1" name="Google Shape;401;p7"/>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2" name="Google Shape;402;p7"/>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3" name="Google Shape;403;p7"/>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4" name="Google Shape;404;p7"/>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5" name="Google Shape;405;p7"/>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6" name="Google Shape;406;p7"/>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7" name="Google Shape;407;p7"/>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8" name="Google Shape;408;p7"/>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9" name="Google Shape;409;p7"/>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10" name="Google Shape;410;p7"/>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11" name="Google Shape;411;p7"/>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12" name="Google Shape;412;p7"/>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13" name="Google Shape;413;p7"/>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14" name="Google Shape;414;p7"/>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grpSp>
        <p:nvGrpSpPr>
          <p:cNvPr id="415" name="Google Shape;415;p7"/>
          <p:cNvGrpSpPr/>
          <p:nvPr/>
        </p:nvGrpSpPr>
        <p:grpSpPr>
          <a:xfrm>
            <a:off x="994821" y="610692"/>
            <a:ext cx="3942542" cy="625183"/>
            <a:chOff x="994820" y="496392"/>
            <a:chExt cx="5886671" cy="625183"/>
          </a:xfrm>
        </p:grpSpPr>
        <p:grpSp>
          <p:nvGrpSpPr>
            <p:cNvPr id="416" name="Google Shape;416;p7"/>
            <p:cNvGrpSpPr/>
            <p:nvPr/>
          </p:nvGrpSpPr>
          <p:grpSpPr>
            <a:xfrm>
              <a:off x="994820" y="626210"/>
              <a:ext cx="5886671" cy="495365"/>
              <a:chOff x="3532280" y="5381090"/>
              <a:chExt cx="5886671" cy="495365"/>
            </a:xfrm>
          </p:grpSpPr>
          <p:sp>
            <p:nvSpPr>
              <p:cNvPr id="417" name="Google Shape;417;p7"/>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8" name="Google Shape;418;p7"/>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19" name="Google Shape;419;p7"/>
            <p:cNvSpPr txBox="1"/>
            <p:nvPr/>
          </p:nvSpPr>
          <p:spPr>
            <a:xfrm>
              <a:off x="1595871" y="496392"/>
              <a:ext cx="35930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3.Khí hậu</a:t>
              </a:r>
              <a:endParaRPr sz="3200">
                <a:solidFill>
                  <a:schemeClr val="lt1"/>
                </a:solidFill>
                <a:latin typeface="Arial"/>
                <a:ea typeface="Arial"/>
                <a:cs typeface="Arial"/>
                <a:sym typeface="Arial"/>
              </a:endParaRPr>
            </a:p>
          </p:txBody>
        </p:sp>
      </p:grpSp>
      <p:grpSp>
        <p:nvGrpSpPr>
          <p:cNvPr id="420" name="Google Shape;420;p7"/>
          <p:cNvGrpSpPr/>
          <p:nvPr/>
        </p:nvGrpSpPr>
        <p:grpSpPr>
          <a:xfrm>
            <a:off x="4974021" y="369454"/>
            <a:ext cx="6663798" cy="6132945"/>
            <a:chOff x="1375849" y="1901211"/>
            <a:chExt cx="4233329" cy="3678765"/>
          </a:xfrm>
        </p:grpSpPr>
        <p:sp>
          <p:nvSpPr>
            <p:cNvPr id="421" name="Google Shape;421;p7"/>
            <p:cNvSpPr/>
            <p:nvPr/>
          </p:nvSpPr>
          <p:spPr>
            <a:xfrm>
              <a:off x="1375849" y="1901211"/>
              <a:ext cx="4233329" cy="3227560"/>
            </a:xfrm>
            <a:custGeom>
              <a:rect b="b" l="l" r="r" t="t"/>
              <a:pathLst>
                <a:path extrusionOk="0" h="3227560" w="4233329">
                  <a:moveTo>
                    <a:pt x="692107" y="230189"/>
                  </a:moveTo>
                  <a:cubicBezTo>
                    <a:pt x="659083" y="230589"/>
                    <a:pt x="630305" y="231475"/>
                    <a:pt x="606311" y="232933"/>
                  </a:cubicBezTo>
                  <a:cubicBezTo>
                    <a:pt x="414362" y="244600"/>
                    <a:pt x="374752" y="437931"/>
                    <a:pt x="330515" y="632928"/>
                  </a:cubicBezTo>
                  <a:cubicBezTo>
                    <a:pt x="296654" y="1056256"/>
                    <a:pt x="320155" y="2603079"/>
                    <a:pt x="403145" y="2772901"/>
                  </a:cubicBezTo>
                  <a:cubicBezTo>
                    <a:pt x="486134" y="2942724"/>
                    <a:pt x="890719" y="2928232"/>
                    <a:pt x="1440706" y="2952899"/>
                  </a:cubicBezTo>
                  <a:cubicBezTo>
                    <a:pt x="1990693" y="2977566"/>
                    <a:pt x="3547289" y="3001102"/>
                    <a:pt x="3703068" y="2920902"/>
                  </a:cubicBezTo>
                  <a:cubicBezTo>
                    <a:pt x="3858848" y="2840703"/>
                    <a:pt x="3893984" y="2214242"/>
                    <a:pt x="3906009" y="1782913"/>
                  </a:cubicBezTo>
                  <a:cubicBezTo>
                    <a:pt x="3918035" y="1351585"/>
                    <a:pt x="3956302" y="484220"/>
                    <a:pt x="3775220" y="332932"/>
                  </a:cubicBezTo>
                  <a:cubicBezTo>
                    <a:pt x="3594137" y="181645"/>
                    <a:pt x="2352755" y="279599"/>
                    <a:pt x="1824604" y="262933"/>
                  </a:cubicBezTo>
                  <a:cubicBezTo>
                    <a:pt x="1362472" y="248350"/>
                    <a:pt x="923276" y="227386"/>
                    <a:pt x="692107" y="230189"/>
                  </a:cubicBezTo>
                  <a:close/>
                  <a:moveTo>
                    <a:pt x="442503" y="300"/>
                  </a:moveTo>
                  <a:cubicBezTo>
                    <a:pt x="714176" y="-2994"/>
                    <a:pt x="1230326" y="21643"/>
                    <a:pt x="1773431" y="38781"/>
                  </a:cubicBezTo>
                  <a:cubicBezTo>
                    <a:pt x="2394122" y="58367"/>
                    <a:pt x="3853013" y="-56751"/>
                    <a:pt x="4065824" y="121045"/>
                  </a:cubicBezTo>
                  <a:cubicBezTo>
                    <a:pt x="4278635" y="298840"/>
                    <a:pt x="4233662" y="1318182"/>
                    <a:pt x="4219530" y="1825085"/>
                  </a:cubicBezTo>
                  <a:cubicBezTo>
                    <a:pt x="4205397" y="2331989"/>
                    <a:pt x="4164105" y="3068215"/>
                    <a:pt x="3981031" y="3162467"/>
                  </a:cubicBezTo>
                  <a:cubicBezTo>
                    <a:pt x="3797956" y="3256719"/>
                    <a:pt x="1968621" y="3229059"/>
                    <a:pt x="1322268" y="3200070"/>
                  </a:cubicBezTo>
                  <a:cubicBezTo>
                    <a:pt x="675915" y="3171082"/>
                    <a:pt x="200440" y="3188112"/>
                    <a:pt x="102910" y="2988535"/>
                  </a:cubicBezTo>
                  <a:cubicBezTo>
                    <a:pt x="5380" y="2788957"/>
                    <a:pt x="-22240" y="971107"/>
                    <a:pt x="17555" y="473605"/>
                  </a:cubicBezTo>
                  <a:cubicBezTo>
                    <a:pt x="69542" y="244441"/>
                    <a:pt x="116093" y="17235"/>
                    <a:pt x="341674" y="3525"/>
                  </a:cubicBezTo>
                  <a:cubicBezTo>
                    <a:pt x="369872" y="1811"/>
                    <a:pt x="403693" y="770"/>
                    <a:pt x="442503" y="300"/>
                  </a:cubicBezTo>
                  <a:close/>
                </a:path>
              </a:pathLst>
            </a:custGeom>
            <a:solidFill>
              <a:schemeClr val="accent2"/>
            </a:solidFill>
            <a:ln cap="rnd"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p7"/>
            <p:cNvSpPr/>
            <p:nvPr/>
          </p:nvSpPr>
          <p:spPr>
            <a:xfrm>
              <a:off x="2515205" y="5107435"/>
              <a:ext cx="1920382" cy="472541"/>
            </a:xfrm>
            <a:custGeom>
              <a:rect b="b" l="l" r="r" t="t"/>
              <a:pathLst>
                <a:path extrusionOk="0" h="472541" w="1920382">
                  <a:moveTo>
                    <a:pt x="735217" y="0"/>
                  </a:moveTo>
                  <a:lnTo>
                    <a:pt x="750207" y="254833"/>
                  </a:lnTo>
                  <a:cubicBezTo>
                    <a:pt x="540345" y="254833"/>
                    <a:pt x="245538" y="222354"/>
                    <a:pt x="120620" y="254833"/>
                  </a:cubicBezTo>
                  <a:cubicBezTo>
                    <a:pt x="-4298" y="287312"/>
                    <a:pt x="-1800" y="368508"/>
                    <a:pt x="699" y="449705"/>
                  </a:cubicBezTo>
                  <a:cubicBezTo>
                    <a:pt x="640279" y="454702"/>
                    <a:pt x="1609643" y="487180"/>
                    <a:pt x="1919440" y="464695"/>
                  </a:cubicBezTo>
                  <a:cubicBezTo>
                    <a:pt x="1894456" y="394741"/>
                    <a:pt x="1971906" y="294807"/>
                    <a:pt x="1844489" y="254833"/>
                  </a:cubicBezTo>
                  <a:lnTo>
                    <a:pt x="1154941" y="224852"/>
                  </a:lnTo>
                  <a:lnTo>
                    <a:pt x="1169931" y="14990"/>
                  </a:lnTo>
                </a:path>
              </a:pathLst>
            </a:custGeom>
            <a:noFill/>
            <a:ln cap="rnd"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423" name="Google Shape;423;p7"/>
          <p:cNvSpPr/>
          <p:nvPr/>
        </p:nvSpPr>
        <p:spPr>
          <a:xfrm>
            <a:off x="1250399" y="2526123"/>
            <a:ext cx="2580334" cy="2662267"/>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000">
                <a:solidFill>
                  <a:schemeClr val="lt1"/>
                </a:solidFill>
                <a:latin typeface="Arial"/>
                <a:ea typeface="Arial"/>
                <a:cs typeface="Arial"/>
                <a:sym typeface="Arial"/>
              </a:rPr>
              <a:t>Các em hãy quan sát hình 27.1, kể tên các dòng biển và ảnh hưởng của chúng đến khí hậu châu Phi?</a:t>
            </a:r>
            <a:endParaRPr sz="2000">
              <a:solidFill>
                <a:schemeClr val="lt1"/>
              </a:solidFill>
              <a:latin typeface="Arial"/>
              <a:ea typeface="Arial"/>
              <a:cs typeface="Arial"/>
              <a:sym typeface="Arial"/>
            </a:endParaRPr>
          </a:p>
        </p:txBody>
      </p:sp>
      <p:grpSp>
        <p:nvGrpSpPr>
          <p:cNvPr id="424" name="Google Shape;424;p7"/>
          <p:cNvGrpSpPr/>
          <p:nvPr/>
        </p:nvGrpSpPr>
        <p:grpSpPr>
          <a:xfrm>
            <a:off x="5517655" y="740510"/>
            <a:ext cx="5575219" cy="4676596"/>
            <a:chOff x="3886200" y="610649"/>
            <a:chExt cx="4616808" cy="5484718"/>
          </a:xfrm>
        </p:grpSpPr>
        <p:pic>
          <p:nvPicPr>
            <p:cNvPr id="425" name="Google Shape;425;p7"/>
            <p:cNvPicPr preferRelativeResize="0"/>
            <p:nvPr/>
          </p:nvPicPr>
          <p:blipFill rotWithShape="1">
            <a:blip r:embed="rId3">
              <a:alphaModFix/>
            </a:blip>
            <a:srcRect b="0" l="0" r="0" t="0"/>
            <a:stretch/>
          </p:blipFill>
          <p:spPr>
            <a:xfrm>
              <a:off x="3886201" y="610649"/>
              <a:ext cx="4616807" cy="5181601"/>
            </a:xfrm>
            <a:prstGeom prst="rect">
              <a:avLst/>
            </a:prstGeom>
            <a:noFill/>
            <a:ln cap="flat" cmpd="sng" w="12700">
              <a:solidFill>
                <a:srgbClr val="0099FF"/>
              </a:solidFill>
              <a:prstDash val="solid"/>
              <a:miter lim="800000"/>
              <a:headEnd len="sm" w="sm" type="none"/>
              <a:tailEnd len="sm" w="sm" type="none"/>
            </a:ln>
          </p:spPr>
        </p:pic>
        <p:sp>
          <p:nvSpPr>
            <p:cNvPr id="426" name="Google Shape;426;p7"/>
            <p:cNvSpPr txBox="1"/>
            <p:nvPr/>
          </p:nvSpPr>
          <p:spPr>
            <a:xfrm>
              <a:off x="3886200" y="5752150"/>
              <a:ext cx="4616806" cy="3432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H27.1 Lược đồ phân bố lượng mưa châu Phi</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grpSp>
        <p:nvGrpSpPr>
          <p:cNvPr id="432" name="Google Shape;432;p8"/>
          <p:cNvGrpSpPr/>
          <p:nvPr/>
        </p:nvGrpSpPr>
        <p:grpSpPr>
          <a:xfrm>
            <a:off x="468266" y="1459942"/>
            <a:ext cx="2399582" cy="4719185"/>
            <a:chOff x="3246438" y="1068388"/>
            <a:chExt cx="5711825" cy="4678363"/>
          </a:xfrm>
        </p:grpSpPr>
        <p:sp>
          <p:nvSpPr>
            <p:cNvPr id="433" name="Google Shape;433;p8"/>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34" name="Google Shape;434;p8"/>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35" name="Google Shape;435;p8"/>
            <p:cNvSpPr/>
            <p:nvPr/>
          </p:nvSpPr>
          <p:spPr>
            <a:xfrm>
              <a:off x="5292726"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36" name="Google Shape;436;p8"/>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37" name="Google Shape;437;p8"/>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38" name="Google Shape;438;p8"/>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39" name="Google Shape;439;p8"/>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nvGrpSpPr>
            <p:cNvPr id="440" name="Google Shape;440;p8"/>
            <p:cNvGrpSpPr/>
            <p:nvPr/>
          </p:nvGrpSpPr>
          <p:grpSpPr>
            <a:xfrm>
              <a:off x="3517901" y="1225551"/>
              <a:ext cx="5260975" cy="4090987"/>
              <a:chOff x="3517901" y="1225551"/>
              <a:chExt cx="5260975" cy="4090987"/>
            </a:xfrm>
          </p:grpSpPr>
          <p:sp>
            <p:nvSpPr>
              <p:cNvPr id="441" name="Google Shape;441;p8"/>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2" name="Google Shape;442;p8"/>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3" name="Google Shape;443;p8"/>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4" name="Google Shape;444;p8"/>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5" name="Google Shape;445;p8"/>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6" name="Google Shape;446;p8"/>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7" name="Google Shape;447;p8"/>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8" name="Google Shape;448;p8"/>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9" name="Google Shape;449;p8"/>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0" name="Google Shape;450;p8"/>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1" name="Google Shape;451;p8"/>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2" name="Google Shape;452;p8"/>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3" name="Google Shape;453;p8"/>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4" name="Google Shape;454;p8"/>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5" name="Google Shape;455;p8"/>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6" name="Google Shape;456;p8"/>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7" name="Google Shape;457;p8"/>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8" name="Google Shape;458;p8"/>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9" name="Google Shape;459;p8"/>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0" name="Google Shape;460;p8"/>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1" name="Google Shape;461;p8"/>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2" name="Google Shape;462;p8"/>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3" name="Google Shape;463;p8"/>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4" name="Google Shape;464;p8"/>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5" name="Google Shape;465;p8"/>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6" name="Google Shape;466;p8"/>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7" name="Google Shape;467;p8"/>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8" name="Google Shape;468;p8"/>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9" name="Google Shape;469;p8"/>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0" name="Google Shape;470;p8"/>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1" name="Google Shape;471;p8"/>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2" name="Google Shape;472;p8"/>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3" name="Google Shape;473;p8"/>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4" name="Google Shape;474;p8"/>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5" name="Google Shape;475;p8"/>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6" name="Google Shape;476;p8"/>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7" name="Google Shape;477;p8"/>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8" name="Google Shape;478;p8"/>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9" name="Google Shape;479;p8"/>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0" name="Google Shape;480;p8"/>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1" name="Google Shape;481;p8"/>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2" name="Google Shape;482;p8"/>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3" name="Google Shape;483;p8"/>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4" name="Google Shape;484;p8"/>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5" name="Google Shape;485;p8"/>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6" name="Google Shape;486;p8"/>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7" name="Google Shape;487;p8"/>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8" name="Google Shape;488;p8"/>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89" name="Google Shape;489;p8"/>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0" name="Google Shape;490;p8"/>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1" name="Google Shape;491;p8"/>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2" name="Google Shape;492;p8"/>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3" name="Google Shape;493;p8"/>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4" name="Google Shape;494;p8"/>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5" name="Google Shape;495;p8"/>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6" name="Google Shape;496;p8"/>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7" name="Google Shape;497;p8"/>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8" name="Google Shape;498;p8"/>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99" name="Google Shape;499;p8"/>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0" name="Google Shape;500;p8"/>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1" name="Google Shape;501;p8"/>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2" name="Google Shape;502;p8"/>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3" name="Google Shape;503;p8"/>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4" name="Google Shape;504;p8"/>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5" name="Google Shape;505;p8"/>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6" name="Google Shape;506;p8"/>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7" name="Google Shape;507;p8"/>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8" name="Google Shape;508;p8"/>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09" name="Google Shape;509;p8"/>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0" name="Google Shape;510;p8"/>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1" name="Google Shape;511;p8"/>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2" name="Google Shape;512;p8"/>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3" name="Google Shape;513;p8"/>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4" name="Google Shape;514;p8"/>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5" name="Google Shape;515;p8"/>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6" name="Google Shape;516;p8"/>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7" name="Google Shape;517;p8"/>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8" name="Google Shape;518;p8"/>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19" name="Google Shape;519;p8"/>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20" name="Google Shape;520;p8"/>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21" name="Google Shape;521;p8"/>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grpSp>
        <p:nvGrpSpPr>
          <p:cNvPr id="522" name="Google Shape;522;p8"/>
          <p:cNvGrpSpPr/>
          <p:nvPr/>
        </p:nvGrpSpPr>
        <p:grpSpPr>
          <a:xfrm>
            <a:off x="994821" y="610692"/>
            <a:ext cx="3942542" cy="625183"/>
            <a:chOff x="994820" y="496392"/>
            <a:chExt cx="5886671" cy="625183"/>
          </a:xfrm>
        </p:grpSpPr>
        <p:grpSp>
          <p:nvGrpSpPr>
            <p:cNvPr id="523" name="Google Shape;523;p8"/>
            <p:cNvGrpSpPr/>
            <p:nvPr/>
          </p:nvGrpSpPr>
          <p:grpSpPr>
            <a:xfrm>
              <a:off x="994820" y="626210"/>
              <a:ext cx="5886671" cy="495365"/>
              <a:chOff x="3532280" y="5381090"/>
              <a:chExt cx="5886671" cy="495365"/>
            </a:xfrm>
          </p:grpSpPr>
          <p:sp>
            <p:nvSpPr>
              <p:cNvPr id="524" name="Google Shape;524;p8"/>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5" name="Google Shape;525;p8"/>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26" name="Google Shape;526;p8"/>
            <p:cNvSpPr txBox="1"/>
            <p:nvPr/>
          </p:nvSpPr>
          <p:spPr>
            <a:xfrm>
              <a:off x="1595871" y="496392"/>
              <a:ext cx="35930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3.Khí hậu</a:t>
              </a:r>
              <a:endParaRPr sz="3200">
                <a:solidFill>
                  <a:schemeClr val="lt1"/>
                </a:solidFill>
                <a:latin typeface="Arial"/>
                <a:ea typeface="Arial"/>
                <a:cs typeface="Arial"/>
                <a:sym typeface="Arial"/>
              </a:endParaRPr>
            </a:p>
          </p:txBody>
        </p:sp>
      </p:grpSp>
      <p:grpSp>
        <p:nvGrpSpPr>
          <p:cNvPr id="527" name="Google Shape;527;p8"/>
          <p:cNvGrpSpPr/>
          <p:nvPr/>
        </p:nvGrpSpPr>
        <p:grpSpPr>
          <a:xfrm>
            <a:off x="6271484" y="1034473"/>
            <a:ext cx="5643419" cy="5467926"/>
            <a:chOff x="1375849" y="1901211"/>
            <a:chExt cx="4233329" cy="3678765"/>
          </a:xfrm>
        </p:grpSpPr>
        <p:sp>
          <p:nvSpPr>
            <p:cNvPr id="528" name="Google Shape;528;p8"/>
            <p:cNvSpPr/>
            <p:nvPr/>
          </p:nvSpPr>
          <p:spPr>
            <a:xfrm>
              <a:off x="1375849" y="1901211"/>
              <a:ext cx="4233329" cy="3227560"/>
            </a:xfrm>
            <a:custGeom>
              <a:rect b="b" l="l" r="r" t="t"/>
              <a:pathLst>
                <a:path extrusionOk="0" h="3227560" w="4233329">
                  <a:moveTo>
                    <a:pt x="692107" y="230189"/>
                  </a:moveTo>
                  <a:cubicBezTo>
                    <a:pt x="659083" y="230589"/>
                    <a:pt x="630305" y="231475"/>
                    <a:pt x="606311" y="232933"/>
                  </a:cubicBezTo>
                  <a:cubicBezTo>
                    <a:pt x="414362" y="244600"/>
                    <a:pt x="374752" y="437931"/>
                    <a:pt x="330515" y="632928"/>
                  </a:cubicBezTo>
                  <a:cubicBezTo>
                    <a:pt x="296654" y="1056256"/>
                    <a:pt x="320155" y="2603079"/>
                    <a:pt x="403145" y="2772901"/>
                  </a:cubicBezTo>
                  <a:cubicBezTo>
                    <a:pt x="486134" y="2942724"/>
                    <a:pt x="890719" y="2928232"/>
                    <a:pt x="1440706" y="2952899"/>
                  </a:cubicBezTo>
                  <a:cubicBezTo>
                    <a:pt x="1990693" y="2977566"/>
                    <a:pt x="3547289" y="3001102"/>
                    <a:pt x="3703068" y="2920902"/>
                  </a:cubicBezTo>
                  <a:cubicBezTo>
                    <a:pt x="3858848" y="2840703"/>
                    <a:pt x="3893984" y="2214242"/>
                    <a:pt x="3906009" y="1782913"/>
                  </a:cubicBezTo>
                  <a:cubicBezTo>
                    <a:pt x="3918035" y="1351585"/>
                    <a:pt x="3956302" y="484220"/>
                    <a:pt x="3775220" y="332932"/>
                  </a:cubicBezTo>
                  <a:cubicBezTo>
                    <a:pt x="3594137" y="181645"/>
                    <a:pt x="2352755" y="279599"/>
                    <a:pt x="1824604" y="262933"/>
                  </a:cubicBezTo>
                  <a:cubicBezTo>
                    <a:pt x="1362472" y="248350"/>
                    <a:pt x="923276" y="227386"/>
                    <a:pt x="692107" y="230189"/>
                  </a:cubicBezTo>
                  <a:close/>
                  <a:moveTo>
                    <a:pt x="442503" y="300"/>
                  </a:moveTo>
                  <a:cubicBezTo>
                    <a:pt x="714176" y="-2994"/>
                    <a:pt x="1230326" y="21643"/>
                    <a:pt x="1773431" y="38781"/>
                  </a:cubicBezTo>
                  <a:cubicBezTo>
                    <a:pt x="2394122" y="58367"/>
                    <a:pt x="3853013" y="-56751"/>
                    <a:pt x="4065824" y="121045"/>
                  </a:cubicBezTo>
                  <a:cubicBezTo>
                    <a:pt x="4278635" y="298840"/>
                    <a:pt x="4233662" y="1318182"/>
                    <a:pt x="4219530" y="1825085"/>
                  </a:cubicBezTo>
                  <a:cubicBezTo>
                    <a:pt x="4205397" y="2331989"/>
                    <a:pt x="4164105" y="3068215"/>
                    <a:pt x="3981031" y="3162467"/>
                  </a:cubicBezTo>
                  <a:cubicBezTo>
                    <a:pt x="3797956" y="3256719"/>
                    <a:pt x="1968621" y="3229059"/>
                    <a:pt x="1322268" y="3200070"/>
                  </a:cubicBezTo>
                  <a:cubicBezTo>
                    <a:pt x="675915" y="3171082"/>
                    <a:pt x="200440" y="3188112"/>
                    <a:pt x="102910" y="2988535"/>
                  </a:cubicBezTo>
                  <a:cubicBezTo>
                    <a:pt x="5380" y="2788957"/>
                    <a:pt x="-22240" y="971107"/>
                    <a:pt x="17555" y="473605"/>
                  </a:cubicBezTo>
                  <a:cubicBezTo>
                    <a:pt x="69542" y="244441"/>
                    <a:pt x="116093" y="17235"/>
                    <a:pt x="341674" y="3525"/>
                  </a:cubicBezTo>
                  <a:cubicBezTo>
                    <a:pt x="369872" y="1811"/>
                    <a:pt x="403693" y="770"/>
                    <a:pt x="442503" y="300"/>
                  </a:cubicBezTo>
                  <a:close/>
                </a:path>
              </a:pathLst>
            </a:custGeom>
            <a:solidFill>
              <a:schemeClr val="accent2"/>
            </a:solidFill>
            <a:ln cap="rnd"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29" name="Google Shape;529;p8"/>
            <p:cNvSpPr/>
            <p:nvPr/>
          </p:nvSpPr>
          <p:spPr>
            <a:xfrm>
              <a:off x="2515205" y="5107435"/>
              <a:ext cx="1920382" cy="472541"/>
            </a:xfrm>
            <a:custGeom>
              <a:rect b="b" l="l" r="r" t="t"/>
              <a:pathLst>
                <a:path extrusionOk="0" h="472541" w="1920382">
                  <a:moveTo>
                    <a:pt x="735217" y="0"/>
                  </a:moveTo>
                  <a:lnTo>
                    <a:pt x="750207" y="254833"/>
                  </a:lnTo>
                  <a:cubicBezTo>
                    <a:pt x="540345" y="254833"/>
                    <a:pt x="245538" y="222354"/>
                    <a:pt x="120620" y="254833"/>
                  </a:cubicBezTo>
                  <a:cubicBezTo>
                    <a:pt x="-4298" y="287312"/>
                    <a:pt x="-1800" y="368508"/>
                    <a:pt x="699" y="449705"/>
                  </a:cubicBezTo>
                  <a:cubicBezTo>
                    <a:pt x="640279" y="454702"/>
                    <a:pt x="1609643" y="487180"/>
                    <a:pt x="1919440" y="464695"/>
                  </a:cubicBezTo>
                  <a:cubicBezTo>
                    <a:pt x="1894456" y="394741"/>
                    <a:pt x="1971906" y="294807"/>
                    <a:pt x="1844489" y="254833"/>
                  </a:cubicBezTo>
                  <a:lnTo>
                    <a:pt x="1154941" y="224852"/>
                  </a:lnTo>
                  <a:lnTo>
                    <a:pt x="1169931" y="14990"/>
                  </a:lnTo>
                </a:path>
              </a:pathLst>
            </a:custGeom>
            <a:noFill/>
            <a:ln cap="rnd"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530" name="Google Shape;530;p8"/>
          <p:cNvSpPr/>
          <p:nvPr/>
        </p:nvSpPr>
        <p:spPr>
          <a:xfrm>
            <a:off x="631871" y="2498502"/>
            <a:ext cx="1995651" cy="2292935"/>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000">
                <a:solidFill>
                  <a:schemeClr val="lt1"/>
                </a:solidFill>
                <a:latin typeface="Arial"/>
                <a:ea typeface="Arial"/>
                <a:cs typeface="Arial"/>
                <a:sym typeface="Arial"/>
              </a:rPr>
              <a:t>Các em hãy quan sát hình 27.1, Nhận xét về lượng mưa ở châu Phi?</a:t>
            </a:r>
            <a:endParaRPr b="1" sz="2000">
              <a:solidFill>
                <a:schemeClr val="lt1"/>
              </a:solidFill>
              <a:latin typeface="Arial"/>
              <a:ea typeface="Arial"/>
              <a:cs typeface="Arial"/>
              <a:sym typeface="Arial"/>
            </a:endParaRPr>
          </a:p>
        </p:txBody>
      </p:sp>
      <p:grpSp>
        <p:nvGrpSpPr>
          <p:cNvPr id="531" name="Google Shape;531;p8"/>
          <p:cNvGrpSpPr/>
          <p:nvPr/>
        </p:nvGrpSpPr>
        <p:grpSpPr>
          <a:xfrm>
            <a:off x="6648433" y="1247610"/>
            <a:ext cx="4721527" cy="4169495"/>
            <a:chOff x="3886200" y="610649"/>
            <a:chExt cx="4616808" cy="5484718"/>
          </a:xfrm>
        </p:grpSpPr>
        <p:pic>
          <p:nvPicPr>
            <p:cNvPr id="532" name="Google Shape;532;p8"/>
            <p:cNvPicPr preferRelativeResize="0"/>
            <p:nvPr/>
          </p:nvPicPr>
          <p:blipFill rotWithShape="1">
            <a:blip r:embed="rId3">
              <a:alphaModFix/>
            </a:blip>
            <a:srcRect b="0" l="0" r="0" t="0"/>
            <a:stretch/>
          </p:blipFill>
          <p:spPr>
            <a:xfrm>
              <a:off x="3886201" y="610649"/>
              <a:ext cx="4616807" cy="5181601"/>
            </a:xfrm>
            <a:prstGeom prst="rect">
              <a:avLst/>
            </a:prstGeom>
            <a:noFill/>
            <a:ln cap="flat" cmpd="sng" w="12700">
              <a:solidFill>
                <a:srgbClr val="0099FF"/>
              </a:solidFill>
              <a:prstDash val="solid"/>
              <a:miter lim="800000"/>
              <a:headEnd len="sm" w="sm" type="none"/>
              <a:tailEnd len="sm" w="sm" type="none"/>
            </a:ln>
          </p:spPr>
        </p:pic>
        <p:sp>
          <p:nvSpPr>
            <p:cNvPr id="533" name="Google Shape;533;p8"/>
            <p:cNvSpPr txBox="1"/>
            <p:nvPr/>
          </p:nvSpPr>
          <p:spPr>
            <a:xfrm>
              <a:off x="3886200" y="5752150"/>
              <a:ext cx="4616806" cy="3432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H27.1 Lược đồ phân bố lượng mưa châu Phi</a:t>
              </a:r>
              <a:endParaRPr/>
            </a:p>
          </p:txBody>
        </p:sp>
      </p:grpSp>
      <p:pic>
        <p:nvPicPr>
          <p:cNvPr descr="C:\Users\Jean Valjean\Desktop\Bieu do Ua ga du gu.jpg" id="534" name="Google Shape;534;p8"/>
          <p:cNvPicPr preferRelativeResize="0"/>
          <p:nvPr/>
        </p:nvPicPr>
        <p:blipFill rotWithShape="1">
          <a:blip r:embed="rId4">
            <a:alphaModFix/>
          </a:blip>
          <a:srcRect b="0" l="0" r="0" t="0"/>
          <a:stretch/>
        </p:blipFill>
        <p:spPr>
          <a:xfrm>
            <a:off x="3265005" y="1644913"/>
            <a:ext cx="2764729" cy="2520687"/>
          </a:xfrm>
          <a:prstGeom prst="rect">
            <a:avLst/>
          </a:prstGeom>
          <a:noFill/>
          <a:ln cap="flat" cmpd="sng" w="9525">
            <a:solidFill>
              <a:srgbClr val="0099FF"/>
            </a:solidFill>
            <a:prstDash val="solid"/>
            <a:miter lim="800000"/>
            <a:headEnd len="sm" w="sm" type="none"/>
            <a:tailEnd len="sm" w="sm" type="none"/>
          </a:ln>
        </p:spPr>
      </p:pic>
      <p:sp>
        <p:nvSpPr>
          <p:cNvPr id="535" name="Google Shape;535;p8"/>
          <p:cNvSpPr txBox="1"/>
          <p:nvPr/>
        </p:nvSpPr>
        <p:spPr>
          <a:xfrm>
            <a:off x="3634223" y="4357950"/>
            <a:ext cx="2240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Trạm Ua-ga-đu-gu</a:t>
            </a:r>
            <a:endParaRPr sz="1800">
              <a:solidFill>
                <a:schemeClr val="lt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grpSp>
        <p:nvGrpSpPr>
          <p:cNvPr id="541" name="Google Shape;541;p9"/>
          <p:cNvGrpSpPr/>
          <p:nvPr/>
        </p:nvGrpSpPr>
        <p:grpSpPr>
          <a:xfrm>
            <a:off x="994820" y="610692"/>
            <a:ext cx="5886671" cy="625183"/>
            <a:chOff x="994820" y="496392"/>
            <a:chExt cx="5886671" cy="625183"/>
          </a:xfrm>
        </p:grpSpPr>
        <p:grpSp>
          <p:nvGrpSpPr>
            <p:cNvPr id="542" name="Google Shape;542;p9"/>
            <p:cNvGrpSpPr/>
            <p:nvPr/>
          </p:nvGrpSpPr>
          <p:grpSpPr>
            <a:xfrm>
              <a:off x="994820" y="626210"/>
              <a:ext cx="5886671" cy="495365"/>
              <a:chOff x="3532280" y="5381090"/>
              <a:chExt cx="5886671" cy="495365"/>
            </a:xfrm>
          </p:grpSpPr>
          <p:sp>
            <p:nvSpPr>
              <p:cNvPr id="543" name="Google Shape;543;p9"/>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4" name="Google Shape;544;p9"/>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45" name="Google Shape;545;p9"/>
            <p:cNvSpPr txBox="1"/>
            <p:nvPr/>
          </p:nvSpPr>
          <p:spPr>
            <a:xfrm>
              <a:off x="1595870" y="496392"/>
              <a:ext cx="265329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3. Khí hậu</a:t>
              </a:r>
              <a:endParaRPr sz="3200">
                <a:solidFill>
                  <a:schemeClr val="lt1"/>
                </a:solidFill>
                <a:latin typeface="Arial"/>
                <a:ea typeface="Arial"/>
                <a:cs typeface="Arial"/>
                <a:sym typeface="Arial"/>
              </a:endParaRPr>
            </a:p>
          </p:txBody>
        </p:sp>
      </p:grpSp>
      <p:sp>
        <p:nvSpPr>
          <p:cNvPr id="546" name="Google Shape;546;p9"/>
          <p:cNvSpPr/>
          <p:nvPr/>
        </p:nvSpPr>
        <p:spPr>
          <a:xfrm>
            <a:off x="956720" y="2235669"/>
            <a:ext cx="10940005" cy="97872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400">
                <a:solidFill>
                  <a:schemeClr val="lt1"/>
                </a:solidFill>
                <a:latin typeface="Arial"/>
                <a:ea typeface="Arial"/>
                <a:cs typeface="Arial"/>
                <a:sym typeface="Arial"/>
              </a:rPr>
              <a:t>- Phần lớn lãnh thổ châu Phi nằm giữa 2 chí tuyến nên châu Phi là lục địa nóng. (Nhiệt độ trung bình &gt; 20</a:t>
            </a:r>
            <a:r>
              <a:rPr b="1" lang="en-US" sz="2400">
                <a:solidFill>
                  <a:schemeClr val="lt1"/>
                </a:solidFill>
                <a:latin typeface="Times New Roman"/>
                <a:ea typeface="Times New Roman"/>
                <a:cs typeface="Times New Roman"/>
                <a:sym typeface="Times New Roman"/>
              </a:rPr>
              <a:t>℃ )</a:t>
            </a:r>
            <a:endParaRPr b="1" sz="2400">
              <a:solidFill>
                <a:schemeClr val="lt1"/>
              </a:solidFill>
              <a:latin typeface="Arial"/>
              <a:ea typeface="Arial"/>
              <a:cs typeface="Arial"/>
              <a:sym typeface="Arial"/>
            </a:endParaRPr>
          </a:p>
        </p:txBody>
      </p:sp>
      <p:sp>
        <p:nvSpPr>
          <p:cNvPr id="547" name="Google Shape;547;p9"/>
          <p:cNvSpPr/>
          <p:nvPr/>
        </p:nvSpPr>
        <p:spPr>
          <a:xfrm>
            <a:off x="956719" y="3260091"/>
            <a:ext cx="10940005" cy="142192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400">
                <a:solidFill>
                  <a:schemeClr val="lt1"/>
                </a:solidFill>
                <a:latin typeface="Arial"/>
                <a:ea typeface="Arial"/>
                <a:cs typeface="Arial"/>
                <a:sym typeface="Arial"/>
              </a:rPr>
              <a:t>- Lãnh thổ rộng lớn, dạng khối (nhất là Bắc Phi), ảnh hưởng của biển không vào sâu được đất liền, nên châu Phi là lục địa khô. Ở đây hình thành nhiều hoang mạc.</a:t>
            </a:r>
            <a:endParaRPr b="1" sz="2400">
              <a:solidFill>
                <a:schemeClr val="lt1"/>
              </a:solidFill>
              <a:latin typeface="Arial"/>
              <a:ea typeface="Arial"/>
              <a:cs typeface="Arial"/>
              <a:sym typeface="Arial"/>
            </a:endParaRPr>
          </a:p>
        </p:txBody>
      </p:sp>
      <p:sp>
        <p:nvSpPr>
          <p:cNvPr id="548" name="Google Shape;548;p9"/>
          <p:cNvSpPr/>
          <p:nvPr/>
        </p:nvSpPr>
        <p:spPr>
          <a:xfrm>
            <a:off x="982180" y="4749416"/>
            <a:ext cx="10914543" cy="97872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400">
                <a:solidFill>
                  <a:schemeClr val="lt1"/>
                </a:solidFill>
                <a:latin typeface="Arial"/>
                <a:ea typeface="Arial"/>
                <a:cs typeface="Arial"/>
                <a:sym typeface="Arial"/>
              </a:rPr>
              <a:t>- Lượng mưa ở châu Phi phân bố không đều, giảm dần về phía hai chí tuyến.</a:t>
            </a:r>
            <a:endParaRPr b="1" sz="2400">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包图主题2">
  <a:themeElements>
    <a:clrScheme name="自定义 50">
      <a:dk1>
        <a:srgbClr val="000000"/>
      </a:dk1>
      <a:lt1>
        <a:srgbClr val="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2017-07-04T12:34:02Z</dcterms:created>
  <dc:creator>优品PPT</dc:creator>
</cp:coreProperties>
</file>