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01" r:id="rId2"/>
    <p:sldId id="500" r:id="rId3"/>
    <p:sldId id="278" r:id="rId4"/>
    <p:sldId id="502" r:id="rId5"/>
    <p:sldId id="503" r:id="rId6"/>
    <p:sldId id="504" r:id="rId7"/>
    <p:sldId id="505" r:id="rId8"/>
    <p:sldId id="26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5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7645182" y="528110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(TIẾT 6)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595073" y="4342621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3">
            <a:extLst>
              <a:ext uri="{FF2B5EF4-FFF2-40B4-BE49-F238E27FC236}">
                <a16:creationId xmlns:a16="http://schemas.microsoft.com/office/drawing/2014/main" id="{CEB17141-2906-4859-B305-D4342A0B93A7}"/>
              </a:ext>
            </a:extLst>
          </p:cNvPr>
          <p:cNvSpPr/>
          <p:nvPr/>
        </p:nvSpPr>
        <p:spPr>
          <a:xfrm>
            <a:off x="9345825" y="48678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SGK (</a:t>
            </a:r>
            <a:r>
              <a:rPr lang="en-US" b="1" dirty="0" err="1"/>
              <a:t>phần</a:t>
            </a:r>
            <a:r>
              <a:rPr lang="en-US" b="1" dirty="0"/>
              <a:t> 2)</a:t>
            </a:r>
            <a:endParaRPr lang="fr-FR" sz="462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Kim </a:t>
                </a:r>
                <a:r>
                  <a:rPr lang="en-US" sz="2800" dirty="0" err="1"/>
                  <a:t>ngạch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khẩu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Việt</a:t>
                </a:r>
                <a:r>
                  <a:rPr lang="en-US" sz="2800" dirty="0"/>
                  <a:t> Nam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2010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2017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=0,01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−−0,04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+0,25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+0,44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tỉ</a:t>
                </a:r>
                <a:r>
                  <a:rPr lang="en-US" sz="2800" dirty="0"/>
                  <a:t> USD)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x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2010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2017(0≤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800" dirty="0"/>
                  <a:t> ).</a:t>
                </a:r>
              </a:p>
              <a:p>
                <a:r>
                  <a:rPr lang="en-US" sz="2800" dirty="0"/>
                  <a:t>a)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khẩu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Việt</a:t>
                </a:r>
                <a:r>
                  <a:rPr lang="en-US" sz="2800" dirty="0"/>
                  <a:t> Nam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endParaRPr lang="en-US" sz="2800" dirty="0"/>
              </a:p>
              <a:p>
                <a:r>
                  <a:rPr lang="en-US" sz="2800" dirty="0"/>
                  <a:t>2010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2017.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=0,03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−0,08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+0,25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luôn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khẩu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Việt</a:t>
                </a:r>
                <a:r>
                  <a:rPr lang="en-US" sz="2800" dirty="0"/>
                  <a:t> Nam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endParaRPr lang="en-US" sz="2800" dirty="0"/>
              </a:p>
              <a:p>
                <a:r>
                  <a:rPr lang="en-US" sz="2800" dirty="0" err="1"/>
                  <a:t>năm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2010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2017.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blipFill>
                <a:blip r:embed="rId3"/>
                <a:stretch>
                  <a:fillRect l="-620" t="-20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dọc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Toạ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tăng</a:t>
                </a:r>
                <a:r>
                  <a:rPr lang="en-US" dirty="0"/>
                  <a:t>,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vận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blipFill>
                <a:blip r:embed="rId3"/>
                <a:stretch>
                  <a:fillRect l="-878" t="-10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5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t = 0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t = 2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giảm</a:t>
                </a:r>
                <a:r>
                  <a:rPr lang="en-US" sz="2800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t = 2 </a:t>
                </a:r>
                <a:r>
                  <a:rPr lang="en-US" sz="2800" dirty="0" err="1"/>
                  <a:t>trở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tăng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blipFill>
                <a:blip r:embed="rId3"/>
                <a:stretch>
                  <a:fillRect l="-620" t="-1318" b="-2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05/00_21.png">
            <a:extLst>
              <a:ext uri="{FF2B5EF4-FFF2-40B4-BE49-F238E27FC236}">
                <a16:creationId xmlns:a16="http://schemas.microsoft.com/office/drawing/2014/main" id="{AE64B762-1BE5-4F44-AF93-D2612AF791B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85" y="3222169"/>
            <a:ext cx="6692658" cy="215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8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12.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điệu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blipFill>
                <a:blip r:embed="rId3"/>
                <a:stretch>
                  <a:fillRect l="-878" t="-12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64C8BA9-078F-48AD-94AF-8D2155D0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2966" y="1847276"/>
            <a:ext cx="4657143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 </a:t>
                </a: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âm</a:t>
                </a:r>
                <a:r>
                  <a:rPr lang="en-US" sz="2800" dirty="0"/>
                  <a:t> sang </a:t>
                </a:r>
                <a:r>
                  <a:rPr lang="en-US" sz="2800" dirty="0" err="1"/>
                  <a:t>dương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đổi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dương</a:t>
                </a:r>
                <a:r>
                  <a:rPr lang="en-US" sz="2800" dirty="0"/>
                  <a:t> sang </a:t>
                </a:r>
                <a:r>
                  <a:rPr lang="en-US" sz="2800" dirty="0" err="1"/>
                  <a:t>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 </a:t>
                </a: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3939"/>
                <a:ext cx="11785600" cy="5995462"/>
              </a:xfrm>
              <a:prstGeom prst="rect">
                <a:avLst/>
              </a:prstGeom>
              <a:blipFill>
                <a:blip r:embed="rId3"/>
                <a:stretch>
                  <a:fillRect l="-517" t="-1826" r="-2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9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– GTLN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GTNN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4F8B39B-EC28-4150-9A9D-5EEE8E63ABEE}"/>
              </a:ext>
            </a:extLst>
          </p:cNvPr>
          <p:cNvSpPr/>
          <p:nvPr/>
        </p:nvSpPr>
        <p:spPr>
          <a:xfrm rot="-1135901">
            <a:off x="6765131" y="444487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67B89FA9-3A67-4FF7-9033-58643F34D526}"/>
              </a:ext>
            </a:extLst>
          </p:cNvPr>
          <p:cNvSpPr/>
          <p:nvPr/>
        </p:nvSpPr>
        <p:spPr>
          <a:xfrm rot="813216">
            <a:off x="7245306" y="4655555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0DEE24A2-560C-4B29-875E-094F41F49C05}"/>
              </a:ext>
            </a:extLst>
          </p:cNvPr>
          <p:cNvSpPr/>
          <p:nvPr/>
        </p:nvSpPr>
        <p:spPr>
          <a:xfrm rot="-1135901">
            <a:off x="4491568" y="134853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341D22FF-92B5-4EBE-853D-A7D6133A72A7}"/>
              </a:ext>
            </a:extLst>
          </p:cNvPr>
          <p:cNvSpPr/>
          <p:nvPr/>
        </p:nvSpPr>
        <p:spPr>
          <a:xfrm rot="813216">
            <a:off x="4971743" y="155921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C5130C8-516C-8C95-FBBF-89095483CFBE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654</Words>
  <Application>Microsoft Office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2024-11-18T01:40:03Z</dcterms:modified>
</cp:coreProperties>
</file>