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2" r:id="rId6"/>
    <p:sldId id="263" r:id="rId7"/>
    <p:sldId id="266" r:id="rId8"/>
    <p:sldId id="268" r:id="rId9"/>
    <p:sldId id="265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425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82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353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822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520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3280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209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540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684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831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45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71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7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7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977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9925700435518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ngin_with_the_Wor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975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23618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8839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84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2 - 1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7781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–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16065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5769567" y="274395"/>
            <a:ext cx="6422432" cy="5081376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32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CÁC NGƯƠI HÃY VÀO </a:t>
            </a:r>
            <a:r>
              <a:rPr lang="en-US" sz="32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NHÓM DÀNH CHO GV BỘ MÔN VẬT LÝ TRAO ĐỔI TÀI LIỆU VÀ CHUYÊN MÔN CT 2018</a:t>
            </a:r>
          </a:p>
          <a:p>
            <a:pPr algn="ctr" defTabSz="685800"/>
            <a:r>
              <a:rPr lang="en-US" sz="54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https://www.facebook.com/groups/299257004355186</a:t>
            </a:r>
            <a:endParaRPr lang="en-US" sz="5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/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956603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Bạch Tuyết </a:t>
            </a:r>
          </a:p>
          <a:p>
            <a:pPr algn="ctr"/>
            <a:r>
              <a:rPr lang="en-US" sz="3600"/>
              <a:t>Ngươi sẽ chết chắc</a:t>
            </a:r>
          </a:p>
          <a:p>
            <a:pPr algn="ctr"/>
            <a:r>
              <a:rPr lang="en-US" sz="3600"/>
              <a:t>Snow White</a:t>
            </a:r>
          </a:p>
          <a:p>
            <a:pPr algn="ctr"/>
            <a:r>
              <a:rPr lang="en-US" sz="3600"/>
              <a:t>You will die</a:t>
            </a:r>
          </a:p>
        </p:txBody>
      </p:sp>
    </p:spTree>
    <p:extLst>
      <p:ext uri="{BB962C8B-B14F-4D97-AF65-F5344CB8AC3E}">
        <p14:creationId xmlns:p14="http://schemas.microsoft.com/office/powerpoint/2010/main" val="8230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Gọi Bạch Tuyết vào đây cho ta</a:t>
            </a:r>
          </a:p>
          <a:p>
            <a:pPr algn="ctr"/>
            <a:r>
              <a:rPr lang="en-US" sz="3600"/>
              <a:t>Call her on here</a:t>
            </a:r>
          </a:p>
        </p:txBody>
      </p:sp>
    </p:spTree>
    <p:extLst>
      <p:ext uri="{BB962C8B-B14F-4D97-AF65-F5344CB8AC3E}">
        <p14:creationId xmlns:p14="http://schemas.microsoft.com/office/powerpoint/2010/main" val="5710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Chỉ có một trái không có độc. Ngươi hãy chọn đi</a:t>
            </a:r>
          </a:p>
          <a:p>
            <a:pPr algn="ctr"/>
            <a:r>
              <a:rPr lang="en-US" sz="3600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/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1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A.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B.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219</Words>
  <PresentationFormat>Màn hình rộng</PresentationFormat>
  <Paragraphs>38</Paragraphs>
  <Slides>17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2" baseType="lpstr"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2018-04-07T23:14:01Z</dcterms:created>
  <dcterms:modified xsi:type="dcterms:W3CDTF">2023-09-16T11:59:54Z</dcterms:modified>
</cp:coreProperties>
</file>