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70" r:id="rId2"/>
    <p:sldMasterId id="2147483775" r:id="rId3"/>
    <p:sldMasterId id="2147483788" r:id="rId4"/>
    <p:sldMasterId id="2147483801" r:id="rId5"/>
    <p:sldMasterId id="2147483814" r:id="rId6"/>
    <p:sldMasterId id="2147483827" r:id="rId7"/>
    <p:sldMasterId id="2147483832" r:id="rId8"/>
  </p:sldMasterIdLst>
  <p:notesMasterIdLst>
    <p:notesMasterId r:id="rId33"/>
  </p:notesMasterIdLst>
  <p:sldIdLst>
    <p:sldId id="256" r:id="rId9"/>
    <p:sldId id="275" r:id="rId10"/>
    <p:sldId id="276" r:id="rId11"/>
    <p:sldId id="277" r:id="rId12"/>
    <p:sldId id="278" r:id="rId13"/>
    <p:sldId id="279" r:id="rId14"/>
    <p:sldId id="280" r:id="rId15"/>
    <p:sldId id="259" r:id="rId16"/>
    <p:sldId id="282" r:id="rId17"/>
    <p:sldId id="289" r:id="rId18"/>
    <p:sldId id="271" r:id="rId19"/>
    <p:sldId id="288" r:id="rId20"/>
    <p:sldId id="273" r:id="rId21"/>
    <p:sldId id="263" r:id="rId22"/>
    <p:sldId id="264" r:id="rId23"/>
    <p:sldId id="283" r:id="rId24"/>
    <p:sldId id="284" r:id="rId25"/>
    <p:sldId id="294" r:id="rId26"/>
    <p:sldId id="267" r:id="rId27"/>
    <p:sldId id="293" r:id="rId28"/>
    <p:sldId id="268" r:id="rId29"/>
    <p:sldId id="292" r:id="rId30"/>
    <p:sldId id="295" r:id="rId31"/>
    <p:sldId id="274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46A801-90C0-4DF5-B5AA-BAE8EE90779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54C634-C389-43B4-8A3D-F8B86453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A78FA3-E189-40E0-81D4-02349C180225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92E827-0B13-404C-A559-7B944846AFAB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777BB4-C46A-4478-8194-BC60679E40A2}" type="slidenum">
              <a:rPr lang="zh-CN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SimSun" panose="02010600030101010101" pitchFamily="2" charset="-122"/>
            </a:endParaRPr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DC4D08-7188-4622-8595-7D307FCE5C69}" type="slidenum">
              <a:rPr lang="zh-CN" altLang="en-US" smtClean="0">
                <a:latin typeface="Calibri" panose="020F0502020204030204" pitchFamily="34" charset="0"/>
                <a:ea typeface="SimSun" panose="02010600030101010101" pitchFamily="2" charset="-122"/>
              </a:rPr>
              <a:pPr/>
              <a:t>21</a:t>
            </a:fld>
            <a:endParaRPr lang="en-US" altLang="zh-CN" smtClean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文本占位符 18434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7782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771BE8-2EB7-4904-BB4C-9D76C92DD656}" type="slidenum">
              <a:rPr lang="en-US" altLang="zh-CN" sz="1300">
                <a:ea typeface="SimSun" panose="02010600030101010101" pitchFamily="2" charset="-122"/>
              </a:rPr>
              <a:pPr algn="r" eaLnBrk="1" hangingPunct="1"/>
              <a:t>9</a:t>
            </a:fld>
            <a:endParaRPr lang="en-US" altLang="zh-CN" sz="130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367BCE-B4EA-47C8-B717-39541068D7FB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ECEFA7E-85B7-4FE7-9AE0-1E5F766CBAE2}" type="slidenum">
              <a:rPr lang="zh-CN" altLang="en-US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D5A5F2-25C5-4142-8F8B-CACD0A28E860}" type="slidenum">
              <a:rPr lang="zh-CN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90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686DD4-87FD-4240-940E-A04667263E6F}" type="slidenum">
              <a:rPr lang="zh-CN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9114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E0D87F-8D9F-4A56-A2C5-760098043111}" type="slidenum">
              <a:rPr lang="en-US" altLang="zh-CN" smtClean="0">
                <a:solidFill>
                  <a:srgbClr val="000000"/>
                </a:solidFill>
                <a:latin typeface="等线" charset="-122"/>
              </a:rPr>
              <a:pPr/>
              <a:t>16</a:t>
            </a:fld>
            <a:endParaRPr lang="en-US" altLang="zh-CN" smtClean="0">
              <a:solidFill>
                <a:srgbClr val="000000"/>
              </a:solidFill>
              <a:latin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9318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9B9D4F-20BC-42C2-85F6-D1E87B5BCC96}" type="slidenum">
              <a:rPr lang="en-US" altLang="zh-CN" smtClean="0">
                <a:solidFill>
                  <a:srgbClr val="000000"/>
                </a:solidFill>
                <a:latin typeface="等线" charset="-122"/>
              </a:rPr>
              <a:pPr/>
              <a:t>17</a:t>
            </a:fld>
            <a:endParaRPr lang="en-US" altLang="zh-CN" smtClean="0">
              <a:solidFill>
                <a:srgbClr val="000000"/>
              </a:solidFill>
              <a:latin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52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D8A00E-8216-4E60-A171-FDA85E1DE7A9}" type="slidenum">
              <a:rPr lang="zh-CN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6FE1E4-2B65-4489-B387-D50CCFC25B3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4DEB-ACCD-4312-876C-45202B88D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236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42BB-6122-42CA-BE55-8E4517C795C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BCB0-3FD6-4553-A083-4F7C21E4D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5023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CC52-0EBA-40C5-A87A-D0DC6BE9E2B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9198-E280-4D18-BEFF-30E9BF34A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889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91610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4676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48431D8B-BDC0-4FB8-8A4F-4C0B72CD96A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A1C7C7-A982-4C8B-983B-D6C04EE13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241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21AAB094-A97E-4710-9FFA-FE31A9FFCA6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CF396D0C-7EB7-476A-9BD1-6FBB8AC2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280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42706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96777725-08CC-4EB3-ABF8-3CC95C1A98E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C3D0589-BDF9-4346-8DBA-B08BFBA25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4208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816B9F9A-1CFA-4F21-86D9-4B05C1A299F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ADB70B4D-4D01-4C1B-AEC6-AA9AD1C6A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2525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7D88FE81-06F6-471F-83C8-04A93517F16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35F8E5C-A9D5-49B5-8C89-E0064FFCE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822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D60D-75AD-4DA4-8BEC-56CF0D915F7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C84E-6BB6-403C-9778-4631EFEDF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918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99667345-D38A-4082-A817-787F17A5F99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7AA1CE66-D2AB-4EDD-8008-C908BFD39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8364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EF65791C-7A96-4B00-BB39-F167F6646DE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DCFCE2AC-57DB-4C7F-BF1D-AB0386F49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3850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FEC03D39-0967-4E27-945A-DF36CDF79A6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5DD78930-7D36-4AB1-B3DC-C2A54B679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348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BFF47570-21DE-4447-B554-8F353550EA6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A8A9B70-0858-4F7C-86F0-2AC85824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514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40B7A0C8-6C41-44FE-B01D-4D2CDA32F8B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39445FE0-E1B2-4489-9B35-24E461F9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335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C9562031-E7F3-4D55-82D8-A949C01C4E7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3D6C61E5-1E27-4C77-9224-196453CA8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666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1AAFF69F-BED2-4B3B-8E58-965217404F7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7AD4865D-015B-4B0A-AE13-1D7BFC2F7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3519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BB2ACDAA-FEC3-4CD8-870D-BBF9F866A83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A6EE2EE1-C740-4A82-AF47-DE136C03F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0587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405499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1A72214B-CE44-4D1B-84FD-6DDE225F5C7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2FB8A23-7C3B-4705-BBEB-BCD8FC875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13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B5BB68-74BE-499B-A449-E83F86D9384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0778-24EA-4ACD-AC77-62B4CE184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18986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8D922196-B159-432F-89B2-2232F21EFB0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77A85BF9-44DC-4E4F-BF4A-0A33FCC69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793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B862A741-1236-4E99-A184-A70D4FE2FA9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91CF6A1-E0E6-4F55-AAFF-3D362AC8C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6463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321117ED-70B7-4440-BD87-D9AB9A1B519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F7B37340-920A-4510-A2D4-19EC10BC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807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DA8210AA-6899-4DD1-BAAC-E5E07C84292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648A825B-5BC5-456E-9C3F-CBE20FF30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446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22F7CBE1-5E3C-4C87-9186-94798297358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AFF314A7-28AB-4755-B072-EEC6CD23D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115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2BECF43C-8D8D-4D69-8E20-81B38292E8C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50418A07-C5D8-47A9-AA5F-CA41D553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76157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8FFFE97C-AFAB-44A9-9CE7-8E578D4B427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770D60BB-C907-459E-8D72-54477A724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51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7B39E986-CFAB-4825-8C9E-334C46962B6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0FE65E98-DE16-40A6-BC63-17AFE0F25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3281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C46EADB9-A3B5-4BE5-894F-ED3940CCCAB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08A3A8D1-275D-4850-846E-01C23031E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3055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121A201A-F653-4459-B973-C6C9732358E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9031920E-EE02-4D7C-B905-6E9D3EF2A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732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0D90-B36A-4C3D-AD54-99221A7B011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976-BBFA-4B7A-AED7-B777BEF6B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3295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790102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74BB4707-E0D2-4AEB-93EF-DA4E2B0154A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2487595-66D9-41AC-B998-48D8AE12D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78414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F240C941-4C22-4440-AE32-D2DFB3E15B2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3683760-BAC4-4729-A721-2CBEFFE78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8058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5DAEA3A1-5BC6-41C7-997A-1309BCAAF8B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F972BEA4-32C9-472D-8779-D64EC46F9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6854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C1A1EB01-123B-4A66-92A0-6B4012E741B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91740706-CDAD-4245-98A7-3832F3CD7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158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79D7941C-4E91-4FB2-834B-69F657A2D16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3AFD6466-6EA4-4ADE-9782-40F3E8C63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6442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B619017A-9346-4076-B1D7-F49481867DC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8CE83C8-EF3B-4F10-8404-7BDCCD724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8975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F39C3DB1-2EB6-4368-9455-2A5321666D5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92C036E-3E36-4B39-96E8-D550C150B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9671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62511211-A8EE-4D21-9174-77F4BEEE102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9DA7DA1C-A7B2-4479-81C8-F5C6AED5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9888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CE71236E-C2E4-4395-ACA7-A293DFAF795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18E482C2-ED8B-48C0-B515-0E742757A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9651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C99C-9627-411E-A37C-8E57579551B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5920-B1B8-4674-AD7A-B862E249C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13234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8314AEA6-4980-4CA2-8DA3-865EFB94B44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34ED633-6908-4CDD-BF30-12C83E8BD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61291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04C07E1D-AA4A-45AA-88A5-E601DB3A8A1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C4F6CD9-75B9-4035-935D-FD21A85A0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7752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15608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989DFDA1-9601-4B19-AA2F-4A4AB03FC29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DAA57FBA-669E-4D39-8A85-2CC1F56BA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7813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F86839D2-AA07-4B0C-981A-71DAD26B24A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24AAAED-70BE-4E2C-B039-AC8F06247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003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4ACDB715-9356-407B-A002-5C142FC0BC3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51A2B6BC-9E06-491D-913A-01FCF1E13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85979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D3B39438-A70F-40C4-895B-6F200EC96E2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580AC14-8633-41AC-AAC5-61EE8887D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48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38A09EB1-BA44-40A2-93F8-DDDC1B76D9F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04F90E1D-17E0-42CA-A9A5-04A89AEDB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64008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121F2409-1B41-479E-8315-8971058E46A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0799B128-0B8C-4B5F-8D3E-6801750F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28562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CE2BFE8E-4328-4B18-BBC9-3B11E9D265D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8755BF90-CEF9-4F95-B262-4208307AA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3001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84AD-A3E6-4C83-B663-B4233070996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A6BE-0280-4081-8217-AEA463452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78325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5108D402-B498-44AF-AACB-9090808C145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C0835839-45BB-48E3-9D49-BECDA79F6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6414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E047B3B7-FA55-4A3F-8D89-BFEFC1CD5D6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D9D733A1-5E4B-4FC3-B635-284A115F2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3098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457BED32-2922-4131-B995-E42A35E7554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F08F5C92-3CFB-4052-BC92-CD13F5A9F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76288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F4B6245C-CEBB-40B4-BD41-D8B6ACD19A9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9E85019A-058F-4CC6-B403-E39575A0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944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647446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84767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8372307-A6A7-4F1E-B86E-839D7981455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558AFF86-6466-4881-89B5-1B5583C2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7693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BA348774-8325-4FE1-B22F-1FA02F04DBD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824E3C78-B65D-4811-BEF7-396CDCDD6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9492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51380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66423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25BACF-E186-498C-9A24-BC7D79E0FC9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94BB0-6629-41B5-936B-DB1FC73F3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11666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A4B30CF7-0D19-4DD3-9E85-EEC89ED3975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1D40F69-DA12-4837-B4A0-DC7A36A81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33916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548CEF4F-67CB-4452-8BB2-990635A15D6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747B5007-2EFF-4963-9E22-1BA75778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54832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8649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09E6-DEE7-4407-85ED-23ED5F0CAE0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CBE62-4ADE-4347-865D-6B22A8E3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2909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F445ED-74DD-47AF-BA5F-F61751BF395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3886-192D-4090-BE57-669E5FE1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653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69925" y="4986338"/>
            <a:ext cx="10912475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69925" y="530225"/>
            <a:ext cx="10912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8A2599-340A-4298-8085-47CF103D690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550" y="6111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743EC84-42AA-47A6-A95F-01200E968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03" r:id="rId2"/>
    <p:sldLayoutId id="2147484717" r:id="rId3"/>
    <p:sldLayoutId id="2147484704" r:id="rId4"/>
    <p:sldLayoutId id="2147484705" r:id="rId5"/>
    <p:sldLayoutId id="2147484706" r:id="rId6"/>
    <p:sldLayoutId id="2147484718" r:id="rId7"/>
    <p:sldLayoutId id="2147484707" r:id="rId8"/>
    <p:sldLayoutId id="2147484719" r:id="rId9"/>
    <p:sldLayoutId id="2147484708" r:id="rId10"/>
    <p:sldLayoutId id="2147484709" r:id="rId11"/>
    <p:sldLayoutId id="2147484720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21" r:id="rId2"/>
    <p:sldLayoutId id="2147484722" r:id="rId3"/>
    <p:sldLayoutId id="2147484711" r:id="rId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ED416717-9517-4A54-9529-80FBED35B3C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927CD8-CC2C-4090-BBC5-612F0988B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  <p:sldLayoutId id="2147484734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等线 Light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等线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等线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等线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E6A59207-4A11-47E7-9E8A-36E4CAB6949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E04E51-E772-40A5-971E-3F22A631B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  <p:sldLayoutId id="2147484746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等线 Light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等线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等线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等线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B0855E6D-9D0B-40AC-82DD-914EADE8937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5B4E6F-F3CA-4F6A-94D8-0B584CBE8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等线 Light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等线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等线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等线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1747F131-CFEB-4ACE-8BCE-D54E47671D1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2C95C6-D888-41FA-9D6F-C8770182C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  <p:sldLayoutId id="2147484770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等线 Light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等线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等线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等线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71" r:id="rId2"/>
    <p:sldLayoutId id="2147484772" r:id="rId3"/>
    <p:sldLayoutId id="2147484713" r:id="rId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73" r:id="rId2"/>
    <p:sldLayoutId id="2147484774" r:id="rId3"/>
    <p:sldLayoutId id="2147484715" r:id="rId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audio" Target="../media/audio4.wav"/><Relationship Id="rId10" Type="http://schemas.openxmlformats.org/officeDocument/2006/relationships/image" Target="../media/image40.png"/><Relationship Id="rId4" Type="http://schemas.openxmlformats.org/officeDocument/2006/relationships/audio" Target="../media/audio5.wav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VIDEO%20TV%20HK2%20CANH%20DIEU\14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9.gif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slide" Target="slide4.xml"/><Relationship Id="rId19" Type="http://schemas.openxmlformats.org/officeDocument/2006/relationships/image" Target="../media/image1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Administrator\Desktop\24-hinh-nen-powerpoint-tuyet-dep-danh-cho-cac-be-mam-non-1487092770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506538"/>
            <a:ext cx="3427413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3821113" y="1506538"/>
            <a:ext cx="74326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600" b="1">
                <a:solidFill>
                  <a:srgbClr val="FF0000"/>
                </a:solidFill>
                <a:latin typeface="Verdana" panose="020B0604030504040204" pitchFamily="34" charset="0"/>
              </a:rPr>
              <a:t>WELCOME</a:t>
            </a:r>
            <a:endParaRPr lang="vi-VN" altLang="en-US" sz="9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182938"/>
            <a:ext cx="29654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2777" y="2029732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oa</a:t>
            </a:r>
            <a:endParaRPr lang="en-US" sz="7200" dirty="0" smtClean="0">
              <a:solidFill>
                <a:srgbClr val="FF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99518" y="448406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FFFF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0718" y="3703071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latin typeface=".VnAvant" panose="020B7200000000000000" pitchFamily="34" charset="0"/>
              </a:rPr>
              <a:t>a</a:t>
            </a:r>
            <a:endParaRPr lang="en-US" sz="540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294" y="1972581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oe</a:t>
            </a:r>
            <a:endParaRPr lang="en-US" sz="7200" dirty="0" smtClean="0">
              <a:solidFill>
                <a:srgbClr val="FF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0718" y="5050750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 flipV="1">
            <a:off x="6097588" y="4075113"/>
            <a:ext cx="1189037" cy="66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6067425" y="5078413"/>
            <a:ext cx="1152525" cy="407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AutoShape 21"/>
          <p:cNvSpPr>
            <a:spLocks noChangeArrowheads="1"/>
          </p:cNvSpPr>
          <p:nvPr/>
        </p:nvSpPr>
        <p:spPr bwMode="auto">
          <a:xfrm>
            <a:off x="3875088" y="390525"/>
            <a:ext cx="7486650" cy="1390650"/>
          </a:xfrm>
          <a:prstGeom prst="cloudCallout">
            <a:avLst>
              <a:gd name="adj1" fmla="val -18681"/>
              <a:gd name="adj2" fmla="val 11586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68" name="Text Box 22"/>
          <p:cNvSpPr txBox="1">
            <a:spLocks noChangeArrowheads="1"/>
          </p:cNvSpPr>
          <p:nvPr/>
        </p:nvSpPr>
        <p:spPr bwMode="auto">
          <a:xfrm>
            <a:off x="4267200" y="766763"/>
            <a:ext cx="694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</a:rPr>
              <a:t>®iÓm gièng vµ kh¸c nhau cña vÇn oa vµ oe.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365597" y="1594586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1857155" y="1073773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7548563" y="3689350"/>
            <a:ext cx="3222625" cy="8255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C¸i</a:t>
            </a:r>
            <a:r>
              <a:rPr lang="en-US" sz="4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VNI-Avo" pitchFamily="2" charset="0"/>
              </a:rPr>
              <a:t>l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507288" y="4664075"/>
            <a:ext cx="1612900" cy="706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8000"/>
                </a:solidFill>
                <a:latin typeface="VNI-Avo" pitchFamily="2" charset="0"/>
              </a:rPr>
              <a:t>l</a:t>
            </a:r>
            <a:endParaRPr lang="en-US" sz="48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134475" y="4643438"/>
            <a:ext cx="1611313" cy="746125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53225" y="5440363"/>
            <a:ext cx="4459288" cy="7715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 smtClean="0">
                <a:latin typeface="VNI-Avo" pitchFamily="2" charset="0"/>
              </a:rPr>
              <a:t>lôø</a:t>
            </a:r>
            <a:r>
              <a:rPr lang="en-US" sz="4400" dirty="0" smtClean="0">
                <a:latin typeface="VNI-Avo" pitchFamily="2" charset="0"/>
              </a:rPr>
              <a:t> - </a:t>
            </a:r>
            <a:r>
              <a:rPr lang="en-US" sz="4400" dirty="0" err="1" smtClean="0">
                <a:latin typeface="VNI-Avo" pitchFamily="2" charset="0"/>
              </a:rPr>
              <a:t>oa</a:t>
            </a:r>
            <a:r>
              <a:rPr lang="en-US" sz="4400" dirty="0" smtClean="0">
                <a:latin typeface="VNI-Avo" pitchFamily="2" charset="0"/>
              </a:rPr>
              <a:t> - </a:t>
            </a:r>
            <a:r>
              <a:rPr lang="en-US" sz="4400" dirty="0" err="1" smtClean="0">
                <a:latin typeface="VNI-Avo" pitchFamily="2" charset="0"/>
              </a:rPr>
              <a:t>loa</a:t>
            </a:r>
            <a:endParaRPr lang="en-US" sz="4400" dirty="0" smtClean="0">
              <a:latin typeface="VNI-Avo" pitchFamily="2" charset="0"/>
            </a:endParaRPr>
          </a:p>
        </p:txBody>
      </p:sp>
      <p:sp>
        <p:nvSpPr>
          <p:cNvPr id="43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3440113" y="627063"/>
            <a:ext cx="629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875088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smtClean="0">
                <a:solidFill>
                  <a:srgbClr val="FFFFFF"/>
                </a:solidFill>
                <a:latin typeface="UTM Avo" charset="0"/>
              </a:rPr>
              <a:t>1. Làm quen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6083" y="2029731"/>
            <a:ext cx="1855694" cy="1200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>
                <a:solidFill>
                  <a:srgbClr val="008000"/>
                </a:solidFill>
                <a:latin typeface="VNI-Avo" pitchFamily="2" charset="0"/>
              </a:rPr>
              <a:t>oa</a:t>
            </a:r>
            <a:endParaRPr lang="en-US" sz="72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31" name="Rounded Rectangle 6"/>
          <p:cNvSpPr/>
          <p:nvPr/>
        </p:nvSpPr>
        <p:spPr>
          <a:xfrm>
            <a:off x="2019189" y="3230052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FFFF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32" name="Rounded Rectangle 7"/>
          <p:cNvSpPr/>
          <p:nvPr/>
        </p:nvSpPr>
        <p:spPr>
          <a:xfrm>
            <a:off x="2973930" y="3230052"/>
            <a:ext cx="914400" cy="871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latin typeface="VNI-Avo" pitchFamily="2" charset="0"/>
              </a:rPr>
              <a:t>a</a:t>
            </a:r>
            <a:endParaRPr lang="en-US" sz="54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470779" y="4719917"/>
            <a:ext cx="5316381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FFFF"/>
                </a:solidFill>
                <a:latin typeface="VNI-Avo" pitchFamily="2" charset="0"/>
              </a:rPr>
              <a:t>o - a - </a:t>
            </a:r>
            <a:r>
              <a:rPr lang="en-US" sz="5400" dirty="0" err="1" smtClean="0">
                <a:solidFill>
                  <a:srgbClr val="FFFFFF"/>
                </a:solidFill>
                <a:latin typeface="VNI-Avo" pitchFamily="2" charset="0"/>
              </a:rPr>
              <a:t>oa</a:t>
            </a:r>
            <a:endParaRPr lang="en-US" sz="54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534275" y="3611563"/>
            <a:ext cx="3236913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VNI-Avo" pitchFamily="2" charset="0"/>
              </a:rPr>
              <a:t>l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9900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1225550"/>
            <a:ext cx="3009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3" grpId="0" animBg="1"/>
      <p:bldP spid="43" grpId="1" animBg="1"/>
      <p:bldP spid="43" grpId="2" animBg="1"/>
      <p:bldP spid="43" grpId="3" animBg="1"/>
      <p:bldP spid="51" grpId="0"/>
      <p:bldP spid="51" grpId="1"/>
      <p:bldP spid="51" grpId="2"/>
      <p:bldP spid="51" grpId="3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381472" y="1780324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1857155" y="1073773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0" y="0"/>
            <a:ext cx="333851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smtClean="0">
                <a:solidFill>
                  <a:srgbClr val="FFFFFF"/>
                </a:solidFill>
                <a:latin typeface="UTM Avo" charset="0"/>
              </a:rPr>
              <a:t>1. Làm quen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634163" y="3881438"/>
            <a:ext cx="3573462" cy="9080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chÝch</a:t>
            </a:r>
            <a:r>
              <a:rPr lang="en-US" sz="44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chße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611938" y="4735513"/>
            <a:ext cx="1585912" cy="744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008000"/>
                </a:solidFill>
                <a:latin typeface="VNI-Avo" pitchFamily="2" charset="0"/>
              </a:rPr>
              <a:t>ch</a:t>
            </a:r>
            <a:endParaRPr lang="en-US" sz="400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8197850" y="4765675"/>
            <a:ext cx="1585913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VNI-Avo" pitchFamily="2" charset="0"/>
              </a:rPr>
              <a:t>oøe</a:t>
            </a:r>
            <a:endParaRPr lang="en-US" sz="40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76825" y="5510213"/>
            <a:ext cx="6591300" cy="7080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VNI-Avo" pitchFamily="2" charset="0"/>
                <a:cs typeface="+mn-cs"/>
              </a:rPr>
              <a:t>chôø</a:t>
            </a:r>
            <a:r>
              <a:rPr lang="en-US" sz="4000" dirty="0">
                <a:latin typeface="VNI-Avo" pitchFamily="2" charset="0"/>
                <a:cs typeface="+mn-cs"/>
              </a:rPr>
              <a:t> - </a:t>
            </a:r>
            <a:r>
              <a:rPr lang="en-US" sz="4000" dirty="0" err="1">
                <a:latin typeface="VNI-Avo" pitchFamily="2" charset="0"/>
                <a:cs typeface="+mn-cs"/>
              </a:rPr>
              <a:t>oe</a:t>
            </a:r>
            <a:r>
              <a:rPr lang="en-US" sz="4000" dirty="0">
                <a:latin typeface="VNI-Avo" pitchFamily="2" charset="0"/>
                <a:cs typeface="+mn-cs"/>
              </a:rPr>
              <a:t> –</a:t>
            </a:r>
            <a:r>
              <a:rPr lang="en-US" sz="4000" dirty="0" err="1">
                <a:latin typeface="VNI-Avo" pitchFamily="2" charset="0"/>
                <a:cs typeface="+mn-cs"/>
              </a:rPr>
              <a:t>choe</a:t>
            </a:r>
            <a:r>
              <a:rPr lang="en-US" sz="4000" dirty="0">
                <a:latin typeface="VNI-Avo" pitchFamily="2" charset="0"/>
                <a:cs typeface="+mn-cs"/>
              </a:rPr>
              <a:t> - </a:t>
            </a:r>
            <a:r>
              <a:rPr lang="en-US" sz="4000" dirty="0" err="1">
                <a:latin typeface="VNI-Avo" pitchFamily="2" charset="0"/>
                <a:cs typeface="+mn-cs"/>
              </a:rPr>
              <a:t>choøe</a:t>
            </a:r>
            <a:endParaRPr lang="en-US" sz="4000" dirty="0">
              <a:latin typeface="VNI-Avo" pitchFamily="2" charset="0"/>
              <a:cs typeface="+mn-cs"/>
            </a:endParaRPr>
          </a:p>
        </p:txBody>
      </p:sp>
      <p:sp>
        <p:nvSpPr>
          <p:cNvPr id="43" name="AutoShape 21"/>
          <p:cNvSpPr>
            <a:spLocks noChangeArrowheads="1"/>
          </p:cNvSpPr>
          <p:nvPr/>
        </p:nvSpPr>
        <p:spPr bwMode="auto">
          <a:xfrm>
            <a:off x="2778125" y="219075"/>
            <a:ext cx="7415213" cy="1120775"/>
          </a:xfrm>
          <a:prstGeom prst="wedgeEllipseCallout">
            <a:avLst>
              <a:gd name="adj1" fmla="val -47282"/>
              <a:gd name="adj2" fmla="val 96458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3082925" y="512763"/>
            <a:ext cx="6956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pic>
        <p:nvPicPr>
          <p:cNvPr id="179224" name="TextBox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697038"/>
            <a:ext cx="2462213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1611313" y="1943100"/>
            <a:ext cx="18557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008000"/>
                </a:solidFill>
                <a:latin typeface="VNI-Avo" pitchFamily="2" charset="0"/>
              </a:rPr>
              <a:t>oe</a:t>
            </a:r>
          </a:p>
        </p:txBody>
      </p:sp>
      <p:sp>
        <p:nvSpPr>
          <p:cNvPr id="2" name="Rounded Rectangle 9"/>
          <p:cNvSpPr/>
          <p:nvPr/>
        </p:nvSpPr>
        <p:spPr>
          <a:xfrm>
            <a:off x="1608044" y="321735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FFFF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4" name="Rounded Rectangle 10"/>
          <p:cNvSpPr/>
          <p:nvPr/>
        </p:nvSpPr>
        <p:spPr>
          <a:xfrm>
            <a:off x="2588185" y="3199891"/>
            <a:ext cx="914400" cy="8712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FFFF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179200" name="Rounded Rectangle 13"/>
          <p:cNvSpPr/>
          <p:nvPr/>
        </p:nvSpPr>
        <p:spPr>
          <a:xfrm>
            <a:off x="615732" y="4264334"/>
            <a:ext cx="4934385" cy="71568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latin typeface=".VnAvant" panose="020B7200000000000000" pitchFamily="34" charset="0"/>
              </a:rPr>
              <a:t>o- e - </a:t>
            </a:r>
            <a:r>
              <a:rPr lang="en-US" sz="5400" dirty="0" err="1" smtClean="0">
                <a:latin typeface=".VnAvant" panose="020B7200000000000000" pitchFamily="34" charset="0"/>
              </a:rPr>
              <a:t>oe</a:t>
            </a:r>
            <a:endParaRPr lang="en-US" sz="5400" dirty="0" smtClean="0">
              <a:latin typeface=".VnAvant" panose="020B7200000000000000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646863" y="3808413"/>
            <a:ext cx="3449637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VNI-Avo" pitchFamily="2" charset="0"/>
              </a:rPr>
              <a:t>ch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</a:rPr>
              <a:t>oøe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81947" name="Picture 1792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1282700"/>
            <a:ext cx="327501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49" grpId="0" animBg="1"/>
      <p:bldP spid="43" grpId="0" animBg="1"/>
      <p:bldP spid="43" grpId="1" animBg="1"/>
      <p:bldP spid="43" grpId="2" animBg="1"/>
      <p:bldP spid="43" grpId="3" animBg="1"/>
      <p:bldP spid="51" grpId="0"/>
      <p:bldP spid="51" grpId="1"/>
      <p:bldP spid="51" grpId="2"/>
      <p:bldP spid="51" grpId="3"/>
      <p:bldP spid="179225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65125"/>
            <a:ext cx="114808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962275"/>
            <a:ext cx="362585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841147" y="210887"/>
            <a:ext cx="4632513" cy="98590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Nghỉ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giải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962275"/>
            <a:ext cx="3624262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861" y="-32729"/>
            <a:ext cx="11927540" cy="7261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latin typeface="UTM Avo" panose="02040603050506020204" pitchFamily="18" charset="0"/>
              </a:rPr>
              <a:t>2. </a:t>
            </a:r>
            <a:r>
              <a:rPr lang="en-US" sz="4000" dirty="0" err="1" smtClean="0">
                <a:latin typeface="UTM Avo" panose="02040603050506020204" pitchFamily="18" charset="0"/>
              </a:rPr>
              <a:t>Tiếng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nào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có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vần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</a:t>
            </a:r>
            <a:r>
              <a:rPr lang="en-US" sz="4000" dirty="0" smtClean="0">
                <a:latin typeface="UTM Avo" panose="02040603050506020204" pitchFamily="18" charset="0"/>
              </a:rPr>
              <a:t>? </a:t>
            </a:r>
            <a:r>
              <a:rPr lang="en-US" sz="4000" dirty="0" err="1" smtClean="0">
                <a:latin typeface="UTM Avo" panose="02040603050506020204" pitchFamily="18" charset="0"/>
              </a:rPr>
              <a:t>Tiếng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nào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có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vần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oe</a:t>
            </a:r>
            <a:r>
              <a:rPr lang="en-US" sz="4000" dirty="0" smtClean="0">
                <a:latin typeface="UTM Avo" panose="02040603050506020204" pitchFamily="18" charset="0"/>
              </a:rPr>
              <a:t>?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09675" y="5884863"/>
            <a:ext cx="2422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.VnAvant" panose="020B7200000000000000" pitchFamily="34" charset="0"/>
              </a:rPr>
              <a:t>lãe s¸ng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08563" y="2514600"/>
            <a:ext cx="212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VNI-Avo" pitchFamily="2" charset="0"/>
              </a:rPr>
              <a:t>Tr</a:t>
            </a:r>
            <a:r>
              <a:rPr lang="en-US" altLang="en-US" sz="3200">
                <a:latin typeface=".VnAvant" panose="020B7200000000000000" pitchFamily="34" charset="0"/>
              </a:rPr>
              <a:t>ß</a:t>
            </a:r>
            <a:r>
              <a:rPr lang="en-US" altLang="en-US" sz="3200">
                <a:latin typeface="VNI-Avo" pitchFamily="2" charset="0"/>
              </a:rPr>
              <a:t>n xoe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680450" y="2578100"/>
            <a:ext cx="262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.VnAvant" panose="020B7200000000000000" pitchFamily="34" charset="0"/>
              </a:rPr>
              <a:t>Chia khãa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92200" y="2544763"/>
            <a:ext cx="193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VNI-Avo" pitchFamily="2" charset="0"/>
              </a:rPr>
              <a:t>Hoa sen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836025" y="5902325"/>
            <a:ext cx="193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.VnAvant" panose="020B7200000000000000" pitchFamily="34" charset="0"/>
              </a:rPr>
              <a:t>Tµu háa</a:t>
            </a:r>
          </a:p>
        </p:txBody>
      </p:sp>
      <p:sp>
        <p:nvSpPr>
          <p:cNvPr id="15" name="Oval 14"/>
          <p:cNvSpPr/>
          <p:nvPr/>
        </p:nvSpPr>
        <p:spPr>
          <a:xfrm>
            <a:off x="4164013" y="3427413"/>
            <a:ext cx="1822450" cy="1006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latin typeface="VNI-Avo" pitchFamily="2" charset="0"/>
              </a:rPr>
              <a:t>oa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92925" y="3492500"/>
            <a:ext cx="1820863" cy="1006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latin typeface="VNI-Avo" pitchFamily="2" charset="0"/>
              </a:rPr>
              <a:t>oe</a:t>
            </a:r>
            <a:endParaRPr lang="en-US" sz="4000" dirty="0">
              <a:latin typeface="VNI-Avo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283200" y="2833688"/>
            <a:ext cx="3656013" cy="6651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Oval Callout 6153"/>
          <p:cNvSpPr/>
          <p:nvPr/>
        </p:nvSpPr>
        <p:spPr>
          <a:xfrm>
            <a:off x="4695825" y="3387725"/>
            <a:ext cx="3295650" cy="12969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latin typeface="VNI-Avo" pitchFamily="2" charset="0"/>
              </a:rPr>
              <a:t>Tranh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veõ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gì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pic>
        <p:nvPicPr>
          <p:cNvPr id="8807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679450"/>
            <a:ext cx="2779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0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636588"/>
            <a:ext cx="31194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711200"/>
            <a:ext cx="3238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111625"/>
            <a:ext cx="29432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3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4197350"/>
            <a:ext cx="2606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2922588" y="2997200"/>
            <a:ext cx="1309687" cy="6191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70238" y="4291013"/>
            <a:ext cx="3722687" cy="1885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43575" y="4235450"/>
            <a:ext cx="3194050" cy="1622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Straight Connector 6144"/>
          <p:cNvCxnSpPr>
            <a:endCxn id="27" idx="1"/>
          </p:cNvCxnSpPr>
          <p:nvPr/>
        </p:nvCxnSpPr>
        <p:spPr>
          <a:xfrm>
            <a:off x="6469063" y="3033713"/>
            <a:ext cx="690562" cy="606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4" grpId="0"/>
      <p:bldP spid="26" grpId="0"/>
      <p:bldP spid="15" grpId="0" animBg="1"/>
      <p:bldP spid="27" grpId="0" animBg="1"/>
      <p:bldP spid="6154" grpId="0" animBg="1"/>
      <p:bldP spid="615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15925"/>
            <a:ext cx="67056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ea typeface="SimSun" panose="02010600030101010101" pitchFamily="2" charset="-122"/>
              </a:rPr>
              <a:t>Tìm </a:t>
            </a:r>
            <a:r>
              <a:rPr lang="en-US" altLang="en-US" sz="40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tiÕng cã chøa vÇn oa</a:t>
            </a:r>
            <a:r>
              <a:rPr lang="en-US" altLang="en-US" sz="4000" b="1">
                <a:solidFill>
                  <a:srgbClr val="000000"/>
                </a:solidFill>
                <a:ea typeface="SimSun" panose="02010600030101010101" pitchFamily="2" charset="-122"/>
              </a:rPr>
              <a:t>?</a:t>
            </a:r>
          </a:p>
          <a:p>
            <a:endParaRPr lang="en-US" altLang="en-US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ea typeface="SimSun" panose="02010600030101010101" pitchFamily="2" charset="-122"/>
              </a:rPr>
              <a:t>Tìm </a:t>
            </a:r>
            <a:r>
              <a:rPr lang="en-US" altLang="en-US" sz="4000" b="1">
                <a:solidFill>
                  <a:srgbClr val="000000"/>
                </a:solidFill>
                <a:latin typeface=".VnAvant" panose="020B7200000000000000" pitchFamily="34" charset="0"/>
              </a:rPr>
              <a:t>tiÕng cã chøa vÇn oe</a:t>
            </a:r>
            <a:r>
              <a:rPr lang="en-US" altLang="en-US" sz="4000" b="1">
                <a:solidFill>
                  <a:srgbClr val="000000"/>
                </a:solidFill>
                <a:ea typeface="SimSun" panose="02010600030101010101" pitchFamily="2" charset="-122"/>
              </a:rPr>
              <a:t>?</a:t>
            </a:r>
          </a:p>
          <a:p>
            <a:endParaRPr lang="en-US" altLang="en-US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962275"/>
            <a:ext cx="362585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841147" y="210887"/>
            <a:ext cx="4632513" cy="98590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Nghỉ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giải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962275"/>
            <a:ext cx="3624262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874713"/>
            <a:ext cx="2019301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" y="0"/>
            <a:ext cx="3455894" cy="87405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UTM Avo" panose="02040603050506020204" pitchFamily="18" charset="0"/>
              </a:rPr>
              <a:t>3. </a:t>
            </a:r>
            <a:r>
              <a:rPr lang="en-US" sz="4800" dirty="0" err="1" smtClean="0">
                <a:latin typeface="UTM Avo" panose="02040603050506020204" pitchFamily="18" charset="0"/>
              </a:rPr>
              <a:t>Tập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đọc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9626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874713"/>
            <a:ext cx="10656888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1219200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219575" y="642938"/>
            <a:ext cx="3297238" cy="560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smtClean="0">
                <a:solidFill>
                  <a:srgbClr val="FFFFFF"/>
                </a:solidFill>
                <a:latin typeface="UTM Avo" charset="0"/>
              </a:rPr>
              <a:t>Khởi động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874713"/>
            <a:ext cx="2019301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" y="0"/>
            <a:ext cx="3455894" cy="87405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UTM Avo" panose="02040603050506020204" pitchFamily="18" charset="0"/>
              </a:rPr>
              <a:t>3. </a:t>
            </a:r>
            <a:r>
              <a:rPr lang="en-US" sz="4800" dirty="0" err="1" smtClean="0">
                <a:latin typeface="UTM Avo" panose="02040603050506020204" pitchFamily="18" charset="0"/>
              </a:rPr>
              <a:t>Tập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đọc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983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874713"/>
            <a:ext cx="10656888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85013" y="1331913"/>
            <a:ext cx="195262" cy="355600"/>
            <a:chOff x="7111015" y="1358283"/>
            <a:chExt cx="195306" cy="355107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819525" y="2282825"/>
            <a:ext cx="195263" cy="355600"/>
            <a:chOff x="7111015" y="1358283"/>
            <a:chExt cx="195306" cy="35510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169275" y="2282825"/>
            <a:ext cx="195263" cy="355600"/>
            <a:chOff x="7111015" y="1358283"/>
            <a:chExt cx="195306" cy="35510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080000" y="2727325"/>
            <a:ext cx="195263" cy="354013"/>
            <a:chOff x="7111015" y="1358283"/>
            <a:chExt cx="195306" cy="35510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266113" y="2727325"/>
            <a:ext cx="195262" cy="354013"/>
            <a:chOff x="7111015" y="1358283"/>
            <a:chExt cx="195306" cy="355107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046788" y="3179763"/>
            <a:ext cx="195262" cy="355600"/>
            <a:chOff x="7111015" y="1358283"/>
            <a:chExt cx="195306" cy="35510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275263" y="4111625"/>
            <a:ext cx="195262" cy="355600"/>
            <a:chOff x="7111015" y="1358283"/>
            <a:chExt cx="195306" cy="35510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381250" y="4111625"/>
            <a:ext cx="195263" cy="355600"/>
            <a:chOff x="7111015" y="1358283"/>
            <a:chExt cx="195306" cy="35510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8782050" y="4556125"/>
            <a:ext cx="195263" cy="354013"/>
            <a:chOff x="7111015" y="1358283"/>
            <a:chExt cx="195306" cy="35510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H="1">
            <a:off x="8047038" y="1819275"/>
            <a:ext cx="122237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430963" y="2263775"/>
            <a:ext cx="1206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658100" y="3611563"/>
            <a:ext cx="122238" cy="373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226050" y="3630613"/>
            <a:ext cx="1206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1808163" y="457200"/>
            <a:ext cx="19653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9612" y="809804"/>
            <a:ext cx="4817659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ý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óng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10036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087688"/>
            <a:ext cx="11163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033838" y="809625"/>
            <a:ext cx="752475" cy="6461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739900" y="3016250"/>
            <a:ext cx="46038" cy="61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09700" y="3760788"/>
            <a:ext cx="555625" cy="5032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2725" y="4743450"/>
            <a:ext cx="606425" cy="623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5. </a:t>
            </a:r>
            <a:r>
              <a:rPr lang="en-US" altLang="en-US" sz="4000" b="1">
                <a:latin typeface="UTM Avo" panose="02040603050506020204" pitchFamily="18" charset="0"/>
                <a:ea typeface="SimSun" panose="02010600030101010101" pitchFamily="2" charset="-122"/>
              </a:rPr>
              <a:t>Tập viết</a:t>
            </a:r>
          </a:p>
        </p:txBody>
      </p:sp>
      <p:pic>
        <p:nvPicPr>
          <p:cNvPr id="10240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592513"/>
            <a:ext cx="115792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9089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Thank you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903288"/>
            <a:ext cx="69389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093788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095375"/>
            <a:ext cx="3205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22650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430588"/>
            <a:ext cx="3173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2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400" b="1" smtClean="0">
              <a:solidFill>
                <a:srgbClr val="FF0000"/>
              </a:solidFill>
              <a:latin typeface="VNI-Zap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  <a:extLst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2225" y="904875"/>
            <a:ext cx="7164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1: Tranh vẽ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96963" y="2822575"/>
            <a:ext cx="3960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 án: </a:t>
            </a:r>
            <a:r>
              <a:rPr lang="en-US" altLang="en-US" sz="480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 cừu</a:t>
            </a:r>
            <a:endParaRPr lang="en-US" altLang="en-US" sz="4800" b="1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9542183" y="5059110"/>
            <a:ext cx="1101386" cy="881045"/>
          </a:xfrm>
          <a:prstGeom prst="rect">
            <a:avLst/>
          </a:prstGeom>
        </p:spPr>
      </p:pic>
      <p:pic>
        <p:nvPicPr>
          <p:cNvPr id="7066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947863"/>
            <a:ext cx="39528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  <a:extLst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1354138"/>
            <a:ext cx="95392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2: Điền vần </a:t>
            </a:r>
            <a:r>
              <a:rPr lang="en-US" altLang="en-US" sz="400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ưu</a:t>
            </a:r>
            <a:r>
              <a:rPr lang="en-US" altLang="en-US" sz="40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hoặc vần </a:t>
            </a:r>
            <a:r>
              <a:rPr lang="en-US" altLang="en-US" sz="400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ươu</a:t>
            </a:r>
            <a:r>
              <a:rPr lang="en-US" altLang="en-US" sz="40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thích hợp vào chỗ chấm.  </a:t>
            </a:r>
          </a:p>
        </p:txBody>
      </p:sp>
      <p:grpSp>
        <p:nvGrpSpPr>
          <p:cNvPr id="71684" name="Group 11"/>
          <p:cNvGrpSpPr>
            <a:grpSpLocks/>
          </p:cNvGrpSpPr>
          <p:nvPr/>
        </p:nvGrpSpPr>
        <p:grpSpPr bwMode="auto">
          <a:xfrm>
            <a:off x="3130550" y="3248025"/>
            <a:ext cx="5414963" cy="1116013"/>
            <a:chOff x="3621974" y="3158838"/>
            <a:chExt cx="5415148" cy="1116280"/>
          </a:xfrm>
        </p:grpSpPr>
        <p:sp>
          <p:nvSpPr>
            <p:cNvPr id="8" name="Rounded Rectangle 7"/>
            <p:cNvSpPr/>
            <p:nvPr/>
          </p:nvSpPr>
          <p:spPr>
            <a:xfrm>
              <a:off x="3621974" y="3158838"/>
              <a:ext cx="5415148" cy="11162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prstClr val="black"/>
                  </a:solidFill>
                  <a:latin typeface="UTM Avo" pitchFamily="18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UTM Avo" pitchFamily="18" charset="0"/>
                </a:rPr>
                <a:t>chim</a:t>
              </a:r>
              <a:r>
                <a:rPr lang="en-US" sz="4800" dirty="0">
                  <a:solidFill>
                    <a:prstClr val="black"/>
                  </a:solidFill>
                  <a:latin typeface="UTM Avo" pitchFamily="18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UTM Avo" pitchFamily="18" charset="0"/>
                </a:rPr>
                <a:t>kh</a:t>
              </a:r>
              <a:r>
                <a:rPr lang="en-US" sz="4800" dirty="0">
                  <a:solidFill>
                    <a:prstClr val="black"/>
                  </a:solidFill>
                  <a:latin typeface="UTM Avo" pitchFamily="18" charset="0"/>
                </a:rPr>
                <a:t>….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7549583" y="3444656"/>
              <a:ext cx="177806" cy="1000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1438" y="3390900"/>
            <a:ext cx="1452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ươu</a:t>
            </a:r>
            <a:endParaRPr lang="en-US" altLang="en-US" sz="18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9047814" y="4159617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  <a:extLst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3150" y="795338"/>
            <a:ext cx="7318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3: Tranh vẽ gì?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3300413"/>
            <a:ext cx="4727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 án: </a:t>
            </a:r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hươu sao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4762662" y="4453855"/>
            <a:ext cx="1101386" cy="881045"/>
          </a:xfrm>
          <a:prstGeom prst="rect">
            <a:avLst/>
          </a:prstGeom>
        </p:spPr>
      </p:pic>
      <p:pic>
        <p:nvPicPr>
          <p:cNvPr id="7271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97075"/>
            <a:ext cx="41814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10502152" y="4658572"/>
            <a:ext cx="1101386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835400" y="74613"/>
            <a:ext cx="436403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6963" y="630238"/>
            <a:ext cx="4562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Đọc </a:t>
            </a:r>
            <a:r>
              <a:rPr lang="en-US" altLang="en-US" b="1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bµi tËp ®äc</a:t>
            </a:r>
            <a:r>
              <a:rPr lang="vi-VN" altLang="en-US" sz="4400" b="1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:</a:t>
            </a:r>
            <a:endParaRPr lang="en-US" altLang="en-US" sz="4400" b="1">
              <a:solidFill>
                <a:srgbClr val="ADDE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pic>
        <p:nvPicPr>
          <p:cNvPr id="7373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352550"/>
            <a:ext cx="8474075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8" y="4414838"/>
            <a:ext cx="2441576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6"/>
          <p:cNvSpPr txBox="1">
            <a:spLocks noChangeArrowheads="1"/>
          </p:cNvSpPr>
          <p:nvPr/>
        </p:nvSpPr>
        <p:spPr bwMode="auto">
          <a:xfrm>
            <a:off x="2362200" y="20637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2020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03963" y="1420813"/>
            <a:ext cx="31369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 - oe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62375" y="1743075"/>
            <a:ext cx="228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113: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13" name="Oval 1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763" name="TextBox 13"/>
            <p:cNvSpPr txBox="1">
              <a:spLocks noChangeArrowheads="1"/>
            </p:cNvSpPr>
            <p:nvPr/>
          </p:nvSpPr>
          <p:spPr bwMode="auto">
            <a:xfrm>
              <a:off x="2095499" y="3366363"/>
              <a:ext cx="3505201" cy="209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000">
                  <a:solidFill>
                    <a:srgbClr val="008000"/>
                  </a:solidFill>
                  <a:latin typeface="VNI-Avo" pitchFamily="2" charset="0"/>
                </a:rPr>
                <a:t>oa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400800" y="2667000"/>
            <a:ext cx="4038600" cy="3683000"/>
            <a:chOff x="6400800" y="2743200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761" name="TextBox 16"/>
            <p:cNvSpPr txBox="1">
              <a:spLocks noChangeArrowheads="1"/>
            </p:cNvSpPr>
            <p:nvPr/>
          </p:nvSpPr>
          <p:spPr bwMode="auto">
            <a:xfrm>
              <a:off x="6856927" y="3436716"/>
              <a:ext cx="3201473" cy="209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000">
                  <a:solidFill>
                    <a:srgbClr val="008000"/>
                  </a:solidFill>
                  <a:latin typeface="VNI-Avo" pitchFamily="2" charset="0"/>
                </a:rPr>
                <a:t>oe</a:t>
              </a:r>
            </a:p>
          </p:txBody>
        </p:sp>
      </p:grpSp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2263"/>
            <a:ext cx="108839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63563"/>
            <a:ext cx="63579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446338"/>
            <a:ext cx="46513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01888" y="2244725"/>
            <a:ext cx="50069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.VnAvant" panose="020B7200000000000000" pitchFamily="34" charset="0"/>
                <a:ea typeface="SimSun" panose="02010600030101010101" pitchFamily="2" charset="-122"/>
              </a:rPr>
              <a:t>So s¸nh ®iÓm gièng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.VnAvant" panose="020B7200000000000000" pitchFamily="34" charset="0"/>
                <a:ea typeface="SimSun" panose="02010600030101010101" pitchFamily="2" charset="-122"/>
              </a:rPr>
              <a:t>vµ kh¸c nhau cña vÇn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.VnAvant" panose="020B7200000000000000" pitchFamily="34" charset="0"/>
                <a:ea typeface="SimSun" panose="02010600030101010101" pitchFamily="2" charset="-122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oa </a:t>
            </a:r>
            <a:r>
              <a:rPr lang="en-US" altLang="en-US" sz="3600">
                <a:latin typeface=".VnAvant" panose="020B7200000000000000" pitchFamily="34" charset="0"/>
                <a:ea typeface="SimSun" panose="02010600030101010101" pitchFamily="2" charset="-122"/>
              </a:rPr>
              <a:t>vµ </a:t>
            </a: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oe</a:t>
            </a:r>
            <a:r>
              <a:rPr lang="en-US" altLang="en-US" sz="3600">
                <a:latin typeface=".VnAvant" panose="020B7200000000000000" pitchFamily="34" charset="0"/>
                <a:ea typeface="SimSun" panose="02010600030101010101" pitchFamily="2" charset="-122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1119</TotalTime>
  <Words>248</Words>
  <Application>Microsoft Office PowerPoint</Application>
  <PresentationFormat>Widescreen</PresentationFormat>
  <Paragraphs>77</Paragraphs>
  <Slides>24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7" baseType="lpstr">
      <vt:lpstr>Arial</vt:lpstr>
      <vt:lpstr>Verdana</vt:lpstr>
      <vt:lpstr>Wingdings 2</vt:lpstr>
      <vt:lpstr>Calibri</vt:lpstr>
      <vt:lpstr>Calibri Light</vt:lpstr>
      <vt:lpstr>SimSun</vt:lpstr>
      <vt:lpstr>等线 Light</vt:lpstr>
      <vt:lpstr>等线</vt:lpstr>
      <vt:lpstr>UTM Avo</vt:lpstr>
      <vt:lpstr>VNI-Zap</vt:lpstr>
      <vt:lpstr>Tahoma</vt:lpstr>
      <vt:lpstr>Times New Roman</vt:lpstr>
      <vt:lpstr>.VnAvant</vt:lpstr>
      <vt:lpstr>HP001 4 hàng</vt:lpstr>
      <vt:lpstr>VNI-Avo</vt:lpstr>
      <vt:lpstr>Aspect</vt:lpstr>
      <vt:lpstr>Office 主题</vt:lpstr>
      <vt:lpstr>Office Theme</vt:lpstr>
      <vt:lpstr>1_Office Theme</vt:lpstr>
      <vt:lpstr>2_Office Theme</vt:lpstr>
      <vt:lpstr>3_Office Theme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90</cp:revision>
  <dcterms:created xsi:type="dcterms:W3CDTF">2020-08-10T07:03:43Z</dcterms:created>
  <dcterms:modified xsi:type="dcterms:W3CDTF">2021-01-19T12:15:59Z</dcterms:modified>
</cp:coreProperties>
</file>