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9" r:id="rId3"/>
  </p:sldMasterIdLst>
  <p:notesMasterIdLst>
    <p:notesMasterId r:id="rId50"/>
  </p:notesMasterIdLst>
  <p:sldIdLst>
    <p:sldId id="1691" r:id="rId4"/>
    <p:sldId id="1697" r:id="rId5"/>
    <p:sldId id="1687" r:id="rId6"/>
    <p:sldId id="2202" r:id="rId7"/>
    <p:sldId id="2147469954" r:id="rId8"/>
    <p:sldId id="2147469955" r:id="rId9"/>
    <p:sldId id="2147469956" r:id="rId10"/>
    <p:sldId id="2147469959" r:id="rId11"/>
    <p:sldId id="2147469980" r:id="rId12"/>
    <p:sldId id="1911" r:id="rId13"/>
    <p:sldId id="2147469981" r:id="rId14"/>
    <p:sldId id="2147469982" r:id="rId15"/>
    <p:sldId id="2147469983" r:id="rId16"/>
    <p:sldId id="2147469984" r:id="rId17"/>
    <p:sldId id="2147469985" r:id="rId18"/>
    <p:sldId id="2147470012" r:id="rId19"/>
    <p:sldId id="2147469987" r:id="rId20"/>
    <p:sldId id="2147469957" r:id="rId21"/>
    <p:sldId id="2147469988" r:id="rId22"/>
    <p:sldId id="2147469989" r:id="rId23"/>
    <p:sldId id="2147469990" r:id="rId24"/>
    <p:sldId id="2147469991" r:id="rId25"/>
    <p:sldId id="2147469992" r:id="rId26"/>
    <p:sldId id="2147469993" r:id="rId27"/>
    <p:sldId id="2236" r:id="rId28"/>
    <p:sldId id="2147469967" r:id="rId29"/>
    <p:sldId id="2147469994" r:id="rId30"/>
    <p:sldId id="2147469995" r:id="rId31"/>
    <p:sldId id="2147469996" r:id="rId32"/>
    <p:sldId id="2147469997" r:id="rId33"/>
    <p:sldId id="2147469998" r:id="rId34"/>
    <p:sldId id="2147469962" r:id="rId35"/>
    <p:sldId id="2147469968" r:id="rId36"/>
    <p:sldId id="2147469999" r:id="rId37"/>
    <p:sldId id="2147470001" r:id="rId38"/>
    <p:sldId id="2147470002" r:id="rId39"/>
    <p:sldId id="2147470003" r:id="rId40"/>
    <p:sldId id="2147470004" r:id="rId41"/>
    <p:sldId id="2147470005" r:id="rId42"/>
    <p:sldId id="2147469966" r:id="rId43"/>
    <p:sldId id="2147469969" r:id="rId44"/>
    <p:sldId id="2147470006" r:id="rId45"/>
    <p:sldId id="2147470009" r:id="rId46"/>
    <p:sldId id="2147470008" r:id="rId47"/>
    <p:sldId id="2147470010" r:id="rId48"/>
    <p:sldId id="214747001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3399"/>
    <a:srgbClr val="E622B3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Kiểu Có chủ đề 1 - Màu chủ đề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iểu Trung bình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Kiểu Tố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E8D12-3DDB-409F-8BCE-DE48EBF45535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64DAF-48C8-4D0B-B800-773AC97AD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090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4DAF-48C8-4D0B-B800-773AC97ADC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428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D526F-E603-4418-9E55-F188AEE549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25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D526F-E603-4418-9E55-F188AEE549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20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76BFD86-3358-45B5-AA49-ABD5B671F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CBBB927B-CA1A-4BA7-A9E0-6EECFCC72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01D2641-7A72-45FB-A49D-46FEEF9BC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674E9D3-BA8E-4489-B3AF-939CB506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0F8E5BF-9DFD-4582-8B91-67FBAD82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65189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E82F7E7-10F5-445F-907D-310F302C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B42FD19-097C-4F75-8CC4-A0382AC4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AD594C1-3AF6-4505-B3D2-D38DBAF5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98AAB0B-40C8-4872-8682-067FD8D1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2704218-BF1D-408F-91C9-0654202F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6867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3C4DC24C-91CA-4613-822B-83E3AD058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D325FAD-192C-4230-A87D-9F73CAF85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C73B85B-6E7F-4997-96CB-62A1369E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4D4E8A3-AA32-4E7C-8B51-C8BBA0DD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CD2DBF0-7346-4E49-ACE2-13091D56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29856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92798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E2FF7D-20B6-4A29-99D8-486782645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C3C288-53A0-44A3-A2AB-78ADF1C19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FA72F1-A803-416D-A7E7-A301D090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9D3FD1-0C5A-4055-AFDA-B26BF345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3DFF27-66C9-4723-B363-DFFCCCD3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880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E7E393-4A66-4831-9C7F-19C11C971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EF1549-5498-48CE-ADE5-BDA48A797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508C4C-34D2-4B5A-B75D-6A8605C5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F9D3C3-3BB4-405B-A376-C3E2EC42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E6007F-9631-4181-95A0-0E6C4C5B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6849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A75CC1-F177-4787-99E8-AEB88BCA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655FAA-FB01-459F-AFAE-D07677A8A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3DFBD7-F31C-4D07-AD56-2174C1EA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CA709B-3B41-49D4-B90F-F528FCDCF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56D5D2-7F25-4A22-BD46-19BD25222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6041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DA342-B523-4411-8039-368ABC45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522680-5E9F-44B8-91E3-39CD0A3F4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B470BA-3703-4A89-B0B8-23D653CE1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AD8533-8A26-498C-AA73-6FCCFBC0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0C3B52-2A28-4359-A5A9-7D77DD4C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AB3127-CF78-4C23-8D46-1688F413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2138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06047A-A9E3-4832-A5AF-2D1D47D31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A46CAF-D616-4241-AEE7-3A24F1817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2504E5-6D1E-42AD-A8C3-8729023A4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E66A05-9480-4F2C-8679-E0EE85A1B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1B06E2-0874-47F4-B0B2-C835E9726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D6EF84-00A7-4DFC-8D2A-643D84A8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B0AE091-348B-43FA-B7FC-6C26404B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DB583F7-1E61-4C54-90E3-C1742FB2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3710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5E8AD-682D-44DF-943B-18948326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7E37B0-1455-4A44-ABEF-5D1C4F3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F008D3-2E2E-43F7-9876-A24B6C5B7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D819112-BDED-46FD-BAF2-F7F8E4AE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7164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DE124C-513E-4D04-91A1-7FC73DA72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4CD08FC-8C9A-4683-AEFD-19FDCE2A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06C9000-6234-4D56-A0B0-FC1B92A2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328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EBE9AF-772D-4878-BF50-9CF71AAAE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F956B68-2D33-4FCC-92F2-533E5095B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EFD3D29-316A-4770-9481-526D5AD8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FCA76BA-9FEA-49BD-9A5F-3241C7AF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2E521AC-62F4-43EB-843B-C5359EF5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91452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1D558-2ABC-4E3A-8382-5DB73AA9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F1F723-DE8F-48BB-8D65-54A22EC0C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BA2E9C-6BBB-4B7E-AB48-F00223E61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9DAD72-E1F2-400B-A0A4-9C7697CD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C38D1C-D254-4668-80E0-5B3B081B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9DA9C0-0AC9-40CD-A5D7-80A1C98D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5358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7A59E-E72C-4B99-9F17-1F9590A4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85B8C51-1019-4CBA-972F-B22F26141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CEDED3F-6F78-45AA-A138-27C42D4D3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5245F9-EA03-4AAE-ADEB-FF7FE5A26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626831-17E8-4331-9FFC-0E3EB11C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E09D09-AB82-4756-A8A5-FD2027A5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4110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3A95A0-CF00-486A-BD2B-71CA0723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969A52-441E-45A7-95A4-0CEE65195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7A7F3-53C9-48AC-864E-E23087BD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96D27B-7D3A-421E-977C-5CCC3DD0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D01740-4FB5-4BD8-AF75-15C71D09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8458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C2DFB1E-6931-4910-A796-4AFF50A36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6F60E5-A1AB-496B-A4DD-650BB337F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98859E-97F9-471F-B9A4-4C30088A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E08316-9EB4-455D-A843-041538EED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D4FBD2-2604-4C03-8656-67D703E6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65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bg>
      <p:bgPr>
        <a:solidFill>
          <a:schemeClr val="lt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525"/>
              </a:spcBef>
              <a:spcAft>
                <a:spcPts val="0"/>
              </a:spcAft>
              <a:buSzPts val="1170"/>
              <a:buNone/>
              <a:defRPr sz="1950">
                <a:solidFill>
                  <a:srgbClr val="FFFFFF"/>
                </a:solidFill>
              </a:defRPr>
            </a:lvl1pPr>
            <a:lvl2pPr lvl="1" algn="ctr">
              <a:spcBef>
                <a:spcPts val="413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/>
          <p:nvPr/>
        </p:nvSpPr>
        <p:spPr>
          <a:xfrm>
            <a:off x="203200" y="1989516"/>
            <a:ext cx="11887200" cy="3725484"/>
          </a:xfrm>
          <a:prstGeom prst="rect">
            <a:avLst/>
          </a:prstGeom>
          <a:solidFill>
            <a:srgbClr val="1E4E79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9753600" y="6492880"/>
            <a:ext cx="2438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4216400" y="6492880"/>
            <a:ext cx="375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11480800" y="0"/>
            <a:ext cx="711200" cy="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50" b="1">
              <a:solidFill>
                <a:srgbClr val="FFFFFF"/>
              </a:solidFill>
            </a:endParaRPr>
          </a:p>
        </p:txBody>
      </p:sp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965200" y="998915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72263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52DD41-C7D1-AB31-C97B-E65572710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5328-90A3-433B-B86A-26E4EA22404D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804A8-DA1B-4F0A-47EF-FE788E90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EF142F-96BE-999C-DE10-2362334F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ED1AF-5C04-454F-AF1A-9EB8ABB5D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7012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4E3099-751B-A029-F3D7-0C43A434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1A63-1099-4369-A151-0A257207F8DA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7C17DA-1FDB-9F93-5760-193851C0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CE6CED-A8A9-3D07-8DE2-D66642BD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8F36-B97C-463C-83BD-ED5C5C1BF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6707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BC48D1-3E91-1A59-8231-EE7F1A16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EF35-C22F-4D2A-B510-CF0ECD282967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ABCED5-82DE-FBB3-CEF0-71585BDF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20BD5F-DF5F-6F20-6861-43C55610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8670C-A8AB-46EF-A3E8-EE47B60E1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3077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36BA833-4FEB-EACD-D5E4-F71AED7A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B0C1-12E5-46A9-B154-8C16DC4E9BB3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2E8BB16-B345-1B96-559C-B9F3B3BC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873B64B-612C-5134-E490-DBD25450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98B7-8428-4C3A-8C58-650DD111D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3986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B4FD867B-F84E-3655-C31A-9AABB9D4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49B4C-774B-4395-9E12-A7960A48F30C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D553C1E-6CE4-1E5D-E239-F198C88D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2E06474C-39F5-E4C8-803A-5A78F9BE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2DD01-0787-4342-A374-AA8856885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971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C55B7D-1469-4D90-BB9B-0CA666D2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84C43C9-EE52-4261-A388-356C7C4CD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1D9B402-DBF1-4E84-88EB-272D16CF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EBE648E-0E75-4958-9014-48196300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2C35459-E2AC-48F1-A91B-906F5992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783184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2AD42AA-11FF-0F9F-AD12-C154342CC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00D7-5BAC-4360-8565-002877FA04C1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D82BF03-1933-0BCB-171E-61CB58C5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EE9ECE3-1D96-F1EF-A56A-00849596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CFF20-3A37-4647-B185-D09A3AFBD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0564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6B039706-16C3-BDBE-2E76-99980C82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2927D-5E0E-4B59-99B9-03A52DA08E4C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B62009E1-900A-6B13-B411-4B34BE47C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76AF735-3F0E-CF80-455B-F125D84A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9F889-6AB4-493E-9876-7EFCDE51A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0652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1ADD22A-BD87-B9BB-A6BC-27CE4666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DD9D9-656C-4B58-8F6D-0558564DEDAA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78CA600-ACDA-C55C-6C7A-0837111A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E981A2B-865F-DF4B-8523-B5D14D0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2BFF-73D0-4A07-BAE2-98894891B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8173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EA5C2FBE-CBE3-C6D4-1EBC-3B67E7BD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2BB4-E958-4AF3-98EB-611A01581CDE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1504218-61EE-4DFF-306A-EC2E85D4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F721F08-488A-6F53-2722-9F9E3804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6747-6111-42F0-9F4A-11734833D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4746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E6304C-3937-1D42-10C6-34FDB4D7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C53B4-729C-4252-B460-F23B5680FF6F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98F89F-B949-336F-3EF6-4F1A2833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14FD8A-8A79-715A-3C36-01650AE3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5034-5101-4711-8854-3D5A39E0D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0102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2FB0E0-B530-6D8E-3203-EE677B33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F1300-97F1-4A15-A3BD-1C6B869BB388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7AC964-C6FE-274A-FABC-C93A897A5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DD1B8B-EF87-50DC-59F4-63FC0C64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0CD5-D5BF-40E4-A43A-EDB0985B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267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3BC5C82-A3ED-453E-8AB5-EAF8DE36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9CEC719-FE71-42F6-BA80-7611DEF50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C1243A0-5660-48EB-BA67-699459B17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E5482C4-62DE-40C6-8915-50AF9A0E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BFDF7FF-CF8B-429D-BD7F-647BE595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8AD1152-0F24-412C-9B7A-CD2FB493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39632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47C2A63-6DA4-446F-8297-716C690C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687766E-D3AC-4711-A3FE-46D71929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5D351EB-9A91-45F1-AF98-70D1D306B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62CFAA02-0477-49F2-A9F9-6FD5B1B21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BAB91826-6AD0-4E1C-9E33-4FCF4CBA1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B4A87E1-A22C-45D8-9515-0EFC0BFC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7B393AD-6FDD-4254-9577-FE7929D7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83030EB7-2A1C-457C-B4CE-4A806DE4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1970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814236D-7C61-45A6-A142-23B8E6B3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A9EDCA0A-3434-40EB-81FD-1044B4BE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F0689961-4890-4965-A331-842B5EF4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5629866F-0012-40EC-8851-9E358057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21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DE2D5C62-10AE-4F57-B26C-EC1A139C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C41C12AC-B40D-4445-9718-C6D0D9F8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C7AC609-D3B3-473B-B8AA-E5DCDB24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8546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7D901CC-94A4-49C2-AFAC-24AE1E7F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760F900-2D5D-45A5-88A6-0C4807B01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B866D83-5F7B-4E7C-9C5A-FA81223BA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1BF1D90-1550-43D7-97D6-D0A9236C7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3895041-2B5D-4342-BCD3-16594618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2F8816C-3B11-48D1-A0B4-90B1C705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75343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5B27296-0E89-441A-9B0E-54DC9A27D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DB0BBDF3-42E7-4232-9640-8BFF9BBCE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AD91371-F048-4895-B9AB-0A4B9483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261F0DF-094A-47F9-BDF3-CAB90021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1792EA95-A9B1-42D9-B1A6-7831CAB7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DB9FFE4-2A5D-4253-A642-6BDE8273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8234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64A323A4-63C5-4515-9F05-6E86F3F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D21CACA-0CA6-4253-84B0-E99FF54D3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3942ACC-4984-4346-B360-B7C44973E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FCA8-C7E9-4103-AB8F-C9A27BA90243}" type="datetimeFigureOut">
              <a:rPr lang="vi-VN" smtClean="0"/>
              <a:pPr/>
              <a:t>25/05/2023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07610F8-75CC-4E82-954B-4071B2BDE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C0819D1-4BC2-4ECC-9177-D0A6D655E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C1D91-C1EC-4763-B523-48B63B161C2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6284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AFC42DD-ECA0-44C7-91B4-59329476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20B027-CB86-4F5B-9ED3-ECD47AAAF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2FB2E3-C6A6-4900-8E83-B89A7575F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A14FC-2DCF-43BF-B1C2-2220D4667782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04BDA-27FA-45AA-A8D5-2465C8B31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2A2042-88B0-4712-B206-1F2CDC152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B86CC-3392-41E6-8BBB-D49EC9501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926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E986BB73-3906-0986-4C74-40EA1965F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="" xmlns:a16="http://schemas.microsoft.com/office/drawing/2014/main" id="{4A139E62-1EEE-B4FC-5707-E1EB71135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EFB13-2371-D73E-DC7E-43CFBE713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6F1DEB-A212-43DF-9C56-F53B16A8472E}" type="datetimeFigureOut">
              <a:rPr lang="en-US"/>
              <a:pPr>
                <a:defRPr/>
              </a:pPr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410B1C-0C3E-DD07-6150-56CA4B29E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A2CD8A-57FB-CA78-3E41-86971EAE8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0866AD-D58E-46BE-B132-35873C6B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536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tinyurl.com/2dmturbt" TargetMode="External"/><Relationship Id="rId4" Type="http://schemas.openxmlformats.org/officeDocument/2006/relationships/hyperlink" Target="https://tinyurl.com/bdnxpffh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object 5">
            <a:extLst>
              <a:ext uri="{FF2B5EF4-FFF2-40B4-BE49-F238E27FC236}">
                <a16:creationId xmlns="" xmlns:a16="http://schemas.microsoft.com/office/drawing/2014/main" id="{5825A146-60FA-0CEC-ED8D-F877E9393439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1646238"/>
            <a:ext cx="11292890" cy="4398738"/>
            <a:chOff x="449580" y="2241804"/>
            <a:chExt cx="11292890" cy="3820971"/>
          </a:xfrm>
        </p:grpSpPr>
        <p:sp>
          <p:nvSpPr>
            <p:cNvPr id="18442" name="object 6">
              <a:extLst>
                <a:ext uri="{FF2B5EF4-FFF2-40B4-BE49-F238E27FC236}">
                  <a16:creationId xmlns="" xmlns:a16="http://schemas.microsoft.com/office/drawing/2014/main" id="{B431E138-2922-031C-98D2-C523E0C5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64" y="2241804"/>
              <a:ext cx="10871200" cy="3511550"/>
            </a:xfrm>
            <a:custGeom>
              <a:avLst/>
              <a:gdLst>
                <a:gd name="T0" fmla="*/ 10870692 w 10871200"/>
                <a:gd name="T1" fmla="*/ 0 h 3511550"/>
                <a:gd name="T2" fmla="*/ 0 w 10871200"/>
                <a:gd name="T3" fmla="*/ 0 h 3511550"/>
                <a:gd name="T4" fmla="*/ 0 w 10871200"/>
                <a:gd name="T5" fmla="*/ 3511296 h 3511550"/>
                <a:gd name="T6" fmla="*/ 10870692 w 10871200"/>
                <a:gd name="T7" fmla="*/ 3511296 h 3511550"/>
                <a:gd name="T8" fmla="*/ 10870692 w 10871200"/>
                <a:gd name="T9" fmla="*/ 0 h 351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200" h="3511550">
                  <a:moveTo>
                    <a:pt x="10870692" y="0"/>
                  </a:moveTo>
                  <a:lnTo>
                    <a:pt x="0" y="0"/>
                  </a:lnTo>
                  <a:lnTo>
                    <a:pt x="0" y="3511296"/>
                  </a:lnTo>
                  <a:lnTo>
                    <a:pt x="10870692" y="3511296"/>
                  </a:lnTo>
                  <a:lnTo>
                    <a:pt x="10870692" y="0"/>
                  </a:ln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8443" name="object 7">
              <a:extLst>
                <a:ext uri="{FF2B5EF4-FFF2-40B4-BE49-F238E27FC236}">
                  <a16:creationId xmlns="" xmlns:a16="http://schemas.microsoft.com/office/drawing/2014/main" id="{1575AF3D-B069-5FC6-17B0-FA6AF2A32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34" y="5764072"/>
              <a:ext cx="10836036" cy="29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object 8">
              <a:extLst>
                <a:ext uri="{FF2B5EF4-FFF2-40B4-BE49-F238E27FC236}">
                  <a16:creationId xmlns="" xmlns:a16="http://schemas.microsoft.com/office/drawing/2014/main" id="{B852A902-3991-FE6A-7BAF-B39433B91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1" y="2683765"/>
              <a:ext cx="2248472" cy="3080308"/>
            </a:xfrm>
            <a:custGeom>
              <a:avLst/>
              <a:gdLst>
                <a:gd name="T0" fmla="*/ 0 w 2409825"/>
                <a:gd name="T1" fmla="*/ 0 h 3495040"/>
                <a:gd name="T2" fmla="*/ 0 w 2409825"/>
                <a:gd name="T3" fmla="*/ 2670429 h 3495040"/>
                <a:gd name="T4" fmla="*/ 1262 w 2409825"/>
                <a:gd name="T5" fmla="*/ 2729221 h 3495040"/>
                <a:gd name="T6" fmla="*/ 4993 w 2409825"/>
                <a:gd name="T7" fmla="*/ 2786907 h 3495040"/>
                <a:gd name="T8" fmla="*/ 11107 w 2409825"/>
                <a:gd name="T9" fmla="*/ 2843347 h 3495040"/>
                <a:gd name="T10" fmla="*/ 19518 w 2409825"/>
                <a:gd name="T11" fmla="*/ 2898401 h 3495040"/>
                <a:gd name="T12" fmla="*/ 30141 w 2409825"/>
                <a:gd name="T13" fmla="*/ 2951929 h 3495040"/>
                <a:gd name="T14" fmla="*/ 42891 w 2409825"/>
                <a:gd name="T15" fmla="*/ 3003789 h 3495040"/>
                <a:gd name="T16" fmla="*/ 57680 w 2409825"/>
                <a:gd name="T17" fmla="*/ 3053843 h 3495040"/>
                <a:gd name="T18" fmla="*/ 74425 w 2409825"/>
                <a:gd name="T19" fmla="*/ 3101949 h 3495040"/>
                <a:gd name="T20" fmla="*/ 93040 w 2409825"/>
                <a:gd name="T21" fmla="*/ 3147968 h 3495040"/>
                <a:gd name="T22" fmla="*/ 113438 w 2409825"/>
                <a:gd name="T23" fmla="*/ 3191760 h 3495040"/>
                <a:gd name="T24" fmla="*/ 135535 w 2409825"/>
                <a:gd name="T25" fmla="*/ 3233183 h 3495040"/>
                <a:gd name="T26" fmla="*/ 159245 w 2409825"/>
                <a:gd name="T27" fmla="*/ 3272099 h 3495040"/>
                <a:gd name="T28" fmla="*/ 184483 w 2409825"/>
                <a:gd name="T29" fmla="*/ 3308366 h 3495040"/>
                <a:gd name="T30" fmla="*/ 211162 w 2409825"/>
                <a:gd name="T31" fmla="*/ 3341844 h 3495040"/>
                <a:gd name="T32" fmla="*/ 239197 w 2409825"/>
                <a:gd name="T33" fmla="*/ 3372394 h 3495040"/>
                <a:gd name="T34" fmla="*/ 268504 w 2409825"/>
                <a:gd name="T35" fmla="*/ 3399875 h 3495040"/>
                <a:gd name="T36" fmla="*/ 298995 w 2409825"/>
                <a:gd name="T37" fmla="*/ 3424147 h 3495040"/>
                <a:gd name="T38" fmla="*/ 363192 w 2409825"/>
                <a:gd name="T39" fmla="*/ 3462501 h 3495040"/>
                <a:gd name="T40" fmla="*/ 431102 w 2409825"/>
                <a:gd name="T41" fmla="*/ 3486337 h 3495040"/>
                <a:gd name="T42" fmla="*/ 502043 w 2409825"/>
                <a:gd name="T43" fmla="*/ 3494532 h 3495040"/>
                <a:gd name="T44" fmla="*/ 1734820 w 2409825"/>
                <a:gd name="T45" fmla="*/ 3494532 h 3495040"/>
                <a:gd name="T46" fmla="*/ 2409444 w 2409825"/>
                <a:gd name="T47" fmla="*/ 1960245 h 3495040"/>
                <a:gd name="T48" fmla="*/ 1734820 w 2409825"/>
                <a:gd name="T49" fmla="*/ 425831 h 3495040"/>
                <a:gd name="T50" fmla="*/ 324180 w 2409825"/>
                <a:gd name="T51" fmla="*/ 425831 h 3495040"/>
                <a:gd name="T52" fmla="*/ 283574 w 2409825"/>
                <a:gd name="T53" fmla="*/ 422507 h 3495040"/>
                <a:gd name="T54" fmla="*/ 244457 w 2409825"/>
                <a:gd name="T55" fmla="*/ 412804 h 3495040"/>
                <a:gd name="T56" fmla="*/ 207135 w 2409825"/>
                <a:gd name="T57" fmla="*/ 397123 h 3495040"/>
                <a:gd name="T58" fmla="*/ 171914 w 2409825"/>
                <a:gd name="T59" fmla="*/ 375868 h 3495040"/>
                <a:gd name="T60" fmla="*/ 139100 w 2409825"/>
                <a:gd name="T61" fmla="*/ 349438 h 3495040"/>
                <a:gd name="T62" fmla="*/ 108999 w 2409825"/>
                <a:gd name="T63" fmla="*/ 318238 h 3495040"/>
                <a:gd name="T64" fmla="*/ 81918 w 2409825"/>
                <a:gd name="T65" fmla="*/ 282668 h 3495040"/>
                <a:gd name="T66" fmla="*/ 58164 w 2409825"/>
                <a:gd name="T67" fmla="*/ 243130 h 3495040"/>
                <a:gd name="T68" fmla="*/ 38041 w 2409825"/>
                <a:gd name="T69" fmla="*/ 200027 h 3495040"/>
                <a:gd name="T70" fmla="*/ 21857 w 2409825"/>
                <a:gd name="T71" fmla="*/ 153760 h 3495040"/>
                <a:gd name="T72" fmla="*/ 9918 w 2409825"/>
                <a:gd name="T73" fmla="*/ 104732 h 3495040"/>
                <a:gd name="T74" fmla="*/ 2530 w 2409825"/>
                <a:gd name="T75" fmla="*/ 53345 h 3495040"/>
                <a:gd name="T76" fmla="*/ 0 w 2409825"/>
                <a:gd name="T77" fmla="*/ 0 h 34950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09825" h="3495040">
                  <a:moveTo>
                    <a:pt x="0" y="0"/>
                  </a:moveTo>
                  <a:lnTo>
                    <a:pt x="0" y="2670429"/>
                  </a:lnTo>
                  <a:lnTo>
                    <a:pt x="1262" y="2729221"/>
                  </a:lnTo>
                  <a:lnTo>
                    <a:pt x="4993" y="2786907"/>
                  </a:lnTo>
                  <a:lnTo>
                    <a:pt x="11107" y="2843347"/>
                  </a:lnTo>
                  <a:lnTo>
                    <a:pt x="19518" y="2898401"/>
                  </a:lnTo>
                  <a:lnTo>
                    <a:pt x="30141" y="2951929"/>
                  </a:lnTo>
                  <a:lnTo>
                    <a:pt x="42891" y="3003789"/>
                  </a:lnTo>
                  <a:lnTo>
                    <a:pt x="57680" y="3053843"/>
                  </a:lnTo>
                  <a:lnTo>
                    <a:pt x="74425" y="3101949"/>
                  </a:lnTo>
                  <a:lnTo>
                    <a:pt x="93040" y="3147968"/>
                  </a:lnTo>
                  <a:lnTo>
                    <a:pt x="113438" y="3191760"/>
                  </a:lnTo>
                  <a:lnTo>
                    <a:pt x="135535" y="3233183"/>
                  </a:lnTo>
                  <a:lnTo>
                    <a:pt x="159245" y="3272099"/>
                  </a:lnTo>
                  <a:lnTo>
                    <a:pt x="184483" y="3308366"/>
                  </a:lnTo>
                  <a:lnTo>
                    <a:pt x="211162" y="3341844"/>
                  </a:lnTo>
                  <a:lnTo>
                    <a:pt x="239197" y="3372394"/>
                  </a:lnTo>
                  <a:lnTo>
                    <a:pt x="268504" y="3399875"/>
                  </a:lnTo>
                  <a:lnTo>
                    <a:pt x="298995" y="3424147"/>
                  </a:lnTo>
                  <a:lnTo>
                    <a:pt x="363192" y="3462501"/>
                  </a:lnTo>
                  <a:lnTo>
                    <a:pt x="431102" y="3486337"/>
                  </a:lnTo>
                  <a:lnTo>
                    <a:pt x="502043" y="3494532"/>
                  </a:lnTo>
                  <a:lnTo>
                    <a:pt x="1734820" y="3494532"/>
                  </a:lnTo>
                  <a:lnTo>
                    <a:pt x="2409444" y="1960245"/>
                  </a:lnTo>
                  <a:lnTo>
                    <a:pt x="1734820" y="425831"/>
                  </a:lnTo>
                  <a:lnTo>
                    <a:pt x="324180" y="425831"/>
                  </a:lnTo>
                  <a:lnTo>
                    <a:pt x="283574" y="422507"/>
                  </a:lnTo>
                  <a:lnTo>
                    <a:pt x="244457" y="412804"/>
                  </a:lnTo>
                  <a:lnTo>
                    <a:pt x="207135" y="397123"/>
                  </a:lnTo>
                  <a:lnTo>
                    <a:pt x="171914" y="375868"/>
                  </a:lnTo>
                  <a:lnTo>
                    <a:pt x="139100" y="349438"/>
                  </a:lnTo>
                  <a:lnTo>
                    <a:pt x="108999" y="318238"/>
                  </a:lnTo>
                  <a:lnTo>
                    <a:pt x="81918" y="282668"/>
                  </a:lnTo>
                  <a:lnTo>
                    <a:pt x="58164" y="243130"/>
                  </a:lnTo>
                  <a:lnTo>
                    <a:pt x="38041" y="200027"/>
                  </a:lnTo>
                  <a:lnTo>
                    <a:pt x="21857" y="153760"/>
                  </a:lnTo>
                  <a:lnTo>
                    <a:pt x="9918" y="104732"/>
                  </a:lnTo>
                  <a:lnTo>
                    <a:pt x="2530" y="53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39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445" name="object 9">
              <a:extLst>
                <a:ext uri="{FF2B5EF4-FFF2-40B4-BE49-F238E27FC236}">
                  <a16:creationId xmlns="" xmlns:a16="http://schemas.microsoft.com/office/drawing/2014/main" id="{26568C47-C230-5D40-6C8B-83B0D82F3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257044"/>
              <a:ext cx="414655" cy="852169"/>
            </a:xfrm>
            <a:custGeom>
              <a:avLst/>
              <a:gdLst>
                <a:gd name="T0" fmla="*/ 414528 w 414655"/>
                <a:gd name="T1" fmla="*/ 0 h 852169"/>
                <a:gd name="T2" fmla="*/ 324256 w 414655"/>
                <a:gd name="T3" fmla="*/ 0 h 852169"/>
                <a:gd name="T4" fmla="*/ 283642 w 414655"/>
                <a:gd name="T5" fmla="*/ 3325 h 852169"/>
                <a:gd name="T6" fmla="*/ 244516 w 414655"/>
                <a:gd name="T7" fmla="*/ 13034 h 852169"/>
                <a:gd name="T8" fmla="*/ 207185 w 414655"/>
                <a:gd name="T9" fmla="*/ 28724 h 852169"/>
                <a:gd name="T10" fmla="*/ 171956 w 414655"/>
                <a:gd name="T11" fmla="*/ 49991 h 852169"/>
                <a:gd name="T12" fmla="*/ 139134 w 414655"/>
                <a:gd name="T13" fmla="*/ 76434 h 852169"/>
                <a:gd name="T14" fmla="*/ 109026 w 414655"/>
                <a:gd name="T15" fmla="*/ 107649 h 852169"/>
                <a:gd name="T16" fmla="*/ 81939 w 414655"/>
                <a:gd name="T17" fmla="*/ 143233 h 852169"/>
                <a:gd name="T18" fmla="*/ 58178 w 414655"/>
                <a:gd name="T19" fmla="*/ 182785 h 852169"/>
                <a:gd name="T20" fmla="*/ 38051 w 414655"/>
                <a:gd name="T21" fmla="*/ 225901 h 852169"/>
                <a:gd name="T22" fmla="*/ 21863 w 414655"/>
                <a:gd name="T23" fmla="*/ 272180 h 852169"/>
                <a:gd name="T24" fmla="*/ 9921 w 414655"/>
                <a:gd name="T25" fmla="*/ 321217 h 852169"/>
                <a:gd name="T26" fmla="*/ 2531 w 414655"/>
                <a:gd name="T27" fmla="*/ 372610 h 852169"/>
                <a:gd name="T28" fmla="*/ 0 w 414655"/>
                <a:gd name="T29" fmla="*/ 425957 h 852169"/>
                <a:gd name="T30" fmla="*/ 2531 w 414655"/>
                <a:gd name="T31" fmla="*/ 479305 h 852169"/>
                <a:gd name="T32" fmla="*/ 9921 w 414655"/>
                <a:gd name="T33" fmla="*/ 530698 h 852169"/>
                <a:gd name="T34" fmla="*/ 21863 w 414655"/>
                <a:gd name="T35" fmla="*/ 579735 h 852169"/>
                <a:gd name="T36" fmla="*/ 38051 w 414655"/>
                <a:gd name="T37" fmla="*/ 626014 h 852169"/>
                <a:gd name="T38" fmla="*/ 58178 w 414655"/>
                <a:gd name="T39" fmla="*/ 669130 h 852169"/>
                <a:gd name="T40" fmla="*/ 81939 w 414655"/>
                <a:gd name="T41" fmla="*/ 708682 h 852169"/>
                <a:gd name="T42" fmla="*/ 109026 w 414655"/>
                <a:gd name="T43" fmla="*/ 744266 h 852169"/>
                <a:gd name="T44" fmla="*/ 139134 w 414655"/>
                <a:gd name="T45" fmla="*/ 775481 h 852169"/>
                <a:gd name="T46" fmla="*/ 171956 w 414655"/>
                <a:gd name="T47" fmla="*/ 801924 h 852169"/>
                <a:gd name="T48" fmla="*/ 207185 w 414655"/>
                <a:gd name="T49" fmla="*/ 823191 h 852169"/>
                <a:gd name="T50" fmla="*/ 244516 w 414655"/>
                <a:gd name="T51" fmla="*/ 838881 h 852169"/>
                <a:gd name="T52" fmla="*/ 283642 w 414655"/>
                <a:gd name="T53" fmla="*/ 848590 h 852169"/>
                <a:gd name="T54" fmla="*/ 324256 w 414655"/>
                <a:gd name="T55" fmla="*/ 851915 h 852169"/>
                <a:gd name="T56" fmla="*/ 414528 w 414655"/>
                <a:gd name="T57" fmla="*/ 851915 h 852169"/>
                <a:gd name="T58" fmla="*/ 414528 w 414655"/>
                <a:gd name="T59" fmla="*/ 0 h 8521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4655" h="852169">
                  <a:moveTo>
                    <a:pt x="414528" y="0"/>
                  </a:moveTo>
                  <a:lnTo>
                    <a:pt x="324256" y="0"/>
                  </a:lnTo>
                  <a:lnTo>
                    <a:pt x="283642" y="3325"/>
                  </a:lnTo>
                  <a:lnTo>
                    <a:pt x="244516" y="13034"/>
                  </a:lnTo>
                  <a:lnTo>
                    <a:pt x="207185" y="28724"/>
                  </a:lnTo>
                  <a:lnTo>
                    <a:pt x="171956" y="49991"/>
                  </a:lnTo>
                  <a:lnTo>
                    <a:pt x="139134" y="76434"/>
                  </a:lnTo>
                  <a:lnTo>
                    <a:pt x="109026" y="107649"/>
                  </a:lnTo>
                  <a:lnTo>
                    <a:pt x="81939" y="143233"/>
                  </a:lnTo>
                  <a:lnTo>
                    <a:pt x="58178" y="182785"/>
                  </a:lnTo>
                  <a:lnTo>
                    <a:pt x="38051" y="225901"/>
                  </a:lnTo>
                  <a:lnTo>
                    <a:pt x="21863" y="272180"/>
                  </a:lnTo>
                  <a:lnTo>
                    <a:pt x="9921" y="321217"/>
                  </a:lnTo>
                  <a:lnTo>
                    <a:pt x="2531" y="372610"/>
                  </a:lnTo>
                  <a:lnTo>
                    <a:pt x="0" y="425957"/>
                  </a:lnTo>
                  <a:lnTo>
                    <a:pt x="2531" y="479305"/>
                  </a:lnTo>
                  <a:lnTo>
                    <a:pt x="9921" y="530698"/>
                  </a:lnTo>
                  <a:lnTo>
                    <a:pt x="21863" y="579735"/>
                  </a:lnTo>
                  <a:lnTo>
                    <a:pt x="38051" y="626014"/>
                  </a:lnTo>
                  <a:lnTo>
                    <a:pt x="58178" y="669130"/>
                  </a:lnTo>
                  <a:lnTo>
                    <a:pt x="81939" y="708682"/>
                  </a:lnTo>
                  <a:lnTo>
                    <a:pt x="109026" y="744266"/>
                  </a:lnTo>
                  <a:lnTo>
                    <a:pt x="139134" y="775481"/>
                  </a:lnTo>
                  <a:lnTo>
                    <a:pt x="171956" y="801924"/>
                  </a:lnTo>
                  <a:lnTo>
                    <a:pt x="207185" y="823191"/>
                  </a:lnTo>
                  <a:lnTo>
                    <a:pt x="244516" y="838881"/>
                  </a:lnTo>
                  <a:lnTo>
                    <a:pt x="283642" y="848590"/>
                  </a:lnTo>
                  <a:lnTo>
                    <a:pt x="324256" y="851915"/>
                  </a:lnTo>
                  <a:lnTo>
                    <a:pt x="414528" y="851915"/>
                  </a:lnTo>
                  <a:lnTo>
                    <a:pt x="414528" y="0"/>
                  </a:lnTo>
                  <a:close/>
                </a:path>
              </a:pathLst>
            </a:custGeom>
            <a:solidFill>
              <a:srgbClr val="B92C5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8435" name="object 10">
            <a:extLst>
              <a:ext uri="{FF2B5EF4-FFF2-40B4-BE49-F238E27FC236}">
                <a16:creationId xmlns="" xmlns:a16="http://schemas.microsoft.com/office/drawing/2014/main" id="{FA8F04F8-B6DB-CB1F-D95D-53E1C5D6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2" y="3286374"/>
            <a:ext cx="2248472" cy="13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2238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38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1.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Năng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lực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(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năng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lực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đặc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thù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)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Tahoma" panose="020B0604030504040204" pitchFamily="34" charset="0"/>
            </a:endParaRPr>
          </a:p>
        </p:txBody>
      </p:sp>
      <p:sp>
        <p:nvSpPr>
          <p:cNvPr id="18437" name="object 12">
            <a:extLst>
              <a:ext uri="{FF2B5EF4-FFF2-40B4-BE49-F238E27FC236}">
                <a16:creationId xmlns="" xmlns:a16="http://schemas.microsoft.com/office/drawing/2014/main" id="{74B11CFB-1B94-5F0A-8720-AE98F028F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1830513"/>
            <a:ext cx="8883065" cy="294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 lực 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ứng với cuộc sống:</a:t>
            </a:r>
          </a:p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Title 1">
            <a:extLst>
              <a:ext uri="{FF2B5EF4-FFF2-40B4-BE49-F238E27FC236}">
                <a16:creationId xmlns="" xmlns:a16="http://schemas.microsoft.com/office/drawing/2014/main" id="{AD790DFD-415E-CA0F-D154-3493C2B6B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2225"/>
            <a:ext cx="11098212" cy="904875"/>
          </a:xfrm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</a:pPr>
            <a:r>
              <a:rPr lang="en-US" altLang="en-US" sz="2600" b="1">
                <a:solidFill>
                  <a:srgbClr val="002060"/>
                </a:solidFill>
                <a:latin typeface="Arial "/>
              </a:rPr>
              <a:t>I.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885D22A-8BB1-CA20-E5AD-C8C8A00CC775}"/>
              </a:ext>
            </a:extLst>
          </p:cNvPr>
          <p:cNvSpPr/>
          <p:nvPr/>
        </p:nvSpPr>
        <p:spPr>
          <a:xfrm>
            <a:off x="0" y="996950"/>
            <a:ext cx="966788" cy="2857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4A42FB-F1D8-6FEE-E332-F887BD8F1A1F}"/>
              </a:ext>
            </a:extLst>
          </p:cNvPr>
          <p:cNvSpPr/>
          <p:nvPr/>
        </p:nvSpPr>
        <p:spPr>
          <a:xfrm>
            <a:off x="1060450" y="993775"/>
            <a:ext cx="11118850" cy="284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top sign&#10;&#10;Description automatically generated with low confidence">
            <a:extLst>
              <a:ext uri="{FF2B5EF4-FFF2-40B4-BE49-F238E27FC236}">
                <a16:creationId xmlns="" xmlns:a16="http://schemas.microsoft.com/office/drawing/2014/main" id="{B96FFEF1-6FD0-4E4C-8E18-CD6728BB1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71" t="9613" r="24420" b="17923"/>
          <a:stretch/>
        </p:blipFill>
        <p:spPr>
          <a:xfrm>
            <a:off x="157951" y="1175543"/>
            <a:ext cx="4510905" cy="4878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8DBE9B-1562-4B68-83BE-D17B46C65D45}"/>
              </a:ext>
            </a:extLst>
          </p:cNvPr>
          <p:cNvSpPr txBox="1"/>
          <p:nvPr/>
        </p:nvSpPr>
        <p:spPr>
          <a:xfrm>
            <a:off x="3872080" y="1227465"/>
            <a:ext cx="64298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365B89-5E7F-44B2-8B57-6B16A10BCB52}"/>
              </a:ext>
            </a:extLst>
          </p:cNvPr>
          <p:cNvSpPr txBox="1"/>
          <p:nvPr/>
        </p:nvSpPr>
        <p:spPr>
          <a:xfrm>
            <a:off x="3903214" y="3384793"/>
            <a:ext cx="6345751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40385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B8E2A"/>
                </a:solidFill>
                <a:effectLst/>
                <a:uLnTx/>
                <a:uFillTx/>
                <a:latin typeface="Times New Roman" panose="02020603050405020304" pitchFamily="18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b)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B8E2A"/>
                </a:solidFill>
                <a:effectLst/>
                <a:uLnTx/>
                <a:uFillTx/>
                <a:latin typeface="Times New Roman" panose="02020603050405020304" pitchFamily="18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B8E2A"/>
                </a:solidFill>
                <a:effectLst/>
                <a:uLnTx/>
                <a:uFillTx/>
                <a:latin typeface="Times New Roman" panose="02020603050405020304" pitchFamily="18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 dung: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D55303-BB19-4E0C-9DB1-14A078B225D2}"/>
              </a:ext>
            </a:extLst>
          </p:cNvPr>
          <p:cNvSpPr txBox="1"/>
          <p:nvPr/>
        </p:nvSpPr>
        <p:spPr>
          <a:xfrm>
            <a:off x="3318733" y="5268358"/>
            <a:ext cx="4837747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40385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5029BA2-74AB-418B-966B-B2CE6DA37DA2}"/>
              </a:ext>
            </a:extLst>
          </p:cNvPr>
          <p:cNvSpPr txBox="1"/>
          <p:nvPr/>
        </p:nvSpPr>
        <p:spPr>
          <a:xfrm>
            <a:off x="4802905" y="3813756"/>
            <a:ext cx="639356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F76BA2-A684-4298-9BC5-C21877134DBF}"/>
              </a:ext>
            </a:extLst>
          </p:cNvPr>
          <p:cNvSpPr txBox="1"/>
          <p:nvPr/>
        </p:nvSpPr>
        <p:spPr>
          <a:xfrm>
            <a:off x="4216855" y="5714931"/>
            <a:ext cx="6632316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7271FE3-AD15-45CD-9D64-82EAA8BB2874}"/>
              </a:ext>
            </a:extLst>
          </p:cNvPr>
          <p:cNvSpPr txBox="1"/>
          <p:nvPr/>
        </p:nvSpPr>
        <p:spPr>
          <a:xfrm>
            <a:off x="4218010" y="1801421"/>
            <a:ext cx="6398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Tạo được hứng thú cho học sinh muốn tìm hiểu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D33820B-2B07-4834-9AA9-4A8C8803EBC5}"/>
              </a:ext>
            </a:extLst>
          </p:cNvPr>
          <p:cNvSpPr/>
          <p:nvPr/>
        </p:nvSpPr>
        <p:spPr>
          <a:xfrm>
            <a:off x="0" y="-108342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3D8B90D3-6BC7-4E22-A611-218CA40B0A28}"/>
              </a:ext>
            </a:extLst>
          </p:cNvPr>
          <p:cNvSpPr txBox="1">
            <a:spLocks/>
          </p:cNvSpPr>
          <p:nvPr/>
        </p:nvSpPr>
        <p:spPr>
          <a:xfrm>
            <a:off x="1213813" y="382811"/>
            <a:ext cx="10538460" cy="6796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I. KHỞI 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174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F0DCB2-1D0F-2688-1507-1FFF3769A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2" y="0"/>
            <a:ext cx="1201211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083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484798-D889-4615-9B76-4163F254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679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97DD30-D38C-3A54-737E-3C7E7D1B8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369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05585C2-55D0-F311-C38D-38CF075B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882"/>
            <a:ext cx="12135924" cy="6678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213593-5161-6DDC-ECB1-9E8062F80F7B}"/>
              </a:ext>
            </a:extLst>
          </p:cNvPr>
          <p:cNvSpPr txBox="1"/>
          <p:nvPr/>
        </p:nvSpPr>
        <p:spPr>
          <a:xfrm>
            <a:off x="2728210" y="6493452"/>
            <a:ext cx="45420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Phần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kéo</a:t>
            </a:r>
            <a:r>
              <a:rPr lang="en-US" dirty="0">
                <a:solidFill>
                  <a:srgbClr val="FF0000"/>
                </a:solidFill>
              </a:rPr>
              <a:t> co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đội</a:t>
            </a:r>
            <a:r>
              <a:rPr lang="en-US" dirty="0">
                <a:solidFill>
                  <a:srgbClr val="FF0000"/>
                </a:solidFill>
              </a:rPr>
              <a:t> 8A1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8A5</a:t>
            </a:r>
          </a:p>
        </p:txBody>
      </p:sp>
    </p:spTree>
    <p:extLst>
      <p:ext uri="{BB962C8B-B14F-4D97-AF65-F5344CB8AC3E}">
        <p14:creationId xmlns="" xmlns:p14="http://schemas.microsoft.com/office/powerpoint/2010/main" val="10290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929C86C-9BAC-91F8-777A-0B149CC4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4487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097" y="0"/>
            <a:ext cx="102567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="" xmlns:a16="http://schemas.microsoft.com/office/drawing/2014/main" id="{9DCACBC9-E7E8-1B8C-FFB0-31E7B961CA5D}"/>
              </a:ext>
            </a:extLst>
          </p:cNvPr>
          <p:cNvSpPr/>
          <p:nvPr/>
        </p:nvSpPr>
        <p:spPr>
          <a:xfrm>
            <a:off x="749508" y="959370"/>
            <a:ext cx="11272603" cy="22185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Theo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mọi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trò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chơi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nhằm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đích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="" xmlns:p14="http://schemas.microsoft.com/office/powerpoint/2010/main" val="3944285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top sign&#10;&#10;Description automatically generated with low confidence">
            <a:extLst>
              <a:ext uri="{FF2B5EF4-FFF2-40B4-BE49-F238E27FC236}">
                <a16:creationId xmlns="" xmlns:a16="http://schemas.microsoft.com/office/drawing/2014/main" id="{B96FFEF1-6FD0-4E4C-8E18-CD6728BB1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71" t="9613" r="24420" b="17923"/>
          <a:stretch/>
        </p:blipFill>
        <p:spPr>
          <a:xfrm>
            <a:off x="157951" y="1175543"/>
            <a:ext cx="4510905" cy="4878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8DBE9B-1562-4B68-83BE-D17B46C65D45}"/>
              </a:ext>
            </a:extLst>
          </p:cNvPr>
          <p:cNvSpPr txBox="1"/>
          <p:nvPr/>
        </p:nvSpPr>
        <p:spPr>
          <a:xfrm>
            <a:off x="3872080" y="1227465"/>
            <a:ext cx="6429895" cy="154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D5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365B89-5E7F-44B2-8B57-6B16A10BCB52}"/>
              </a:ext>
            </a:extLst>
          </p:cNvPr>
          <p:cNvSpPr txBox="1"/>
          <p:nvPr/>
        </p:nvSpPr>
        <p:spPr>
          <a:xfrm>
            <a:off x="3903214" y="3384793"/>
            <a:ext cx="6345751" cy="138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40385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B8E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B8E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B8E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dung: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trả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đưa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nổi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bật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D55303-BB19-4E0C-9DB1-14A078B225D2}"/>
              </a:ext>
            </a:extLst>
          </p:cNvPr>
          <p:cNvSpPr txBox="1"/>
          <p:nvPr/>
        </p:nvSpPr>
        <p:spPr>
          <a:xfrm>
            <a:off x="3318733" y="5268357"/>
            <a:ext cx="7448327" cy="94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40385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AFE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D33820B-2B07-4834-9AA9-4A8C8803EBC5}"/>
              </a:ext>
            </a:extLst>
          </p:cNvPr>
          <p:cNvSpPr/>
          <p:nvPr/>
        </p:nvSpPr>
        <p:spPr>
          <a:xfrm>
            <a:off x="0" y="12262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3D8B90D3-6BC7-4E22-A611-218CA40B0A28}"/>
              </a:ext>
            </a:extLst>
          </p:cNvPr>
          <p:cNvSpPr txBox="1">
            <a:spLocks/>
          </p:cNvSpPr>
          <p:nvPr/>
        </p:nvSpPr>
        <p:spPr>
          <a:xfrm>
            <a:off x="1213813" y="29617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2.1.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SG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50" name="Graphic 6" descr="Storytelling outline">
            <a:extLst>
              <a:ext uri="{FF2B5EF4-FFF2-40B4-BE49-F238E27FC236}">
                <a16:creationId xmlns="" xmlns:a16="http://schemas.microsoft.com/office/drawing/2014/main" id="{B1441494-997E-477D-A45A-221388C7633D}"/>
              </a:ext>
            </a:extLst>
          </p:cNvPr>
          <p:cNvGrpSpPr/>
          <p:nvPr/>
        </p:nvGrpSpPr>
        <p:grpSpPr>
          <a:xfrm>
            <a:off x="11057363" y="1672763"/>
            <a:ext cx="669045" cy="714971"/>
            <a:chOff x="10758410" y="1640765"/>
            <a:chExt cx="810935" cy="857253"/>
          </a:xfrm>
          <a:solidFill>
            <a:srgbClr val="000000"/>
          </a:solidFill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B02F0F4-D6EC-4EB2-989C-8F7B3FB8727D}"/>
                </a:ext>
              </a:extLst>
            </p:cNvPr>
            <p:cNvSpPr/>
            <p:nvPr/>
          </p:nvSpPr>
          <p:spPr>
            <a:xfrm>
              <a:off x="10770140" y="1974118"/>
              <a:ext cx="798309" cy="523900"/>
            </a:xfrm>
            <a:custGeom>
              <a:avLst/>
              <a:gdLst>
                <a:gd name="connsiteX0" fmla="*/ 752797 w 798309"/>
                <a:gd name="connsiteY0" fmla="*/ 101394 h 523900"/>
                <a:gd name="connsiteX1" fmla="*/ 752657 w 798309"/>
                <a:gd name="connsiteY1" fmla="*/ 101394 h 523900"/>
                <a:gd name="connsiteX2" fmla="*/ 728057 w 798309"/>
                <a:gd name="connsiteY2" fmla="*/ 102169 h 523900"/>
                <a:gd name="connsiteX3" fmla="*/ 724529 w 798309"/>
                <a:gd name="connsiteY3" fmla="*/ 64474 h 523900"/>
                <a:gd name="connsiteX4" fmla="*/ 714460 w 798309"/>
                <a:gd name="connsiteY4" fmla="*/ 64220 h 523900"/>
                <a:gd name="connsiteX5" fmla="*/ 685732 w 798309"/>
                <a:gd name="connsiteY5" fmla="*/ 65609 h 523900"/>
                <a:gd name="connsiteX6" fmla="*/ 680286 w 798309"/>
                <a:gd name="connsiteY6" fmla="*/ 2504 h 523900"/>
                <a:gd name="connsiteX7" fmla="*/ 643767 w 798309"/>
                <a:gd name="connsiteY7" fmla="*/ 18 h 523900"/>
                <a:gd name="connsiteX8" fmla="*/ 401147 w 798309"/>
                <a:gd name="connsiteY8" fmla="*/ 104793 h 523900"/>
                <a:gd name="connsiteX9" fmla="*/ 397168 w 798309"/>
                <a:gd name="connsiteY9" fmla="*/ 104793 h 523900"/>
                <a:gd name="connsiteX10" fmla="*/ 154546 w 798309"/>
                <a:gd name="connsiteY10" fmla="*/ 18 h 523900"/>
                <a:gd name="connsiteX11" fmla="*/ 118027 w 798309"/>
                <a:gd name="connsiteY11" fmla="*/ 2504 h 523900"/>
                <a:gd name="connsiteX12" fmla="*/ 112582 w 798309"/>
                <a:gd name="connsiteY12" fmla="*/ 65605 h 523900"/>
                <a:gd name="connsiteX13" fmla="*/ 83856 w 798309"/>
                <a:gd name="connsiteY13" fmla="*/ 64216 h 523900"/>
                <a:gd name="connsiteX14" fmla="*/ 73786 w 798309"/>
                <a:gd name="connsiteY14" fmla="*/ 64470 h 523900"/>
                <a:gd name="connsiteX15" fmla="*/ 70262 w 798309"/>
                <a:gd name="connsiteY15" fmla="*/ 102165 h 523900"/>
                <a:gd name="connsiteX16" fmla="*/ 45661 w 798309"/>
                <a:gd name="connsiteY16" fmla="*/ 101391 h 523900"/>
                <a:gd name="connsiteX17" fmla="*/ 45520 w 798309"/>
                <a:gd name="connsiteY17" fmla="*/ 101391 h 523900"/>
                <a:gd name="connsiteX18" fmla="*/ 27464 w 798309"/>
                <a:gd name="connsiteY18" fmla="*/ 117852 h 523900"/>
                <a:gd name="connsiteX19" fmla="*/ 84 w 798309"/>
                <a:gd name="connsiteY19" fmla="*/ 413483 h 523900"/>
                <a:gd name="connsiteX20" fmla="*/ 16434 w 798309"/>
                <a:gd name="connsiteY20" fmla="*/ 433305 h 523900"/>
                <a:gd name="connsiteX21" fmla="*/ 18155 w 798309"/>
                <a:gd name="connsiteY21" fmla="*/ 433388 h 523900"/>
                <a:gd name="connsiteX22" fmla="*/ 18751 w 798309"/>
                <a:gd name="connsiteY22" fmla="*/ 433380 h 523900"/>
                <a:gd name="connsiteX23" fmla="*/ 38167 w 798309"/>
                <a:gd name="connsiteY23" fmla="*/ 433080 h 523900"/>
                <a:gd name="connsiteX24" fmla="*/ 356664 w 798309"/>
                <a:gd name="connsiteY24" fmla="*/ 517757 h 523900"/>
                <a:gd name="connsiteX25" fmla="*/ 376801 w 798309"/>
                <a:gd name="connsiteY25" fmla="*/ 523901 h 523900"/>
                <a:gd name="connsiteX26" fmla="*/ 421998 w 798309"/>
                <a:gd name="connsiteY26" fmla="*/ 523901 h 523900"/>
                <a:gd name="connsiteX27" fmla="*/ 441414 w 798309"/>
                <a:gd name="connsiteY27" fmla="*/ 518222 h 523900"/>
                <a:gd name="connsiteX28" fmla="*/ 761578 w 798309"/>
                <a:gd name="connsiteY28" fmla="*/ 433083 h 523900"/>
                <a:gd name="connsiteX29" fmla="*/ 779534 w 798309"/>
                <a:gd name="connsiteY29" fmla="*/ 433358 h 523900"/>
                <a:gd name="connsiteX30" fmla="*/ 780049 w 798309"/>
                <a:gd name="connsiteY30" fmla="*/ 433366 h 523900"/>
                <a:gd name="connsiteX31" fmla="*/ 798310 w 798309"/>
                <a:gd name="connsiteY31" fmla="*/ 415191 h 523900"/>
                <a:gd name="connsiteX32" fmla="*/ 798232 w 798309"/>
                <a:gd name="connsiteY32" fmla="*/ 413459 h 523900"/>
                <a:gd name="connsiteX33" fmla="*/ 770848 w 798309"/>
                <a:gd name="connsiteY33" fmla="*/ 117852 h 523900"/>
                <a:gd name="connsiteX34" fmla="*/ 752797 w 798309"/>
                <a:gd name="connsiteY34" fmla="*/ 101394 h 523900"/>
                <a:gd name="connsiteX35" fmla="*/ 367075 w 798309"/>
                <a:gd name="connsiteY35" fmla="*/ 501804 h 523900"/>
                <a:gd name="connsiteX36" fmla="*/ 38163 w 798309"/>
                <a:gd name="connsiteY36" fmla="*/ 414032 h 523900"/>
                <a:gd name="connsiteX37" fmla="*/ 19139 w 798309"/>
                <a:gd name="connsiteY37" fmla="*/ 414311 h 523900"/>
                <a:gd name="connsiteX38" fmla="*/ 46355 w 798309"/>
                <a:gd name="connsiteY38" fmla="*/ 120452 h 523900"/>
                <a:gd name="connsiteX39" fmla="*/ 68478 w 798309"/>
                <a:gd name="connsiteY39" fmla="*/ 121170 h 523900"/>
                <a:gd name="connsiteX40" fmla="*/ 42986 w 798309"/>
                <a:gd name="connsiteY40" fmla="*/ 393496 h 523900"/>
                <a:gd name="connsiteX41" fmla="*/ 51749 w 798309"/>
                <a:gd name="connsiteY41" fmla="*/ 393339 h 523900"/>
                <a:gd name="connsiteX42" fmla="*/ 367465 w 798309"/>
                <a:gd name="connsiteY42" fmla="*/ 501163 h 523900"/>
                <a:gd name="connsiteX43" fmla="*/ 370144 w 798309"/>
                <a:gd name="connsiteY43" fmla="*/ 503270 h 523900"/>
                <a:gd name="connsiteX44" fmla="*/ 367075 w 798309"/>
                <a:gd name="connsiteY44" fmla="*/ 501804 h 523900"/>
                <a:gd name="connsiteX45" fmla="*/ 389475 w 798309"/>
                <a:gd name="connsiteY45" fmla="*/ 494424 h 523900"/>
                <a:gd name="connsiteX46" fmla="*/ 63900 w 798309"/>
                <a:gd name="connsiteY46" fmla="*/ 374478 h 523900"/>
                <a:gd name="connsiteX47" fmla="*/ 91150 w 798309"/>
                <a:gd name="connsiteY47" fmla="*/ 83371 h 523900"/>
                <a:gd name="connsiteX48" fmla="*/ 110950 w 798309"/>
                <a:gd name="connsiteY48" fmla="*/ 84531 h 523900"/>
                <a:gd name="connsiteX49" fmla="*/ 88411 w 798309"/>
                <a:gd name="connsiteY49" fmla="*/ 345738 h 523900"/>
                <a:gd name="connsiteX50" fmla="*/ 389630 w 798309"/>
                <a:gd name="connsiteY50" fmla="*/ 491699 h 523900"/>
                <a:gd name="connsiteX51" fmla="*/ 389630 w 798309"/>
                <a:gd name="connsiteY51" fmla="*/ 494349 h 523900"/>
                <a:gd name="connsiteX52" fmla="*/ 389475 w 798309"/>
                <a:gd name="connsiteY52" fmla="*/ 494422 h 523900"/>
                <a:gd name="connsiteX53" fmla="*/ 389475 w 798309"/>
                <a:gd name="connsiteY53" fmla="*/ 465380 h 523900"/>
                <a:gd name="connsiteX54" fmla="*/ 108914 w 798309"/>
                <a:gd name="connsiteY54" fmla="*/ 329734 h 523900"/>
                <a:gd name="connsiteX55" fmla="*/ 135665 w 798309"/>
                <a:gd name="connsiteY55" fmla="*/ 19722 h 523900"/>
                <a:gd name="connsiteX56" fmla="*/ 154548 w 798309"/>
                <a:gd name="connsiteY56" fmla="*/ 19074 h 523900"/>
                <a:gd name="connsiteX57" fmla="*/ 385326 w 798309"/>
                <a:gd name="connsiteY57" fmla="*/ 119868 h 523900"/>
                <a:gd name="connsiteX58" fmla="*/ 389630 w 798309"/>
                <a:gd name="connsiteY58" fmla="*/ 124414 h 523900"/>
                <a:gd name="connsiteX59" fmla="*/ 389630 w 798309"/>
                <a:gd name="connsiteY59" fmla="*/ 465314 h 523900"/>
                <a:gd name="connsiteX60" fmla="*/ 389473 w 798309"/>
                <a:gd name="connsiteY60" fmla="*/ 465378 h 523900"/>
                <a:gd name="connsiteX61" fmla="*/ 408680 w 798309"/>
                <a:gd name="connsiteY61" fmla="*/ 124424 h 523900"/>
                <a:gd name="connsiteX62" fmla="*/ 412989 w 798309"/>
                <a:gd name="connsiteY62" fmla="*/ 119873 h 523900"/>
                <a:gd name="connsiteX63" fmla="*/ 643769 w 798309"/>
                <a:gd name="connsiteY63" fmla="*/ 19072 h 523900"/>
                <a:gd name="connsiteX64" fmla="*/ 662650 w 798309"/>
                <a:gd name="connsiteY64" fmla="*/ 19720 h 523900"/>
                <a:gd name="connsiteX65" fmla="*/ 689401 w 798309"/>
                <a:gd name="connsiteY65" fmla="*/ 329733 h 523900"/>
                <a:gd name="connsiteX66" fmla="*/ 408837 w 798309"/>
                <a:gd name="connsiteY66" fmla="*/ 465378 h 523900"/>
                <a:gd name="connsiteX67" fmla="*/ 408680 w 798309"/>
                <a:gd name="connsiteY67" fmla="*/ 465310 h 523900"/>
                <a:gd name="connsiteX68" fmla="*/ 408680 w 798309"/>
                <a:gd name="connsiteY68" fmla="*/ 494354 h 523900"/>
                <a:gd name="connsiteX69" fmla="*/ 408680 w 798309"/>
                <a:gd name="connsiteY69" fmla="*/ 491704 h 523900"/>
                <a:gd name="connsiteX70" fmla="*/ 709904 w 798309"/>
                <a:gd name="connsiteY70" fmla="*/ 345743 h 523900"/>
                <a:gd name="connsiteX71" fmla="*/ 687364 w 798309"/>
                <a:gd name="connsiteY71" fmla="*/ 84533 h 523900"/>
                <a:gd name="connsiteX72" fmla="*/ 707164 w 798309"/>
                <a:gd name="connsiteY72" fmla="*/ 83373 h 523900"/>
                <a:gd name="connsiteX73" fmla="*/ 734414 w 798309"/>
                <a:gd name="connsiteY73" fmla="*/ 374478 h 523900"/>
                <a:gd name="connsiteX74" fmla="*/ 408836 w 798309"/>
                <a:gd name="connsiteY74" fmla="*/ 494422 h 523900"/>
                <a:gd name="connsiteX75" fmla="*/ 408680 w 798309"/>
                <a:gd name="connsiteY75" fmla="*/ 494349 h 523900"/>
                <a:gd name="connsiteX76" fmla="*/ 761573 w 798309"/>
                <a:gd name="connsiteY76" fmla="*/ 414034 h 523900"/>
                <a:gd name="connsiteX77" fmla="*/ 431328 w 798309"/>
                <a:gd name="connsiteY77" fmla="*/ 502059 h 523900"/>
                <a:gd name="connsiteX78" fmla="*/ 427439 w 798309"/>
                <a:gd name="connsiteY78" fmla="*/ 503869 h 523900"/>
                <a:gd name="connsiteX79" fmla="*/ 430598 w 798309"/>
                <a:gd name="connsiteY79" fmla="*/ 501342 h 523900"/>
                <a:gd name="connsiteX80" fmla="*/ 746564 w 798309"/>
                <a:gd name="connsiteY80" fmla="*/ 393347 h 523900"/>
                <a:gd name="connsiteX81" fmla="*/ 755327 w 798309"/>
                <a:gd name="connsiteY81" fmla="*/ 393503 h 523900"/>
                <a:gd name="connsiteX82" fmla="*/ 729835 w 798309"/>
                <a:gd name="connsiteY82" fmla="*/ 121170 h 523900"/>
                <a:gd name="connsiteX83" fmla="*/ 751958 w 798309"/>
                <a:gd name="connsiteY83" fmla="*/ 120452 h 523900"/>
                <a:gd name="connsiteX84" fmla="*/ 779173 w 798309"/>
                <a:gd name="connsiteY84" fmla="*/ 414283 h 523900"/>
                <a:gd name="connsiteX85" fmla="*/ 761573 w 798309"/>
                <a:gd name="connsiteY85" fmla="*/ 414030 h 5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98309" h="523900">
                  <a:moveTo>
                    <a:pt x="752797" y="101394"/>
                  </a:moveTo>
                  <a:lnTo>
                    <a:pt x="752657" y="101394"/>
                  </a:lnTo>
                  <a:cubicBezTo>
                    <a:pt x="746138" y="101446"/>
                    <a:pt x="737813" y="101657"/>
                    <a:pt x="728057" y="102169"/>
                  </a:cubicBezTo>
                  <a:lnTo>
                    <a:pt x="724529" y="64474"/>
                  </a:lnTo>
                  <a:cubicBezTo>
                    <a:pt x="724529" y="64474"/>
                    <a:pt x="721011" y="64220"/>
                    <a:pt x="714460" y="64220"/>
                  </a:cubicBezTo>
                  <a:cubicBezTo>
                    <a:pt x="707872" y="64220"/>
                    <a:pt x="697982" y="64560"/>
                    <a:pt x="685732" y="65609"/>
                  </a:cubicBezTo>
                  <a:lnTo>
                    <a:pt x="680286" y="2504"/>
                  </a:lnTo>
                  <a:cubicBezTo>
                    <a:pt x="668199" y="697"/>
                    <a:pt x="655986" y="-134"/>
                    <a:pt x="643767" y="18"/>
                  </a:cubicBezTo>
                  <a:cubicBezTo>
                    <a:pt x="551942" y="169"/>
                    <a:pt x="464216" y="38054"/>
                    <a:pt x="401147" y="104793"/>
                  </a:cubicBezTo>
                  <a:lnTo>
                    <a:pt x="397168" y="104793"/>
                  </a:lnTo>
                  <a:cubicBezTo>
                    <a:pt x="334096" y="38057"/>
                    <a:pt x="246370" y="173"/>
                    <a:pt x="154546" y="18"/>
                  </a:cubicBezTo>
                  <a:cubicBezTo>
                    <a:pt x="142326" y="-135"/>
                    <a:pt x="130113" y="696"/>
                    <a:pt x="118027" y="2504"/>
                  </a:cubicBezTo>
                  <a:lnTo>
                    <a:pt x="112582" y="65605"/>
                  </a:lnTo>
                  <a:cubicBezTo>
                    <a:pt x="100329" y="64557"/>
                    <a:pt x="90441" y="64216"/>
                    <a:pt x="83856" y="64216"/>
                  </a:cubicBezTo>
                  <a:cubicBezTo>
                    <a:pt x="77308" y="64216"/>
                    <a:pt x="73786" y="64470"/>
                    <a:pt x="73786" y="64470"/>
                  </a:cubicBezTo>
                  <a:lnTo>
                    <a:pt x="70262" y="102165"/>
                  </a:lnTo>
                  <a:cubicBezTo>
                    <a:pt x="60505" y="101653"/>
                    <a:pt x="52179" y="101442"/>
                    <a:pt x="45661" y="101391"/>
                  </a:cubicBezTo>
                  <a:lnTo>
                    <a:pt x="45520" y="101391"/>
                  </a:lnTo>
                  <a:cubicBezTo>
                    <a:pt x="36152" y="101389"/>
                    <a:pt x="28326" y="108524"/>
                    <a:pt x="27464" y="117852"/>
                  </a:cubicBezTo>
                  <a:lnTo>
                    <a:pt x="84" y="413483"/>
                  </a:lnTo>
                  <a:cubicBezTo>
                    <a:pt x="-875" y="423472"/>
                    <a:pt x="6445" y="432346"/>
                    <a:pt x="16434" y="433305"/>
                  </a:cubicBezTo>
                  <a:cubicBezTo>
                    <a:pt x="17006" y="433360"/>
                    <a:pt x="17580" y="433388"/>
                    <a:pt x="18155" y="433388"/>
                  </a:cubicBezTo>
                  <a:cubicBezTo>
                    <a:pt x="18353" y="433388"/>
                    <a:pt x="18552" y="433388"/>
                    <a:pt x="18751" y="433380"/>
                  </a:cubicBezTo>
                  <a:cubicBezTo>
                    <a:pt x="24267" y="433203"/>
                    <a:pt x="30774" y="433080"/>
                    <a:pt x="38167" y="433080"/>
                  </a:cubicBezTo>
                  <a:cubicBezTo>
                    <a:pt x="104848" y="433080"/>
                    <a:pt x="242609" y="443247"/>
                    <a:pt x="356664" y="517757"/>
                  </a:cubicBezTo>
                  <a:cubicBezTo>
                    <a:pt x="362636" y="521718"/>
                    <a:pt x="369634" y="523853"/>
                    <a:pt x="376801" y="523901"/>
                  </a:cubicBezTo>
                  <a:lnTo>
                    <a:pt x="421998" y="523901"/>
                  </a:lnTo>
                  <a:cubicBezTo>
                    <a:pt x="428873" y="523860"/>
                    <a:pt x="435600" y="521893"/>
                    <a:pt x="441414" y="518222"/>
                  </a:cubicBezTo>
                  <a:cubicBezTo>
                    <a:pt x="561666" y="443290"/>
                    <a:pt x="696844" y="433083"/>
                    <a:pt x="761578" y="433083"/>
                  </a:cubicBezTo>
                  <a:cubicBezTo>
                    <a:pt x="768370" y="433083"/>
                    <a:pt x="774392" y="433195"/>
                    <a:pt x="779534" y="433358"/>
                  </a:cubicBezTo>
                  <a:lnTo>
                    <a:pt x="780049" y="433366"/>
                  </a:lnTo>
                  <a:cubicBezTo>
                    <a:pt x="790111" y="433390"/>
                    <a:pt x="798286" y="425253"/>
                    <a:pt x="798310" y="415191"/>
                  </a:cubicBezTo>
                  <a:cubicBezTo>
                    <a:pt x="798312" y="414613"/>
                    <a:pt x="798285" y="414034"/>
                    <a:pt x="798232" y="413459"/>
                  </a:cubicBezTo>
                  <a:lnTo>
                    <a:pt x="770848" y="117852"/>
                  </a:lnTo>
                  <a:cubicBezTo>
                    <a:pt x="769984" y="108527"/>
                    <a:pt x="762162" y="101394"/>
                    <a:pt x="752797" y="101394"/>
                  </a:cubicBezTo>
                  <a:close/>
                  <a:moveTo>
                    <a:pt x="367075" y="501804"/>
                  </a:moveTo>
                  <a:cubicBezTo>
                    <a:pt x="250169" y="425435"/>
                    <a:pt x="110822" y="414032"/>
                    <a:pt x="38163" y="414032"/>
                  </a:cubicBezTo>
                  <a:cubicBezTo>
                    <a:pt x="31686" y="414032"/>
                    <a:pt x="25288" y="414127"/>
                    <a:pt x="19139" y="414311"/>
                  </a:cubicBezTo>
                  <a:lnTo>
                    <a:pt x="46355" y="120452"/>
                  </a:lnTo>
                  <a:cubicBezTo>
                    <a:pt x="52097" y="120507"/>
                    <a:pt x="59580" y="120703"/>
                    <a:pt x="68478" y="121170"/>
                  </a:cubicBezTo>
                  <a:lnTo>
                    <a:pt x="42986" y="393496"/>
                  </a:lnTo>
                  <a:cubicBezTo>
                    <a:pt x="42986" y="393496"/>
                    <a:pt x="46063" y="393339"/>
                    <a:pt x="51749" y="393339"/>
                  </a:cubicBezTo>
                  <a:cubicBezTo>
                    <a:pt x="88967" y="393339"/>
                    <a:pt x="237968" y="400058"/>
                    <a:pt x="367465" y="501163"/>
                  </a:cubicBezTo>
                  <a:cubicBezTo>
                    <a:pt x="368359" y="501861"/>
                    <a:pt x="370263" y="503067"/>
                    <a:pt x="370144" y="503270"/>
                  </a:cubicBezTo>
                  <a:cubicBezTo>
                    <a:pt x="369042" y="502968"/>
                    <a:pt x="368003" y="502472"/>
                    <a:pt x="367075" y="501804"/>
                  </a:cubicBezTo>
                  <a:close/>
                  <a:moveTo>
                    <a:pt x="389475" y="494424"/>
                  </a:moveTo>
                  <a:cubicBezTo>
                    <a:pt x="264804" y="391490"/>
                    <a:pt x="120914" y="376194"/>
                    <a:pt x="63900" y="374478"/>
                  </a:cubicBezTo>
                  <a:lnTo>
                    <a:pt x="91150" y="83371"/>
                  </a:lnTo>
                  <a:cubicBezTo>
                    <a:pt x="96553" y="83517"/>
                    <a:pt x="103247" y="83873"/>
                    <a:pt x="110950" y="84531"/>
                  </a:cubicBezTo>
                  <a:lnTo>
                    <a:pt x="88411" y="345738"/>
                  </a:lnTo>
                  <a:cubicBezTo>
                    <a:pt x="88411" y="345738"/>
                    <a:pt x="264230" y="367107"/>
                    <a:pt x="389630" y="491699"/>
                  </a:cubicBezTo>
                  <a:lnTo>
                    <a:pt x="389630" y="494349"/>
                  </a:lnTo>
                  <a:cubicBezTo>
                    <a:pt x="389630" y="494460"/>
                    <a:pt x="389560" y="494492"/>
                    <a:pt x="389475" y="494422"/>
                  </a:cubicBezTo>
                  <a:close/>
                  <a:moveTo>
                    <a:pt x="389475" y="465380"/>
                  </a:moveTo>
                  <a:cubicBezTo>
                    <a:pt x="285450" y="370067"/>
                    <a:pt x="156255" y="338461"/>
                    <a:pt x="108914" y="329734"/>
                  </a:cubicBezTo>
                  <a:lnTo>
                    <a:pt x="135665" y="19722"/>
                  </a:lnTo>
                  <a:cubicBezTo>
                    <a:pt x="140791" y="19357"/>
                    <a:pt x="147160" y="19074"/>
                    <a:pt x="154548" y="19074"/>
                  </a:cubicBezTo>
                  <a:cubicBezTo>
                    <a:pt x="242124" y="19209"/>
                    <a:pt x="325710" y="55715"/>
                    <a:pt x="385326" y="119868"/>
                  </a:cubicBezTo>
                  <a:lnTo>
                    <a:pt x="389630" y="124414"/>
                  </a:lnTo>
                  <a:lnTo>
                    <a:pt x="389630" y="465314"/>
                  </a:lnTo>
                  <a:cubicBezTo>
                    <a:pt x="389630" y="465427"/>
                    <a:pt x="389559" y="465456"/>
                    <a:pt x="389473" y="465378"/>
                  </a:cubicBezTo>
                  <a:close/>
                  <a:moveTo>
                    <a:pt x="408680" y="124424"/>
                  </a:moveTo>
                  <a:lnTo>
                    <a:pt x="412989" y="119873"/>
                  </a:lnTo>
                  <a:cubicBezTo>
                    <a:pt x="472604" y="55715"/>
                    <a:pt x="556190" y="19206"/>
                    <a:pt x="643769" y="19072"/>
                  </a:cubicBezTo>
                  <a:cubicBezTo>
                    <a:pt x="651156" y="19072"/>
                    <a:pt x="657526" y="19357"/>
                    <a:pt x="662650" y="19720"/>
                  </a:cubicBezTo>
                  <a:lnTo>
                    <a:pt x="689401" y="329733"/>
                  </a:lnTo>
                  <a:cubicBezTo>
                    <a:pt x="642062" y="338459"/>
                    <a:pt x="512863" y="370065"/>
                    <a:pt x="408837" y="465378"/>
                  </a:cubicBezTo>
                  <a:cubicBezTo>
                    <a:pt x="408752" y="465456"/>
                    <a:pt x="408680" y="465427"/>
                    <a:pt x="408680" y="465310"/>
                  </a:cubicBezTo>
                  <a:close/>
                  <a:moveTo>
                    <a:pt x="408680" y="494354"/>
                  </a:moveTo>
                  <a:lnTo>
                    <a:pt x="408680" y="491704"/>
                  </a:lnTo>
                  <a:cubicBezTo>
                    <a:pt x="534081" y="367111"/>
                    <a:pt x="709904" y="345743"/>
                    <a:pt x="709904" y="345743"/>
                  </a:cubicBezTo>
                  <a:lnTo>
                    <a:pt x="687364" y="84533"/>
                  </a:lnTo>
                  <a:cubicBezTo>
                    <a:pt x="695063" y="83875"/>
                    <a:pt x="701760" y="83519"/>
                    <a:pt x="707164" y="83373"/>
                  </a:cubicBezTo>
                  <a:lnTo>
                    <a:pt x="734414" y="374478"/>
                  </a:lnTo>
                  <a:cubicBezTo>
                    <a:pt x="677401" y="376193"/>
                    <a:pt x="533511" y="391485"/>
                    <a:pt x="408836" y="494422"/>
                  </a:cubicBezTo>
                  <a:cubicBezTo>
                    <a:pt x="408751" y="494492"/>
                    <a:pt x="408680" y="494460"/>
                    <a:pt x="408680" y="494349"/>
                  </a:cubicBezTo>
                  <a:close/>
                  <a:moveTo>
                    <a:pt x="761573" y="414034"/>
                  </a:moveTo>
                  <a:cubicBezTo>
                    <a:pt x="690993" y="414034"/>
                    <a:pt x="554238" y="425464"/>
                    <a:pt x="431328" y="502059"/>
                  </a:cubicBezTo>
                  <a:cubicBezTo>
                    <a:pt x="430142" y="502875"/>
                    <a:pt x="428828" y="503488"/>
                    <a:pt x="427439" y="503869"/>
                  </a:cubicBezTo>
                  <a:cubicBezTo>
                    <a:pt x="427229" y="503551"/>
                    <a:pt x="429547" y="502164"/>
                    <a:pt x="430598" y="501342"/>
                  </a:cubicBezTo>
                  <a:cubicBezTo>
                    <a:pt x="560161" y="400054"/>
                    <a:pt x="709335" y="393345"/>
                    <a:pt x="746564" y="393347"/>
                  </a:cubicBezTo>
                  <a:cubicBezTo>
                    <a:pt x="752245" y="393347"/>
                    <a:pt x="755327" y="393503"/>
                    <a:pt x="755327" y="393503"/>
                  </a:cubicBezTo>
                  <a:lnTo>
                    <a:pt x="729835" y="121170"/>
                  </a:lnTo>
                  <a:cubicBezTo>
                    <a:pt x="738731" y="120703"/>
                    <a:pt x="746218" y="120503"/>
                    <a:pt x="751958" y="120452"/>
                  </a:cubicBezTo>
                  <a:lnTo>
                    <a:pt x="779173" y="414283"/>
                  </a:lnTo>
                  <a:cubicBezTo>
                    <a:pt x="774074" y="414132"/>
                    <a:pt x="768175" y="414030"/>
                    <a:pt x="761573" y="41403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2DAE1B92-59CF-4392-B058-86E809B77AEE}"/>
                </a:ext>
              </a:extLst>
            </p:cNvPr>
            <p:cNvSpPr/>
            <p:nvPr/>
          </p:nvSpPr>
          <p:spPr>
            <a:xfrm>
              <a:off x="11367842" y="1640765"/>
              <a:ext cx="96559" cy="114299"/>
            </a:xfrm>
            <a:custGeom>
              <a:avLst/>
              <a:gdLst>
                <a:gd name="connsiteX0" fmla="*/ 48280 w 96559"/>
                <a:gd name="connsiteY0" fmla="*/ 114300 h 114299"/>
                <a:gd name="connsiteX1" fmla="*/ 96560 w 96559"/>
                <a:gd name="connsiteY1" fmla="*/ 57134 h 114299"/>
                <a:gd name="connsiteX2" fmla="*/ 48280 w 96559"/>
                <a:gd name="connsiteY2" fmla="*/ 0 h 114299"/>
                <a:gd name="connsiteX3" fmla="*/ 0 w 96559"/>
                <a:gd name="connsiteY3" fmla="*/ 57134 h 114299"/>
                <a:gd name="connsiteX4" fmla="*/ 48280 w 96559"/>
                <a:gd name="connsiteY4" fmla="*/ 114300 h 114299"/>
                <a:gd name="connsiteX5" fmla="*/ 48292 w 96559"/>
                <a:gd name="connsiteY5" fmla="*/ 41654 h 114299"/>
                <a:gd name="connsiteX6" fmla="*/ 62262 w 96559"/>
                <a:gd name="connsiteY6" fmla="*/ 57137 h 114299"/>
                <a:gd name="connsiteX7" fmla="*/ 48292 w 96559"/>
                <a:gd name="connsiteY7" fmla="*/ 72621 h 114299"/>
                <a:gd name="connsiteX8" fmla="*/ 34319 w 96559"/>
                <a:gd name="connsiteY8" fmla="*/ 57137 h 114299"/>
                <a:gd name="connsiteX9" fmla="*/ 48292 w 96559"/>
                <a:gd name="connsiteY9" fmla="*/ 41654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59" h="114299">
                  <a:moveTo>
                    <a:pt x="48280" y="114300"/>
                  </a:moveTo>
                  <a:cubicBezTo>
                    <a:pt x="55417" y="89196"/>
                    <a:pt x="73004" y="68372"/>
                    <a:pt x="96560" y="57134"/>
                  </a:cubicBezTo>
                  <a:cubicBezTo>
                    <a:pt x="73012" y="45901"/>
                    <a:pt x="55427" y="25091"/>
                    <a:pt x="48280" y="0"/>
                  </a:cubicBezTo>
                  <a:cubicBezTo>
                    <a:pt x="41155" y="25103"/>
                    <a:pt x="23563" y="45921"/>
                    <a:pt x="0" y="57134"/>
                  </a:cubicBezTo>
                  <a:cubicBezTo>
                    <a:pt x="23571" y="68353"/>
                    <a:pt x="41164" y="89184"/>
                    <a:pt x="48280" y="114300"/>
                  </a:cubicBezTo>
                  <a:close/>
                  <a:moveTo>
                    <a:pt x="48292" y="41654"/>
                  </a:moveTo>
                  <a:cubicBezTo>
                    <a:pt x="52442" y="47250"/>
                    <a:pt x="57120" y="52435"/>
                    <a:pt x="62262" y="57137"/>
                  </a:cubicBezTo>
                  <a:cubicBezTo>
                    <a:pt x="57119" y="61838"/>
                    <a:pt x="52442" y="67024"/>
                    <a:pt x="48292" y="72621"/>
                  </a:cubicBezTo>
                  <a:cubicBezTo>
                    <a:pt x="44143" y="67023"/>
                    <a:pt x="39464" y="61837"/>
                    <a:pt x="34319" y="57137"/>
                  </a:cubicBezTo>
                  <a:cubicBezTo>
                    <a:pt x="39463" y="52436"/>
                    <a:pt x="44143" y="47251"/>
                    <a:pt x="48292" y="4165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DA04CE39-0910-4502-829A-B8A688A69D9E}"/>
                </a:ext>
              </a:extLst>
            </p:cNvPr>
            <p:cNvSpPr/>
            <p:nvPr/>
          </p:nvSpPr>
          <p:spPr>
            <a:xfrm>
              <a:off x="10758410" y="1850315"/>
              <a:ext cx="96560" cy="114299"/>
            </a:xfrm>
            <a:custGeom>
              <a:avLst/>
              <a:gdLst>
                <a:gd name="connsiteX0" fmla="*/ 48281 w 96560"/>
                <a:gd name="connsiteY0" fmla="*/ 114300 h 114299"/>
                <a:gd name="connsiteX1" fmla="*/ 96561 w 96560"/>
                <a:gd name="connsiteY1" fmla="*/ 57134 h 114299"/>
                <a:gd name="connsiteX2" fmla="*/ 48281 w 96560"/>
                <a:gd name="connsiteY2" fmla="*/ 0 h 114299"/>
                <a:gd name="connsiteX3" fmla="*/ 0 w 96560"/>
                <a:gd name="connsiteY3" fmla="*/ 57134 h 114299"/>
                <a:gd name="connsiteX4" fmla="*/ 48281 w 96560"/>
                <a:gd name="connsiteY4" fmla="*/ 114300 h 114299"/>
                <a:gd name="connsiteX5" fmla="*/ 48293 w 96560"/>
                <a:gd name="connsiteY5" fmla="*/ 41656 h 114299"/>
                <a:gd name="connsiteX6" fmla="*/ 62263 w 96560"/>
                <a:gd name="connsiteY6" fmla="*/ 57137 h 114299"/>
                <a:gd name="connsiteX7" fmla="*/ 48293 w 96560"/>
                <a:gd name="connsiteY7" fmla="*/ 72621 h 114299"/>
                <a:gd name="connsiteX8" fmla="*/ 34320 w 96560"/>
                <a:gd name="connsiteY8" fmla="*/ 57137 h 114299"/>
                <a:gd name="connsiteX9" fmla="*/ 48293 w 96560"/>
                <a:gd name="connsiteY9" fmla="*/ 41656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560" h="114299">
                  <a:moveTo>
                    <a:pt x="48281" y="114300"/>
                  </a:moveTo>
                  <a:cubicBezTo>
                    <a:pt x="55418" y="89195"/>
                    <a:pt x="73004" y="68371"/>
                    <a:pt x="96561" y="57134"/>
                  </a:cubicBezTo>
                  <a:cubicBezTo>
                    <a:pt x="73013" y="45902"/>
                    <a:pt x="55428" y="25092"/>
                    <a:pt x="48281" y="0"/>
                  </a:cubicBezTo>
                  <a:cubicBezTo>
                    <a:pt x="41155" y="25103"/>
                    <a:pt x="23563" y="45921"/>
                    <a:pt x="0" y="57134"/>
                  </a:cubicBezTo>
                  <a:cubicBezTo>
                    <a:pt x="23571" y="68352"/>
                    <a:pt x="41165" y="89184"/>
                    <a:pt x="48281" y="114300"/>
                  </a:cubicBezTo>
                  <a:close/>
                  <a:moveTo>
                    <a:pt x="48293" y="41656"/>
                  </a:moveTo>
                  <a:cubicBezTo>
                    <a:pt x="52443" y="47252"/>
                    <a:pt x="57121" y="52436"/>
                    <a:pt x="62263" y="57137"/>
                  </a:cubicBezTo>
                  <a:cubicBezTo>
                    <a:pt x="57120" y="61838"/>
                    <a:pt x="52442" y="67024"/>
                    <a:pt x="48293" y="72621"/>
                  </a:cubicBezTo>
                  <a:cubicBezTo>
                    <a:pt x="44144" y="67023"/>
                    <a:pt x="39465" y="61837"/>
                    <a:pt x="34320" y="57137"/>
                  </a:cubicBezTo>
                  <a:cubicBezTo>
                    <a:pt x="39463" y="52436"/>
                    <a:pt x="44142" y="47252"/>
                    <a:pt x="48293" y="416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3346DA96-0320-4B8E-B6E9-F097DC62D8B5}"/>
                </a:ext>
              </a:extLst>
            </p:cNvPr>
            <p:cNvSpPr/>
            <p:nvPr/>
          </p:nvSpPr>
          <p:spPr>
            <a:xfrm>
              <a:off x="10860228" y="1659815"/>
              <a:ext cx="80467" cy="95249"/>
            </a:xfrm>
            <a:custGeom>
              <a:avLst/>
              <a:gdLst>
                <a:gd name="connsiteX0" fmla="*/ 40234 w 80467"/>
                <a:gd name="connsiteY0" fmla="*/ 95250 h 95249"/>
                <a:gd name="connsiteX1" fmla="*/ 80467 w 80467"/>
                <a:gd name="connsiteY1" fmla="*/ 47614 h 95249"/>
                <a:gd name="connsiteX2" fmla="*/ 40234 w 80467"/>
                <a:gd name="connsiteY2" fmla="*/ 0 h 95249"/>
                <a:gd name="connsiteX3" fmla="*/ 0 w 80467"/>
                <a:gd name="connsiteY3" fmla="*/ 47614 h 95249"/>
                <a:gd name="connsiteX4" fmla="*/ 40234 w 80467"/>
                <a:gd name="connsiteY4" fmla="*/ 95250 h 95249"/>
                <a:gd name="connsiteX5" fmla="*/ 40243 w 80467"/>
                <a:gd name="connsiteY5" fmla="*/ 39884 h 95249"/>
                <a:gd name="connsiteX6" fmla="*/ 47271 w 80467"/>
                <a:gd name="connsiteY6" fmla="*/ 47614 h 95249"/>
                <a:gd name="connsiteX7" fmla="*/ 40243 w 80467"/>
                <a:gd name="connsiteY7" fmla="*/ 55348 h 95249"/>
                <a:gd name="connsiteX8" fmla="*/ 33216 w 80467"/>
                <a:gd name="connsiteY8" fmla="*/ 47614 h 95249"/>
                <a:gd name="connsiteX9" fmla="*/ 40243 w 80467"/>
                <a:gd name="connsiteY9" fmla="*/ 39884 h 9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67" h="95249">
                  <a:moveTo>
                    <a:pt x="40234" y="95250"/>
                  </a:moveTo>
                  <a:cubicBezTo>
                    <a:pt x="46182" y="74330"/>
                    <a:pt x="60837" y="56978"/>
                    <a:pt x="80467" y="47614"/>
                  </a:cubicBezTo>
                  <a:cubicBezTo>
                    <a:pt x="60845" y="38252"/>
                    <a:pt x="46191" y="20910"/>
                    <a:pt x="40234" y="0"/>
                  </a:cubicBezTo>
                  <a:cubicBezTo>
                    <a:pt x="34295" y="20919"/>
                    <a:pt x="19635" y="38267"/>
                    <a:pt x="0" y="47614"/>
                  </a:cubicBezTo>
                  <a:cubicBezTo>
                    <a:pt x="19642" y="56962"/>
                    <a:pt x="34303" y="74321"/>
                    <a:pt x="40234" y="95250"/>
                  </a:cubicBezTo>
                  <a:close/>
                  <a:moveTo>
                    <a:pt x="40243" y="39884"/>
                  </a:moveTo>
                  <a:cubicBezTo>
                    <a:pt x="42440" y="42590"/>
                    <a:pt x="44786" y="45170"/>
                    <a:pt x="47271" y="47614"/>
                  </a:cubicBezTo>
                  <a:cubicBezTo>
                    <a:pt x="44786" y="50059"/>
                    <a:pt x="42440" y="52641"/>
                    <a:pt x="40243" y="55348"/>
                  </a:cubicBezTo>
                  <a:cubicBezTo>
                    <a:pt x="38047" y="52641"/>
                    <a:pt x="35701" y="50058"/>
                    <a:pt x="33216" y="47614"/>
                  </a:cubicBezTo>
                  <a:cubicBezTo>
                    <a:pt x="35701" y="45170"/>
                    <a:pt x="38047" y="42590"/>
                    <a:pt x="40243" y="398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98C5980-3348-4FD0-A3A8-BF5AE01406F0}"/>
                </a:ext>
              </a:extLst>
            </p:cNvPr>
            <p:cNvSpPr/>
            <p:nvPr/>
          </p:nvSpPr>
          <p:spPr>
            <a:xfrm>
              <a:off x="11488878" y="1812215"/>
              <a:ext cx="80467" cy="95250"/>
            </a:xfrm>
            <a:custGeom>
              <a:avLst/>
              <a:gdLst>
                <a:gd name="connsiteX0" fmla="*/ 40234 w 80467"/>
                <a:gd name="connsiteY0" fmla="*/ 95250 h 95250"/>
                <a:gd name="connsiteX1" fmla="*/ 80467 w 80467"/>
                <a:gd name="connsiteY1" fmla="*/ 47614 h 95250"/>
                <a:gd name="connsiteX2" fmla="*/ 40234 w 80467"/>
                <a:gd name="connsiteY2" fmla="*/ 0 h 95250"/>
                <a:gd name="connsiteX3" fmla="*/ 0 w 80467"/>
                <a:gd name="connsiteY3" fmla="*/ 47614 h 95250"/>
                <a:gd name="connsiteX4" fmla="*/ 40234 w 80467"/>
                <a:gd name="connsiteY4" fmla="*/ 95250 h 95250"/>
                <a:gd name="connsiteX5" fmla="*/ 40243 w 80467"/>
                <a:gd name="connsiteY5" fmla="*/ 39884 h 95250"/>
                <a:gd name="connsiteX6" fmla="*/ 47271 w 80467"/>
                <a:gd name="connsiteY6" fmla="*/ 47614 h 95250"/>
                <a:gd name="connsiteX7" fmla="*/ 40243 w 80467"/>
                <a:gd name="connsiteY7" fmla="*/ 55348 h 95250"/>
                <a:gd name="connsiteX8" fmla="*/ 33216 w 80467"/>
                <a:gd name="connsiteY8" fmla="*/ 47614 h 95250"/>
                <a:gd name="connsiteX9" fmla="*/ 40243 w 80467"/>
                <a:gd name="connsiteY9" fmla="*/ 3988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67" h="95250">
                  <a:moveTo>
                    <a:pt x="40234" y="95250"/>
                  </a:moveTo>
                  <a:cubicBezTo>
                    <a:pt x="46182" y="74330"/>
                    <a:pt x="60837" y="56978"/>
                    <a:pt x="80467" y="47614"/>
                  </a:cubicBezTo>
                  <a:cubicBezTo>
                    <a:pt x="60845" y="38251"/>
                    <a:pt x="46190" y="20909"/>
                    <a:pt x="40234" y="0"/>
                  </a:cubicBezTo>
                  <a:cubicBezTo>
                    <a:pt x="34295" y="20919"/>
                    <a:pt x="19635" y="38268"/>
                    <a:pt x="0" y="47614"/>
                  </a:cubicBezTo>
                  <a:cubicBezTo>
                    <a:pt x="19642" y="56962"/>
                    <a:pt x="34303" y="74321"/>
                    <a:pt x="40234" y="95250"/>
                  </a:cubicBezTo>
                  <a:close/>
                  <a:moveTo>
                    <a:pt x="40243" y="39884"/>
                  </a:moveTo>
                  <a:cubicBezTo>
                    <a:pt x="42440" y="42589"/>
                    <a:pt x="44786" y="45170"/>
                    <a:pt x="47271" y="47614"/>
                  </a:cubicBezTo>
                  <a:cubicBezTo>
                    <a:pt x="44786" y="50059"/>
                    <a:pt x="42440" y="52641"/>
                    <a:pt x="40243" y="55348"/>
                  </a:cubicBezTo>
                  <a:cubicBezTo>
                    <a:pt x="38047" y="52641"/>
                    <a:pt x="35701" y="50059"/>
                    <a:pt x="33216" y="47614"/>
                  </a:cubicBezTo>
                  <a:cubicBezTo>
                    <a:pt x="35701" y="45170"/>
                    <a:pt x="38047" y="42589"/>
                    <a:pt x="40243" y="398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0FAF99CF-5E69-4E1C-89D9-B378BABC71A8}"/>
                </a:ext>
              </a:extLst>
            </p:cNvPr>
            <p:cNvSpPr/>
            <p:nvPr/>
          </p:nvSpPr>
          <p:spPr>
            <a:xfrm>
              <a:off x="11159771" y="1650290"/>
              <a:ext cx="19050" cy="57149"/>
            </a:xfrm>
            <a:custGeom>
              <a:avLst/>
              <a:gdLst>
                <a:gd name="connsiteX0" fmla="*/ 9525 w 19050"/>
                <a:gd name="connsiteY0" fmla="*/ 57150 h 57149"/>
                <a:gd name="connsiteX1" fmla="*/ 19050 w 19050"/>
                <a:gd name="connsiteY1" fmla="*/ 47625 h 57149"/>
                <a:gd name="connsiteX2" fmla="*/ 19050 w 19050"/>
                <a:gd name="connsiteY2" fmla="*/ 9525 h 57149"/>
                <a:gd name="connsiteX3" fmla="*/ 9525 w 19050"/>
                <a:gd name="connsiteY3" fmla="*/ 0 h 57149"/>
                <a:gd name="connsiteX4" fmla="*/ 0 w 19050"/>
                <a:gd name="connsiteY4" fmla="*/ 9525 h 57149"/>
                <a:gd name="connsiteX5" fmla="*/ 0 w 19050"/>
                <a:gd name="connsiteY5" fmla="*/ 47625 h 57149"/>
                <a:gd name="connsiteX6" fmla="*/ 9525 w 19050"/>
                <a:gd name="connsiteY6" fmla="*/ 57150 h 5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57149">
                  <a:moveTo>
                    <a:pt x="9525" y="57150"/>
                  </a:moveTo>
                  <a:cubicBezTo>
                    <a:pt x="14786" y="57150"/>
                    <a:pt x="19050" y="52885"/>
                    <a:pt x="19050" y="47625"/>
                  </a:cubicBezTo>
                  <a:lnTo>
                    <a:pt x="19050" y="9525"/>
                  </a:lnTo>
                  <a:cubicBezTo>
                    <a:pt x="19050" y="4265"/>
                    <a:pt x="14786" y="0"/>
                    <a:pt x="9525" y="0"/>
                  </a:cubicBezTo>
                  <a:cubicBezTo>
                    <a:pt x="4264" y="0"/>
                    <a:pt x="0" y="4265"/>
                    <a:pt x="0" y="9525"/>
                  </a:cubicBezTo>
                  <a:lnTo>
                    <a:pt x="0" y="47625"/>
                  </a:lnTo>
                  <a:cubicBezTo>
                    <a:pt x="0" y="52885"/>
                    <a:pt x="4264" y="57150"/>
                    <a:pt x="9525" y="571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8B2756C7-90C1-4F32-B06B-DDC3F4630E84}"/>
                </a:ext>
              </a:extLst>
            </p:cNvPr>
            <p:cNvSpPr/>
            <p:nvPr/>
          </p:nvSpPr>
          <p:spPr>
            <a:xfrm>
              <a:off x="11159771" y="1878890"/>
              <a:ext cx="19050" cy="114299"/>
            </a:xfrm>
            <a:custGeom>
              <a:avLst/>
              <a:gdLst>
                <a:gd name="connsiteX0" fmla="*/ 9525 w 19050"/>
                <a:gd name="connsiteY0" fmla="*/ 114300 h 114299"/>
                <a:gd name="connsiteX1" fmla="*/ 19050 w 19050"/>
                <a:gd name="connsiteY1" fmla="*/ 104775 h 114299"/>
                <a:gd name="connsiteX2" fmla="*/ 19050 w 19050"/>
                <a:gd name="connsiteY2" fmla="*/ 9525 h 114299"/>
                <a:gd name="connsiteX3" fmla="*/ 9525 w 19050"/>
                <a:gd name="connsiteY3" fmla="*/ 0 h 114299"/>
                <a:gd name="connsiteX4" fmla="*/ 0 w 19050"/>
                <a:gd name="connsiteY4" fmla="*/ 9525 h 114299"/>
                <a:gd name="connsiteX5" fmla="*/ 0 w 19050"/>
                <a:gd name="connsiteY5" fmla="*/ 104775 h 114299"/>
                <a:gd name="connsiteX6" fmla="*/ 9525 w 19050"/>
                <a:gd name="connsiteY6" fmla="*/ 11430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14299">
                  <a:moveTo>
                    <a:pt x="9525" y="114300"/>
                  </a:moveTo>
                  <a:cubicBezTo>
                    <a:pt x="14786" y="114300"/>
                    <a:pt x="19050" y="110036"/>
                    <a:pt x="19050" y="104775"/>
                  </a:cubicBezTo>
                  <a:lnTo>
                    <a:pt x="19050" y="9525"/>
                  </a:lnTo>
                  <a:cubicBezTo>
                    <a:pt x="19050" y="4264"/>
                    <a:pt x="14786" y="0"/>
                    <a:pt x="9525" y="0"/>
                  </a:cubicBezTo>
                  <a:cubicBezTo>
                    <a:pt x="4264" y="0"/>
                    <a:pt x="0" y="4264"/>
                    <a:pt x="0" y="9525"/>
                  </a:cubicBezTo>
                  <a:lnTo>
                    <a:pt x="0" y="104775"/>
                  </a:lnTo>
                  <a:cubicBezTo>
                    <a:pt x="0" y="110036"/>
                    <a:pt x="4264" y="114300"/>
                    <a:pt x="9525" y="1143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EAE954D9-0738-452E-A49D-A11CB1ECBB01}"/>
                </a:ext>
              </a:extLst>
            </p:cNvPr>
            <p:cNvSpPr/>
            <p:nvPr/>
          </p:nvSpPr>
          <p:spPr>
            <a:xfrm>
              <a:off x="11159771" y="1745540"/>
              <a:ext cx="19050" cy="95250"/>
            </a:xfrm>
            <a:custGeom>
              <a:avLst/>
              <a:gdLst>
                <a:gd name="connsiteX0" fmla="*/ 9525 w 19050"/>
                <a:gd name="connsiteY0" fmla="*/ 95250 h 95250"/>
                <a:gd name="connsiteX1" fmla="*/ 19050 w 19050"/>
                <a:gd name="connsiteY1" fmla="*/ 85725 h 95250"/>
                <a:gd name="connsiteX2" fmla="*/ 19050 w 19050"/>
                <a:gd name="connsiteY2" fmla="*/ 9525 h 95250"/>
                <a:gd name="connsiteX3" fmla="*/ 9525 w 19050"/>
                <a:gd name="connsiteY3" fmla="*/ 0 h 95250"/>
                <a:gd name="connsiteX4" fmla="*/ 0 w 19050"/>
                <a:gd name="connsiteY4" fmla="*/ 9525 h 95250"/>
                <a:gd name="connsiteX5" fmla="*/ 0 w 19050"/>
                <a:gd name="connsiteY5" fmla="*/ 85725 h 95250"/>
                <a:gd name="connsiteX6" fmla="*/ 9525 w 19050"/>
                <a:gd name="connsiteY6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95250">
                  <a:moveTo>
                    <a:pt x="9525" y="95250"/>
                  </a:moveTo>
                  <a:cubicBezTo>
                    <a:pt x="14786" y="95250"/>
                    <a:pt x="19050" y="90986"/>
                    <a:pt x="19050" y="85725"/>
                  </a:cubicBezTo>
                  <a:lnTo>
                    <a:pt x="19050" y="9525"/>
                  </a:lnTo>
                  <a:cubicBezTo>
                    <a:pt x="19050" y="4264"/>
                    <a:pt x="14786" y="0"/>
                    <a:pt x="9525" y="0"/>
                  </a:cubicBezTo>
                  <a:cubicBezTo>
                    <a:pt x="4264" y="0"/>
                    <a:pt x="0" y="4264"/>
                    <a:pt x="0" y="9525"/>
                  </a:cubicBezTo>
                  <a:lnTo>
                    <a:pt x="0" y="85725"/>
                  </a:lnTo>
                  <a:cubicBezTo>
                    <a:pt x="0" y="90986"/>
                    <a:pt x="4264" y="95250"/>
                    <a:pt x="9525" y="952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74C2AE56-13DE-475F-ADED-9D05580D6188}"/>
                </a:ext>
              </a:extLst>
            </p:cNvPr>
            <p:cNvSpPr/>
            <p:nvPr/>
          </p:nvSpPr>
          <p:spPr>
            <a:xfrm>
              <a:off x="11292864" y="1721307"/>
              <a:ext cx="31209" cy="74904"/>
            </a:xfrm>
            <a:custGeom>
              <a:avLst/>
              <a:gdLst>
                <a:gd name="connsiteX0" fmla="*/ 7503 w 31209"/>
                <a:gd name="connsiteY0" fmla="*/ 74683 h 74904"/>
                <a:gd name="connsiteX1" fmla="*/ 18840 w 31209"/>
                <a:gd name="connsiteY1" fmla="*/ 67410 h 74904"/>
                <a:gd name="connsiteX2" fmla="*/ 18842 w 31209"/>
                <a:gd name="connsiteY2" fmla="*/ 67402 h 74904"/>
                <a:gd name="connsiteX3" fmla="*/ 30990 w 31209"/>
                <a:gd name="connsiteY3" fmla="*/ 11556 h 74904"/>
                <a:gd name="connsiteX4" fmla="*/ 23705 w 31209"/>
                <a:gd name="connsiteY4" fmla="*/ 220 h 74904"/>
                <a:gd name="connsiteX5" fmla="*/ 12368 w 31209"/>
                <a:gd name="connsiteY5" fmla="*/ 7505 h 74904"/>
                <a:gd name="connsiteX6" fmla="*/ 220 w 31209"/>
                <a:gd name="connsiteY6" fmla="*/ 63351 h 74904"/>
                <a:gd name="connsiteX7" fmla="*/ 7503 w 31209"/>
                <a:gd name="connsiteY7" fmla="*/ 74683 h 7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9" h="74904">
                  <a:moveTo>
                    <a:pt x="7503" y="74683"/>
                  </a:moveTo>
                  <a:cubicBezTo>
                    <a:pt x="12642" y="75805"/>
                    <a:pt x="17718" y="72549"/>
                    <a:pt x="18840" y="67410"/>
                  </a:cubicBezTo>
                  <a:cubicBezTo>
                    <a:pt x="18841" y="67407"/>
                    <a:pt x="18841" y="67405"/>
                    <a:pt x="18842" y="67402"/>
                  </a:cubicBezTo>
                  <a:lnTo>
                    <a:pt x="30990" y="11556"/>
                  </a:lnTo>
                  <a:cubicBezTo>
                    <a:pt x="32108" y="6414"/>
                    <a:pt x="28847" y="1338"/>
                    <a:pt x="23705" y="220"/>
                  </a:cubicBezTo>
                  <a:cubicBezTo>
                    <a:pt x="18562" y="-899"/>
                    <a:pt x="13486" y="2363"/>
                    <a:pt x="12368" y="7505"/>
                  </a:cubicBezTo>
                  <a:lnTo>
                    <a:pt x="220" y="63351"/>
                  </a:lnTo>
                  <a:cubicBezTo>
                    <a:pt x="-899" y="68492"/>
                    <a:pt x="2362" y="73565"/>
                    <a:pt x="7503" y="746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B2E508BF-4DEA-45EB-9895-D42719DB0AA4}"/>
                </a:ext>
              </a:extLst>
            </p:cNvPr>
            <p:cNvSpPr/>
            <p:nvPr/>
          </p:nvSpPr>
          <p:spPr>
            <a:xfrm>
              <a:off x="11264541" y="1832998"/>
              <a:ext cx="35245" cy="93521"/>
            </a:xfrm>
            <a:custGeom>
              <a:avLst/>
              <a:gdLst>
                <a:gd name="connsiteX0" fmla="*/ 7512 w 35245"/>
                <a:gd name="connsiteY0" fmla="*/ 93300 h 93521"/>
                <a:gd name="connsiteX1" fmla="*/ 18836 w 35245"/>
                <a:gd name="connsiteY1" fmla="*/ 86036 h 93521"/>
                <a:gd name="connsiteX2" fmla="*/ 18841 w 35245"/>
                <a:gd name="connsiteY2" fmla="*/ 86015 h 93521"/>
                <a:gd name="connsiteX3" fmla="*/ 35026 w 35245"/>
                <a:gd name="connsiteY3" fmla="*/ 11554 h 93521"/>
                <a:gd name="connsiteX4" fmla="*/ 27739 w 35245"/>
                <a:gd name="connsiteY4" fmla="*/ 219 h 93521"/>
                <a:gd name="connsiteX5" fmla="*/ 16404 w 35245"/>
                <a:gd name="connsiteY5" fmla="*/ 7508 h 93521"/>
                <a:gd name="connsiteX6" fmla="*/ 219 w 35245"/>
                <a:gd name="connsiteY6" fmla="*/ 81968 h 93521"/>
                <a:gd name="connsiteX7" fmla="*/ 7505 w 35245"/>
                <a:gd name="connsiteY7" fmla="*/ 93298 h 93521"/>
                <a:gd name="connsiteX8" fmla="*/ 7512 w 35245"/>
                <a:gd name="connsiteY8" fmla="*/ 93300 h 93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45" h="93521">
                  <a:moveTo>
                    <a:pt x="7512" y="93300"/>
                  </a:moveTo>
                  <a:cubicBezTo>
                    <a:pt x="12645" y="94421"/>
                    <a:pt x="17715" y="91169"/>
                    <a:pt x="18836" y="86036"/>
                  </a:cubicBezTo>
                  <a:cubicBezTo>
                    <a:pt x="18838" y="86029"/>
                    <a:pt x="18839" y="86021"/>
                    <a:pt x="18841" y="86015"/>
                  </a:cubicBezTo>
                  <a:lnTo>
                    <a:pt x="35026" y="11554"/>
                  </a:lnTo>
                  <a:cubicBezTo>
                    <a:pt x="36144" y="6411"/>
                    <a:pt x="32880" y="1337"/>
                    <a:pt x="27739" y="219"/>
                  </a:cubicBezTo>
                  <a:cubicBezTo>
                    <a:pt x="22596" y="-898"/>
                    <a:pt x="17521" y="2365"/>
                    <a:pt x="16404" y="7508"/>
                  </a:cubicBezTo>
                  <a:lnTo>
                    <a:pt x="219" y="81968"/>
                  </a:lnTo>
                  <a:cubicBezTo>
                    <a:pt x="-898" y="87109"/>
                    <a:pt x="2364" y="92182"/>
                    <a:pt x="7505" y="93298"/>
                  </a:cubicBezTo>
                  <a:cubicBezTo>
                    <a:pt x="7507" y="93299"/>
                    <a:pt x="7510" y="93299"/>
                    <a:pt x="7512" y="933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0A1F4E13-64ED-42B8-8320-D9A7CC8D770D}"/>
                </a:ext>
              </a:extLst>
            </p:cNvPr>
            <p:cNvSpPr/>
            <p:nvPr/>
          </p:nvSpPr>
          <p:spPr>
            <a:xfrm>
              <a:off x="11359790" y="1794367"/>
              <a:ext cx="84020" cy="113097"/>
            </a:xfrm>
            <a:custGeom>
              <a:avLst/>
              <a:gdLst>
                <a:gd name="connsiteX0" fmla="*/ 9521 w 84020"/>
                <a:gd name="connsiteY0" fmla="*/ 113097 h 113097"/>
                <a:gd name="connsiteX1" fmla="*/ 17372 w 84020"/>
                <a:gd name="connsiteY1" fmla="*/ 108986 h 113097"/>
                <a:gd name="connsiteX2" fmla="*/ 82332 w 84020"/>
                <a:gd name="connsiteY2" fmla="*/ 14943 h 113097"/>
                <a:gd name="connsiteX3" fmla="*/ 79904 w 84020"/>
                <a:gd name="connsiteY3" fmla="*/ 1688 h 113097"/>
                <a:gd name="connsiteX4" fmla="*/ 66649 w 84020"/>
                <a:gd name="connsiteY4" fmla="*/ 4116 h 113097"/>
                <a:gd name="connsiteX5" fmla="*/ 1689 w 84020"/>
                <a:gd name="connsiteY5" fmla="*/ 98159 h 113097"/>
                <a:gd name="connsiteX6" fmla="*/ 4113 w 84020"/>
                <a:gd name="connsiteY6" fmla="*/ 111410 h 113097"/>
                <a:gd name="connsiteX7" fmla="*/ 9520 w 84020"/>
                <a:gd name="connsiteY7" fmla="*/ 113097 h 11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020" h="113097">
                  <a:moveTo>
                    <a:pt x="9521" y="113097"/>
                  </a:moveTo>
                  <a:cubicBezTo>
                    <a:pt x="12655" y="113102"/>
                    <a:pt x="15590" y="111565"/>
                    <a:pt x="17372" y="108986"/>
                  </a:cubicBezTo>
                  <a:lnTo>
                    <a:pt x="82332" y="14943"/>
                  </a:lnTo>
                  <a:cubicBezTo>
                    <a:pt x="85322" y="10612"/>
                    <a:pt x="84235" y="4678"/>
                    <a:pt x="79904" y="1688"/>
                  </a:cubicBezTo>
                  <a:cubicBezTo>
                    <a:pt x="75573" y="-1302"/>
                    <a:pt x="69639" y="-215"/>
                    <a:pt x="66649" y="4116"/>
                  </a:cubicBezTo>
                  <a:lnTo>
                    <a:pt x="1689" y="98159"/>
                  </a:lnTo>
                  <a:cubicBezTo>
                    <a:pt x="-1301" y="102487"/>
                    <a:pt x="-215" y="108421"/>
                    <a:pt x="4113" y="111410"/>
                  </a:cubicBezTo>
                  <a:cubicBezTo>
                    <a:pt x="5702" y="112508"/>
                    <a:pt x="7588" y="113096"/>
                    <a:pt x="9520" y="11309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A6626AE-6405-4679-8CF1-A956E1B142C4}"/>
                </a:ext>
              </a:extLst>
            </p:cNvPr>
            <p:cNvSpPr/>
            <p:nvPr/>
          </p:nvSpPr>
          <p:spPr>
            <a:xfrm>
              <a:off x="11034759" y="1814382"/>
              <a:ext cx="39291" cy="112136"/>
            </a:xfrm>
            <a:custGeom>
              <a:avLst/>
              <a:gdLst>
                <a:gd name="connsiteX0" fmla="*/ 219 w 39291"/>
                <a:gd name="connsiteY0" fmla="*/ 11554 h 112136"/>
                <a:gd name="connsiteX1" fmla="*/ 20451 w 39291"/>
                <a:gd name="connsiteY1" fmla="*/ 104629 h 112136"/>
                <a:gd name="connsiteX2" fmla="*/ 31785 w 39291"/>
                <a:gd name="connsiteY2" fmla="*/ 111917 h 112136"/>
                <a:gd name="connsiteX3" fmla="*/ 39073 w 39291"/>
                <a:gd name="connsiteY3" fmla="*/ 100583 h 112136"/>
                <a:gd name="connsiteX4" fmla="*/ 18842 w 39291"/>
                <a:gd name="connsiteY4" fmla="*/ 7508 h 112136"/>
                <a:gd name="connsiteX5" fmla="*/ 7508 w 39291"/>
                <a:gd name="connsiteY5" fmla="*/ 219 h 112136"/>
                <a:gd name="connsiteX6" fmla="*/ 219 w 39291"/>
                <a:gd name="connsiteY6" fmla="*/ 11554 h 11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91" h="112136">
                  <a:moveTo>
                    <a:pt x="219" y="11554"/>
                  </a:moveTo>
                  <a:lnTo>
                    <a:pt x="20451" y="104629"/>
                  </a:lnTo>
                  <a:cubicBezTo>
                    <a:pt x="21569" y="109772"/>
                    <a:pt x="26643" y="113034"/>
                    <a:pt x="31785" y="111917"/>
                  </a:cubicBezTo>
                  <a:cubicBezTo>
                    <a:pt x="36928" y="110800"/>
                    <a:pt x="40190" y="105726"/>
                    <a:pt x="39073" y="100583"/>
                  </a:cubicBezTo>
                  <a:lnTo>
                    <a:pt x="18842" y="7508"/>
                  </a:lnTo>
                  <a:cubicBezTo>
                    <a:pt x="17724" y="2365"/>
                    <a:pt x="12649" y="-898"/>
                    <a:pt x="7508" y="219"/>
                  </a:cubicBezTo>
                  <a:cubicBezTo>
                    <a:pt x="2365" y="1337"/>
                    <a:pt x="-898" y="6411"/>
                    <a:pt x="219" y="1155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3ED72728-AD99-4E74-A1C5-EF2F3774CB57}"/>
                </a:ext>
              </a:extLst>
            </p:cNvPr>
            <p:cNvSpPr/>
            <p:nvPr/>
          </p:nvSpPr>
          <p:spPr>
            <a:xfrm>
              <a:off x="11014517" y="1721307"/>
              <a:ext cx="27163" cy="56291"/>
            </a:xfrm>
            <a:custGeom>
              <a:avLst/>
              <a:gdLst>
                <a:gd name="connsiteX0" fmla="*/ 8322 w 27163"/>
                <a:gd name="connsiteY0" fmla="*/ 48787 h 56291"/>
                <a:gd name="connsiteX1" fmla="*/ 19658 w 27163"/>
                <a:gd name="connsiteY1" fmla="*/ 56072 h 56291"/>
                <a:gd name="connsiteX2" fmla="*/ 26944 w 27163"/>
                <a:gd name="connsiteY2" fmla="*/ 44736 h 56291"/>
                <a:gd name="connsiteX3" fmla="*/ 18842 w 27163"/>
                <a:gd name="connsiteY3" fmla="*/ 7505 h 56291"/>
                <a:gd name="connsiteX4" fmla="*/ 7505 w 27163"/>
                <a:gd name="connsiteY4" fmla="*/ 220 h 56291"/>
                <a:gd name="connsiteX5" fmla="*/ 220 w 27163"/>
                <a:gd name="connsiteY5" fmla="*/ 11556 h 5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3" h="56291">
                  <a:moveTo>
                    <a:pt x="8322" y="48787"/>
                  </a:moveTo>
                  <a:cubicBezTo>
                    <a:pt x="9440" y="53929"/>
                    <a:pt x="14516" y="57191"/>
                    <a:pt x="19658" y="56072"/>
                  </a:cubicBezTo>
                  <a:cubicBezTo>
                    <a:pt x="24801" y="54954"/>
                    <a:pt x="28062" y="49878"/>
                    <a:pt x="26944" y="44736"/>
                  </a:cubicBezTo>
                  <a:lnTo>
                    <a:pt x="18842" y="7505"/>
                  </a:lnTo>
                  <a:cubicBezTo>
                    <a:pt x="17724" y="2363"/>
                    <a:pt x="12648" y="-899"/>
                    <a:pt x="7505" y="220"/>
                  </a:cubicBezTo>
                  <a:cubicBezTo>
                    <a:pt x="2363" y="1338"/>
                    <a:pt x="-899" y="6414"/>
                    <a:pt x="220" y="115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D9C65611-9695-4E22-93B9-AF3753C70009}"/>
                </a:ext>
              </a:extLst>
            </p:cNvPr>
            <p:cNvSpPr/>
            <p:nvPr/>
          </p:nvSpPr>
          <p:spPr>
            <a:xfrm>
              <a:off x="10894781" y="1794369"/>
              <a:ext cx="84014" cy="113099"/>
            </a:xfrm>
            <a:custGeom>
              <a:avLst/>
              <a:gdLst>
                <a:gd name="connsiteX0" fmla="*/ 4112 w 84014"/>
                <a:gd name="connsiteY0" fmla="*/ 1691 h 113099"/>
                <a:gd name="connsiteX1" fmla="*/ 1684 w 84014"/>
                <a:gd name="connsiteY1" fmla="*/ 14941 h 113099"/>
                <a:gd name="connsiteX2" fmla="*/ 66645 w 84014"/>
                <a:gd name="connsiteY2" fmla="*/ 108984 h 113099"/>
                <a:gd name="connsiteX3" fmla="*/ 79899 w 84014"/>
                <a:gd name="connsiteY3" fmla="*/ 111412 h 113099"/>
                <a:gd name="connsiteX4" fmla="*/ 82327 w 84014"/>
                <a:gd name="connsiteY4" fmla="*/ 98157 h 113099"/>
                <a:gd name="connsiteX5" fmla="*/ 17366 w 84014"/>
                <a:gd name="connsiteY5" fmla="*/ 4114 h 113099"/>
                <a:gd name="connsiteX6" fmla="*/ 4116 w 84014"/>
                <a:gd name="connsiteY6" fmla="*/ 1688 h 113099"/>
                <a:gd name="connsiteX7" fmla="*/ 4112 w 84014"/>
                <a:gd name="connsiteY7" fmla="*/ 1691 h 11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014" h="113099">
                  <a:moveTo>
                    <a:pt x="4112" y="1691"/>
                  </a:moveTo>
                  <a:cubicBezTo>
                    <a:pt x="-213" y="4682"/>
                    <a:pt x="-1300" y="10611"/>
                    <a:pt x="1684" y="14941"/>
                  </a:cubicBezTo>
                  <a:lnTo>
                    <a:pt x="66645" y="108984"/>
                  </a:lnTo>
                  <a:cubicBezTo>
                    <a:pt x="69635" y="113314"/>
                    <a:pt x="75569" y="114401"/>
                    <a:pt x="79899" y="111412"/>
                  </a:cubicBezTo>
                  <a:cubicBezTo>
                    <a:pt x="84230" y="108422"/>
                    <a:pt x="85316" y="102487"/>
                    <a:pt x="82327" y="98157"/>
                  </a:cubicBezTo>
                  <a:lnTo>
                    <a:pt x="17366" y="4114"/>
                  </a:lnTo>
                  <a:cubicBezTo>
                    <a:pt x="14377" y="-215"/>
                    <a:pt x="8445" y="-1301"/>
                    <a:pt x="4116" y="1688"/>
                  </a:cubicBezTo>
                  <a:cubicBezTo>
                    <a:pt x="4115" y="1689"/>
                    <a:pt x="4113" y="1690"/>
                    <a:pt x="4112" y="169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FF3D5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09C98E01-DE48-49F4-8684-A4A7DDA655B8}"/>
              </a:ext>
            </a:extLst>
          </p:cNvPr>
          <p:cNvGrpSpPr/>
          <p:nvPr/>
        </p:nvGrpSpPr>
        <p:grpSpPr>
          <a:xfrm>
            <a:off x="10849910" y="5993451"/>
            <a:ext cx="804960" cy="481738"/>
            <a:chOff x="2304789" y="1467633"/>
            <a:chExt cx="5536504" cy="3419599"/>
          </a:xfrm>
        </p:grpSpPr>
        <p:sp>
          <p:nvSpPr>
            <p:cNvPr id="31" name="Isosceles Triangle 30">
              <a:extLst>
                <a:ext uri="{FF2B5EF4-FFF2-40B4-BE49-F238E27FC236}">
                  <a16:creationId xmlns="" xmlns:a16="http://schemas.microsoft.com/office/drawing/2014/main" id="{D59F94B5-B325-426D-8D82-A304173FF082}"/>
                </a:ext>
              </a:extLst>
            </p:cNvPr>
            <p:cNvSpPr/>
            <p:nvPr/>
          </p:nvSpPr>
          <p:spPr>
            <a:xfrm>
              <a:off x="2304789" y="1503123"/>
              <a:ext cx="958993" cy="826718"/>
            </a:xfrm>
            <a:prstGeom prst="triangle">
              <a:avLst/>
            </a:prstGeom>
            <a:noFill/>
            <a:ln w="28575"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0F6B92CF-9A9A-47B2-95E8-9A86150DFE1C}"/>
                </a:ext>
              </a:extLst>
            </p:cNvPr>
            <p:cNvSpPr/>
            <p:nvPr/>
          </p:nvSpPr>
          <p:spPr>
            <a:xfrm>
              <a:off x="2304789" y="2329841"/>
              <a:ext cx="958993" cy="2555310"/>
            </a:xfrm>
            <a:prstGeom prst="rect">
              <a:avLst/>
            </a:prstGeom>
            <a:noFill/>
            <a:ln w="28575"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3" name="Rectangle 3">
              <a:extLst>
                <a:ext uri="{FF2B5EF4-FFF2-40B4-BE49-F238E27FC236}">
                  <a16:creationId xmlns="" xmlns:a16="http://schemas.microsoft.com/office/drawing/2014/main" id="{4D62FDFE-DA92-4552-B465-8FB25F47B314}"/>
                </a:ext>
              </a:extLst>
            </p:cNvPr>
            <p:cNvSpPr/>
            <p:nvPr/>
          </p:nvSpPr>
          <p:spPr>
            <a:xfrm>
              <a:off x="2784285" y="1467633"/>
              <a:ext cx="5057008" cy="862208"/>
            </a:xfrm>
            <a:custGeom>
              <a:avLst/>
              <a:gdLst>
                <a:gd name="connsiteX0" fmla="*/ 0 w 5057008"/>
                <a:gd name="connsiteY0" fmla="*/ 0 h 849682"/>
                <a:gd name="connsiteX1" fmla="*/ 5057008 w 5057008"/>
                <a:gd name="connsiteY1" fmla="*/ 0 h 849682"/>
                <a:gd name="connsiteX2" fmla="*/ 5057008 w 5057008"/>
                <a:gd name="connsiteY2" fmla="*/ 849682 h 849682"/>
                <a:gd name="connsiteX3" fmla="*/ 0 w 5057008"/>
                <a:gd name="connsiteY3" fmla="*/ 849682 h 849682"/>
                <a:gd name="connsiteX4" fmla="*/ 0 w 5057008"/>
                <a:gd name="connsiteY4" fmla="*/ 0 h 849682"/>
                <a:gd name="connsiteX0" fmla="*/ 0 w 5057008"/>
                <a:gd name="connsiteY0" fmla="*/ 0 h 849682"/>
                <a:gd name="connsiteX1" fmla="*/ 5057008 w 5057008"/>
                <a:gd name="connsiteY1" fmla="*/ 0 h 849682"/>
                <a:gd name="connsiteX2" fmla="*/ 5057008 w 5057008"/>
                <a:gd name="connsiteY2" fmla="*/ 849682 h 849682"/>
                <a:gd name="connsiteX3" fmla="*/ 475989 w 5057008"/>
                <a:gd name="connsiteY3" fmla="*/ 849682 h 849682"/>
                <a:gd name="connsiteX4" fmla="*/ 0 w 5057008"/>
                <a:gd name="connsiteY4" fmla="*/ 0 h 849682"/>
                <a:gd name="connsiteX0" fmla="*/ 0 w 5057008"/>
                <a:gd name="connsiteY0" fmla="*/ 12526 h 862208"/>
                <a:gd name="connsiteX1" fmla="*/ 4480811 w 5057008"/>
                <a:gd name="connsiteY1" fmla="*/ 0 h 862208"/>
                <a:gd name="connsiteX2" fmla="*/ 5057008 w 5057008"/>
                <a:gd name="connsiteY2" fmla="*/ 862208 h 862208"/>
                <a:gd name="connsiteX3" fmla="*/ 475989 w 5057008"/>
                <a:gd name="connsiteY3" fmla="*/ 862208 h 862208"/>
                <a:gd name="connsiteX4" fmla="*/ 0 w 5057008"/>
                <a:gd name="connsiteY4" fmla="*/ 12526 h 8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7008" h="862208">
                  <a:moveTo>
                    <a:pt x="0" y="12526"/>
                  </a:moveTo>
                  <a:lnTo>
                    <a:pt x="4480811" y="0"/>
                  </a:lnTo>
                  <a:lnTo>
                    <a:pt x="5057008" y="862208"/>
                  </a:lnTo>
                  <a:lnTo>
                    <a:pt x="475989" y="862208"/>
                  </a:lnTo>
                  <a:lnTo>
                    <a:pt x="0" y="12526"/>
                  </a:lnTo>
                  <a:close/>
                </a:path>
              </a:pathLst>
            </a:custGeom>
            <a:noFill/>
            <a:ln w="28575"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BD4135C8-7DDD-4515-A328-77E4F5572AC7}"/>
                </a:ext>
              </a:extLst>
            </p:cNvPr>
            <p:cNvSpPr/>
            <p:nvPr/>
          </p:nvSpPr>
          <p:spPr>
            <a:xfrm>
              <a:off x="3285411" y="2329841"/>
              <a:ext cx="4555882" cy="2555310"/>
            </a:xfrm>
            <a:prstGeom prst="rect">
              <a:avLst/>
            </a:prstGeom>
            <a:noFill/>
            <a:ln w="28575"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38CF93E9-3A01-4D44-8B2E-1052D2EDCEC5}"/>
                </a:ext>
              </a:extLst>
            </p:cNvPr>
            <p:cNvCxnSpPr>
              <a:cxnSpLocks/>
              <a:stCxn id="32" idx="3"/>
              <a:endCxn id="34" idx="3"/>
            </p:cNvCxnSpPr>
            <p:nvPr/>
          </p:nvCxnSpPr>
          <p:spPr>
            <a:xfrm>
              <a:off x="3263782" y="3607496"/>
              <a:ext cx="4577511" cy="0"/>
            </a:xfrm>
            <a:prstGeom prst="line">
              <a:avLst/>
            </a:prstGeom>
            <a:ln w="19050">
              <a:solidFill>
                <a:srgbClr val="36AF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F8E6229F-D9CB-4B2C-BDF3-AA6B6F2C8685}"/>
                </a:ext>
              </a:extLst>
            </p:cNvPr>
            <p:cNvSpPr/>
            <p:nvPr/>
          </p:nvSpPr>
          <p:spPr>
            <a:xfrm>
              <a:off x="5160723" y="2329841"/>
              <a:ext cx="935277" cy="25553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2F1C0FCA-8183-46F9-B056-ED386813E411}"/>
                </a:ext>
              </a:extLst>
            </p:cNvPr>
            <p:cNvSpPr/>
            <p:nvPr/>
          </p:nvSpPr>
          <p:spPr>
            <a:xfrm>
              <a:off x="4597052" y="2843408"/>
              <a:ext cx="388307" cy="764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7FC01DA1-11D9-441F-9548-FB4A4E2367B2}"/>
                </a:ext>
              </a:extLst>
            </p:cNvPr>
            <p:cNvSpPr/>
            <p:nvPr/>
          </p:nvSpPr>
          <p:spPr>
            <a:xfrm>
              <a:off x="3439146" y="2843400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E19B6036-7802-4008-8181-156F0F3B83F3}"/>
                </a:ext>
              </a:extLst>
            </p:cNvPr>
            <p:cNvSpPr/>
            <p:nvPr/>
          </p:nvSpPr>
          <p:spPr>
            <a:xfrm>
              <a:off x="4022274" y="2841311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E8EFA852-B42B-4BC7-91E3-293EAF5202EF}"/>
                </a:ext>
              </a:extLst>
            </p:cNvPr>
            <p:cNvSpPr/>
            <p:nvPr/>
          </p:nvSpPr>
          <p:spPr>
            <a:xfrm>
              <a:off x="4597052" y="4123152"/>
              <a:ext cx="388307" cy="764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0BB3FE05-F081-4605-B8EA-52D494DE960C}"/>
                </a:ext>
              </a:extLst>
            </p:cNvPr>
            <p:cNvSpPr/>
            <p:nvPr/>
          </p:nvSpPr>
          <p:spPr>
            <a:xfrm>
              <a:off x="3439146" y="4123144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11CB0C12-CC53-47A4-BFBF-721811ACBE90}"/>
                </a:ext>
              </a:extLst>
            </p:cNvPr>
            <p:cNvSpPr/>
            <p:nvPr/>
          </p:nvSpPr>
          <p:spPr>
            <a:xfrm>
              <a:off x="4022274" y="4121055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0469C410-B656-4FEC-B085-A83B23224B87}"/>
                </a:ext>
              </a:extLst>
            </p:cNvPr>
            <p:cNvSpPr/>
            <p:nvPr/>
          </p:nvSpPr>
          <p:spPr>
            <a:xfrm>
              <a:off x="6225436" y="2829840"/>
              <a:ext cx="388307" cy="764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9345A06B-F6BA-4289-9B98-865AA383F38F}"/>
                </a:ext>
              </a:extLst>
            </p:cNvPr>
            <p:cNvSpPr/>
            <p:nvPr/>
          </p:nvSpPr>
          <p:spPr>
            <a:xfrm>
              <a:off x="6690318" y="2841327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803D0408-F2F3-4377-9ECA-5D72A219FEFA}"/>
                </a:ext>
              </a:extLst>
            </p:cNvPr>
            <p:cNvSpPr/>
            <p:nvPr/>
          </p:nvSpPr>
          <p:spPr>
            <a:xfrm>
              <a:off x="7273446" y="2839238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47FA9376-1FCD-4D8D-9816-0B1379EE8985}"/>
                </a:ext>
              </a:extLst>
            </p:cNvPr>
            <p:cNvSpPr/>
            <p:nvPr/>
          </p:nvSpPr>
          <p:spPr>
            <a:xfrm>
              <a:off x="6225436" y="4095993"/>
              <a:ext cx="388307" cy="764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3D93EC8F-4996-46DB-85C0-61B457552561}"/>
                </a:ext>
              </a:extLst>
            </p:cNvPr>
            <p:cNvSpPr/>
            <p:nvPr/>
          </p:nvSpPr>
          <p:spPr>
            <a:xfrm>
              <a:off x="6690318" y="4107480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D8C4DB49-286B-451B-B4A9-6304FBDE5ADE}"/>
                </a:ext>
              </a:extLst>
            </p:cNvPr>
            <p:cNvSpPr/>
            <p:nvPr/>
          </p:nvSpPr>
          <p:spPr>
            <a:xfrm>
              <a:off x="7273446" y="4105391"/>
              <a:ext cx="506553" cy="3486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6AF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65" name="Freeform 304">
            <a:extLst>
              <a:ext uri="{FF2B5EF4-FFF2-40B4-BE49-F238E27FC236}">
                <a16:creationId xmlns="" xmlns:a16="http://schemas.microsoft.com/office/drawing/2014/main" id="{F2E3A394-4DEA-4501-B3D5-B022A41DF64A}"/>
              </a:ext>
            </a:extLst>
          </p:cNvPr>
          <p:cNvSpPr/>
          <p:nvPr/>
        </p:nvSpPr>
        <p:spPr>
          <a:xfrm>
            <a:off x="11012646" y="3972363"/>
            <a:ext cx="594298" cy="639789"/>
          </a:xfrm>
          <a:custGeom>
            <a:avLst/>
            <a:gdLst/>
            <a:ahLst/>
            <a:cxnLst/>
            <a:rect l="l" t="t" r="r" b="b"/>
            <a:pathLst>
              <a:path w="432707" h="432707">
                <a:moveTo>
                  <a:pt x="185084" y="0"/>
                </a:moveTo>
                <a:lnTo>
                  <a:pt x="247624" y="0"/>
                </a:lnTo>
                <a:cubicBezTo>
                  <a:pt x="250253" y="0"/>
                  <a:pt x="252554" y="798"/>
                  <a:pt x="254525" y="2394"/>
                </a:cubicBezTo>
                <a:cubicBezTo>
                  <a:pt x="256498" y="3991"/>
                  <a:pt x="257578" y="6010"/>
                  <a:pt x="257765" y="8451"/>
                </a:cubicBezTo>
                <a:lnTo>
                  <a:pt x="265653" y="60286"/>
                </a:lnTo>
                <a:cubicBezTo>
                  <a:pt x="274855" y="63291"/>
                  <a:pt x="283306" y="66765"/>
                  <a:pt x="291006" y="70709"/>
                </a:cubicBezTo>
                <a:lnTo>
                  <a:pt x="331010" y="40566"/>
                </a:lnTo>
                <a:cubicBezTo>
                  <a:pt x="332700" y="38876"/>
                  <a:pt x="334953" y="38031"/>
                  <a:pt x="337771" y="38031"/>
                </a:cubicBezTo>
                <a:cubicBezTo>
                  <a:pt x="340212" y="38031"/>
                  <a:pt x="342560" y="38970"/>
                  <a:pt x="344814" y="40848"/>
                </a:cubicBezTo>
                <a:cubicBezTo>
                  <a:pt x="369041" y="63197"/>
                  <a:pt x="384535" y="79161"/>
                  <a:pt x="391295" y="88739"/>
                </a:cubicBezTo>
                <a:cubicBezTo>
                  <a:pt x="392610" y="90241"/>
                  <a:pt x="393268" y="92307"/>
                  <a:pt x="393268" y="94936"/>
                </a:cubicBezTo>
                <a:cubicBezTo>
                  <a:pt x="393268" y="97190"/>
                  <a:pt x="392516" y="99350"/>
                  <a:pt x="391014" y="101416"/>
                </a:cubicBezTo>
                <a:cubicBezTo>
                  <a:pt x="388197" y="105360"/>
                  <a:pt x="383408" y="111604"/>
                  <a:pt x="376647" y="120149"/>
                </a:cubicBezTo>
                <a:cubicBezTo>
                  <a:pt x="369885" y="128695"/>
                  <a:pt x="364815" y="135315"/>
                  <a:pt x="361434" y="140010"/>
                </a:cubicBezTo>
                <a:cubicBezTo>
                  <a:pt x="366317" y="149400"/>
                  <a:pt x="370168" y="158603"/>
                  <a:pt x="372985" y="167618"/>
                </a:cubicBezTo>
                <a:lnTo>
                  <a:pt x="424537" y="175506"/>
                </a:lnTo>
                <a:cubicBezTo>
                  <a:pt x="426979" y="175881"/>
                  <a:pt x="428951" y="177055"/>
                  <a:pt x="430453" y="179027"/>
                </a:cubicBezTo>
                <a:cubicBezTo>
                  <a:pt x="431956" y="180999"/>
                  <a:pt x="432707" y="183206"/>
                  <a:pt x="432707" y="185647"/>
                </a:cubicBezTo>
                <a:lnTo>
                  <a:pt x="432707" y="248187"/>
                </a:lnTo>
                <a:cubicBezTo>
                  <a:pt x="432707" y="250440"/>
                  <a:pt x="431956" y="252600"/>
                  <a:pt x="430453" y="254666"/>
                </a:cubicBezTo>
                <a:cubicBezTo>
                  <a:pt x="428951" y="256732"/>
                  <a:pt x="427072" y="257953"/>
                  <a:pt x="424819" y="258328"/>
                </a:cubicBezTo>
                <a:lnTo>
                  <a:pt x="372703" y="266216"/>
                </a:lnTo>
                <a:cubicBezTo>
                  <a:pt x="369134" y="276358"/>
                  <a:pt x="365472" y="284903"/>
                  <a:pt x="361716" y="291852"/>
                </a:cubicBezTo>
                <a:cubicBezTo>
                  <a:pt x="368289" y="301242"/>
                  <a:pt x="378337" y="314201"/>
                  <a:pt x="391859" y="330728"/>
                </a:cubicBezTo>
                <a:cubicBezTo>
                  <a:pt x="393737" y="332982"/>
                  <a:pt x="394676" y="335329"/>
                  <a:pt x="394676" y="337771"/>
                </a:cubicBezTo>
                <a:cubicBezTo>
                  <a:pt x="394676" y="340212"/>
                  <a:pt x="393832" y="342372"/>
                  <a:pt x="392140" y="344250"/>
                </a:cubicBezTo>
                <a:cubicBezTo>
                  <a:pt x="387070" y="351199"/>
                  <a:pt x="377773" y="361340"/>
                  <a:pt x="364251" y="374675"/>
                </a:cubicBezTo>
                <a:cubicBezTo>
                  <a:pt x="350729" y="388009"/>
                  <a:pt x="341903" y="394676"/>
                  <a:pt x="337771" y="394676"/>
                </a:cubicBezTo>
                <a:cubicBezTo>
                  <a:pt x="335517" y="394676"/>
                  <a:pt x="333075" y="393831"/>
                  <a:pt x="330446" y="392141"/>
                </a:cubicBezTo>
                <a:lnTo>
                  <a:pt x="291570" y="361716"/>
                </a:lnTo>
                <a:cubicBezTo>
                  <a:pt x="283306" y="366036"/>
                  <a:pt x="274762" y="369604"/>
                  <a:pt x="265934" y="372421"/>
                </a:cubicBezTo>
                <a:cubicBezTo>
                  <a:pt x="262929" y="397963"/>
                  <a:pt x="260206" y="415429"/>
                  <a:pt x="257765" y="424819"/>
                </a:cubicBezTo>
                <a:cubicBezTo>
                  <a:pt x="256450" y="430078"/>
                  <a:pt x="253070" y="432707"/>
                  <a:pt x="247624" y="432707"/>
                </a:cubicBezTo>
                <a:lnTo>
                  <a:pt x="185084" y="432707"/>
                </a:lnTo>
                <a:cubicBezTo>
                  <a:pt x="182454" y="432707"/>
                  <a:pt x="180153" y="431909"/>
                  <a:pt x="178182" y="430313"/>
                </a:cubicBezTo>
                <a:cubicBezTo>
                  <a:pt x="176210" y="428716"/>
                  <a:pt x="175130" y="426697"/>
                  <a:pt x="174942" y="424256"/>
                </a:cubicBezTo>
                <a:lnTo>
                  <a:pt x="167054" y="372421"/>
                </a:lnTo>
                <a:cubicBezTo>
                  <a:pt x="157852" y="369416"/>
                  <a:pt x="149401" y="365942"/>
                  <a:pt x="141700" y="361998"/>
                </a:cubicBezTo>
                <a:lnTo>
                  <a:pt x="101979" y="392141"/>
                </a:lnTo>
                <a:cubicBezTo>
                  <a:pt x="100101" y="393831"/>
                  <a:pt x="97753" y="394676"/>
                  <a:pt x="94936" y="394676"/>
                </a:cubicBezTo>
                <a:cubicBezTo>
                  <a:pt x="92307" y="394676"/>
                  <a:pt x="89959" y="393643"/>
                  <a:pt x="87893" y="391577"/>
                </a:cubicBezTo>
                <a:cubicBezTo>
                  <a:pt x="64230" y="370167"/>
                  <a:pt x="48735" y="354392"/>
                  <a:pt x="41411" y="344250"/>
                </a:cubicBezTo>
                <a:cubicBezTo>
                  <a:pt x="40097" y="342372"/>
                  <a:pt x="39439" y="340212"/>
                  <a:pt x="39439" y="337771"/>
                </a:cubicBezTo>
                <a:cubicBezTo>
                  <a:pt x="39439" y="335517"/>
                  <a:pt x="40191" y="333357"/>
                  <a:pt x="41694" y="331291"/>
                </a:cubicBezTo>
                <a:cubicBezTo>
                  <a:pt x="44510" y="327347"/>
                  <a:pt x="49299" y="321103"/>
                  <a:pt x="56060" y="312558"/>
                </a:cubicBezTo>
                <a:cubicBezTo>
                  <a:pt x="62821" y="304012"/>
                  <a:pt x="67892" y="297392"/>
                  <a:pt x="71273" y="292697"/>
                </a:cubicBezTo>
                <a:cubicBezTo>
                  <a:pt x="66202" y="283307"/>
                  <a:pt x="62352" y="274010"/>
                  <a:pt x="59723" y="264808"/>
                </a:cubicBezTo>
                <a:lnTo>
                  <a:pt x="8169" y="257202"/>
                </a:lnTo>
                <a:cubicBezTo>
                  <a:pt x="5728" y="256826"/>
                  <a:pt x="3756" y="255652"/>
                  <a:pt x="2254" y="253680"/>
                </a:cubicBezTo>
                <a:cubicBezTo>
                  <a:pt x="751" y="251708"/>
                  <a:pt x="0" y="249501"/>
                  <a:pt x="0" y="247060"/>
                </a:cubicBezTo>
                <a:lnTo>
                  <a:pt x="0" y="184520"/>
                </a:lnTo>
                <a:cubicBezTo>
                  <a:pt x="0" y="182267"/>
                  <a:pt x="751" y="180107"/>
                  <a:pt x="2254" y="178041"/>
                </a:cubicBezTo>
                <a:cubicBezTo>
                  <a:pt x="3756" y="175975"/>
                  <a:pt x="5540" y="174754"/>
                  <a:pt x="7606" y="174379"/>
                </a:cubicBezTo>
                <a:lnTo>
                  <a:pt x="60004" y="166491"/>
                </a:lnTo>
                <a:cubicBezTo>
                  <a:pt x="62633" y="157852"/>
                  <a:pt x="66295" y="149213"/>
                  <a:pt x="70991" y="140573"/>
                </a:cubicBezTo>
                <a:cubicBezTo>
                  <a:pt x="63478" y="129868"/>
                  <a:pt x="53431" y="116910"/>
                  <a:pt x="40848" y="101697"/>
                </a:cubicBezTo>
                <a:cubicBezTo>
                  <a:pt x="38970" y="99444"/>
                  <a:pt x="38030" y="97190"/>
                  <a:pt x="38030" y="94936"/>
                </a:cubicBezTo>
                <a:cubicBezTo>
                  <a:pt x="38030" y="93058"/>
                  <a:pt x="38876" y="90898"/>
                  <a:pt x="40567" y="88457"/>
                </a:cubicBezTo>
                <a:cubicBezTo>
                  <a:pt x="45449" y="81696"/>
                  <a:pt x="54699" y="71601"/>
                  <a:pt x="68314" y="58173"/>
                </a:cubicBezTo>
                <a:cubicBezTo>
                  <a:pt x="81931" y="44745"/>
                  <a:pt x="90805" y="38031"/>
                  <a:pt x="94936" y="38031"/>
                </a:cubicBezTo>
                <a:cubicBezTo>
                  <a:pt x="97377" y="38031"/>
                  <a:pt x="99819" y="38970"/>
                  <a:pt x="102260" y="40848"/>
                </a:cubicBezTo>
                <a:lnTo>
                  <a:pt x="141137" y="70991"/>
                </a:lnTo>
                <a:cubicBezTo>
                  <a:pt x="149401" y="66671"/>
                  <a:pt x="157945" y="63103"/>
                  <a:pt x="166773" y="60286"/>
                </a:cubicBezTo>
                <a:cubicBezTo>
                  <a:pt x="169777" y="34744"/>
                  <a:pt x="172501" y="17278"/>
                  <a:pt x="174942" y="7888"/>
                </a:cubicBezTo>
                <a:cubicBezTo>
                  <a:pt x="176257" y="2629"/>
                  <a:pt x="179637" y="0"/>
                  <a:pt x="185084" y="0"/>
                </a:cubicBezTo>
                <a:close/>
                <a:moveTo>
                  <a:pt x="216354" y="144236"/>
                </a:moveTo>
                <a:cubicBezTo>
                  <a:pt x="196446" y="144236"/>
                  <a:pt x="179449" y="151278"/>
                  <a:pt x="165364" y="165364"/>
                </a:cubicBezTo>
                <a:cubicBezTo>
                  <a:pt x="151278" y="179449"/>
                  <a:pt x="144235" y="196446"/>
                  <a:pt x="144235" y="216354"/>
                </a:cubicBezTo>
                <a:cubicBezTo>
                  <a:pt x="144235" y="236261"/>
                  <a:pt x="151278" y="253258"/>
                  <a:pt x="165364" y="267343"/>
                </a:cubicBezTo>
                <a:cubicBezTo>
                  <a:pt x="179449" y="281429"/>
                  <a:pt x="196446" y="288471"/>
                  <a:pt x="216354" y="288471"/>
                </a:cubicBezTo>
                <a:cubicBezTo>
                  <a:pt x="236261" y="288471"/>
                  <a:pt x="253258" y="281429"/>
                  <a:pt x="267343" y="267343"/>
                </a:cubicBezTo>
                <a:cubicBezTo>
                  <a:pt x="281429" y="253258"/>
                  <a:pt x="288471" y="236261"/>
                  <a:pt x="288471" y="216354"/>
                </a:cubicBezTo>
                <a:cubicBezTo>
                  <a:pt x="288471" y="196446"/>
                  <a:pt x="281429" y="179449"/>
                  <a:pt x="267343" y="165364"/>
                </a:cubicBezTo>
                <a:cubicBezTo>
                  <a:pt x="253258" y="151278"/>
                  <a:pt x="236261" y="144236"/>
                  <a:pt x="216354" y="144236"/>
                </a:cubicBezTo>
                <a:close/>
              </a:path>
            </a:pathLst>
          </a:custGeom>
          <a:solidFill>
            <a:srgbClr val="FB8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79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2458EEB-BBBB-FCF7-31F9-8568489FB7D8}"/>
              </a:ext>
            </a:extLst>
          </p:cNvPr>
          <p:cNvSpPr txBox="1"/>
          <p:nvPr/>
        </p:nvSpPr>
        <p:spPr>
          <a:xfrm>
            <a:off x="1094282" y="434715"/>
            <a:ext cx="9728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1,5P)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09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object 5">
            <a:extLst>
              <a:ext uri="{FF2B5EF4-FFF2-40B4-BE49-F238E27FC236}">
                <a16:creationId xmlns="" xmlns:a16="http://schemas.microsoft.com/office/drawing/2014/main" id="{8C9D7715-FDEA-0EB2-B252-3AF504CB106C}"/>
              </a:ext>
            </a:extLst>
          </p:cNvPr>
          <p:cNvGrpSpPr>
            <a:grpSpLocks/>
          </p:cNvGrpSpPr>
          <p:nvPr/>
        </p:nvGrpSpPr>
        <p:grpSpPr bwMode="auto">
          <a:xfrm>
            <a:off x="13521" y="1282700"/>
            <a:ext cx="11742129" cy="5216861"/>
            <a:chOff x="449580" y="2244851"/>
            <a:chExt cx="11292890" cy="3820973"/>
          </a:xfrm>
        </p:grpSpPr>
        <p:sp>
          <p:nvSpPr>
            <p:cNvPr id="19467" name="object 6">
              <a:extLst>
                <a:ext uri="{FF2B5EF4-FFF2-40B4-BE49-F238E27FC236}">
                  <a16:creationId xmlns="" xmlns:a16="http://schemas.microsoft.com/office/drawing/2014/main" id="{99ABD207-EAD4-EC28-D7CE-0C89EFEC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64" y="2244851"/>
              <a:ext cx="10871200" cy="3511550"/>
            </a:xfrm>
            <a:custGeom>
              <a:avLst/>
              <a:gdLst>
                <a:gd name="T0" fmla="*/ 10870692 w 10871200"/>
                <a:gd name="T1" fmla="*/ 0 h 3511550"/>
                <a:gd name="T2" fmla="*/ 0 w 10871200"/>
                <a:gd name="T3" fmla="*/ 0 h 3511550"/>
                <a:gd name="T4" fmla="*/ 0 w 10871200"/>
                <a:gd name="T5" fmla="*/ 3511296 h 3511550"/>
                <a:gd name="T6" fmla="*/ 10870692 w 10871200"/>
                <a:gd name="T7" fmla="*/ 3511296 h 3511550"/>
                <a:gd name="T8" fmla="*/ 10870692 w 10871200"/>
                <a:gd name="T9" fmla="*/ 0 h 351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200" h="3511550">
                  <a:moveTo>
                    <a:pt x="10870692" y="0"/>
                  </a:moveTo>
                  <a:lnTo>
                    <a:pt x="0" y="0"/>
                  </a:lnTo>
                  <a:lnTo>
                    <a:pt x="0" y="3511296"/>
                  </a:lnTo>
                  <a:lnTo>
                    <a:pt x="10870692" y="3511296"/>
                  </a:lnTo>
                  <a:lnTo>
                    <a:pt x="10870692" y="0"/>
                  </a:ln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9468" name="object 7">
              <a:extLst>
                <a:ext uri="{FF2B5EF4-FFF2-40B4-BE49-F238E27FC236}">
                  <a16:creationId xmlns="" xmlns:a16="http://schemas.microsoft.com/office/drawing/2014/main" id="{98D9C434-6D24-92F9-DE99-D8A136B92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34" y="5767120"/>
              <a:ext cx="10836036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object 8">
              <a:extLst>
                <a:ext uri="{FF2B5EF4-FFF2-40B4-BE49-F238E27FC236}">
                  <a16:creationId xmlns="" xmlns:a16="http://schemas.microsoft.com/office/drawing/2014/main" id="{0E909EAA-004D-6A9E-11E6-77DE2694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686811"/>
              <a:ext cx="2409825" cy="3069590"/>
            </a:xfrm>
            <a:custGeom>
              <a:avLst/>
              <a:gdLst>
                <a:gd name="T0" fmla="*/ 0 w 2409825"/>
                <a:gd name="T1" fmla="*/ 0 h 3495040"/>
                <a:gd name="T2" fmla="*/ 0 w 2409825"/>
                <a:gd name="T3" fmla="*/ 2670429 h 3495040"/>
                <a:gd name="T4" fmla="*/ 1262 w 2409825"/>
                <a:gd name="T5" fmla="*/ 2729221 h 3495040"/>
                <a:gd name="T6" fmla="*/ 4993 w 2409825"/>
                <a:gd name="T7" fmla="*/ 2786907 h 3495040"/>
                <a:gd name="T8" fmla="*/ 11107 w 2409825"/>
                <a:gd name="T9" fmla="*/ 2843347 h 3495040"/>
                <a:gd name="T10" fmla="*/ 19518 w 2409825"/>
                <a:gd name="T11" fmla="*/ 2898401 h 3495040"/>
                <a:gd name="T12" fmla="*/ 30141 w 2409825"/>
                <a:gd name="T13" fmla="*/ 2951929 h 3495040"/>
                <a:gd name="T14" fmla="*/ 42891 w 2409825"/>
                <a:gd name="T15" fmla="*/ 3003789 h 3495040"/>
                <a:gd name="T16" fmla="*/ 57680 w 2409825"/>
                <a:gd name="T17" fmla="*/ 3053843 h 3495040"/>
                <a:gd name="T18" fmla="*/ 74425 w 2409825"/>
                <a:gd name="T19" fmla="*/ 3101949 h 3495040"/>
                <a:gd name="T20" fmla="*/ 93040 w 2409825"/>
                <a:gd name="T21" fmla="*/ 3147968 h 3495040"/>
                <a:gd name="T22" fmla="*/ 113438 w 2409825"/>
                <a:gd name="T23" fmla="*/ 3191760 h 3495040"/>
                <a:gd name="T24" fmla="*/ 135535 w 2409825"/>
                <a:gd name="T25" fmla="*/ 3233183 h 3495040"/>
                <a:gd name="T26" fmla="*/ 159245 w 2409825"/>
                <a:gd name="T27" fmla="*/ 3272099 h 3495040"/>
                <a:gd name="T28" fmla="*/ 184483 w 2409825"/>
                <a:gd name="T29" fmla="*/ 3308366 h 3495040"/>
                <a:gd name="T30" fmla="*/ 211162 w 2409825"/>
                <a:gd name="T31" fmla="*/ 3341844 h 3495040"/>
                <a:gd name="T32" fmla="*/ 239197 w 2409825"/>
                <a:gd name="T33" fmla="*/ 3372394 h 3495040"/>
                <a:gd name="T34" fmla="*/ 268504 w 2409825"/>
                <a:gd name="T35" fmla="*/ 3399875 h 3495040"/>
                <a:gd name="T36" fmla="*/ 298995 w 2409825"/>
                <a:gd name="T37" fmla="*/ 3424147 h 3495040"/>
                <a:gd name="T38" fmla="*/ 363192 w 2409825"/>
                <a:gd name="T39" fmla="*/ 3462501 h 3495040"/>
                <a:gd name="T40" fmla="*/ 431102 w 2409825"/>
                <a:gd name="T41" fmla="*/ 3486337 h 3495040"/>
                <a:gd name="T42" fmla="*/ 502043 w 2409825"/>
                <a:gd name="T43" fmla="*/ 3494531 h 3495040"/>
                <a:gd name="T44" fmla="*/ 1734820 w 2409825"/>
                <a:gd name="T45" fmla="*/ 3494531 h 3495040"/>
                <a:gd name="T46" fmla="*/ 2409444 w 2409825"/>
                <a:gd name="T47" fmla="*/ 1960245 h 3495040"/>
                <a:gd name="T48" fmla="*/ 1734820 w 2409825"/>
                <a:gd name="T49" fmla="*/ 425830 h 3495040"/>
                <a:gd name="T50" fmla="*/ 324180 w 2409825"/>
                <a:gd name="T51" fmla="*/ 425830 h 3495040"/>
                <a:gd name="T52" fmla="*/ 283574 w 2409825"/>
                <a:gd name="T53" fmla="*/ 422507 h 3495040"/>
                <a:gd name="T54" fmla="*/ 244457 w 2409825"/>
                <a:gd name="T55" fmla="*/ 412804 h 3495040"/>
                <a:gd name="T56" fmla="*/ 207135 w 2409825"/>
                <a:gd name="T57" fmla="*/ 397123 h 3495040"/>
                <a:gd name="T58" fmla="*/ 171914 w 2409825"/>
                <a:gd name="T59" fmla="*/ 375868 h 3495040"/>
                <a:gd name="T60" fmla="*/ 139100 w 2409825"/>
                <a:gd name="T61" fmla="*/ 349438 h 3495040"/>
                <a:gd name="T62" fmla="*/ 108999 w 2409825"/>
                <a:gd name="T63" fmla="*/ 318238 h 3495040"/>
                <a:gd name="T64" fmla="*/ 81918 w 2409825"/>
                <a:gd name="T65" fmla="*/ 282668 h 3495040"/>
                <a:gd name="T66" fmla="*/ 58164 w 2409825"/>
                <a:gd name="T67" fmla="*/ 243130 h 3495040"/>
                <a:gd name="T68" fmla="*/ 38041 w 2409825"/>
                <a:gd name="T69" fmla="*/ 200027 h 3495040"/>
                <a:gd name="T70" fmla="*/ 21857 w 2409825"/>
                <a:gd name="T71" fmla="*/ 153760 h 3495040"/>
                <a:gd name="T72" fmla="*/ 9918 w 2409825"/>
                <a:gd name="T73" fmla="*/ 104732 h 3495040"/>
                <a:gd name="T74" fmla="*/ 2530 w 2409825"/>
                <a:gd name="T75" fmla="*/ 53345 h 3495040"/>
                <a:gd name="T76" fmla="*/ 0 w 2409825"/>
                <a:gd name="T77" fmla="*/ 0 h 34950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09825" h="3495040">
                  <a:moveTo>
                    <a:pt x="0" y="0"/>
                  </a:moveTo>
                  <a:lnTo>
                    <a:pt x="0" y="2670429"/>
                  </a:lnTo>
                  <a:lnTo>
                    <a:pt x="1262" y="2729221"/>
                  </a:lnTo>
                  <a:lnTo>
                    <a:pt x="4993" y="2786907"/>
                  </a:lnTo>
                  <a:lnTo>
                    <a:pt x="11107" y="2843347"/>
                  </a:lnTo>
                  <a:lnTo>
                    <a:pt x="19518" y="2898401"/>
                  </a:lnTo>
                  <a:lnTo>
                    <a:pt x="30141" y="2951929"/>
                  </a:lnTo>
                  <a:lnTo>
                    <a:pt x="42891" y="3003789"/>
                  </a:lnTo>
                  <a:lnTo>
                    <a:pt x="57680" y="3053843"/>
                  </a:lnTo>
                  <a:lnTo>
                    <a:pt x="74425" y="3101949"/>
                  </a:lnTo>
                  <a:lnTo>
                    <a:pt x="93040" y="3147968"/>
                  </a:lnTo>
                  <a:lnTo>
                    <a:pt x="113438" y="3191760"/>
                  </a:lnTo>
                  <a:lnTo>
                    <a:pt x="135535" y="3233183"/>
                  </a:lnTo>
                  <a:lnTo>
                    <a:pt x="159245" y="3272099"/>
                  </a:lnTo>
                  <a:lnTo>
                    <a:pt x="184483" y="3308366"/>
                  </a:lnTo>
                  <a:lnTo>
                    <a:pt x="211162" y="3341844"/>
                  </a:lnTo>
                  <a:lnTo>
                    <a:pt x="239197" y="3372394"/>
                  </a:lnTo>
                  <a:lnTo>
                    <a:pt x="268504" y="3399875"/>
                  </a:lnTo>
                  <a:lnTo>
                    <a:pt x="298995" y="3424147"/>
                  </a:lnTo>
                  <a:lnTo>
                    <a:pt x="363192" y="3462501"/>
                  </a:lnTo>
                  <a:lnTo>
                    <a:pt x="431102" y="3486337"/>
                  </a:lnTo>
                  <a:lnTo>
                    <a:pt x="502043" y="3494531"/>
                  </a:lnTo>
                  <a:lnTo>
                    <a:pt x="1734820" y="3494531"/>
                  </a:lnTo>
                  <a:lnTo>
                    <a:pt x="2409444" y="1960245"/>
                  </a:lnTo>
                  <a:lnTo>
                    <a:pt x="1734820" y="425830"/>
                  </a:lnTo>
                  <a:lnTo>
                    <a:pt x="324180" y="425830"/>
                  </a:lnTo>
                  <a:lnTo>
                    <a:pt x="283574" y="422507"/>
                  </a:lnTo>
                  <a:lnTo>
                    <a:pt x="244457" y="412804"/>
                  </a:lnTo>
                  <a:lnTo>
                    <a:pt x="207135" y="397123"/>
                  </a:lnTo>
                  <a:lnTo>
                    <a:pt x="171914" y="375868"/>
                  </a:lnTo>
                  <a:lnTo>
                    <a:pt x="139100" y="349438"/>
                  </a:lnTo>
                  <a:lnTo>
                    <a:pt x="108999" y="318238"/>
                  </a:lnTo>
                  <a:lnTo>
                    <a:pt x="81918" y="282668"/>
                  </a:lnTo>
                  <a:lnTo>
                    <a:pt x="58164" y="243130"/>
                  </a:lnTo>
                  <a:lnTo>
                    <a:pt x="38041" y="200027"/>
                  </a:lnTo>
                  <a:lnTo>
                    <a:pt x="21857" y="153760"/>
                  </a:lnTo>
                  <a:lnTo>
                    <a:pt x="9918" y="104732"/>
                  </a:lnTo>
                  <a:lnTo>
                    <a:pt x="2530" y="53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9470" name="object 9">
              <a:extLst>
                <a:ext uri="{FF2B5EF4-FFF2-40B4-BE49-F238E27FC236}">
                  <a16:creationId xmlns="" xmlns:a16="http://schemas.microsoft.com/office/drawing/2014/main" id="{124E9234-0D17-5DD2-4A9C-F7443B2B6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260091"/>
              <a:ext cx="414655" cy="852169"/>
            </a:xfrm>
            <a:custGeom>
              <a:avLst/>
              <a:gdLst>
                <a:gd name="T0" fmla="*/ 414528 w 414655"/>
                <a:gd name="T1" fmla="*/ 0 h 852169"/>
                <a:gd name="T2" fmla="*/ 324256 w 414655"/>
                <a:gd name="T3" fmla="*/ 0 h 852169"/>
                <a:gd name="T4" fmla="*/ 283642 w 414655"/>
                <a:gd name="T5" fmla="*/ 3325 h 852169"/>
                <a:gd name="T6" fmla="*/ 244516 w 414655"/>
                <a:gd name="T7" fmla="*/ 13034 h 852169"/>
                <a:gd name="T8" fmla="*/ 207185 w 414655"/>
                <a:gd name="T9" fmla="*/ 28724 h 852169"/>
                <a:gd name="T10" fmla="*/ 171956 w 414655"/>
                <a:gd name="T11" fmla="*/ 49991 h 852169"/>
                <a:gd name="T12" fmla="*/ 139134 w 414655"/>
                <a:gd name="T13" fmla="*/ 76434 h 852169"/>
                <a:gd name="T14" fmla="*/ 109026 w 414655"/>
                <a:gd name="T15" fmla="*/ 107649 h 852169"/>
                <a:gd name="T16" fmla="*/ 81939 w 414655"/>
                <a:gd name="T17" fmla="*/ 143233 h 852169"/>
                <a:gd name="T18" fmla="*/ 58178 w 414655"/>
                <a:gd name="T19" fmla="*/ 182785 h 852169"/>
                <a:gd name="T20" fmla="*/ 38051 w 414655"/>
                <a:gd name="T21" fmla="*/ 225901 h 852169"/>
                <a:gd name="T22" fmla="*/ 21863 w 414655"/>
                <a:gd name="T23" fmla="*/ 272180 h 852169"/>
                <a:gd name="T24" fmla="*/ 9921 w 414655"/>
                <a:gd name="T25" fmla="*/ 321217 h 852169"/>
                <a:gd name="T26" fmla="*/ 2531 w 414655"/>
                <a:gd name="T27" fmla="*/ 372610 h 852169"/>
                <a:gd name="T28" fmla="*/ 0 w 414655"/>
                <a:gd name="T29" fmla="*/ 425958 h 852169"/>
                <a:gd name="T30" fmla="*/ 2531 w 414655"/>
                <a:gd name="T31" fmla="*/ 479305 h 852169"/>
                <a:gd name="T32" fmla="*/ 9921 w 414655"/>
                <a:gd name="T33" fmla="*/ 530698 h 852169"/>
                <a:gd name="T34" fmla="*/ 21863 w 414655"/>
                <a:gd name="T35" fmla="*/ 579735 h 852169"/>
                <a:gd name="T36" fmla="*/ 38051 w 414655"/>
                <a:gd name="T37" fmla="*/ 626014 h 852169"/>
                <a:gd name="T38" fmla="*/ 58178 w 414655"/>
                <a:gd name="T39" fmla="*/ 669130 h 852169"/>
                <a:gd name="T40" fmla="*/ 81939 w 414655"/>
                <a:gd name="T41" fmla="*/ 708682 h 852169"/>
                <a:gd name="T42" fmla="*/ 109026 w 414655"/>
                <a:gd name="T43" fmla="*/ 744266 h 852169"/>
                <a:gd name="T44" fmla="*/ 139134 w 414655"/>
                <a:gd name="T45" fmla="*/ 775481 h 852169"/>
                <a:gd name="T46" fmla="*/ 171956 w 414655"/>
                <a:gd name="T47" fmla="*/ 801924 h 852169"/>
                <a:gd name="T48" fmla="*/ 207185 w 414655"/>
                <a:gd name="T49" fmla="*/ 823191 h 852169"/>
                <a:gd name="T50" fmla="*/ 244516 w 414655"/>
                <a:gd name="T51" fmla="*/ 838881 h 852169"/>
                <a:gd name="T52" fmla="*/ 283642 w 414655"/>
                <a:gd name="T53" fmla="*/ 848590 h 852169"/>
                <a:gd name="T54" fmla="*/ 324256 w 414655"/>
                <a:gd name="T55" fmla="*/ 851916 h 852169"/>
                <a:gd name="T56" fmla="*/ 414528 w 414655"/>
                <a:gd name="T57" fmla="*/ 851916 h 852169"/>
                <a:gd name="T58" fmla="*/ 414528 w 414655"/>
                <a:gd name="T59" fmla="*/ 0 h 8521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4655" h="852169">
                  <a:moveTo>
                    <a:pt x="414528" y="0"/>
                  </a:moveTo>
                  <a:lnTo>
                    <a:pt x="324256" y="0"/>
                  </a:lnTo>
                  <a:lnTo>
                    <a:pt x="283642" y="3325"/>
                  </a:lnTo>
                  <a:lnTo>
                    <a:pt x="244516" y="13034"/>
                  </a:lnTo>
                  <a:lnTo>
                    <a:pt x="207185" y="28724"/>
                  </a:lnTo>
                  <a:lnTo>
                    <a:pt x="171956" y="49991"/>
                  </a:lnTo>
                  <a:lnTo>
                    <a:pt x="139134" y="76434"/>
                  </a:lnTo>
                  <a:lnTo>
                    <a:pt x="109026" y="107649"/>
                  </a:lnTo>
                  <a:lnTo>
                    <a:pt x="81939" y="143233"/>
                  </a:lnTo>
                  <a:lnTo>
                    <a:pt x="58178" y="182785"/>
                  </a:lnTo>
                  <a:lnTo>
                    <a:pt x="38051" y="225901"/>
                  </a:lnTo>
                  <a:lnTo>
                    <a:pt x="21863" y="272180"/>
                  </a:lnTo>
                  <a:lnTo>
                    <a:pt x="9921" y="321217"/>
                  </a:lnTo>
                  <a:lnTo>
                    <a:pt x="2531" y="372610"/>
                  </a:lnTo>
                  <a:lnTo>
                    <a:pt x="0" y="425958"/>
                  </a:lnTo>
                  <a:lnTo>
                    <a:pt x="2531" y="479305"/>
                  </a:lnTo>
                  <a:lnTo>
                    <a:pt x="9921" y="530698"/>
                  </a:lnTo>
                  <a:lnTo>
                    <a:pt x="21863" y="579735"/>
                  </a:lnTo>
                  <a:lnTo>
                    <a:pt x="38051" y="626014"/>
                  </a:lnTo>
                  <a:lnTo>
                    <a:pt x="58178" y="669130"/>
                  </a:lnTo>
                  <a:lnTo>
                    <a:pt x="81939" y="708682"/>
                  </a:lnTo>
                  <a:lnTo>
                    <a:pt x="109026" y="744266"/>
                  </a:lnTo>
                  <a:lnTo>
                    <a:pt x="139134" y="775481"/>
                  </a:lnTo>
                  <a:lnTo>
                    <a:pt x="171956" y="801924"/>
                  </a:lnTo>
                  <a:lnTo>
                    <a:pt x="207185" y="823191"/>
                  </a:lnTo>
                  <a:lnTo>
                    <a:pt x="244516" y="838881"/>
                  </a:lnTo>
                  <a:lnTo>
                    <a:pt x="283642" y="848590"/>
                  </a:lnTo>
                  <a:lnTo>
                    <a:pt x="324256" y="851916"/>
                  </a:lnTo>
                  <a:lnTo>
                    <a:pt x="414528" y="851916"/>
                  </a:lnTo>
                  <a:lnTo>
                    <a:pt x="414528" y="0"/>
                  </a:lnTo>
                  <a:close/>
                </a:path>
              </a:pathLst>
            </a:custGeom>
            <a:solidFill>
              <a:srgbClr val="BE9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459" name="object 14">
            <a:extLst>
              <a:ext uri="{FF2B5EF4-FFF2-40B4-BE49-F238E27FC236}">
                <a16:creationId xmlns="" xmlns:a16="http://schemas.microsoft.com/office/drawing/2014/main" id="{1E894862-E6F7-8AA3-32EE-6E2D5914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040" y="1486599"/>
            <a:ext cx="8241432" cy="248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2413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41300" marR="0" lvl="0" indent="-22860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2" name="TextBox 6">
            <a:extLst>
              <a:ext uri="{FF2B5EF4-FFF2-40B4-BE49-F238E27FC236}">
                <a16:creationId xmlns="" xmlns:a16="http://schemas.microsoft.com/office/drawing/2014/main" id="{B2108476-6D54-883E-5729-9442B5566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1839" y="2676032"/>
            <a:ext cx="2158583" cy="15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14400" marR="0" lvl="2" indent="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+mn-ea"/>
                <a:cs typeface="Times New Roman" panose="02020603050405020304" pitchFamily="18" charset="0"/>
              </a:rPr>
              <a:t>Phẩm chất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CE74C4B-8139-654A-CD61-C7C1E13C62C8}"/>
              </a:ext>
            </a:extLst>
          </p:cNvPr>
          <p:cNvSpPr/>
          <p:nvPr/>
        </p:nvSpPr>
        <p:spPr>
          <a:xfrm>
            <a:off x="0" y="996950"/>
            <a:ext cx="966788" cy="2857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D78880B-B10F-128E-7151-4B1B1F3C7CB4}"/>
              </a:ext>
            </a:extLst>
          </p:cNvPr>
          <p:cNvSpPr/>
          <p:nvPr/>
        </p:nvSpPr>
        <p:spPr>
          <a:xfrm>
            <a:off x="966788" y="1005854"/>
            <a:ext cx="11118850" cy="284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F9A2DF2-917C-F124-E171-5B64C121A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2225"/>
            <a:ext cx="11098212" cy="904875"/>
          </a:xfrm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</a:pPr>
            <a:r>
              <a:rPr lang="en-US" altLang="en-US" sz="2600" b="1">
                <a:solidFill>
                  <a:srgbClr val="002060"/>
                </a:solidFill>
                <a:latin typeface="Arial "/>
              </a:rPr>
              <a:t>I. MỤC TIÊU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7786B5-AD0B-779C-9C62-CC5534B68B70}"/>
              </a:ext>
            </a:extLst>
          </p:cNvPr>
          <p:cNvSpPr txBox="1"/>
          <p:nvPr/>
        </p:nvSpPr>
        <p:spPr>
          <a:xfrm>
            <a:off x="2938071" y="254834"/>
            <a:ext cx="7450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4077E5-C3DB-E44B-D9CC-56D5A5EA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68453" y="-2165547"/>
            <a:ext cx="5855094" cy="1219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3533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>
            <a:extLst>
              <a:ext uri="{FF2B5EF4-FFF2-40B4-BE49-F238E27FC236}">
                <a16:creationId xmlns="" xmlns:a16="http://schemas.microsoft.com/office/drawing/2014/main" id="{1715C550-545C-425D-211F-4D89FC1E587B}"/>
              </a:ext>
            </a:extLst>
          </p:cNvPr>
          <p:cNvSpPr/>
          <p:nvPr/>
        </p:nvSpPr>
        <p:spPr>
          <a:xfrm>
            <a:off x="459698" y="299803"/>
            <a:ext cx="11272603" cy="22185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Chia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sẻ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tính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trội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873897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C433854C-1340-9894-FE97-D2BECF8DE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9019703"/>
              </p:ext>
            </p:extLst>
          </p:nvPr>
        </p:nvGraphicFramePr>
        <p:xfrm>
          <a:off x="2032000" y="1945640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165452667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1841109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Các</a:t>
                      </a:r>
                      <a:r>
                        <a:rPr lang="en-US" dirty="0"/>
                        <a:t>  </a:t>
                      </a:r>
                      <a:r>
                        <a:rPr lang="en-US" dirty="0" err="1"/>
                        <a:t>điểm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mạnh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cách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điểm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yếu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cách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34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Thân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thiện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Lười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biếng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8807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Siêng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Nhút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nhát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780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Chu </a:t>
                      </a:r>
                      <a:r>
                        <a:rPr lang="en-US" dirty="0" err="1"/>
                        <a:t>đáo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Cẩu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thả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0795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Cẩn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thận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Nóng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giận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5999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Gọn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gàng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746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Kỉ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luật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</a:t>
                      </a:r>
                      <a:r>
                        <a:rPr lang="en-US" dirty="0" err="1"/>
                        <a:t>Lạnh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lùng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5745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 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4044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03846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C28F4C-4B11-DBE1-7718-4A588E2A29A1}"/>
              </a:ext>
            </a:extLst>
          </p:cNvPr>
          <p:cNvSpPr txBox="1"/>
          <p:nvPr/>
        </p:nvSpPr>
        <p:spPr>
          <a:xfrm>
            <a:off x="918148" y="661138"/>
            <a:ext cx="987477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2.1.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SG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SG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4787F5D-20B1-8A87-4A53-BC02E0C04906}"/>
              </a:ext>
            </a:extLst>
          </p:cNvPr>
          <p:cNvSpPr/>
          <p:nvPr/>
        </p:nvSpPr>
        <p:spPr>
          <a:xfrm>
            <a:off x="1573967" y="1499016"/>
            <a:ext cx="10403174" cy="1349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Lâm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Lâm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FBAE4D0-0045-D416-B387-5082DE4B21E7}"/>
              </a:ext>
            </a:extLst>
          </p:cNvPr>
          <p:cNvSpPr/>
          <p:nvPr/>
        </p:nvSpPr>
        <p:spPr>
          <a:xfrm>
            <a:off x="1573967" y="3335312"/>
            <a:ext cx="10403174" cy="1349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7822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2CD32F0A-14D9-7601-3865-0CA3AFA1819F}"/>
              </a:ext>
            </a:extLst>
          </p:cNvPr>
          <p:cNvSpPr/>
          <p:nvPr/>
        </p:nvSpPr>
        <p:spPr>
          <a:xfrm>
            <a:off x="1423354" y="0"/>
            <a:ext cx="8868213" cy="291933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2720BA2-1AA8-AC1C-A80B-79640990CFF8}"/>
              </a:ext>
            </a:extLst>
          </p:cNvPr>
          <p:cNvSpPr/>
          <p:nvPr/>
        </p:nvSpPr>
        <p:spPr>
          <a:xfrm>
            <a:off x="1633928" y="3207895"/>
            <a:ext cx="2638269" cy="3417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Khi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tin </a:t>
            </a:r>
            <a:r>
              <a:rPr lang="en-US" b="1" dirty="0" err="1"/>
              <a:t>vui</a:t>
            </a:r>
            <a:endParaRPr lang="en-US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1FE7A81-500A-CC8F-0E0B-AF2A3DB1BF90}"/>
              </a:ext>
            </a:extLst>
          </p:cNvPr>
          <p:cNvSpPr/>
          <p:nvPr/>
        </p:nvSpPr>
        <p:spPr>
          <a:xfrm>
            <a:off x="4538325" y="3180413"/>
            <a:ext cx="2638269" cy="341775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Khi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nỗi</a:t>
            </a:r>
            <a:r>
              <a:rPr lang="en-US" b="1" dirty="0"/>
              <a:t> </a:t>
            </a:r>
            <a:r>
              <a:rPr lang="en-US" b="1" dirty="0" err="1"/>
              <a:t>buồn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3B07802-5728-CBA5-BEE1-04DDD2A6EB91}"/>
              </a:ext>
            </a:extLst>
          </p:cNvPr>
          <p:cNvSpPr/>
          <p:nvPr/>
        </p:nvSpPr>
        <p:spPr>
          <a:xfrm>
            <a:off x="7485089" y="3180414"/>
            <a:ext cx="2638269" cy="3417757"/>
          </a:xfrm>
          <a:prstGeom prst="roundRect">
            <a:avLst/>
          </a:prstGeom>
          <a:solidFill>
            <a:srgbClr val="E622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Khi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đồng</a:t>
            </a:r>
            <a:r>
              <a:rPr lang="en-US" b="1" dirty="0"/>
              <a:t> </a:t>
            </a:r>
            <a:r>
              <a:rPr lang="en-US" b="1" dirty="0" err="1"/>
              <a:t>cảm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xung</a:t>
            </a:r>
            <a:r>
              <a:rPr lang="en-US" b="1" dirty="0"/>
              <a:t> </a:t>
            </a:r>
            <a:r>
              <a:rPr lang="en-US" b="1" dirty="0" err="1"/>
              <a:t>quanh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86435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D278ADA9-6383-4BDD-80D2-8899A40268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84B7147-B0F6-40ED-B5A2-FF72BC8198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36D2DE0-0628-4A9A-A59D-7BA8B5EB30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8E405C9-94BE-41DA-928C-DEC9A855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AF9F2F-B417-9383-A64A-49049E1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Tiết 2</a:t>
            </a:r>
          </a:p>
        </p:txBody>
      </p:sp>
      <p:sp>
        <p:nvSpPr>
          <p:cNvPr id="23" name="Arc 22">
            <a:extLst>
              <a:ext uri="{FF2B5EF4-FFF2-40B4-BE49-F238E27FC236}">
                <a16:creationId xmlns="" xmlns:a16="http://schemas.microsoft.com/office/drawing/2014/main" id="{D2091A72-D5BB-42AC-8FD3-F7747D9086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ED12BFC-A737-46AF-8411-481112D54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821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object 5">
            <a:extLst>
              <a:ext uri="{FF2B5EF4-FFF2-40B4-BE49-F238E27FC236}">
                <a16:creationId xmlns="" xmlns:a16="http://schemas.microsoft.com/office/drawing/2014/main" id="{5825A146-60FA-0CEC-ED8D-F877E9393439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1646238"/>
            <a:ext cx="11292890" cy="4398738"/>
            <a:chOff x="449580" y="2241804"/>
            <a:chExt cx="11292890" cy="3820971"/>
          </a:xfrm>
        </p:grpSpPr>
        <p:sp>
          <p:nvSpPr>
            <p:cNvPr id="18442" name="object 6">
              <a:extLst>
                <a:ext uri="{FF2B5EF4-FFF2-40B4-BE49-F238E27FC236}">
                  <a16:creationId xmlns="" xmlns:a16="http://schemas.microsoft.com/office/drawing/2014/main" id="{B431E138-2922-031C-98D2-C523E0C5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64" y="2241804"/>
              <a:ext cx="10871200" cy="3511550"/>
            </a:xfrm>
            <a:custGeom>
              <a:avLst/>
              <a:gdLst>
                <a:gd name="T0" fmla="*/ 10870692 w 10871200"/>
                <a:gd name="T1" fmla="*/ 0 h 3511550"/>
                <a:gd name="T2" fmla="*/ 0 w 10871200"/>
                <a:gd name="T3" fmla="*/ 0 h 3511550"/>
                <a:gd name="T4" fmla="*/ 0 w 10871200"/>
                <a:gd name="T5" fmla="*/ 3511296 h 3511550"/>
                <a:gd name="T6" fmla="*/ 10870692 w 10871200"/>
                <a:gd name="T7" fmla="*/ 3511296 h 3511550"/>
                <a:gd name="T8" fmla="*/ 10870692 w 10871200"/>
                <a:gd name="T9" fmla="*/ 0 h 351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200" h="3511550">
                  <a:moveTo>
                    <a:pt x="10870692" y="0"/>
                  </a:moveTo>
                  <a:lnTo>
                    <a:pt x="0" y="0"/>
                  </a:lnTo>
                  <a:lnTo>
                    <a:pt x="0" y="3511296"/>
                  </a:lnTo>
                  <a:lnTo>
                    <a:pt x="10870692" y="3511296"/>
                  </a:lnTo>
                  <a:lnTo>
                    <a:pt x="10870692" y="0"/>
                  </a:ln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8443" name="object 7">
              <a:extLst>
                <a:ext uri="{FF2B5EF4-FFF2-40B4-BE49-F238E27FC236}">
                  <a16:creationId xmlns="" xmlns:a16="http://schemas.microsoft.com/office/drawing/2014/main" id="{1575AF3D-B069-5FC6-17B0-FA6AF2A32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34" y="5764072"/>
              <a:ext cx="10836036" cy="29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object 8">
              <a:extLst>
                <a:ext uri="{FF2B5EF4-FFF2-40B4-BE49-F238E27FC236}">
                  <a16:creationId xmlns="" xmlns:a16="http://schemas.microsoft.com/office/drawing/2014/main" id="{B852A902-3991-FE6A-7BAF-B39433B91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683765"/>
              <a:ext cx="2409825" cy="3080308"/>
            </a:xfrm>
            <a:custGeom>
              <a:avLst/>
              <a:gdLst>
                <a:gd name="T0" fmla="*/ 0 w 2409825"/>
                <a:gd name="T1" fmla="*/ 0 h 3495040"/>
                <a:gd name="T2" fmla="*/ 0 w 2409825"/>
                <a:gd name="T3" fmla="*/ 2670429 h 3495040"/>
                <a:gd name="T4" fmla="*/ 1262 w 2409825"/>
                <a:gd name="T5" fmla="*/ 2729221 h 3495040"/>
                <a:gd name="T6" fmla="*/ 4993 w 2409825"/>
                <a:gd name="T7" fmla="*/ 2786907 h 3495040"/>
                <a:gd name="T8" fmla="*/ 11107 w 2409825"/>
                <a:gd name="T9" fmla="*/ 2843347 h 3495040"/>
                <a:gd name="T10" fmla="*/ 19518 w 2409825"/>
                <a:gd name="T11" fmla="*/ 2898401 h 3495040"/>
                <a:gd name="T12" fmla="*/ 30141 w 2409825"/>
                <a:gd name="T13" fmla="*/ 2951929 h 3495040"/>
                <a:gd name="T14" fmla="*/ 42891 w 2409825"/>
                <a:gd name="T15" fmla="*/ 3003789 h 3495040"/>
                <a:gd name="T16" fmla="*/ 57680 w 2409825"/>
                <a:gd name="T17" fmla="*/ 3053843 h 3495040"/>
                <a:gd name="T18" fmla="*/ 74425 w 2409825"/>
                <a:gd name="T19" fmla="*/ 3101949 h 3495040"/>
                <a:gd name="T20" fmla="*/ 93040 w 2409825"/>
                <a:gd name="T21" fmla="*/ 3147968 h 3495040"/>
                <a:gd name="T22" fmla="*/ 113438 w 2409825"/>
                <a:gd name="T23" fmla="*/ 3191760 h 3495040"/>
                <a:gd name="T24" fmla="*/ 135535 w 2409825"/>
                <a:gd name="T25" fmla="*/ 3233183 h 3495040"/>
                <a:gd name="T26" fmla="*/ 159245 w 2409825"/>
                <a:gd name="T27" fmla="*/ 3272099 h 3495040"/>
                <a:gd name="T28" fmla="*/ 184483 w 2409825"/>
                <a:gd name="T29" fmla="*/ 3308366 h 3495040"/>
                <a:gd name="T30" fmla="*/ 211162 w 2409825"/>
                <a:gd name="T31" fmla="*/ 3341844 h 3495040"/>
                <a:gd name="T32" fmla="*/ 239197 w 2409825"/>
                <a:gd name="T33" fmla="*/ 3372394 h 3495040"/>
                <a:gd name="T34" fmla="*/ 268504 w 2409825"/>
                <a:gd name="T35" fmla="*/ 3399875 h 3495040"/>
                <a:gd name="T36" fmla="*/ 298995 w 2409825"/>
                <a:gd name="T37" fmla="*/ 3424147 h 3495040"/>
                <a:gd name="T38" fmla="*/ 363192 w 2409825"/>
                <a:gd name="T39" fmla="*/ 3462501 h 3495040"/>
                <a:gd name="T40" fmla="*/ 431102 w 2409825"/>
                <a:gd name="T41" fmla="*/ 3486337 h 3495040"/>
                <a:gd name="T42" fmla="*/ 502043 w 2409825"/>
                <a:gd name="T43" fmla="*/ 3494532 h 3495040"/>
                <a:gd name="T44" fmla="*/ 1734820 w 2409825"/>
                <a:gd name="T45" fmla="*/ 3494532 h 3495040"/>
                <a:gd name="T46" fmla="*/ 2409444 w 2409825"/>
                <a:gd name="T47" fmla="*/ 1960245 h 3495040"/>
                <a:gd name="T48" fmla="*/ 1734820 w 2409825"/>
                <a:gd name="T49" fmla="*/ 425831 h 3495040"/>
                <a:gd name="T50" fmla="*/ 324180 w 2409825"/>
                <a:gd name="T51" fmla="*/ 425831 h 3495040"/>
                <a:gd name="T52" fmla="*/ 283574 w 2409825"/>
                <a:gd name="T53" fmla="*/ 422507 h 3495040"/>
                <a:gd name="T54" fmla="*/ 244457 w 2409825"/>
                <a:gd name="T55" fmla="*/ 412804 h 3495040"/>
                <a:gd name="T56" fmla="*/ 207135 w 2409825"/>
                <a:gd name="T57" fmla="*/ 397123 h 3495040"/>
                <a:gd name="T58" fmla="*/ 171914 w 2409825"/>
                <a:gd name="T59" fmla="*/ 375868 h 3495040"/>
                <a:gd name="T60" fmla="*/ 139100 w 2409825"/>
                <a:gd name="T61" fmla="*/ 349438 h 3495040"/>
                <a:gd name="T62" fmla="*/ 108999 w 2409825"/>
                <a:gd name="T63" fmla="*/ 318238 h 3495040"/>
                <a:gd name="T64" fmla="*/ 81918 w 2409825"/>
                <a:gd name="T65" fmla="*/ 282668 h 3495040"/>
                <a:gd name="T66" fmla="*/ 58164 w 2409825"/>
                <a:gd name="T67" fmla="*/ 243130 h 3495040"/>
                <a:gd name="T68" fmla="*/ 38041 w 2409825"/>
                <a:gd name="T69" fmla="*/ 200027 h 3495040"/>
                <a:gd name="T70" fmla="*/ 21857 w 2409825"/>
                <a:gd name="T71" fmla="*/ 153760 h 3495040"/>
                <a:gd name="T72" fmla="*/ 9918 w 2409825"/>
                <a:gd name="T73" fmla="*/ 104732 h 3495040"/>
                <a:gd name="T74" fmla="*/ 2530 w 2409825"/>
                <a:gd name="T75" fmla="*/ 53345 h 3495040"/>
                <a:gd name="T76" fmla="*/ 0 w 2409825"/>
                <a:gd name="T77" fmla="*/ 0 h 34950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09825" h="3495040">
                  <a:moveTo>
                    <a:pt x="0" y="0"/>
                  </a:moveTo>
                  <a:lnTo>
                    <a:pt x="0" y="2670429"/>
                  </a:lnTo>
                  <a:lnTo>
                    <a:pt x="1262" y="2729221"/>
                  </a:lnTo>
                  <a:lnTo>
                    <a:pt x="4993" y="2786907"/>
                  </a:lnTo>
                  <a:lnTo>
                    <a:pt x="11107" y="2843347"/>
                  </a:lnTo>
                  <a:lnTo>
                    <a:pt x="19518" y="2898401"/>
                  </a:lnTo>
                  <a:lnTo>
                    <a:pt x="30141" y="2951929"/>
                  </a:lnTo>
                  <a:lnTo>
                    <a:pt x="42891" y="3003789"/>
                  </a:lnTo>
                  <a:lnTo>
                    <a:pt x="57680" y="3053843"/>
                  </a:lnTo>
                  <a:lnTo>
                    <a:pt x="74425" y="3101949"/>
                  </a:lnTo>
                  <a:lnTo>
                    <a:pt x="93040" y="3147968"/>
                  </a:lnTo>
                  <a:lnTo>
                    <a:pt x="113438" y="3191760"/>
                  </a:lnTo>
                  <a:lnTo>
                    <a:pt x="135535" y="3233183"/>
                  </a:lnTo>
                  <a:lnTo>
                    <a:pt x="159245" y="3272099"/>
                  </a:lnTo>
                  <a:lnTo>
                    <a:pt x="184483" y="3308366"/>
                  </a:lnTo>
                  <a:lnTo>
                    <a:pt x="211162" y="3341844"/>
                  </a:lnTo>
                  <a:lnTo>
                    <a:pt x="239197" y="3372394"/>
                  </a:lnTo>
                  <a:lnTo>
                    <a:pt x="268504" y="3399875"/>
                  </a:lnTo>
                  <a:lnTo>
                    <a:pt x="298995" y="3424147"/>
                  </a:lnTo>
                  <a:lnTo>
                    <a:pt x="363192" y="3462501"/>
                  </a:lnTo>
                  <a:lnTo>
                    <a:pt x="431102" y="3486337"/>
                  </a:lnTo>
                  <a:lnTo>
                    <a:pt x="502043" y="3494532"/>
                  </a:lnTo>
                  <a:lnTo>
                    <a:pt x="1734820" y="3494532"/>
                  </a:lnTo>
                  <a:lnTo>
                    <a:pt x="2409444" y="1960245"/>
                  </a:lnTo>
                  <a:lnTo>
                    <a:pt x="1734820" y="425831"/>
                  </a:lnTo>
                  <a:lnTo>
                    <a:pt x="324180" y="425831"/>
                  </a:lnTo>
                  <a:lnTo>
                    <a:pt x="283574" y="422507"/>
                  </a:lnTo>
                  <a:lnTo>
                    <a:pt x="244457" y="412804"/>
                  </a:lnTo>
                  <a:lnTo>
                    <a:pt x="207135" y="397123"/>
                  </a:lnTo>
                  <a:lnTo>
                    <a:pt x="171914" y="375868"/>
                  </a:lnTo>
                  <a:lnTo>
                    <a:pt x="139100" y="349438"/>
                  </a:lnTo>
                  <a:lnTo>
                    <a:pt x="108999" y="318238"/>
                  </a:lnTo>
                  <a:lnTo>
                    <a:pt x="81918" y="282668"/>
                  </a:lnTo>
                  <a:lnTo>
                    <a:pt x="58164" y="243130"/>
                  </a:lnTo>
                  <a:lnTo>
                    <a:pt x="38041" y="200027"/>
                  </a:lnTo>
                  <a:lnTo>
                    <a:pt x="21857" y="153760"/>
                  </a:lnTo>
                  <a:lnTo>
                    <a:pt x="9918" y="104732"/>
                  </a:lnTo>
                  <a:lnTo>
                    <a:pt x="2530" y="53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39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445" name="object 9">
              <a:extLst>
                <a:ext uri="{FF2B5EF4-FFF2-40B4-BE49-F238E27FC236}">
                  <a16:creationId xmlns="" xmlns:a16="http://schemas.microsoft.com/office/drawing/2014/main" id="{26568C47-C230-5D40-6C8B-83B0D82F3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257044"/>
              <a:ext cx="414655" cy="852169"/>
            </a:xfrm>
            <a:custGeom>
              <a:avLst/>
              <a:gdLst>
                <a:gd name="T0" fmla="*/ 414528 w 414655"/>
                <a:gd name="T1" fmla="*/ 0 h 852169"/>
                <a:gd name="T2" fmla="*/ 324256 w 414655"/>
                <a:gd name="T3" fmla="*/ 0 h 852169"/>
                <a:gd name="T4" fmla="*/ 283642 w 414655"/>
                <a:gd name="T5" fmla="*/ 3325 h 852169"/>
                <a:gd name="T6" fmla="*/ 244516 w 414655"/>
                <a:gd name="T7" fmla="*/ 13034 h 852169"/>
                <a:gd name="T8" fmla="*/ 207185 w 414655"/>
                <a:gd name="T9" fmla="*/ 28724 h 852169"/>
                <a:gd name="T10" fmla="*/ 171956 w 414655"/>
                <a:gd name="T11" fmla="*/ 49991 h 852169"/>
                <a:gd name="T12" fmla="*/ 139134 w 414655"/>
                <a:gd name="T13" fmla="*/ 76434 h 852169"/>
                <a:gd name="T14" fmla="*/ 109026 w 414655"/>
                <a:gd name="T15" fmla="*/ 107649 h 852169"/>
                <a:gd name="T16" fmla="*/ 81939 w 414655"/>
                <a:gd name="T17" fmla="*/ 143233 h 852169"/>
                <a:gd name="T18" fmla="*/ 58178 w 414655"/>
                <a:gd name="T19" fmla="*/ 182785 h 852169"/>
                <a:gd name="T20" fmla="*/ 38051 w 414655"/>
                <a:gd name="T21" fmla="*/ 225901 h 852169"/>
                <a:gd name="T22" fmla="*/ 21863 w 414655"/>
                <a:gd name="T23" fmla="*/ 272180 h 852169"/>
                <a:gd name="T24" fmla="*/ 9921 w 414655"/>
                <a:gd name="T25" fmla="*/ 321217 h 852169"/>
                <a:gd name="T26" fmla="*/ 2531 w 414655"/>
                <a:gd name="T27" fmla="*/ 372610 h 852169"/>
                <a:gd name="T28" fmla="*/ 0 w 414655"/>
                <a:gd name="T29" fmla="*/ 425957 h 852169"/>
                <a:gd name="T30" fmla="*/ 2531 w 414655"/>
                <a:gd name="T31" fmla="*/ 479305 h 852169"/>
                <a:gd name="T32" fmla="*/ 9921 w 414655"/>
                <a:gd name="T33" fmla="*/ 530698 h 852169"/>
                <a:gd name="T34" fmla="*/ 21863 w 414655"/>
                <a:gd name="T35" fmla="*/ 579735 h 852169"/>
                <a:gd name="T36" fmla="*/ 38051 w 414655"/>
                <a:gd name="T37" fmla="*/ 626014 h 852169"/>
                <a:gd name="T38" fmla="*/ 58178 w 414655"/>
                <a:gd name="T39" fmla="*/ 669130 h 852169"/>
                <a:gd name="T40" fmla="*/ 81939 w 414655"/>
                <a:gd name="T41" fmla="*/ 708682 h 852169"/>
                <a:gd name="T42" fmla="*/ 109026 w 414655"/>
                <a:gd name="T43" fmla="*/ 744266 h 852169"/>
                <a:gd name="T44" fmla="*/ 139134 w 414655"/>
                <a:gd name="T45" fmla="*/ 775481 h 852169"/>
                <a:gd name="T46" fmla="*/ 171956 w 414655"/>
                <a:gd name="T47" fmla="*/ 801924 h 852169"/>
                <a:gd name="T48" fmla="*/ 207185 w 414655"/>
                <a:gd name="T49" fmla="*/ 823191 h 852169"/>
                <a:gd name="T50" fmla="*/ 244516 w 414655"/>
                <a:gd name="T51" fmla="*/ 838881 h 852169"/>
                <a:gd name="T52" fmla="*/ 283642 w 414655"/>
                <a:gd name="T53" fmla="*/ 848590 h 852169"/>
                <a:gd name="T54" fmla="*/ 324256 w 414655"/>
                <a:gd name="T55" fmla="*/ 851915 h 852169"/>
                <a:gd name="T56" fmla="*/ 414528 w 414655"/>
                <a:gd name="T57" fmla="*/ 851915 h 852169"/>
                <a:gd name="T58" fmla="*/ 414528 w 414655"/>
                <a:gd name="T59" fmla="*/ 0 h 8521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4655" h="852169">
                  <a:moveTo>
                    <a:pt x="414528" y="0"/>
                  </a:moveTo>
                  <a:lnTo>
                    <a:pt x="324256" y="0"/>
                  </a:lnTo>
                  <a:lnTo>
                    <a:pt x="283642" y="3325"/>
                  </a:lnTo>
                  <a:lnTo>
                    <a:pt x="244516" y="13034"/>
                  </a:lnTo>
                  <a:lnTo>
                    <a:pt x="207185" y="28724"/>
                  </a:lnTo>
                  <a:lnTo>
                    <a:pt x="171956" y="49991"/>
                  </a:lnTo>
                  <a:lnTo>
                    <a:pt x="139134" y="76434"/>
                  </a:lnTo>
                  <a:lnTo>
                    <a:pt x="109026" y="107649"/>
                  </a:lnTo>
                  <a:lnTo>
                    <a:pt x="81939" y="143233"/>
                  </a:lnTo>
                  <a:lnTo>
                    <a:pt x="58178" y="182785"/>
                  </a:lnTo>
                  <a:lnTo>
                    <a:pt x="38051" y="225901"/>
                  </a:lnTo>
                  <a:lnTo>
                    <a:pt x="21863" y="272180"/>
                  </a:lnTo>
                  <a:lnTo>
                    <a:pt x="9921" y="321217"/>
                  </a:lnTo>
                  <a:lnTo>
                    <a:pt x="2531" y="372610"/>
                  </a:lnTo>
                  <a:lnTo>
                    <a:pt x="0" y="425957"/>
                  </a:lnTo>
                  <a:lnTo>
                    <a:pt x="2531" y="479305"/>
                  </a:lnTo>
                  <a:lnTo>
                    <a:pt x="9921" y="530698"/>
                  </a:lnTo>
                  <a:lnTo>
                    <a:pt x="21863" y="579735"/>
                  </a:lnTo>
                  <a:lnTo>
                    <a:pt x="38051" y="626014"/>
                  </a:lnTo>
                  <a:lnTo>
                    <a:pt x="58178" y="669130"/>
                  </a:lnTo>
                  <a:lnTo>
                    <a:pt x="81939" y="708682"/>
                  </a:lnTo>
                  <a:lnTo>
                    <a:pt x="109026" y="744266"/>
                  </a:lnTo>
                  <a:lnTo>
                    <a:pt x="139134" y="775481"/>
                  </a:lnTo>
                  <a:lnTo>
                    <a:pt x="171956" y="801924"/>
                  </a:lnTo>
                  <a:lnTo>
                    <a:pt x="207185" y="823191"/>
                  </a:lnTo>
                  <a:lnTo>
                    <a:pt x="244516" y="838881"/>
                  </a:lnTo>
                  <a:lnTo>
                    <a:pt x="283642" y="848590"/>
                  </a:lnTo>
                  <a:lnTo>
                    <a:pt x="324256" y="851915"/>
                  </a:lnTo>
                  <a:lnTo>
                    <a:pt x="414528" y="851915"/>
                  </a:lnTo>
                  <a:lnTo>
                    <a:pt x="414528" y="0"/>
                  </a:lnTo>
                  <a:close/>
                </a:path>
              </a:pathLst>
            </a:custGeom>
            <a:solidFill>
              <a:srgbClr val="B92C5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435" name="object 10">
            <a:extLst>
              <a:ext uri="{FF2B5EF4-FFF2-40B4-BE49-F238E27FC236}">
                <a16:creationId xmlns="" xmlns:a16="http://schemas.microsoft.com/office/drawing/2014/main" id="{FA8F04F8-B6DB-CB1F-D95D-53E1C5D6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6" y="3400765"/>
            <a:ext cx="2248472" cy="13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2238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38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1. Năng lực </a:t>
            </a:r>
            <a:r>
              <a:rPr kumimoji="0" lang="en-US" altLang="en-US" sz="280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(năng lực đặc thù)</a:t>
            </a:r>
            <a:endParaRPr kumimoji="0" lang="en-US" altLang="en-US" sz="28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Tahoma" panose="020B0604030504040204" pitchFamily="34" charset="0"/>
            </a:endParaRPr>
          </a:p>
        </p:txBody>
      </p:sp>
      <p:sp>
        <p:nvSpPr>
          <p:cNvPr id="18437" name="object 12">
            <a:extLst>
              <a:ext uri="{FF2B5EF4-FFF2-40B4-BE49-F238E27FC236}">
                <a16:creationId xmlns="" xmlns:a16="http://schemas.microsoft.com/office/drawing/2014/main" id="{74B11CFB-1B94-5F0A-8720-AE98F028F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069" y="1850542"/>
            <a:ext cx="8883065" cy="257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 lực thích ứng với cuộc sống:</a:t>
            </a:r>
          </a:p>
          <a:p>
            <a:pPr marL="469900" marR="0" lvl="0" indent="-45720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chỉnh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cực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0" lvl="0" indent="-45720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 hiện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chỉnh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xúc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endParaRPr kumimoji="0" lang="vi-V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8" name="Title 1">
            <a:extLst>
              <a:ext uri="{FF2B5EF4-FFF2-40B4-BE49-F238E27FC236}">
                <a16:creationId xmlns="" xmlns:a16="http://schemas.microsoft.com/office/drawing/2014/main" id="{AD790DFD-415E-CA0F-D154-3493C2B6B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2225"/>
            <a:ext cx="11098212" cy="904875"/>
          </a:xfrm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</a:pPr>
            <a:r>
              <a:rPr lang="en-US" altLang="en-US" sz="2600" b="1">
                <a:solidFill>
                  <a:srgbClr val="002060"/>
                </a:solidFill>
                <a:latin typeface="Arial "/>
              </a:rPr>
              <a:t>I.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885D22A-8BB1-CA20-E5AD-C8C8A00CC775}"/>
              </a:ext>
            </a:extLst>
          </p:cNvPr>
          <p:cNvSpPr/>
          <p:nvPr/>
        </p:nvSpPr>
        <p:spPr>
          <a:xfrm>
            <a:off x="0" y="996950"/>
            <a:ext cx="966788" cy="2857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4A42FB-F1D8-6FEE-E332-F887BD8F1A1F}"/>
              </a:ext>
            </a:extLst>
          </p:cNvPr>
          <p:cNvSpPr/>
          <p:nvPr/>
        </p:nvSpPr>
        <p:spPr>
          <a:xfrm>
            <a:off x="1060450" y="993775"/>
            <a:ext cx="11118850" cy="284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429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9365450"/>
              </p:ext>
            </p:extLst>
          </p:nvPr>
        </p:nvGraphicFramePr>
        <p:xfrm>
          <a:off x="708658" y="525780"/>
          <a:ext cx="11129009" cy="56007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59392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118250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35083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515385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285147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963612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Tiết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4637088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2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 (45’) </a:t>
                      </a: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Điều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chỉnh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cảm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xúc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thân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và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luyện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tập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điều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chỉnh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cảm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xúc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thân</a:t>
                      </a:r>
                      <a:endParaRPr lang="vi-VN" sz="2400" kern="120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/GQVĐ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Quan sát sản phẩm học tập</a:t>
                      </a: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Câu hỏi</a:t>
                      </a:r>
                      <a:endParaRPr lang="vi-VN" sz="24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979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59876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2.3.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E773CC-E233-6CCE-018B-354F1DFA200B}"/>
              </a:ext>
            </a:extLst>
          </p:cNvPr>
          <p:cNvSpPr txBox="1"/>
          <p:nvPr/>
        </p:nvSpPr>
        <p:spPr>
          <a:xfrm>
            <a:off x="1697636" y="1695489"/>
            <a:ext cx="6093500" cy="41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tabLst>
                <a:tab pos="150495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https://youtu.be/gi4sC1HHjW4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885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F99D77-EEF4-A640-3205-CF7C7005127D}"/>
              </a:ext>
            </a:extLst>
          </p:cNvPr>
          <p:cNvSpPr txBox="1"/>
          <p:nvPr/>
        </p:nvSpPr>
        <p:spPr>
          <a:xfrm flipH="1">
            <a:off x="1035070" y="929390"/>
            <a:ext cx="9712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Flowchart: Manual Operation 4">
            <a:extLst>
              <a:ext uri="{FF2B5EF4-FFF2-40B4-BE49-F238E27FC236}">
                <a16:creationId xmlns="" xmlns:a16="http://schemas.microsoft.com/office/drawing/2014/main" id="{76692E75-B2F1-E0FB-A254-70A3AAD9DF44}"/>
              </a:ext>
            </a:extLst>
          </p:cNvPr>
          <p:cNvSpPr/>
          <p:nvPr/>
        </p:nvSpPr>
        <p:spPr>
          <a:xfrm>
            <a:off x="2053653" y="2153320"/>
            <a:ext cx="7315200" cy="1978702"/>
          </a:xfrm>
          <a:prstGeom prst="flowChartManualOperati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6136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5">
            <a:extLst>
              <a:ext uri="{FF2B5EF4-FFF2-40B4-BE49-F238E27FC236}">
                <a16:creationId xmlns="" xmlns:a16="http://schemas.microsoft.com/office/drawing/2014/main" id="{3A870084-037F-0DA2-3BC1-5AD94F007537}"/>
              </a:ext>
            </a:extLst>
          </p:cNvPr>
          <p:cNvGrpSpPr>
            <a:grpSpLocks/>
          </p:cNvGrpSpPr>
          <p:nvPr/>
        </p:nvGrpSpPr>
        <p:grpSpPr bwMode="auto">
          <a:xfrm>
            <a:off x="243681" y="1177304"/>
            <a:ext cx="11704638" cy="5486387"/>
            <a:chOff x="189258" y="1918978"/>
            <a:chExt cx="7687802" cy="4160279"/>
          </a:xfrm>
        </p:grpSpPr>
        <p:pic>
          <p:nvPicPr>
            <p:cNvPr id="22535" name="Picture 16" descr="Diagram&#10;&#10;Description automatically generated">
              <a:extLst>
                <a:ext uri="{FF2B5EF4-FFF2-40B4-BE49-F238E27FC236}">
                  <a16:creationId xmlns="" xmlns:a16="http://schemas.microsoft.com/office/drawing/2014/main" id="{9E3DE2BF-9D5E-1ECA-B149-7E17818EB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919" t="28574" r="9882"/>
            <a:stretch>
              <a:fillRect/>
            </a:stretch>
          </p:blipFill>
          <p:spPr bwMode="auto">
            <a:xfrm>
              <a:off x="189258" y="1987825"/>
              <a:ext cx="7687802" cy="3925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9D073F6-B9E4-D3F8-5A89-9CDB14C57675}"/>
                </a:ext>
              </a:extLst>
            </p:cNvPr>
            <p:cNvSpPr/>
            <p:nvPr/>
          </p:nvSpPr>
          <p:spPr>
            <a:xfrm>
              <a:off x="619892" y="2557216"/>
              <a:ext cx="2372134" cy="2858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3A1A71E1-A5B6-46CD-C514-ED516051933A}"/>
                </a:ext>
              </a:extLst>
            </p:cNvPr>
            <p:cNvSpPr/>
            <p:nvPr/>
          </p:nvSpPr>
          <p:spPr>
            <a:xfrm>
              <a:off x="2500917" y="2883441"/>
              <a:ext cx="1619307" cy="1610664"/>
            </a:xfrm>
            <a:prstGeom prst="ellipse">
              <a:avLst/>
            </a:prstGeom>
            <a:solidFill>
              <a:srgbClr val="006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0FBD013D-A8D7-B1A0-8290-9CE4543329DD}"/>
                </a:ext>
              </a:extLst>
            </p:cNvPr>
            <p:cNvSpPr/>
            <p:nvPr/>
          </p:nvSpPr>
          <p:spPr>
            <a:xfrm>
              <a:off x="595910" y="1918978"/>
              <a:ext cx="2044728" cy="41602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Video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co, rung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400" b="1" dirty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Olympia. 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EB85F309-2024-7B93-2B66-74CCA4A0A6D2}"/>
                </a:ext>
              </a:extLst>
            </p:cNvPr>
            <p:cNvSpPr/>
            <p:nvPr/>
          </p:nvSpPr>
          <p:spPr>
            <a:xfrm>
              <a:off x="4384027" y="2746209"/>
              <a:ext cx="1907092" cy="249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ACD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ACD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ACD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ACD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ACD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https://tinyurl.com/bdnxpffh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https://tinyurl.com/2dmturbt</a:t>
              </a:r>
              <a:r>
                <a:rPr kumimoji="0" lang="en-US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CD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A726639-5CFD-43D3-D3ED-E28B2CD70998}"/>
                </a:ext>
              </a:extLst>
            </p:cNvPr>
            <p:cNvSpPr/>
            <p:nvPr/>
          </p:nvSpPr>
          <p:spPr>
            <a:xfrm>
              <a:off x="6212916" y="3363752"/>
              <a:ext cx="1664144" cy="16118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6D88DD2-598B-A629-84C6-F5312816912F}"/>
              </a:ext>
            </a:extLst>
          </p:cNvPr>
          <p:cNvSpPr/>
          <p:nvPr/>
        </p:nvSpPr>
        <p:spPr>
          <a:xfrm>
            <a:off x="0" y="785813"/>
            <a:ext cx="966788" cy="2857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910BAF1-7992-21D5-5B68-E126C41753CE}"/>
              </a:ext>
            </a:extLst>
          </p:cNvPr>
          <p:cNvSpPr/>
          <p:nvPr/>
        </p:nvSpPr>
        <p:spPr>
          <a:xfrm>
            <a:off x="1060450" y="782638"/>
            <a:ext cx="11118850" cy="2841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4" name="TextBox 9">
            <a:extLst>
              <a:ext uri="{FF2B5EF4-FFF2-40B4-BE49-F238E27FC236}">
                <a16:creationId xmlns="" xmlns:a16="http://schemas.microsoft.com/office/drawing/2014/main" id="{39474770-F11D-FC53-627E-6A6DFB32C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92075"/>
            <a:ext cx="10690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II. THIẾT BỊ DẠY HỌC VÀ HỌC LIỆU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ave 7">
            <a:extLst>
              <a:ext uri="{FF2B5EF4-FFF2-40B4-BE49-F238E27FC236}">
                <a16:creationId xmlns="" xmlns:a16="http://schemas.microsoft.com/office/drawing/2014/main" id="{D230DC0F-8EFD-884B-4DF8-9EE2115C50DB}"/>
              </a:ext>
            </a:extLst>
          </p:cNvPr>
          <p:cNvSpPr/>
          <p:nvPr/>
        </p:nvSpPr>
        <p:spPr>
          <a:xfrm>
            <a:off x="0" y="0"/>
            <a:ext cx="12192000" cy="151400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ACF2C6D-B614-D85F-7CBC-00D950B0CD30}"/>
              </a:ext>
            </a:extLst>
          </p:cNvPr>
          <p:cNvSpPr txBox="1"/>
          <p:nvPr/>
        </p:nvSpPr>
        <p:spPr>
          <a:xfrm>
            <a:off x="0" y="1543990"/>
            <a:ext cx="12192000" cy="5279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-Chia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59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2.4.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Luyện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thân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DF5514-048D-ED1C-B919-2D19094F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09285" y="-2054335"/>
            <a:ext cx="5603415" cy="12192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74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87F4F1C-8D3D-4EC1-B72D-A0470A5A0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1E3DD61-64DB-46AD-B249-E273CD86B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D7053D3-590A-4E94-B092-C96EAF744C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2EB67199-6FF0-4DED-89D1-BAEA95F9F5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D1A0BEEB-C008-4150-A935-C6AAF537DA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05148B0F-801C-45A1-80C1-EEC25A22A7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E7715ED9-C8CE-4651-82AA-1C4B5F14A03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B911230A-EF3B-4760-9087-E4FBE05BDC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AF9F2F-B417-9383-A64A-49049E1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Tiết 3</a:t>
            </a:r>
          </a:p>
        </p:txBody>
      </p:sp>
    </p:spTree>
    <p:extLst>
      <p:ext uri="{BB962C8B-B14F-4D97-AF65-F5344CB8AC3E}">
        <p14:creationId xmlns="" xmlns:p14="http://schemas.microsoft.com/office/powerpoint/2010/main" val="3594025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object 5">
            <a:extLst>
              <a:ext uri="{FF2B5EF4-FFF2-40B4-BE49-F238E27FC236}">
                <a16:creationId xmlns="" xmlns:a16="http://schemas.microsoft.com/office/drawing/2014/main" id="{5825A146-60FA-0CEC-ED8D-F877E9393439}"/>
              </a:ext>
            </a:extLst>
          </p:cNvPr>
          <p:cNvGrpSpPr>
            <a:grpSpLocks/>
          </p:cNvGrpSpPr>
          <p:nvPr/>
        </p:nvGrpSpPr>
        <p:grpSpPr bwMode="auto">
          <a:xfrm>
            <a:off x="42863" y="1229631"/>
            <a:ext cx="11292890" cy="4398738"/>
            <a:chOff x="449580" y="2241804"/>
            <a:chExt cx="11292890" cy="3820971"/>
          </a:xfrm>
        </p:grpSpPr>
        <p:sp>
          <p:nvSpPr>
            <p:cNvPr id="18442" name="object 6">
              <a:extLst>
                <a:ext uri="{FF2B5EF4-FFF2-40B4-BE49-F238E27FC236}">
                  <a16:creationId xmlns="" xmlns:a16="http://schemas.microsoft.com/office/drawing/2014/main" id="{B431E138-2922-031C-98D2-C523E0C5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64" y="2241804"/>
              <a:ext cx="10871200" cy="3511550"/>
            </a:xfrm>
            <a:custGeom>
              <a:avLst/>
              <a:gdLst>
                <a:gd name="T0" fmla="*/ 10870692 w 10871200"/>
                <a:gd name="T1" fmla="*/ 0 h 3511550"/>
                <a:gd name="T2" fmla="*/ 0 w 10871200"/>
                <a:gd name="T3" fmla="*/ 0 h 3511550"/>
                <a:gd name="T4" fmla="*/ 0 w 10871200"/>
                <a:gd name="T5" fmla="*/ 3511296 h 3511550"/>
                <a:gd name="T6" fmla="*/ 10870692 w 10871200"/>
                <a:gd name="T7" fmla="*/ 3511296 h 3511550"/>
                <a:gd name="T8" fmla="*/ 10870692 w 10871200"/>
                <a:gd name="T9" fmla="*/ 0 h 351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200" h="3511550">
                  <a:moveTo>
                    <a:pt x="10870692" y="0"/>
                  </a:moveTo>
                  <a:lnTo>
                    <a:pt x="0" y="0"/>
                  </a:lnTo>
                  <a:lnTo>
                    <a:pt x="0" y="3511296"/>
                  </a:lnTo>
                  <a:lnTo>
                    <a:pt x="10870692" y="3511296"/>
                  </a:lnTo>
                  <a:lnTo>
                    <a:pt x="10870692" y="0"/>
                  </a:ln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8443" name="object 7">
              <a:extLst>
                <a:ext uri="{FF2B5EF4-FFF2-40B4-BE49-F238E27FC236}">
                  <a16:creationId xmlns="" xmlns:a16="http://schemas.microsoft.com/office/drawing/2014/main" id="{1575AF3D-B069-5FC6-17B0-FA6AF2A32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34" y="5764072"/>
              <a:ext cx="10836036" cy="29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object 8">
              <a:extLst>
                <a:ext uri="{FF2B5EF4-FFF2-40B4-BE49-F238E27FC236}">
                  <a16:creationId xmlns="" xmlns:a16="http://schemas.microsoft.com/office/drawing/2014/main" id="{B852A902-3991-FE6A-7BAF-B39433B91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8" y="2683764"/>
              <a:ext cx="2650808" cy="3084829"/>
            </a:xfrm>
            <a:custGeom>
              <a:avLst/>
              <a:gdLst>
                <a:gd name="T0" fmla="*/ 0 w 2409825"/>
                <a:gd name="T1" fmla="*/ 0 h 3495040"/>
                <a:gd name="T2" fmla="*/ 0 w 2409825"/>
                <a:gd name="T3" fmla="*/ 2670429 h 3495040"/>
                <a:gd name="T4" fmla="*/ 1262 w 2409825"/>
                <a:gd name="T5" fmla="*/ 2729221 h 3495040"/>
                <a:gd name="T6" fmla="*/ 4993 w 2409825"/>
                <a:gd name="T7" fmla="*/ 2786907 h 3495040"/>
                <a:gd name="T8" fmla="*/ 11107 w 2409825"/>
                <a:gd name="T9" fmla="*/ 2843347 h 3495040"/>
                <a:gd name="T10" fmla="*/ 19518 w 2409825"/>
                <a:gd name="T11" fmla="*/ 2898401 h 3495040"/>
                <a:gd name="T12" fmla="*/ 30141 w 2409825"/>
                <a:gd name="T13" fmla="*/ 2951929 h 3495040"/>
                <a:gd name="T14" fmla="*/ 42891 w 2409825"/>
                <a:gd name="T15" fmla="*/ 3003789 h 3495040"/>
                <a:gd name="T16" fmla="*/ 57680 w 2409825"/>
                <a:gd name="T17" fmla="*/ 3053843 h 3495040"/>
                <a:gd name="T18" fmla="*/ 74425 w 2409825"/>
                <a:gd name="T19" fmla="*/ 3101949 h 3495040"/>
                <a:gd name="T20" fmla="*/ 93040 w 2409825"/>
                <a:gd name="T21" fmla="*/ 3147968 h 3495040"/>
                <a:gd name="T22" fmla="*/ 113438 w 2409825"/>
                <a:gd name="T23" fmla="*/ 3191760 h 3495040"/>
                <a:gd name="T24" fmla="*/ 135535 w 2409825"/>
                <a:gd name="T25" fmla="*/ 3233183 h 3495040"/>
                <a:gd name="T26" fmla="*/ 159245 w 2409825"/>
                <a:gd name="T27" fmla="*/ 3272099 h 3495040"/>
                <a:gd name="T28" fmla="*/ 184483 w 2409825"/>
                <a:gd name="T29" fmla="*/ 3308366 h 3495040"/>
                <a:gd name="T30" fmla="*/ 211162 w 2409825"/>
                <a:gd name="T31" fmla="*/ 3341844 h 3495040"/>
                <a:gd name="T32" fmla="*/ 239197 w 2409825"/>
                <a:gd name="T33" fmla="*/ 3372394 h 3495040"/>
                <a:gd name="T34" fmla="*/ 268504 w 2409825"/>
                <a:gd name="T35" fmla="*/ 3399875 h 3495040"/>
                <a:gd name="T36" fmla="*/ 298995 w 2409825"/>
                <a:gd name="T37" fmla="*/ 3424147 h 3495040"/>
                <a:gd name="T38" fmla="*/ 363192 w 2409825"/>
                <a:gd name="T39" fmla="*/ 3462501 h 3495040"/>
                <a:gd name="T40" fmla="*/ 431102 w 2409825"/>
                <a:gd name="T41" fmla="*/ 3486337 h 3495040"/>
                <a:gd name="T42" fmla="*/ 502043 w 2409825"/>
                <a:gd name="T43" fmla="*/ 3494532 h 3495040"/>
                <a:gd name="T44" fmla="*/ 1734820 w 2409825"/>
                <a:gd name="T45" fmla="*/ 3494532 h 3495040"/>
                <a:gd name="T46" fmla="*/ 2409444 w 2409825"/>
                <a:gd name="T47" fmla="*/ 1960245 h 3495040"/>
                <a:gd name="T48" fmla="*/ 1734820 w 2409825"/>
                <a:gd name="T49" fmla="*/ 425831 h 3495040"/>
                <a:gd name="T50" fmla="*/ 324180 w 2409825"/>
                <a:gd name="T51" fmla="*/ 425831 h 3495040"/>
                <a:gd name="T52" fmla="*/ 283574 w 2409825"/>
                <a:gd name="T53" fmla="*/ 422507 h 3495040"/>
                <a:gd name="T54" fmla="*/ 244457 w 2409825"/>
                <a:gd name="T55" fmla="*/ 412804 h 3495040"/>
                <a:gd name="T56" fmla="*/ 207135 w 2409825"/>
                <a:gd name="T57" fmla="*/ 397123 h 3495040"/>
                <a:gd name="T58" fmla="*/ 171914 w 2409825"/>
                <a:gd name="T59" fmla="*/ 375868 h 3495040"/>
                <a:gd name="T60" fmla="*/ 139100 w 2409825"/>
                <a:gd name="T61" fmla="*/ 349438 h 3495040"/>
                <a:gd name="T62" fmla="*/ 108999 w 2409825"/>
                <a:gd name="T63" fmla="*/ 318238 h 3495040"/>
                <a:gd name="T64" fmla="*/ 81918 w 2409825"/>
                <a:gd name="T65" fmla="*/ 282668 h 3495040"/>
                <a:gd name="T66" fmla="*/ 58164 w 2409825"/>
                <a:gd name="T67" fmla="*/ 243130 h 3495040"/>
                <a:gd name="T68" fmla="*/ 38041 w 2409825"/>
                <a:gd name="T69" fmla="*/ 200027 h 3495040"/>
                <a:gd name="T70" fmla="*/ 21857 w 2409825"/>
                <a:gd name="T71" fmla="*/ 153760 h 3495040"/>
                <a:gd name="T72" fmla="*/ 9918 w 2409825"/>
                <a:gd name="T73" fmla="*/ 104732 h 3495040"/>
                <a:gd name="T74" fmla="*/ 2530 w 2409825"/>
                <a:gd name="T75" fmla="*/ 53345 h 3495040"/>
                <a:gd name="T76" fmla="*/ 0 w 2409825"/>
                <a:gd name="T77" fmla="*/ 0 h 34950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09825" h="3495040">
                  <a:moveTo>
                    <a:pt x="0" y="0"/>
                  </a:moveTo>
                  <a:lnTo>
                    <a:pt x="0" y="2670429"/>
                  </a:lnTo>
                  <a:lnTo>
                    <a:pt x="1262" y="2729221"/>
                  </a:lnTo>
                  <a:lnTo>
                    <a:pt x="4993" y="2786907"/>
                  </a:lnTo>
                  <a:lnTo>
                    <a:pt x="11107" y="2843347"/>
                  </a:lnTo>
                  <a:lnTo>
                    <a:pt x="19518" y="2898401"/>
                  </a:lnTo>
                  <a:lnTo>
                    <a:pt x="30141" y="2951929"/>
                  </a:lnTo>
                  <a:lnTo>
                    <a:pt x="42891" y="3003789"/>
                  </a:lnTo>
                  <a:lnTo>
                    <a:pt x="57680" y="3053843"/>
                  </a:lnTo>
                  <a:lnTo>
                    <a:pt x="74425" y="3101949"/>
                  </a:lnTo>
                  <a:lnTo>
                    <a:pt x="93040" y="3147968"/>
                  </a:lnTo>
                  <a:lnTo>
                    <a:pt x="113438" y="3191760"/>
                  </a:lnTo>
                  <a:lnTo>
                    <a:pt x="135535" y="3233183"/>
                  </a:lnTo>
                  <a:lnTo>
                    <a:pt x="159245" y="3272099"/>
                  </a:lnTo>
                  <a:lnTo>
                    <a:pt x="184483" y="3308366"/>
                  </a:lnTo>
                  <a:lnTo>
                    <a:pt x="211162" y="3341844"/>
                  </a:lnTo>
                  <a:lnTo>
                    <a:pt x="239197" y="3372394"/>
                  </a:lnTo>
                  <a:lnTo>
                    <a:pt x="268504" y="3399875"/>
                  </a:lnTo>
                  <a:lnTo>
                    <a:pt x="298995" y="3424147"/>
                  </a:lnTo>
                  <a:lnTo>
                    <a:pt x="363192" y="3462501"/>
                  </a:lnTo>
                  <a:lnTo>
                    <a:pt x="431102" y="3486337"/>
                  </a:lnTo>
                  <a:lnTo>
                    <a:pt x="502043" y="3494532"/>
                  </a:lnTo>
                  <a:lnTo>
                    <a:pt x="1734820" y="3494532"/>
                  </a:lnTo>
                  <a:lnTo>
                    <a:pt x="2409444" y="1960245"/>
                  </a:lnTo>
                  <a:lnTo>
                    <a:pt x="1734820" y="425831"/>
                  </a:lnTo>
                  <a:lnTo>
                    <a:pt x="324180" y="425831"/>
                  </a:lnTo>
                  <a:lnTo>
                    <a:pt x="283574" y="422507"/>
                  </a:lnTo>
                  <a:lnTo>
                    <a:pt x="244457" y="412804"/>
                  </a:lnTo>
                  <a:lnTo>
                    <a:pt x="207135" y="397123"/>
                  </a:lnTo>
                  <a:lnTo>
                    <a:pt x="171914" y="375868"/>
                  </a:lnTo>
                  <a:lnTo>
                    <a:pt x="139100" y="349438"/>
                  </a:lnTo>
                  <a:lnTo>
                    <a:pt x="108999" y="318238"/>
                  </a:lnTo>
                  <a:lnTo>
                    <a:pt x="81918" y="282668"/>
                  </a:lnTo>
                  <a:lnTo>
                    <a:pt x="58164" y="243130"/>
                  </a:lnTo>
                  <a:lnTo>
                    <a:pt x="38041" y="200027"/>
                  </a:lnTo>
                  <a:lnTo>
                    <a:pt x="21857" y="153760"/>
                  </a:lnTo>
                  <a:lnTo>
                    <a:pt x="9918" y="104732"/>
                  </a:lnTo>
                  <a:lnTo>
                    <a:pt x="2530" y="53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39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445" name="object 9">
              <a:extLst>
                <a:ext uri="{FF2B5EF4-FFF2-40B4-BE49-F238E27FC236}">
                  <a16:creationId xmlns="" xmlns:a16="http://schemas.microsoft.com/office/drawing/2014/main" id="{26568C47-C230-5D40-6C8B-83B0D82F3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257044"/>
              <a:ext cx="414655" cy="852169"/>
            </a:xfrm>
            <a:custGeom>
              <a:avLst/>
              <a:gdLst>
                <a:gd name="T0" fmla="*/ 414528 w 414655"/>
                <a:gd name="T1" fmla="*/ 0 h 852169"/>
                <a:gd name="T2" fmla="*/ 324256 w 414655"/>
                <a:gd name="T3" fmla="*/ 0 h 852169"/>
                <a:gd name="T4" fmla="*/ 283642 w 414655"/>
                <a:gd name="T5" fmla="*/ 3325 h 852169"/>
                <a:gd name="T6" fmla="*/ 244516 w 414655"/>
                <a:gd name="T7" fmla="*/ 13034 h 852169"/>
                <a:gd name="T8" fmla="*/ 207185 w 414655"/>
                <a:gd name="T9" fmla="*/ 28724 h 852169"/>
                <a:gd name="T10" fmla="*/ 171956 w 414655"/>
                <a:gd name="T11" fmla="*/ 49991 h 852169"/>
                <a:gd name="T12" fmla="*/ 139134 w 414655"/>
                <a:gd name="T13" fmla="*/ 76434 h 852169"/>
                <a:gd name="T14" fmla="*/ 109026 w 414655"/>
                <a:gd name="T15" fmla="*/ 107649 h 852169"/>
                <a:gd name="T16" fmla="*/ 81939 w 414655"/>
                <a:gd name="T17" fmla="*/ 143233 h 852169"/>
                <a:gd name="T18" fmla="*/ 58178 w 414655"/>
                <a:gd name="T19" fmla="*/ 182785 h 852169"/>
                <a:gd name="T20" fmla="*/ 38051 w 414655"/>
                <a:gd name="T21" fmla="*/ 225901 h 852169"/>
                <a:gd name="T22" fmla="*/ 21863 w 414655"/>
                <a:gd name="T23" fmla="*/ 272180 h 852169"/>
                <a:gd name="T24" fmla="*/ 9921 w 414655"/>
                <a:gd name="T25" fmla="*/ 321217 h 852169"/>
                <a:gd name="T26" fmla="*/ 2531 w 414655"/>
                <a:gd name="T27" fmla="*/ 372610 h 852169"/>
                <a:gd name="T28" fmla="*/ 0 w 414655"/>
                <a:gd name="T29" fmla="*/ 425957 h 852169"/>
                <a:gd name="T30" fmla="*/ 2531 w 414655"/>
                <a:gd name="T31" fmla="*/ 479305 h 852169"/>
                <a:gd name="T32" fmla="*/ 9921 w 414655"/>
                <a:gd name="T33" fmla="*/ 530698 h 852169"/>
                <a:gd name="T34" fmla="*/ 21863 w 414655"/>
                <a:gd name="T35" fmla="*/ 579735 h 852169"/>
                <a:gd name="T36" fmla="*/ 38051 w 414655"/>
                <a:gd name="T37" fmla="*/ 626014 h 852169"/>
                <a:gd name="T38" fmla="*/ 58178 w 414655"/>
                <a:gd name="T39" fmla="*/ 669130 h 852169"/>
                <a:gd name="T40" fmla="*/ 81939 w 414655"/>
                <a:gd name="T41" fmla="*/ 708682 h 852169"/>
                <a:gd name="T42" fmla="*/ 109026 w 414655"/>
                <a:gd name="T43" fmla="*/ 744266 h 852169"/>
                <a:gd name="T44" fmla="*/ 139134 w 414655"/>
                <a:gd name="T45" fmla="*/ 775481 h 852169"/>
                <a:gd name="T46" fmla="*/ 171956 w 414655"/>
                <a:gd name="T47" fmla="*/ 801924 h 852169"/>
                <a:gd name="T48" fmla="*/ 207185 w 414655"/>
                <a:gd name="T49" fmla="*/ 823191 h 852169"/>
                <a:gd name="T50" fmla="*/ 244516 w 414655"/>
                <a:gd name="T51" fmla="*/ 838881 h 852169"/>
                <a:gd name="T52" fmla="*/ 283642 w 414655"/>
                <a:gd name="T53" fmla="*/ 848590 h 852169"/>
                <a:gd name="T54" fmla="*/ 324256 w 414655"/>
                <a:gd name="T55" fmla="*/ 851915 h 852169"/>
                <a:gd name="T56" fmla="*/ 414528 w 414655"/>
                <a:gd name="T57" fmla="*/ 851915 h 852169"/>
                <a:gd name="T58" fmla="*/ 414528 w 414655"/>
                <a:gd name="T59" fmla="*/ 0 h 8521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4655" h="852169">
                  <a:moveTo>
                    <a:pt x="414528" y="0"/>
                  </a:moveTo>
                  <a:lnTo>
                    <a:pt x="324256" y="0"/>
                  </a:lnTo>
                  <a:lnTo>
                    <a:pt x="283642" y="3325"/>
                  </a:lnTo>
                  <a:lnTo>
                    <a:pt x="244516" y="13034"/>
                  </a:lnTo>
                  <a:lnTo>
                    <a:pt x="207185" y="28724"/>
                  </a:lnTo>
                  <a:lnTo>
                    <a:pt x="171956" y="49991"/>
                  </a:lnTo>
                  <a:lnTo>
                    <a:pt x="139134" y="76434"/>
                  </a:lnTo>
                  <a:lnTo>
                    <a:pt x="109026" y="107649"/>
                  </a:lnTo>
                  <a:lnTo>
                    <a:pt x="81939" y="143233"/>
                  </a:lnTo>
                  <a:lnTo>
                    <a:pt x="58178" y="182785"/>
                  </a:lnTo>
                  <a:lnTo>
                    <a:pt x="38051" y="225901"/>
                  </a:lnTo>
                  <a:lnTo>
                    <a:pt x="21863" y="272180"/>
                  </a:lnTo>
                  <a:lnTo>
                    <a:pt x="9921" y="321217"/>
                  </a:lnTo>
                  <a:lnTo>
                    <a:pt x="2531" y="372610"/>
                  </a:lnTo>
                  <a:lnTo>
                    <a:pt x="0" y="425957"/>
                  </a:lnTo>
                  <a:lnTo>
                    <a:pt x="2531" y="479305"/>
                  </a:lnTo>
                  <a:lnTo>
                    <a:pt x="9921" y="530698"/>
                  </a:lnTo>
                  <a:lnTo>
                    <a:pt x="21863" y="579735"/>
                  </a:lnTo>
                  <a:lnTo>
                    <a:pt x="38051" y="626014"/>
                  </a:lnTo>
                  <a:lnTo>
                    <a:pt x="58178" y="669130"/>
                  </a:lnTo>
                  <a:lnTo>
                    <a:pt x="81939" y="708682"/>
                  </a:lnTo>
                  <a:lnTo>
                    <a:pt x="109026" y="744266"/>
                  </a:lnTo>
                  <a:lnTo>
                    <a:pt x="139134" y="775481"/>
                  </a:lnTo>
                  <a:lnTo>
                    <a:pt x="171956" y="801924"/>
                  </a:lnTo>
                  <a:lnTo>
                    <a:pt x="207185" y="823191"/>
                  </a:lnTo>
                  <a:lnTo>
                    <a:pt x="244516" y="838881"/>
                  </a:lnTo>
                  <a:lnTo>
                    <a:pt x="283642" y="848590"/>
                  </a:lnTo>
                  <a:lnTo>
                    <a:pt x="324256" y="851915"/>
                  </a:lnTo>
                  <a:lnTo>
                    <a:pt x="414528" y="851915"/>
                  </a:lnTo>
                  <a:lnTo>
                    <a:pt x="414528" y="0"/>
                  </a:lnTo>
                  <a:close/>
                </a:path>
              </a:pathLst>
            </a:custGeom>
            <a:solidFill>
              <a:srgbClr val="B92C5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435" name="object 10">
            <a:extLst>
              <a:ext uri="{FF2B5EF4-FFF2-40B4-BE49-F238E27FC236}">
                <a16:creationId xmlns="" xmlns:a16="http://schemas.microsoft.com/office/drawing/2014/main" id="{FA8F04F8-B6DB-CB1F-D95D-53E1C5D6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7448" y="2916271"/>
            <a:ext cx="2248472" cy="13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2238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38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1.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Năng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lực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(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năng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lực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đặc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thù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)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Tahoma" panose="020B0604030504040204" pitchFamily="34" charset="0"/>
            </a:endParaRPr>
          </a:p>
        </p:txBody>
      </p:sp>
      <p:sp>
        <p:nvSpPr>
          <p:cNvPr id="18437" name="object 12">
            <a:extLst>
              <a:ext uri="{FF2B5EF4-FFF2-40B4-BE49-F238E27FC236}">
                <a16:creationId xmlns="" xmlns:a16="http://schemas.microsoft.com/office/drawing/2014/main" id="{74B11CFB-1B94-5F0A-8720-AE98F028F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788" y="1475573"/>
            <a:ext cx="8883065" cy="154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 lực thích ứng với cuộc sống:</a:t>
            </a:r>
          </a:p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vi-V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 hiện </a:t>
            </a: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endParaRPr kumimoji="0" lang="vi-V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8" name="Title 1">
            <a:extLst>
              <a:ext uri="{FF2B5EF4-FFF2-40B4-BE49-F238E27FC236}">
                <a16:creationId xmlns="" xmlns:a16="http://schemas.microsoft.com/office/drawing/2014/main" id="{AD790DFD-415E-CA0F-D154-3493C2B6B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2225"/>
            <a:ext cx="11098212" cy="904875"/>
          </a:xfrm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</a:pPr>
            <a:r>
              <a:rPr lang="en-US" altLang="en-US" sz="2600" b="1">
                <a:solidFill>
                  <a:srgbClr val="002060"/>
                </a:solidFill>
                <a:latin typeface="Arial "/>
              </a:rPr>
              <a:t>I.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885D22A-8BB1-CA20-E5AD-C8C8A00CC775}"/>
              </a:ext>
            </a:extLst>
          </p:cNvPr>
          <p:cNvSpPr/>
          <p:nvPr/>
        </p:nvSpPr>
        <p:spPr>
          <a:xfrm>
            <a:off x="0" y="996950"/>
            <a:ext cx="966788" cy="2857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4A42FB-F1D8-6FEE-E332-F887BD8F1A1F}"/>
              </a:ext>
            </a:extLst>
          </p:cNvPr>
          <p:cNvSpPr/>
          <p:nvPr/>
        </p:nvSpPr>
        <p:spPr>
          <a:xfrm>
            <a:off x="1060450" y="993775"/>
            <a:ext cx="11118850" cy="284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5937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93139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41477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416091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57537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755643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503414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1652444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Tiết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520555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3</a:t>
                      </a:r>
                      <a:endParaRPr lang="vi-VN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 (45’) </a:t>
                      </a: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biện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thân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/GQVĐ</a:t>
                      </a:r>
                    </a:p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Quan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lắng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nghe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tập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hỏi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979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52625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2.5.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biện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3863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66F3A1-C3C0-E0E7-6D4C-AA602D70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4730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2B4C7BE2-1249-DF9F-CBA1-39965F0C482B}"/>
              </a:ext>
            </a:extLst>
          </p:cNvPr>
          <p:cNvSpPr/>
          <p:nvPr/>
        </p:nvSpPr>
        <p:spPr>
          <a:xfrm>
            <a:off x="3087974" y="0"/>
            <a:ext cx="6026046" cy="899410"/>
          </a:xfrm>
          <a:prstGeom prst="wedgeRoundRectCallout">
            <a:avLst>
              <a:gd name="adj1" fmla="val -18223"/>
              <a:gd name="adj2" fmla="val 16583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218277-B0D2-8585-BEFD-EC228EDAFBB3}"/>
              </a:ext>
            </a:extLst>
          </p:cNvPr>
          <p:cNvSpPr txBox="1"/>
          <p:nvPr/>
        </p:nvSpPr>
        <p:spPr>
          <a:xfrm>
            <a:off x="164893" y="1732751"/>
            <a:ext cx="12192000" cy="5125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+Trong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349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2.6.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khả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biện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B9115C05-3086-3263-8F0E-2CBF3A497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367908"/>
              </p:ext>
            </p:extLst>
          </p:nvPr>
        </p:nvGraphicFramePr>
        <p:xfrm>
          <a:off x="-14992" y="2241497"/>
          <a:ext cx="12192000" cy="4775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5327">
                  <a:extLst>
                    <a:ext uri="{9D8B030D-6E8A-4147-A177-3AD203B41FA5}">
                      <a16:colId xmlns="" xmlns:a16="http://schemas.microsoft.com/office/drawing/2014/main" val="3809807395"/>
                    </a:ext>
                  </a:extLst>
                </a:gridCol>
                <a:gridCol w="6096673">
                  <a:extLst>
                    <a:ext uri="{9D8B030D-6E8A-4147-A177-3AD203B41FA5}">
                      <a16:colId xmlns="" xmlns:a16="http://schemas.microsoft.com/office/drawing/2014/main" val="4078698142"/>
                    </a:ext>
                  </a:extLst>
                </a:gridCol>
              </a:tblGrid>
              <a:tr h="80758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tham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gia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biện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Mức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(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Luôn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luôn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đôi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bao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giờ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49093018"/>
                  </a:ext>
                </a:extLst>
              </a:tr>
              <a:tr h="80758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Đưa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luận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điểm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ủng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hộ</a:t>
                      </a:r>
                      <a:r>
                        <a:rPr lang="en-US" sz="2400" dirty="0">
                          <a:effectLst/>
                        </a:rPr>
                        <a:t> hay </a:t>
                      </a:r>
                      <a:r>
                        <a:rPr lang="en-US" sz="2400" dirty="0" err="1">
                          <a:effectLst/>
                        </a:rPr>
                        <a:t>phản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phù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hợp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5216073"/>
                  </a:ext>
                </a:extLst>
              </a:tr>
              <a:tr h="48073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Phân tích, liên kết các chứng cứ khi lập luận;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95298815"/>
                  </a:ext>
                </a:extLst>
              </a:tr>
              <a:tr h="80758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Đưa ra được kết luận về quan điểm của bản thân;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87238739"/>
                  </a:ext>
                </a:extLst>
              </a:tr>
              <a:tr h="48073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Biết lắng nghe ý kiến của người khác;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88832091"/>
                  </a:ext>
                </a:extLst>
              </a:tr>
              <a:tr h="48073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Sử dụng ngôn từ văn minh, lịch sự;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26821374"/>
                  </a:ext>
                </a:extLst>
              </a:tr>
              <a:tr h="48073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Biết kiềm chế cảm xúc.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883069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5715F94-BD67-B15A-B040-432A1432CC72}"/>
              </a:ext>
            </a:extLst>
          </p:cNvPr>
          <p:cNvSpPr txBox="1"/>
          <p:nvPr/>
        </p:nvSpPr>
        <p:spPr>
          <a:xfrm>
            <a:off x="14992" y="1160784"/>
            <a:ext cx="1217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2150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2.7.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Luyện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biện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DDF93A-6A8C-EC02-C22F-DEA11DABAE3E}"/>
              </a:ext>
            </a:extLst>
          </p:cNvPr>
          <p:cNvSpPr txBox="1"/>
          <p:nvPr/>
        </p:nvSpPr>
        <p:spPr>
          <a:xfrm>
            <a:off x="0" y="1239959"/>
            <a:ext cx="1201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A19648C9-289C-28CF-7805-3FC05DF65DBE}"/>
              </a:ext>
            </a:extLst>
          </p:cNvPr>
          <p:cNvSpPr/>
          <p:nvPr/>
        </p:nvSpPr>
        <p:spPr>
          <a:xfrm>
            <a:off x="404734" y="2353456"/>
            <a:ext cx="5006715" cy="15439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="" xmlns:a16="http://schemas.microsoft.com/office/drawing/2014/main" id="{173CF29A-DBEF-0293-5132-519E22BD7798}"/>
              </a:ext>
            </a:extLst>
          </p:cNvPr>
          <p:cNvSpPr/>
          <p:nvPr/>
        </p:nvSpPr>
        <p:spPr>
          <a:xfrm>
            <a:off x="3674885" y="4594484"/>
            <a:ext cx="5006715" cy="15439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Scroll: Horizontal 8">
            <a:extLst>
              <a:ext uri="{FF2B5EF4-FFF2-40B4-BE49-F238E27FC236}">
                <a16:creationId xmlns="" xmlns:a16="http://schemas.microsoft.com/office/drawing/2014/main" id="{C4C1EADA-0165-40A6-16D5-2FD31D692F5E}"/>
              </a:ext>
            </a:extLst>
          </p:cNvPr>
          <p:cNvSpPr/>
          <p:nvPr/>
        </p:nvSpPr>
        <p:spPr>
          <a:xfrm>
            <a:off x="6096000" y="2259803"/>
            <a:ext cx="5006715" cy="15439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7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72419B1-9B2B-A16F-A445-FE24223D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78" y="411480"/>
            <a:ext cx="11580371" cy="67437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vi-VN" sz="3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III. TIẾN TRÌNH DẠY HỌC</a:t>
            </a:r>
          </a:p>
        </p:txBody>
      </p:sp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1288305"/>
              </p:ext>
            </p:extLst>
          </p:nvPr>
        </p:nvGraphicFramePr>
        <p:xfrm>
          <a:off x="482978" y="1451610"/>
          <a:ext cx="11129009" cy="393763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59392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118250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35083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515385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285147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</a:rPr>
                        <a:t>Tiết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23326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1: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Khởi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(</a:t>
                      </a:r>
                      <a:r>
                        <a:rPr lang="vi-VN" sz="2400" dirty="0">
                          <a:solidFill>
                            <a:srgbClr val="0000FF"/>
                          </a:solidFill>
                          <a:effectLst/>
                        </a:rPr>
                        <a:t>10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’)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(35’):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kern="1200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936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936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nhân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Hỏi đáp</a:t>
                      </a: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Bảng kiểm</a:t>
                      </a:r>
                      <a:endParaRPr lang="vi-VN" sz="24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979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34747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16A15A88-001A-4EEF-8984-D87E643599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AF9F2F-B417-9383-A64A-49049E1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eaLnBrk="1" hangingPunct="1"/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4</a:t>
            </a:r>
          </a:p>
        </p:txBody>
      </p:sp>
      <p:pic>
        <p:nvPicPr>
          <p:cNvPr id="14" name="Picture 3" descr="Autumn leaves falling from the tree">
            <a:extLst>
              <a:ext uri="{FF2B5EF4-FFF2-40B4-BE49-F238E27FC236}">
                <a16:creationId xmlns="" xmlns:a16="http://schemas.microsoft.com/office/drawing/2014/main" id="{1E6D62ED-A60F-84B7-73EC-0BBB47478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7" r="31084" b="-1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5" name="Group 9">
            <a:extLst>
              <a:ext uri="{FF2B5EF4-FFF2-40B4-BE49-F238E27FC236}">
                <a16:creationId xmlns="" xmlns:a16="http://schemas.microsoft.com/office/drawing/2014/main" id="{A7900967-84CA-47B4-9F1C-E787BAC14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AB3C749-6482-440B-9386-94091006D6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3C5C6B36-2238-4BBF-87F8-B1B3F5DD56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249492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object 5">
            <a:extLst>
              <a:ext uri="{FF2B5EF4-FFF2-40B4-BE49-F238E27FC236}">
                <a16:creationId xmlns="" xmlns:a16="http://schemas.microsoft.com/office/drawing/2014/main" id="{5825A146-60FA-0CEC-ED8D-F877E9393439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1646238"/>
            <a:ext cx="11292890" cy="4398738"/>
            <a:chOff x="449580" y="2241804"/>
            <a:chExt cx="11292890" cy="3820971"/>
          </a:xfrm>
        </p:grpSpPr>
        <p:sp>
          <p:nvSpPr>
            <p:cNvPr id="18442" name="object 6">
              <a:extLst>
                <a:ext uri="{FF2B5EF4-FFF2-40B4-BE49-F238E27FC236}">
                  <a16:creationId xmlns="" xmlns:a16="http://schemas.microsoft.com/office/drawing/2014/main" id="{B431E138-2922-031C-98D2-C523E0C5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64" y="2241804"/>
              <a:ext cx="10871200" cy="3511550"/>
            </a:xfrm>
            <a:custGeom>
              <a:avLst/>
              <a:gdLst>
                <a:gd name="T0" fmla="*/ 10870692 w 10871200"/>
                <a:gd name="T1" fmla="*/ 0 h 3511550"/>
                <a:gd name="T2" fmla="*/ 0 w 10871200"/>
                <a:gd name="T3" fmla="*/ 0 h 3511550"/>
                <a:gd name="T4" fmla="*/ 0 w 10871200"/>
                <a:gd name="T5" fmla="*/ 3511296 h 3511550"/>
                <a:gd name="T6" fmla="*/ 10870692 w 10871200"/>
                <a:gd name="T7" fmla="*/ 3511296 h 3511550"/>
                <a:gd name="T8" fmla="*/ 10870692 w 10871200"/>
                <a:gd name="T9" fmla="*/ 0 h 3511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71200" h="3511550">
                  <a:moveTo>
                    <a:pt x="10870692" y="0"/>
                  </a:moveTo>
                  <a:lnTo>
                    <a:pt x="0" y="0"/>
                  </a:lnTo>
                  <a:lnTo>
                    <a:pt x="0" y="3511296"/>
                  </a:lnTo>
                  <a:lnTo>
                    <a:pt x="10870692" y="3511296"/>
                  </a:lnTo>
                  <a:lnTo>
                    <a:pt x="10870692" y="0"/>
                  </a:ln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8443" name="object 7">
              <a:extLst>
                <a:ext uri="{FF2B5EF4-FFF2-40B4-BE49-F238E27FC236}">
                  <a16:creationId xmlns="" xmlns:a16="http://schemas.microsoft.com/office/drawing/2014/main" id="{1575AF3D-B069-5FC6-17B0-FA6AF2A32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34" y="5764072"/>
              <a:ext cx="10836036" cy="29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object 8">
              <a:extLst>
                <a:ext uri="{FF2B5EF4-FFF2-40B4-BE49-F238E27FC236}">
                  <a16:creationId xmlns="" xmlns:a16="http://schemas.microsoft.com/office/drawing/2014/main" id="{B852A902-3991-FE6A-7BAF-B39433B91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683764"/>
              <a:ext cx="2409825" cy="3069590"/>
            </a:xfrm>
            <a:custGeom>
              <a:avLst/>
              <a:gdLst>
                <a:gd name="T0" fmla="*/ 0 w 2409825"/>
                <a:gd name="T1" fmla="*/ 0 h 3495040"/>
                <a:gd name="T2" fmla="*/ 0 w 2409825"/>
                <a:gd name="T3" fmla="*/ 2670429 h 3495040"/>
                <a:gd name="T4" fmla="*/ 1262 w 2409825"/>
                <a:gd name="T5" fmla="*/ 2729221 h 3495040"/>
                <a:gd name="T6" fmla="*/ 4993 w 2409825"/>
                <a:gd name="T7" fmla="*/ 2786907 h 3495040"/>
                <a:gd name="T8" fmla="*/ 11107 w 2409825"/>
                <a:gd name="T9" fmla="*/ 2843347 h 3495040"/>
                <a:gd name="T10" fmla="*/ 19518 w 2409825"/>
                <a:gd name="T11" fmla="*/ 2898401 h 3495040"/>
                <a:gd name="T12" fmla="*/ 30141 w 2409825"/>
                <a:gd name="T13" fmla="*/ 2951929 h 3495040"/>
                <a:gd name="T14" fmla="*/ 42891 w 2409825"/>
                <a:gd name="T15" fmla="*/ 3003789 h 3495040"/>
                <a:gd name="T16" fmla="*/ 57680 w 2409825"/>
                <a:gd name="T17" fmla="*/ 3053843 h 3495040"/>
                <a:gd name="T18" fmla="*/ 74425 w 2409825"/>
                <a:gd name="T19" fmla="*/ 3101949 h 3495040"/>
                <a:gd name="T20" fmla="*/ 93040 w 2409825"/>
                <a:gd name="T21" fmla="*/ 3147968 h 3495040"/>
                <a:gd name="T22" fmla="*/ 113438 w 2409825"/>
                <a:gd name="T23" fmla="*/ 3191760 h 3495040"/>
                <a:gd name="T24" fmla="*/ 135535 w 2409825"/>
                <a:gd name="T25" fmla="*/ 3233183 h 3495040"/>
                <a:gd name="T26" fmla="*/ 159245 w 2409825"/>
                <a:gd name="T27" fmla="*/ 3272099 h 3495040"/>
                <a:gd name="T28" fmla="*/ 184483 w 2409825"/>
                <a:gd name="T29" fmla="*/ 3308366 h 3495040"/>
                <a:gd name="T30" fmla="*/ 211162 w 2409825"/>
                <a:gd name="T31" fmla="*/ 3341844 h 3495040"/>
                <a:gd name="T32" fmla="*/ 239197 w 2409825"/>
                <a:gd name="T33" fmla="*/ 3372394 h 3495040"/>
                <a:gd name="T34" fmla="*/ 268504 w 2409825"/>
                <a:gd name="T35" fmla="*/ 3399875 h 3495040"/>
                <a:gd name="T36" fmla="*/ 298995 w 2409825"/>
                <a:gd name="T37" fmla="*/ 3424147 h 3495040"/>
                <a:gd name="T38" fmla="*/ 363192 w 2409825"/>
                <a:gd name="T39" fmla="*/ 3462501 h 3495040"/>
                <a:gd name="T40" fmla="*/ 431102 w 2409825"/>
                <a:gd name="T41" fmla="*/ 3486337 h 3495040"/>
                <a:gd name="T42" fmla="*/ 502043 w 2409825"/>
                <a:gd name="T43" fmla="*/ 3494532 h 3495040"/>
                <a:gd name="T44" fmla="*/ 1734820 w 2409825"/>
                <a:gd name="T45" fmla="*/ 3494532 h 3495040"/>
                <a:gd name="T46" fmla="*/ 2409444 w 2409825"/>
                <a:gd name="T47" fmla="*/ 1960245 h 3495040"/>
                <a:gd name="T48" fmla="*/ 1734820 w 2409825"/>
                <a:gd name="T49" fmla="*/ 425831 h 3495040"/>
                <a:gd name="T50" fmla="*/ 324180 w 2409825"/>
                <a:gd name="T51" fmla="*/ 425831 h 3495040"/>
                <a:gd name="T52" fmla="*/ 283574 w 2409825"/>
                <a:gd name="T53" fmla="*/ 422507 h 3495040"/>
                <a:gd name="T54" fmla="*/ 244457 w 2409825"/>
                <a:gd name="T55" fmla="*/ 412804 h 3495040"/>
                <a:gd name="T56" fmla="*/ 207135 w 2409825"/>
                <a:gd name="T57" fmla="*/ 397123 h 3495040"/>
                <a:gd name="T58" fmla="*/ 171914 w 2409825"/>
                <a:gd name="T59" fmla="*/ 375868 h 3495040"/>
                <a:gd name="T60" fmla="*/ 139100 w 2409825"/>
                <a:gd name="T61" fmla="*/ 349438 h 3495040"/>
                <a:gd name="T62" fmla="*/ 108999 w 2409825"/>
                <a:gd name="T63" fmla="*/ 318238 h 3495040"/>
                <a:gd name="T64" fmla="*/ 81918 w 2409825"/>
                <a:gd name="T65" fmla="*/ 282668 h 3495040"/>
                <a:gd name="T66" fmla="*/ 58164 w 2409825"/>
                <a:gd name="T67" fmla="*/ 243130 h 3495040"/>
                <a:gd name="T68" fmla="*/ 38041 w 2409825"/>
                <a:gd name="T69" fmla="*/ 200027 h 3495040"/>
                <a:gd name="T70" fmla="*/ 21857 w 2409825"/>
                <a:gd name="T71" fmla="*/ 153760 h 3495040"/>
                <a:gd name="T72" fmla="*/ 9918 w 2409825"/>
                <a:gd name="T73" fmla="*/ 104732 h 3495040"/>
                <a:gd name="T74" fmla="*/ 2530 w 2409825"/>
                <a:gd name="T75" fmla="*/ 53345 h 3495040"/>
                <a:gd name="T76" fmla="*/ 0 w 2409825"/>
                <a:gd name="T77" fmla="*/ 0 h 34950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09825" h="3495040">
                  <a:moveTo>
                    <a:pt x="0" y="0"/>
                  </a:moveTo>
                  <a:lnTo>
                    <a:pt x="0" y="2670429"/>
                  </a:lnTo>
                  <a:lnTo>
                    <a:pt x="1262" y="2729221"/>
                  </a:lnTo>
                  <a:lnTo>
                    <a:pt x="4993" y="2786907"/>
                  </a:lnTo>
                  <a:lnTo>
                    <a:pt x="11107" y="2843347"/>
                  </a:lnTo>
                  <a:lnTo>
                    <a:pt x="19518" y="2898401"/>
                  </a:lnTo>
                  <a:lnTo>
                    <a:pt x="30141" y="2951929"/>
                  </a:lnTo>
                  <a:lnTo>
                    <a:pt x="42891" y="3003789"/>
                  </a:lnTo>
                  <a:lnTo>
                    <a:pt x="57680" y="3053843"/>
                  </a:lnTo>
                  <a:lnTo>
                    <a:pt x="74425" y="3101949"/>
                  </a:lnTo>
                  <a:lnTo>
                    <a:pt x="93040" y="3147968"/>
                  </a:lnTo>
                  <a:lnTo>
                    <a:pt x="113438" y="3191760"/>
                  </a:lnTo>
                  <a:lnTo>
                    <a:pt x="135535" y="3233183"/>
                  </a:lnTo>
                  <a:lnTo>
                    <a:pt x="159245" y="3272099"/>
                  </a:lnTo>
                  <a:lnTo>
                    <a:pt x="184483" y="3308366"/>
                  </a:lnTo>
                  <a:lnTo>
                    <a:pt x="211162" y="3341844"/>
                  </a:lnTo>
                  <a:lnTo>
                    <a:pt x="239197" y="3372394"/>
                  </a:lnTo>
                  <a:lnTo>
                    <a:pt x="268504" y="3399875"/>
                  </a:lnTo>
                  <a:lnTo>
                    <a:pt x="298995" y="3424147"/>
                  </a:lnTo>
                  <a:lnTo>
                    <a:pt x="363192" y="3462501"/>
                  </a:lnTo>
                  <a:lnTo>
                    <a:pt x="431102" y="3486337"/>
                  </a:lnTo>
                  <a:lnTo>
                    <a:pt x="502043" y="3494532"/>
                  </a:lnTo>
                  <a:lnTo>
                    <a:pt x="1734820" y="3494532"/>
                  </a:lnTo>
                  <a:lnTo>
                    <a:pt x="2409444" y="1960245"/>
                  </a:lnTo>
                  <a:lnTo>
                    <a:pt x="1734820" y="425831"/>
                  </a:lnTo>
                  <a:lnTo>
                    <a:pt x="324180" y="425831"/>
                  </a:lnTo>
                  <a:lnTo>
                    <a:pt x="283574" y="422507"/>
                  </a:lnTo>
                  <a:lnTo>
                    <a:pt x="244457" y="412804"/>
                  </a:lnTo>
                  <a:lnTo>
                    <a:pt x="207135" y="397123"/>
                  </a:lnTo>
                  <a:lnTo>
                    <a:pt x="171914" y="375868"/>
                  </a:lnTo>
                  <a:lnTo>
                    <a:pt x="139100" y="349438"/>
                  </a:lnTo>
                  <a:lnTo>
                    <a:pt x="108999" y="318238"/>
                  </a:lnTo>
                  <a:lnTo>
                    <a:pt x="81918" y="282668"/>
                  </a:lnTo>
                  <a:lnTo>
                    <a:pt x="58164" y="243130"/>
                  </a:lnTo>
                  <a:lnTo>
                    <a:pt x="38041" y="200027"/>
                  </a:lnTo>
                  <a:lnTo>
                    <a:pt x="21857" y="153760"/>
                  </a:lnTo>
                  <a:lnTo>
                    <a:pt x="9918" y="104732"/>
                  </a:lnTo>
                  <a:lnTo>
                    <a:pt x="2530" y="53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39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445" name="object 9">
              <a:extLst>
                <a:ext uri="{FF2B5EF4-FFF2-40B4-BE49-F238E27FC236}">
                  <a16:creationId xmlns="" xmlns:a16="http://schemas.microsoft.com/office/drawing/2014/main" id="{26568C47-C230-5D40-6C8B-83B0D82F3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80" y="2257044"/>
              <a:ext cx="414655" cy="852169"/>
            </a:xfrm>
            <a:custGeom>
              <a:avLst/>
              <a:gdLst>
                <a:gd name="T0" fmla="*/ 414528 w 414655"/>
                <a:gd name="T1" fmla="*/ 0 h 852169"/>
                <a:gd name="T2" fmla="*/ 324256 w 414655"/>
                <a:gd name="T3" fmla="*/ 0 h 852169"/>
                <a:gd name="T4" fmla="*/ 283642 w 414655"/>
                <a:gd name="T5" fmla="*/ 3325 h 852169"/>
                <a:gd name="T6" fmla="*/ 244516 w 414655"/>
                <a:gd name="T7" fmla="*/ 13034 h 852169"/>
                <a:gd name="T8" fmla="*/ 207185 w 414655"/>
                <a:gd name="T9" fmla="*/ 28724 h 852169"/>
                <a:gd name="T10" fmla="*/ 171956 w 414655"/>
                <a:gd name="T11" fmla="*/ 49991 h 852169"/>
                <a:gd name="T12" fmla="*/ 139134 w 414655"/>
                <a:gd name="T13" fmla="*/ 76434 h 852169"/>
                <a:gd name="T14" fmla="*/ 109026 w 414655"/>
                <a:gd name="T15" fmla="*/ 107649 h 852169"/>
                <a:gd name="T16" fmla="*/ 81939 w 414655"/>
                <a:gd name="T17" fmla="*/ 143233 h 852169"/>
                <a:gd name="T18" fmla="*/ 58178 w 414655"/>
                <a:gd name="T19" fmla="*/ 182785 h 852169"/>
                <a:gd name="T20" fmla="*/ 38051 w 414655"/>
                <a:gd name="T21" fmla="*/ 225901 h 852169"/>
                <a:gd name="T22" fmla="*/ 21863 w 414655"/>
                <a:gd name="T23" fmla="*/ 272180 h 852169"/>
                <a:gd name="T24" fmla="*/ 9921 w 414655"/>
                <a:gd name="T25" fmla="*/ 321217 h 852169"/>
                <a:gd name="T26" fmla="*/ 2531 w 414655"/>
                <a:gd name="T27" fmla="*/ 372610 h 852169"/>
                <a:gd name="T28" fmla="*/ 0 w 414655"/>
                <a:gd name="T29" fmla="*/ 425957 h 852169"/>
                <a:gd name="T30" fmla="*/ 2531 w 414655"/>
                <a:gd name="T31" fmla="*/ 479305 h 852169"/>
                <a:gd name="T32" fmla="*/ 9921 w 414655"/>
                <a:gd name="T33" fmla="*/ 530698 h 852169"/>
                <a:gd name="T34" fmla="*/ 21863 w 414655"/>
                <a:gd name="T35" fmla="*/ 579735 h 852169"/>
                <a:gd name="T36" fmla="*/ 38051 w 414655"/>
                <a:gd name="T37" fmla="*/ 626014 h 852169"/>
                <a:gd name="T38" fmla="*/ 58178 w 414655"/>
                <a:gd name="T39" fmla="*/ 669130 h 852169"/>
                <a:gd name="T40" fmla="*/ 81939 w 414655"/>
                <a:gd name="T41" fmla="*/ 708682 h 852169"/>
                <a:gd name="T42" fmla="*/ 109026 w 414655"/>
                <a:gd name="T43" fmla="*/ 744266 h 852169"/>
                <a:gd name="T44" fmla="*/ 139134 w 414655"/>
                <a:gd name="T45" fmla="*/ 775481 h 852169"/>
                <a:gd name="T46" fmla="*/ 171956 w 414655"/>
                <a:gd name="T47" fmla="*/ 801924 h 852169"/>
                <a:gd name="T48" fmla="*/ 207185 w 414655"/>
                <a:gd name="T49" fmla="*/ 823191 h 852169"/>
                <a:gd name="T50" fmla="*/ 244516 w 414655"/>
                <a:gd name="T51" fmla="*/ 838881 h 852169"/>
                <a:gd name="T52" fmla="*/ 283642 w 414655"/>
                <a:gd name="T53" fmla="*/ 848590 h 852169"/>
                <a:gd name="T54" fmla="*/ 324256 w 414655"/>
                <a:gd name="T55" fmla="*/ 851915 h 852169"/>
                <a:gd name="T56" fmla="*/ 414528 w 414655"/>
                <a:gd name="T57" fmla="*/ 851915 h 852169"/>
                <a:gd name="T58" fmla="*/ 414528 w 414655"/>
                <a:gd name="T59" fmla="*/ 0 h 8521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14655" h="852169">
                  <a:moveTo>
                    <a:pt x="414528" y="0"/>
                  </a:moveTo>
                  <a:lnTo>
                    <a:pt x="324256" y="0"/>
                  </a:lnTo>
                  <a:lnTo>
                    <a:pt x="283642" y="3325"/>
                  </a:lnTo>
                  <a:lnTo>
                    <a:pt x="244516" y="13034"/>
                  </a:lnTo>
                  <a:lnTo>
                    <a:pt x="207185" y="28724"/>
                  </a:lnTo>
                  <a:lnTo>
                    <a:pt x="171956" y="49991"/>
                  </a:lnTo>
                  <a:lnTo>
                    <a:pt x="139134" y="76434"/>
                  </a:lnTo>
                  <a:lnTo>
                    <a:pt x="109026" y="107649"/>
                  </a:lnTo>
                  <a:lnTo>
                    <a:pt x="81939" y="143233"/>
                  </a:lnTo>
                  <a:lnTo>
                    <a:pt x="58178" y="182785"/>
                  </a:lnTo>
                  <a:lnTo>
                    <a:pt x="38051" y="225901"/>
                  </a:lnTo>
                  <a:lnTo>
                    <a:pt x="21863" y="272180"/>
                  </a:lnTo>
                  <a:lnTo>
                    <a:pt x="9921" y="321217"/>
                  </a:lnTo>
                  <a:lnTo>
                    <a:pt x="2531" y="372610"/>
                  </a:lnTo>
                  <a:lnTo>
                    <a:pt x="0" y="425957"/>
                  </a:lnTo>
                  <a:lnTo>
                    <a:pt x="2531" y="479305"/>
                  </a:lnTo>
                  <a:lnTo>
                    <a:pt x="9921" y="530698"/>
                  </a:lnTo>
                  <a:lnTo>
                    <a:pt x="21863" y="579735"/>
                  </a:lnTo>
                  <a:lnTo>
                    <a:pt x="38051" y="626014"/>
                  </a:lnTo>
                  <a:lnTo>
                    <a:pt x="58178" y="669130"/>
                  </a:lnTo>
                  <a:lnTo>
                    <a:pt x="81939" y="708682"/>
                  </a:lnTo>
                  <a:lnTo>
                    <a:pt x="109026" y="744266"/>
                  </a:lnTo>
                  <a:lnTo>
                    <a:pt x="139134" y="775481"/>
                  </a:lnTo>
                  <a:lnTo>
                    <a:pt x="171956" y="801924"/>
                  </a:lnTo>
                  <a:lnTo>
                    <a:pt x="207185" y="823191"/>
                  </a:lnTo>
                  <a:lnTo>
                    <a:pt x="244516" y="838881"/>
                  </a:lnTo>
                  <a:lnTo>
                    <a:pt x="283642" y="848590"/>
                  </a:lnTo>
                  <a:lnTo>
                    <a:pt x="324256" y="851915"/>
                  </a:lnTo>
                  <a:lnTo>
                    <a:pt x="414528" y="851915"/>
                  </a:lnTo>
                  <a:lnTo>
                    <a:pt x="414528" y="0"/>
                  </a:lnTo>
                  <a:close/>
                </a:path>
              </a:pathLst>
            </a:custGeom>
            <a:solidFill>
              <a:srgbClr val="B92C5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435" name="object 10">
            <a:extLst>
              <a:ext uri="{FF2B5EF4-FFF2-40B4-BE49-F238E27FC236}">
                <a16:creationId xmlns="" xmlns:a16="http://schemas.microsoft.com/office/drawing/2014/main" id="{FA8F04F8-B6DB-CB1F-D95D-53E1C5D6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6" y="3400765"/>
            <a:ext cx="2248472" cy="13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2238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38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1.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Năng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lực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(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năng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lực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đặc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altLang="en-US" sz="28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thù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"/>
                <a:ea typeface="+mn-ea"/>
                <a:cs typeface="Tahoma" panose="020B0604030504040204" pitchFamily="34" charset="0"/>
              </a:rPr>
              <a:t>)</a:t>
            </a:r>
            <a:endParaRPr kumimoji="0" lang="en-US" alt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Tahoma" panose="020B0604030504040204" pitchFamily="34" charset="0"/>
            </a:endParaRPr>
          </a:p>
        </p:txBody>
      </p:sp>
      <p:sp>
        <p:nvSpPr>
          <p:cNvPr id="18437" name="object 12">
            <a:extLst>
              <a:ext uri="{FF2B5EF4-FFF2-40B4-BE49-F238E27FC236}">
                <a16:creationId xmlns="" xmlns:a16="http://schemas.microsoft.com/office/drawing/2014/main" id="{74B11CFB-1B94-5F0A-8720-AE98F028F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069" y="2379361"/>
            <a:ext cx="8883065" cy="205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 lực thích ứng với cuộc sống:</a:t>
            </a:r>
          </a:p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thuyết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2700" marR="0" lvl="0" indent="0" algn="just" defTabSz="914400" rtl="0" eaLnBrk="1" fontAlgn="base" latinLnBrk="0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 hiện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thuyết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altLang="en-US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38" name="Title 1">
            <a:extLst>
              <a:ext uri="{FF2B5EF4-FFF2-40B4-BE49-F238E27FC236}">
                <a16:creationId xmlns="" xmlns:a16="http://schemas.microsoft.com/office/drawing/2014/main" id="{AD790DFD-415E-CA0F-D154-3493C2B6B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3" y="22225"/>
            <a:ext cx="11098212" cy="904875"/>
          </a:xfrm>
        </p:spPr>
        <p:txBody>
          <a:bodyPr/>
          <a:lstStyle/>
          <a:p>
            <a:pPr marL="342900" indent="-342900" algn="ctr" eaLnBrk="1" hangingPunct="1">
              <a:lnSpc>
                <a:spcPct val="100000"/>
              </a:lnSpc>
            </a:pPr>
            <a:r>
              <a:rPr lang="en-US" altLang="en-US" sz="2600" b="1">
                <a:solidFill>
                  <a:srgbClr val="002060"/>
                </a:solidFill>
                <a:latin typeface="Arial "/>
              </a:rPr>
              <a:t>I. MỤC TIÊU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885D22A-8BB1-CA20-E5AD-C8C8A00CC775}"/>
              </a:ext>
            </a:extLst>
          </p:cNvPr>
          <p:cNvSpPr/>
          <p:nvPr/>
        </p:nvSpPr>
        <p:spPr>
          <a:xfrm>
            <a:off x="0" y="996950"/>
            <a:ext cx="966788" cy="28575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4A42FB-F1D8-6FEE-E332-F887BD8F1A1F}"/>
              </a:ext>
            </a:extLst>
          </p:cNvPr>
          <p:cNvSpPr/>
          <p:nvPr/>
        </p:nvSpPr>
        <p:spPr>
          <a:xfrm>
            <a:off x="1060450" y="993775"/>
            <a:ext cx="11118850" cy="284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3857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392525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41477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416091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57537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755643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503414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142515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Tiết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5432849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(25’)</a:t>
                      </a: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Thương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thuyết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thân</a:t>
                      </a:r>
                      <a:endParaRPr lang="en-US" sz="2400" kern="1200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3.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Luyện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(15’)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Vận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(5’)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/GQVĐ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Quan sát sản phẩm học tập</a:t>
                      </a: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Câu hỏi</a:t>
                      </a:r>
                      <a:endParaRPr lang="vi-VN" sz="24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2613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79040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2.8.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thuyết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879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2B4C7BE2-1249-DF9F-CBA1-39965F0C482B}"/>
              </a:ext>
            </a:extLst>
          </p:cNvPr>
          <p:cNvSpPr/>
          <p:nvPr/>
        </p:nvSpPr>
        <p:spPr>
          <a:xfrm>
            <a:off x="3087974" y="0"/>
            <a:ext cx="6026046" cy="899410"/>
          </a:xfrm>
          <a:prstGeom prst="wedgeRoundRectCallout">
            <a:avLst>
              <a:gd name="adj1" fmla="val -18223"/>
              <a:gd name="adj2" fmla="val 16583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218277-B0D2-8585-BEFD-EC228EDAFBB3}"/>
              </a:ext>
            </a:extLst>
          </p:cNvPr>
          <p:cNvSpPr txBox="1"/>
          <p:nvPr/>
        </p:nvSpPr>
        <p:spPr>
          <a:xfrm>
            <a:off x="119922" y="1747741"/>
            <a:ext cx="12192000" cy="523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="" xmlns:p14="http://schemas.microsoft.com/office/powerpoint/2010/main" val="28254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2.9.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khả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thuyết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E2263E-8FB2-7AEF-26FA-F6D782280887}"/>
              </a:ext>
            </a:extLst>
          </p:cNvPr>
          <p:cNvSpPr txBox="1"/>
          <p:nvPr/>
        </p:nvSpPr>
        <p:spPr>
          <a:xfrm>
            <a:off x="14992" y="1160784"/>
            <a:ext cx="1217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3B142201-8944-2DC6-9F67-4617320C6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07825457"/>
              </p:ext>
            </p:extLst>
          </p:nvPr>
        </p:nvGraphicFramePr>
        <p:xfrm>
          <a:off x="14992" y="2270052"/>
          <a:ext cx="12177008" cy="5235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7832">
                  <a:extLst>
                    <a:ext uri="{9D8B030D-6E8A-4147-A177-3AD203B41FA5}">
                      <a16:colId xmlns="" xmlns:a16="http://schemas.microsoft.com/office/drawing/2014/main" val="2765439226"/>
                    </a:ext>
                  </a:extLst>
                </a:gridCol>
                <a:gridCol w="6089176">
                  <a:extLst>
                    <a:ext uri="{9D8B030D-6E8A-4147-A177-3AD203B41FA5}">
                      <a16:colId xmlns="" xmlns:a16="http://schemas.microsoft.com/office/drawing/2014/main" val="1114527369"/>
                    </a:ext>
                  </a:extLst>
                </a:gridCol>
              </a:tblGrid>
              <a:tr h="62153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xuất hiện ( Luôn luôn, đôi khi, Không bao giờ)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26121362"/>
                  </a:ext>
                </a:extLst>
              </a:tr>
              <a:tr h="62153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được mục tiêu thương thuyết của bản thân;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82842483"/>
                  </a:ext>
                </a:extLst>
              </a:tr>
              <a:tr h="62153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 được mong muốn của người khác khi thương thuyết;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61446325"/>
                  </a:ext>
                </a:extLst>
              </a:tr>
              <a:tr h="62153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đề xuất của bản thân;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989111"/>
                  </a:ext>
                </a:extLst>
              </a:tr>
              <a:tr h="62153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 phục được đối tác về sự hợp lí của phương án mà mình đề xuất;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5823780"/>
                  </a:ext>
                </a:extLst>
              </a:tr>
              <a:tr h="130075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 nhất được với đối tác về phương án cuối cùng mà cả hai bên đều chấp nhận.</a:t>
                      </a:r>
                      <a:endParaRPr lang="en-US" sz="2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2003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121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24F789A-FDA3-32FE-9430-8F3C6555FAC9}"/>
              </a:ext>
            </a:extLst>
          </p:cNvPr>
          <p:cNvSpPr/>
          <p:nvPr/>
        </p:nvSpPr>
        <p:spPr>
          <a:xfrm>
            <a:off x="0" y="12261"/>
            <a:ext cx="12192000" cy="1195353"/>
          </a:xfrm>
          <a:prstGeom prst="rect">
            <a:avLst/>
          </a:prstGeom>
          <a:solidFill>
            <a:srgbClr val="F0D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D9717DE-809F-8624-3489-C1B7BD23056C}"/>
              </a:ext>
            </a:extLst>
          </p:cNvPr>
          <p:cNvSpPr txBox="1">
            <a:spLocks/>
          </p:cNvSpPr>
          <p:nvPr/>
        </p:nvSpPr>
        <p:spPr>
          <a:xfrm>
            <a:off x="1213813" y="29616"/>
            <a:ext cx="10538460" cy="10328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Roboto" panose="02000000000000000000" pitchFamily="2" charset="0"/>
                <a:cs typeface="+mj-cs"/>
              </a:rPr>
              <a:t>HOẠT ĐỘNG II. HÌNH THÀNH KIẾN THỨC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2.10.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Rèn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luyện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khả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/>
                <a:ea typeface="Roboto" panose="02000000000000000000" pitchFamily="2" charset="0"/>
              </a:rPr>
              <a:t>thuyết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8790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129249"/>
              </p:ext>
            </p:extLst>
          </p:nvPr>
        </p:nvGraphicFramePr>
        <p:xfrm>
          <a:off x="708658" y="525780"/>
          <a:ext cx="11129009" cy="56007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59392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118250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35083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515385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285147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963612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Tiết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4637088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2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 (45’) </a:t>
                      </a: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Điều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chỉnh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cảm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xúc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</a:rPr>
                        <a:t>thân</a:t>
                      </a:r>
                      <a:endParaRPr lang="vi-VN" sz="2400" kern="1200" baseline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/GQVĐ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Quan sát sản phẩm học tập</a:t>
                      </a: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Câu hỏi</a:t>
                      </a:r>
                      <a:endParaRPr lang="vi-VN" sz="24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979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3989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8768489"/>
              </p:ext>
            </p:extLst>
          </p:nvPr>
        </p:nvGraphicFramePr>
        <p:xfrm>
          <a:off x="708658" y="525780"/>
          <a:ext cx="11129009" cy="48234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59392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118250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35083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515385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285147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1162219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Tiết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366124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3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 (45’) </a:t>
                      </a: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biện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thân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/GQVĐ</a:t>
                      </a:r>
                    </a:p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Quan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sát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lắng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nghe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tập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hỏi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979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3332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6805003"/>
              </p:ext>
            </p:extLst>
          </p:nvPr>
        </p:nvGraphicFramePr>
        <p:xfrm>
          <a:off x="708658" y="525780"/>
          <a:ext cx="11129009" cy="49149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59392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118250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35083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515385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285147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1021358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Tiết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3893542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(25’)</a:t>
                      </a: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Thương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thuyết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bản</a:t>
                      </a:r>
                      <a:r>
                        <a:rPr lang="en-US" sz="2400" kern="1200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thân</a:t>
                      </a:r>
                      <a:endParaRPr lang="en-US" sz="2400" kern="1200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3.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Luyện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(15’)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Vận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(5’)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25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/GQVĐ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Quan sát sản phẩm học tập</a:t>
                      </a: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Câu hỏi</a:t>
                      </a:r>
                      <a:endParaRPr lang="vi-VN" sz="24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2613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288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1BF7F9-141B-0C88-B5DA-898259ED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2448732"/>
            <a:ext cx="6251110" cy="1757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1:</a:t>
            </a:r>
          </a:p>
        </p:txBody>
      </p:sp>
      <p:pic>
        <p:nvPicPr>
          <p:cNvPr id="12" name="Picture 11" descr="Calendar on table">
            <a:extLst>
              <a:ext uri="{FF2B5EF4-FFF2-40B4-BE49-F238E27FC236}">
                <a16:creationId xmlns="" xmlns:a16="http://schemas.microsoft.com/office/drawing/2014/main" id="{F022E99C-D3DB-CF04-408C-E8B5E62E7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1" r="4441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66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72419B1-9B2B-A16F-A445-FE24223D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78" y="411480"/>
            <a:ext cx="11580371" cy="67437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vi-VN" sz="3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III. TIẾN TRÌNH DẠY HỌC</a:t>
            </a:r>
          </a:p>
        </p:txBody>
      </p:sp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ACF0F219-069C-FBD0-7391-6A59888279DE}"/>
              </a:ext>
            </a:extLst>
          </p:cNvPr>
          <p:cNvGraphicFramePr>
            <a:graphicFrameLocks noGrp="1"/>
          </p:cNvGraphicFramePr>
          <p:nvPr/>
        </p:nvGraphicFramePr>
        <p:xfrm>
          <a:off x="482978" y="1451610"/>
          <a:ext cx="11129009" cy="393763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59392">
                  <a:extLst>
                    <a:ext uri="{9D8B030D-6E8A-4147-A177-3AD203B41FA5}">
                      <a16:colId xmlns="" xmlns:a16="http://schemas.microsoft.com/office/drawing/2014/main" val="285377744"/>
                    </a:ext>
                  </a:extLst>
                </a:gridCol>
                <a:gridCol w="3118250">
                  <a:extLst>
                    <a:ext uri="{9D8B030D-6E8A-4147-A177-3AD203B41FA5}">
                      <a16:colId xmlns="" xmlns:a16="http://schemas.microsoft.com/office/drawing/2014/main" val="3150290326"/>
                    </a:ext>
                  </a:extLst>
                </a:gridCol>
                <a:gridCol w="2350835">
                  <a:extLst>
                    <a:ext uri="{9D8B030D-6E8A-4147-A177-3AD203B41FA5}">
                      <a16:colId xmlns="" xmlns:a16="http://schemas.microsoft.com/office/drawing/2014/main" val="956436809"/>
                    </a:ext>
                  </a:extLst>
                </a:gridCol>
                <a:gridCol w="2515385">
                  <a:extLst>
                    <a:ext uri="{9D8B030D-6E8A-4147-A177-3AD203B41FA5}">
                      <a16:colId xmlns="" xmlns:a16="http://schemas.microsoft.com/office/drawing/2014/main" val="2574247836"/>
                    </a:ext>
                  </a:extLst>
                </a:gridCol>
                <a:gridCol w="2285147">
                  <a:extLst>
                    <a:ext uri="{9D8B030D-6E8A-4147-A177-3AD203B41FA5}">
                      <a16:colId xmlns="" xmlns:a16="http://schemas.microsoft.com/office/drawing/2014/main" val="3540541078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</a:rPr>
                        <a:t>Tiết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Hoạt động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kỹ thuật dạy học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</a:rPr>
                        <a:t>Phương pháp và công cụ đánh giá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</a:rPr>
                        <a:t>Phương án ứng dụng CNTT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08171094"/>
                  </a:ext>
                </a:extLst>
              </a:tr>
              <a:tr h="23326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vi-VN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1: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Khởi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(</a:t>
                      </a:r>
                      <a:r>
                        <a:rPr lang="vi-VN" sz="2400" dirty="0">
                          <a:solidFill>
                            <a:srgbClr val="0000FF"/>
                          </a:solidFill>
                          <a:effectLst/>
                        </a:rPr>
                        <a:t>10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’)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635" marR="0" lvl="0" indent="-190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Hình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thành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kiến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thức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rgbClr val="0000FF"/>
                          </a:solidFill>
                          <a:effectLst/>
                        </a:rPr>
                        <a:t>mới</a:t>
                      </a:r>
                      <a:r>
                        <a:rPr lang="en-US" sz="2400" kern="1200" baseline="0" dirty="0">
                          <a:solidFill>
                            <a:srgbClr val="0000FF"/>
                          </a:solidFill>
                          <a:effectLst/>
                        </a:rPr>
                        <a:t> (35’):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kern="1200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936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quan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93663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nhân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Hỏi đáp</a:t>
                      </a:r>
                    </a:p>
                    <a:p>
                      <a:pPr marL="635" indent="-1905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</a:rPr>
                        <a:t>- Bảng kiểm</a:t>
                      </a:r>
                      <a:endParaRPr lang="vi-VN" sz="24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 anchor="ctr"/>
                </a:tc>
                <a:tc>
                  <a:txBody>
                    <a:bodyPr/>
                    <a:lstStyle/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Powerpoint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184150" indent="-1588"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</a:rPr>
                        <a:t>tính</a:t>
                      </a:r>
                      <a:endParaRPr lang="vi-VN" sz="2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979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66146208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mbri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1972</Words>
  <PresentationFormat>Custom</PresentationFormat>
  <Paragraphs>271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Chủ đề Office</vt:lpstr>
      <vt:lpstr>1_Office Theme</vt:lpstr>
      <vt:lpstr>4_Office Theme</vt:lpstr>
      <vt:lpstr>I. MỤC TIÊU</vt:lpstr>
      <vt:lpstr>I. MỤC TIÊU</vt:lpstr>
      <vt:lpstr>Slide 3</vt:lpstr>
      <vt:lpstr>Slide 4</vt:lpstr>
      <vt:lpstr>Slide 5</vt:lpstr>
      <vt:lpstr>Slide 6</vt:lpstr>
      <vt:lpstr>Slide 7</vt:lpstr>
      <vt:lpstr>Tiết 1: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Tiết 2</vt:lpstr>
      <vt:lpstr>I. MỤC TIÊU</vt:lpstr>
      <vt:lpstr>Slide 27</vt:lpstr>
      <vt:lpstr>Slide 28</vt:lpstr>
      <vt:lpstr>Slide 29</vt:lpstr>
      <vt:lpstr>Slide 30</vt:lpstr>
      <vt:lpstr>Slide 31</vt:lpstr>
      <vt:lpstr>Tiết 3</vt:lpstr>
      <vt:lpstr>I. MỤC TIÊU</vt:lpstr>
      <vt:lpstr>Slide 34</vt:lpstr>
      <vt:lpstr>Slide 35</vt:lpstr>
      <vt:lpstr>Slide 36</vt:lpstr>
      <vt:lpstr>Slide 37</vt:lpstr>
      <vt:lpstr>Slide 38</vt:lpstr>
      <vt:lpstr>Slide 39</vt:lpstr>
      <vt:lpstr>Tiết 4</vt:lpstr>
      <vt:lpstr>I. MỤC TIÊU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2023-04-18T16:50:48Z</cp:lastPrinted>
  <dcterms:created xsi:type="dcterms:W3CDTF">2023-04-10T08:14:49Z</dcterms:created>
  <dcterms:modified xsi:type="dcterms:W3CDTF">2023-05-25T05:05:07Z</dcterms:modified>
</cp:coreProperties>
</file>