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4" r:id="rId12"/>
    <p:sldId id="263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FB7BD"/>
    <a:srgbClr val="A3E7FF"/>
    <a:srgbClr val="89E0FF"/>
    <a:srgbClr val="BDD7EE"/>
    <a:srgbClr val="B7B2D8"/>
    <a:srgbClr val="E1DFEF"/>
    <a:srgbClr val="A365D1"/>
    <a:srgbClr val="F8CBA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0843" y="2219546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C: </a:t>
            </a:r>
            <a:r>
              <a:rPr lang="en-US" sz="280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371398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6780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3941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3207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7035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49228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7035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382453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7" y="5280011"/>
            <a:ext cx="335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664123"/>
            <a:ext cx="305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3" y="4495248"/>
            <a:ext cx="1258957" cy="368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19966" y="4499180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5" y="1999209"/>
            <a:ext cx="6498771" cy="485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1230086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350" y="698750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</a:t>
            </a:r>
            <a:r>
              <a:rPr lang="en-US" sz="2200" dirty="0"/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07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e.  interesting</a:t>
            </a:r>
          </a:p>
        </p:txBody>
      </p:sp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ABC8461A-87AB-4B64-B9FA-CE73A8E37473}"/>
              </a:ext>
            </a:extLst>
          </p:cNvPr>
          <p:cNvSpPr/>
          <p:nvPr/>
        </p:nvSpPr>
        <p:spPr>
          <a:xfrm>
            <a:off x="521110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id="{3C01FC17-17B3-43C1-A86E-99CA5954D0BA}"/>
              </a:ext>
            </a:extLst>
          </p:cNvPr>
          <p:cNvSpPr/>
          <p:nvPr/>
        </p:nvSpPr>
        <p:spPr>
          <a:xfrm>
            <a:off x="556998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id="{E9BA6858-2EEA-49A6-8F55-39256B3B3AA2}"/>
              </a:ext>
            </a:extLst>
          </p:cNvPr>
          <p:cNvSpPr/>
          <p:nvPr/>
        </p:nvSpPr>
        <p:spPr>
          <a:xfrm>
            <a:off x="551590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exciting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380</Words>
  <Application>Microsoft Office PowerPoint</Application>
  <PresentationFormat>On-screen Show (4:3)</PresentationFormat>
  <Paragraphs>110</Paragraphs>
  <Slides>13</Slides>
  <Notes>1</Notes>
  <HiddenSlides>3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27</cp:revision>
  <dcterms:created xsi:type="dcterms:W3CDTF">2020-12-09T02:04:09Z</dcterms:created>
  <dcterms:modified xsi:type="dcterms:W3CDTF">2023-07-07T10:11:53Z</dcterms:modified>
</cp:coreProperties>
</file>