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81" r:id="rId4"/>
    <p:sldId id="258" r:id="rId5"/>
    <p:sldId id="282" r:id="rId6"/>
    <p:sldId id="283" r:id="rId7"/>
    <p:sldId id="289" r:id="rId8"/>
    <p:sldId id="290" r:id="rId9"/>
    <p:sldId id="284" r:id="rId10"/>
    <p:sldId id="285" r:id="rId11"/>
    <p:sldId id="291" r:id="rId12"/>
    <p:sldId id="286" r:id="rId13"/>
    <p:sldId id="287" r:id="rId14"/>
    <p:sldId id="288" r:id="rId15"/>
    <p:sldId id="292" r:id="rId16"/>
  </p:sldIdLst>
  <p:sldSz cx="9753600" cy="7315200"/>
  <p:notesSz cx="6858000" cy="9144000"/>
  <p:embeddedFontLst>
    <p:embeddedFont>
      <p:font typeface="Verdana" panose="020B0604030504040204" pitchFamily="34" charset="0"/>
      <p:regular r:id="rId17"/>
      <p:bold r:id="rId18"/>
      <p:italic r:id="rId19"/>
      <p:boldItalic r:id="rId20"/>
    </p:embeddedFont>
    <p:embeddedFont>
      <p:font typeface="Wingdings 2" panose="05020102010507070707" pitchFamily="18" charset="2"/>
      <p:regular r:id="rId21"/>
    </p:embeddedFont>
    <p:embeddedFont>
      <p:font typeface="Microsoft Sans Serif" panose="020B0604020202020204" pitchFamily="34" charset="0"/>
      <p:regular r:id="rId22"/>
    </p:embeddedFont>
    <p:embeddedFont>
      <p:font typeface="Lucida Sans Unicode" panose="020B0602030504020204" pitchFamily="34" charset="0"/>
      <p:regular r:id="rId23"/>
    </p:embeddedFont>
    <p:embeddedFont>
      <p:font typeface="Montserrat Classic Bold" panose="020B0604020202020204" charset="0"/>
      <p:regular r:id="rId24"/>
    </p:embeddedFont>
    <p:embeddedFont>
      <p:font typeface="Wingdings 3" panose="05040102010807070707" pitchFamily="18" charset="2"/>
      <p:regular r:id="rId25"/>
    </p:embeddedFont>
    <p:embeddedFont>
      <p:font typeface="Helvetica" panose="020B0604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FF66"/>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41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975090"/>
            <a:ext cx="976116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7530" tIns="48765" rIns="97530" bIns="48765" anchor="ctr"/>
          <a:lstStyle>
            <a:extLst/>
          </a:lstStyle>
          <a:p>
            <a:pPr algn="ctr" eaLnBrk="1" latinLnBrk="0" hangingPunct="1"/>
            <a:endParaRPr kumimoji="0" lang="en-US"/>
          </a:p>
        </p:txBody>
      </p:sp>
      <p:sp>
        <p:nvSpPr>
          <p:cNvPr id="9" name="Title 8"/>
          <p:cNvSpPr>
            <a:spLocks noGrp="1"/>
          </p:cNvSpPr>
          <p:nvPr>
            <p:ph type="ctrTitle"/>
          </p:nvPr>
        </p:nvSpPr>
        <p:spPr>
          <a:xfrm>
            <a:off x="731520" y="1869442"/>
            <a:ext cx="8290560" cy="1951745"/>
          </a:xfrm>
        </p:spPr>
        <p:txBody>
          <a:bodyPr vert="horz" anchor="b">
            <a:normAutofit/>
            <a:scene3d>
              <a:camera prst="orthographicFront"/>
              <a:lightRig rig="soft" dir="t"/>
            </a:scene3d>
            <a:sp3d prstMaterial="softEdge">
              <a:bevelT w="25400" h="25400"/>
            </a:sp3d>
          </a:bodyPr>
          <a:lstStyle>
            <a:lvl1pPr algn="r">
              <a:defRPr sz="51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731520" y="3852381"/>
            <a:ext cx="8290560" cy="1279684"/>
          </a:xfrm>
        </p:spPr>
        <p:txBody>
          <a:bodyPr lIns="48765" rIns="48765"/>
          <a:lstStyle>
            <a:lvl1pPr marL="0" marR="68271" indent="0" algn="r">
              <a:buNone/>
              <a:defRPr>
                <a:solidFill>
                  <a:schemeClr val="tx2"/>
                </a:solidFill>
              </a:defRPr>
            </a:lvl1pPr>
            <a:lvl2pPr marL="487650" indent="0" algn="ctr">
              <a:buNone/>
            </a:lvl2pPr>
            <a:lvl3pPr marL="975299" indent="0" algn="ctr">
              <a:buNone/>
            </a:lvl3pPr>
            <a:lvl4pPr marL="1462949" indent="0" algn="ctr">
              <a:buNone/>
            </a:lvl4pPr>
            <a:lvl5pPr marL="1950598" indent="0" algn="ctr">
              <a:buNone/>
            </a:lvl5pPr>
            <a:lvl6pPr marL="2438248" indent="0" algn="ctr">
              <a:buNone/>
            </a:lvl6pPr>
            <a:lvl7pPr marL="2925897" indent="0" algn="ctr">
              <a:buNone/>
            </a:lvl7pPr>
            <a:lvl8pPr marL="3413547" indent="0" algn="ctr">
              <a:buNone/>
            </a:lvl8pPr>
            <a:lvl9pPr marL="3901196" indent="0" algn="ctr">
              <a:buNone/>
            </a:lvl9pPr>
            <a:extLst/>
          </a:lstStyle>
          <a:p>
            <a:r>
              <a:rPr kumimoji="0" lang="en-US" smtClean="0"/>
              <a:t>Click to edit Master subtitle style</a:t>
            </a:r>
            <a:endParaRPr kumimoji="0" lang="en-US"/>
          </a:p>
        </p:txBody>
      </p:sp>
      <p:grpSp>
        <p:nvGrpSpPr>
          <p:cNvPr id="2" name="Group 1"/>
          <p:cNvGrpSpPr/>
          <p:nvPr/>
        </p:nvGrpSpPr>
        <p:grpSpPr>
          <a:xfrm>
            <a:off x="-4015" y="5283200"/>
            <a:ext cx="9757616" cy="2039561"/>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6/4/2021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1580085"/>
            <a:ext cx="8778240" cy="4678476"/>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0281" y="292950"/>
            <a:ext cx="1895968" cy="5965612"/>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87680" y="292950"/>
            <a:ext cx="6746240" cy="596561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70534" y="1130359"/>
            <a:ext cx="8290560" cy="1950720"/>
          </a:xfrm>
        </p:spPr>
        <p:txBody>
          <a:bodyPr vert="horz" anchor="b">
            <a:normAutofit/>
            <a:scene3d>
              <a:camera prst="orthographicFront"/>
              <a:lightRig rig="soft" dir="t"/>
            </a:scene3d>
            <a:sp3d prstMaterial="softEdge">
              <a:bevelT w="25400" h="25400"/>
            </a:sp3d>
          </a:bodyPr>
          <a:lstStyle>
            <a:lvl1pPr algn="r">
              <a:buNone/>
              <a:defRPr sz="51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184227" y="3127159"/>
            <a:ext cx="4876800" cy="1551881"/>
          </a:xfrm>
        </p:spPr>
        <p:txBody>
          <a:bodyPr lIns="97530" rIns="97530" anchor="t"/>
          <a:lstStyle>
            <a:lvl1pPr marL="0" indent="0" algn="l">
              <a:buNone/>
              <a:defRPr sz="2500">
                <a:solidFill>
                  <a:schemeClr val="tx1"/>
                </a:solidFill>
              </a:defRPr>
            </a:lvl1pPr>
            <a:lvl2pPr>
              <a:buNone/>
              <a:defRPr sz="1900">
                <a:solidFill>
                  <a:schemeClr val="tx1">
                    <a:tint val="75000"/>
                  </a:schemeClr>
                </a:solidFill>
              </a:defRPr>
            </a:lvl2pPr>
            <a:lvl3pPr>
              <a:buNone/>
              <a:defRPr sz="17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879125" y="3205837"/>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
        <p:nvSpPr>
          <p:cNvPr id="8" name="Chevron 7"/>
          <p:cNvSpPr/>
          <p:nvPr/>
        </p:nvSpPr>
        <p:spPr>
          <a:xfrm>
            <a:off x="3680282" y="3205837"/>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7680" y="1580084"/>
            <a:ext cx="4307840" cy="4827694"/>
          </a:xfrm>
        </p:spPr>
        <p:txBody>
          <a:bodyPr/>
          <a:lstStyle>
            <a:lvl1pPr>
              <a:defRPr sz="3000"/>
            </a:lvl1pPr>
            <a:lvl2pPr>
              <a:defRPr sz="2600"/>
            </a:lvl2pPr>
            <a:lvl3pPr>
              <a:defRPr sz="2100"/>
            </a:lvl3pPr>
            <a:lvl4pPr>
              <a:defRPr sz="1900"/>
            </a:lvl4pPr>
            <a:lvl5pPr>
              <a:defRPr sz="1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958080" y="1580084"/>
            <a:ext cx="4307840" cy="4827694"/>
          </a:xfrm>
        </p:spPr>
        <p:txBody>
          <a:bodyPr/>
          <a:lstStyle>
            <a:lvl1pPr>
              <a:defRPr sz="3000"/>
            </a:lvl1pPr>
            <a:lvl2pPr>
              <a:defRPr sz="2600"/>
            </a:lvl2pPr>
            <a:lvl3pPr>
              <a:defRPr sz="2100"/>
            </a:lvl3pPr>
            <a:lvl4pPr>
              <a:defRPr sz="1900"/>
            </a:lvl4pPr>
            <a:lvl5pPr>
              <a:defRPr sz="19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87680" y="291253"/>
            <a:ext cx="8778240" cy="12192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87680" y="5770880"/>
            <a:ext cx="4309534" cy="812800"/>
          </a:xfrm>
          <a:solidFill>
            <a:schemeClr val="accent1"/>
          </a:solidFill>
          <a:ln w="9652">
            <a:solidFill>
              <a:schemeClr val="accent1"/>
            </a:solidFill>
            <a:miter lim="800000"/>
          </a:ln>
        </p:spPr>
        <p:txBody>
          <a:bodyPr lIns="195060" anchor="ctr"/>
          <a:lstStyle>
            <a:lvl1pPr marL="0" indent="0">
              <a:buNone/>
              <a:defRPr sz="2600" b="0">
                <a:solidFill>
                  <a:schemeClr val="bg1"/>
                </a:solidFill>
              </a:defRPr>
            </a:lvl1pPr>
            <a:lvl2pPr>
              <a:buNone/>
              <a:defRPr sz="2100" b="1"/>
            </a:lvl2pPr>
            <a:lvl3pPr>
              <a:buNone/>
              <a:defRPr sz="1900" b="1"/>
            </a:lvl3pPr>
            <a:lvl4pPr>
              <a:buNone/>
              <a:defRPr sz="1700" b="1"/>
            </a:lvl4pPr>
            <a:lvl5pPr>
              <a:buNone/>
              <a:defRPr sz="17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4695" y="5770880"/>
            <a:ext cx="4311227" cy="812800"/>
          </a:xfrm>
          <a:solidFill>
            <a:schemeClr val="accent1"/>
          </a:solidFill>
          <a:ln w="9652">
            <a:solidFill>
              <a:schemeClr val="accent1"/>
            </a:solidFill>
            <a:miter lim="800000"/>
          </a:ln>
        </p:spPr>
        <p:txBody>
          <a:bodyPr lIns="195060" anchor="ctr"/>
          <a:lstStyle>
            <a:lvl1pPr marL="0" indent="0">
              <a:buNone/>
              <a:defRPr sz="2600" b="0">
                <a:solidFill>
                  <a:schemeClr val="bg1"/>
                </a:solidFill>
              </a:defRPr>
            </a:lvl1pPr>
            <a:lvl2pPr>
              <a:buNone/>
              <a:defRPr sz="2100" b="1"/>
            </a:lvl2pPr>
            <a:lvl3pPr>
              <a:buNone/>
              <a:defRPr sz="1900" b="1"/>
            </a:lvl3pPr>
            <a:lvl4pPr>
              <a:buNone/>
              <a:defRPr sz="1700" b="1"/>
            </a:lvl4pPr>
            <a:lvl5pPr>
              <a:buNone/>
              <a:defRPr sz="17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87680" y="1540581"/>
            <a:ext cx="4309534" cy="4204547"/>
          </a:xfrm>
          <a:ln>
            <a:noFill/>
            <a:prstDash val="sysDash"/>
            <a:miter lim="800000"/>
          </a:ln>
        </p:spPr>
        <p:txBody>
          <a:bodyPr/>
          <a:lstStyle>
            <a:lvl1pPr>
              <a:defRPr sz="2600"/>
            </a:lvl1pPr>
            <a:lvl2pPr>
              <a:defRPr sz="2100"/>
            </a:lvl2pPr>
            <a:lvl3pPr>
              <a:defRPr sz="1900"/>
            </a:lvl3pPr>
            <a:lvl4pPr>
              <a:defRPr sz="1700"/>
            </a:lvl4pPr>
            <a:lvl5pPr>
              <a:defRPr sz="1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954694" y="1540581"/>
            <a:ext cx="4311227" cy="4204547"/>
          </a:xfrm>
          <a:ln>
            <a:noFill/>
            <a:prstDash val="sysDash"/>
            <a:miter lim="800000"/>
          </a:ln>
        </p:spPr>
        <p:txBody>
          <a:bodyPr/>
          <a:lstStyle>
            <a:lvl1pPr>
              <a:spcBef>
                <a:spcPts val="0"/>
              </a:spcBef>
              <a:defRPr sz="2600"/>
            </a:lvl1pPr>
            <a:lvl2pPr>
              <a:defRPr sz="2100"/>
            </a:lvl2pPr>
            <a:lvl3pPr>
              <a:defRPr sz="1900"/>
            </a:lvl3pPr>
            <a:lvl4pPr>
              <a:defRPr sz="1700"/>
            </a:lvl4pPr>
            <a:lvl5pPr>
              <a:defRPr sz="17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1D8BD707-D9CF-40AE-B4C6-C98DA3205C09}" type="datetimeFigureOut">
              <a:rPr lang="en-US" smtClean="0"/>
              <a:pPr/>
              <a:t>6/4/2021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75360" y="5201920"/>
            <a:ext cx="7980561" cy="487680"/>
          </a:xfrm>
        </p:spPr>
        <p:txBody>
          <a:bodyPr vert="horz" anchor="t">
            <a:noAutofit/>
            <a:sp3d prstMaterial="softEdge">
              <a:bevelT w="0" h="0"/>
            </a:sp3d>
          </a:bodyPr>
          <a:lstStyle>
            <a:lvl1pPr algn="r">
              <a:buNone/>
              <a:defRPr sz="27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714240" y="5712109"/>
            <a:ext cx="4239565" cy="975360"/>
          </a:xfrm>
        </p:spPr>
        <p:txBody>
          <a:bodyPr/>
          <a:lstStyle>
            <a:lvl1pPr marL="0" indent="0" algn="r">
              <a:buNone/>
              <a:defRPr sz="1700"/>
            </a:lvl1pPr>
            <a:lvl2pPr>
              <a:buNone/>
              <a:defRPr sz="1300"/>
            </a:lvl2pPr>
            <a:lvl3pPr>
              <a:buNone/>
              <a:defRPr sz="1100"/>
            </a:lvl3pPr>
            <a:lvl4pPr>
              <a:buNone/>
              <a:defRPr sz="1000"/>
            </a:lvl4pPr>
            <a:lvl5pPr>
              <a:buNone/>
              <a:defRPr sz="10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75360" y="292608"/>
            <a:ext cx="7978445" cy="4876800"/>
          </a:xfrm>
        </p:spPr>
        <p:txBody>
          <a:bodyPr/>
          <a:lstStyle>
            <a:lvl1pPr>
              <a:defRPr sz="3400"/>
            </a:lvl1pPr>
            <a:lvl2pPr>
              <a:defRPr sz="3000"/>
            </a:lvl2pPr>
            <a:lvl3pPr>
              <a:defRPr sz="2600"/>
            </a:lvl3pPr>
            <a:lvl4pPr>
              <a:defRPr sz="2100"/>
            </a:lvl4pPr>
            <a:lvl5pPr>
              <a:defRPr sz="21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7175501" y="6835140"/>
            <a:ext cx="2048256" cy="390144"/>
          </a:xfrm>
        </p:spPr>
        <p:txBody>
          <a:bodyPr/>
          <a:lstStyle>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7314" y="5806296"/>
            <a:ext cx="7640320" cy="691447"/>
          </a:xfrm>
          <a:noFill/>
        </p:spPr>
        <p:txBody>
          <a:bodyPr lIns="97530" tIns="0" rIns="97530" anchor="t"/>
          <a:lstStyle>
            <a:lvl1pPr marL="0" marR="19506" indent="0" algn="r">
              <a:buNone/>
              <a:defRPr sz="1500"/>
            </a:lvl1pPr>
            <a:lvl2pPr>
              <a:defRPr sz="1300"/>
            </a:lvl2pPr>
            <a:lvl3pPr>
              <a:defRPr sz="1100"/>
            </a:lvl3pPr>
            <a:lvl4pPr>
              <a:defRPr sz="1000"/>
            </a:lvl4pPr>
            <a:lvl5pPr>
              <a:defRPr sz="10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43840" y="202633"/>
            <a:ext cx="9265920" cy="4681728"/>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4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6/4/2021</a:t>
            </a:fld>
            <a:endParaRPr lang="en-US"/>
          </a:p>
        </p:txBody>
      </p:sp>
      <p:sp>
        <p:nvSpPr>
          <p:cNvPr id="6" name="Footer Placeholder 5"/>
          <p:cNvSpPr>
            <a:spLocks noGrp="1"/>
          </p:cNvSpPr>
          <p:nvPr>
            <p:ph type="ftr" sz="quarter" idx="11"/>
          </p:nvPr>
        </p:nvSpPr>
        <p:spPr>
          <a:xfrm>
            <a:off x="4672077" y="6835141"/>
            <a:ext cx="2507393" cy="389467"/>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43840" y="5189464"/>
            <a:ext cx="8613794" cy="600183"/>
          </a:xfrm>
          <a:noFill/>
        </p:spPr>
        <p:txBody>
          <a:bodyPr anchor="t">
            <a:sp3d prstMaterial="softEdge"/>
          </a:bodyPr>
          <a:lstStyle>
            <a:lvl1pPr marR="0" algn="r">
              <a:buNone/>
              <a:defRPr sz="32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532558" y="6341265"/>
            <a:ext cx="5269999" cy="98248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9" name="Freeform 8"/>
          <p:cNvSpPr>
            <a:spLocks/>
          </p:cNvSpPr>
          <p:nvPr/>
        </p:nvSpPr>
        <p:spPr bwMode="auto">
          <a:xfrm>
            <a:off x="518099" y="6334945"/>
            <a:ext cx="3936481" cy="99568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0" name="Right Triangle 9"/>
          <p:cNvSpPr>
            <a:spLocks/>
          </p:cNvSpPr>
          <p:nvPr/>
        </p:nvSpPr>
        <p:spPr bwMode="auto">
          <a:xfrm>
            <a:off x="-6445" y="6177336"/>
            <a:ext cx="3629135" cy="1152926"/>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7530" tIns="48765" rIns="97530" bIns="48765" anchor="ctr" compatLnSpc="1"/>
          <a:lstStyle>
            <a:extLst/>
          </a:lstStyle>
          <a:p>
            <a:pPr algn="ctr" eaLnBrk="1" latinLnBrk="0" hangingPunct="1"/>
            <a:endParaRPr kumimoji="0" lang="en-US"/>
          </a:p>
        </p:txBody>
      </p:sp>
      <p:cxnSp>
        <p:nvCxnSpPr>
          <p:cNvPr id="11" name="Straight Connector 10"/>
          <p:cNvCxnSpPr/>
          <p:nvPr/>
        </p:nvCxnSpPr>
        <p:spPr>
          <a:xfrm>
            <a:off x="-9852" y="6173588"/>
            <a:ext cx="3632543" cy="11566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9241719" y="5321003"/>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
        <p:nvSpPr>
          <p:cNvPr id="13" name="Chevron 12"/>
          <p:cNvSpPr/>
          <p:nvPr/>
        </p:nvSpPr>
        <p:spPr>
          <a:xfrm>
            <a:off x="9042876" y="5321003"/>
            <a:ext cx="195072" cy="24384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lIns="97530" tIns="48765" rIns="97530" bIns="48765"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32558" y="6341265"/>
            <a:ext cx="5269999" cy="98248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2" name="Freeform 11"/>
          <p:cNvSpPr>
            <a:spLocks/>
          </p:cNvSpPr>
          <p:nvPr/>
        </p:nvSpPr>
        <p:spPr bwMode="auto">
          <a:xfrm>
            <a:off x="518099" y="6334945"/>
            <a:ext cx="3936481" cy="99568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7530" tIns="48765" rIns="97530" bIns="48765" anchor="t" compatLnSpc="1"/>
          <a:lstStyle>
            <a:extLst/>
          </a:lstStyle>
          <a:p>
            <a:endParaRPr kumimoji="0" lang="en-US"/>
          </a:p>
        </p:txBody>
      </p:sp>
      <p:sp>
        <p:nvSpPr>
          <p:cNvPr id="14" name="Right Triangle 13"/>
          <p:cNvSpPr>
            <a:spLocks/>
          </p:cNvSpPr>
          <p:nvPr/>
        </p:nvSpPr>
        <p:spPr bwMode="auto">
          <a:xfrm>
            <a:off x="-6445" y="6177336"/>
            <a:ext cx="3629135" cy="1152926"/>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7530" tIns="48765" rIns="97530" bIns="48765" anchor="ctr" compatLnSpc="1"/>
          <a:lstStyle>
            <a:extLst/>
          </a:lstStyle>
          <a:p>
            <a:pPr algn="ctr" eaLnBrk="1" latinLnBrk="0" hangingPunct="1"/>
            <a:endParaRPr kumimoji="0" lang="en-US"/>
          </a:p>
        </p:txBody>
      </p:sp>
      <p:cxnSp>
        <p:nvCxnSpPr>
          <p:cNvPr id="15" name="Straight Connector 14"/>
          <p:cNvCxnSpPr/>
          <p:nvPr/>
        </p:nvCxnSpPr>
        <p:spPr>
          <a:xfrm>
            <a:off x="-9852" y="6173588"/>
            <a:ext cx="3632543" cy="1156675"/>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87680" y="292947"/>
            <a:ext cx="8778240" cy="1219200"/>
          </a:xfrm>
          <a:prstGeom prst="rect">
            <a:avLst/>
          </a:prstGeom>
        </p:spPr>
        <p:txBody>
          <a:bodyPr vert="horz" lIns="97530" tIns="48765" rIns="97530" bIns="48765"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87680" y="1580084"/>
            <a:ext cx="8778240" cy="4827694"/>
          </a:xfrm>
          <a:prstGeom prst="rect">
            <a:avLst/>
          </a:prstGeom>
        </p:spPr>
        <p:txBody>
          <a:bodyPr vert="horz" lIns="97530" tIns="48765" rIns="97530" bIns="48765">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7175501" y="6835140"/>
            <a:ext cx="2048256" cy="390144"/>
          </a:xfrm>
          <a:prstGeom prst="rect">
            <a:avLst/>
          </a:prstGeom>
        </p:spPr>
        <p:txBody>
          <a:bodyPr vert="horz" lIns="97530" tIns="48765" rIns="97530" bIns="48765" anchor="b"/>
          <a:lstStyle>
            <a:lvl1pPr algn="l" eaLnBrk="1" latinLnBrk="0" hangingPunct="1">
              <a:defRPr kumimoji="0" sz="1100">
                <a:solidFill>
                  <a:schemeClr val="tx1"/>
                </a:solidFill>
              </a:defRPr>
            </a:lvl1pPr>
            <a:extLst/>
          </a:lstStyle>
          <a:p>
            <a:fld id="{1D8BD707-D9CF-40AE-B4C6-C98DA3205C09}" type="datetimeFigureOut">
              <a:rPr lang="en-US" smtClean="0"/>
              <a:pPr/>
              <a:t>6/4/2021</a:t>
            </a:fld>
            <a:endParaRPr lang="en-US"/>
          </a:p>
        </p:txBody>
      </p:sp>
      <p:sp>
        <p:nvSpPr>
          <p:cNvPr id="22" name="Footer Placeholder 21"/>
          <p:cNvSpPr>
            <a:spLocks noGrp="1"/>
          </p:cNvSpPr>
          <p:nvPr>
            <p:ph type="ftr" sz="quarter" idx="3"/>
          </p:nvPr>
        </p:nvSpPr>
        <p:spPr>
          <a:xfrm>
            <a:off x="4672077" y="6835141"/>
            <a:ext cx="2507393" cy="389467"/>
          </a:xfrm>
          <a:prstGeom prst="rect">
            <a:avLst/>
          </a:prstGeom>
        </p:spPr>
        <p:txBody>
          <a:bodyPr vert="horz" lIns="97530" tIns="48765" rIns="97530" bIns="48765" anchor="b"/>
          <a:lstStyle>
            <a:lvl1pPr algn="r" eaLnBrk="1" latinLnBrk="0" hangingPunct="1">
              <a:defRPr kumimoji="0" sz="1100">
                <a:solidFill>
                  <a:schemeClr val="tx1"/>
                </a:solidFill>
              </a:defRPr>
            </a:lvl1pPr>
            <a:extLst/>
          </a:lstStyle>
          <a:p>
            <a:endParaRPr lang="en-US"/>
          </a:p>
        </p:txBody>
      </p:sp>
      <p:sp>
        <p:nvSpPr>
          <p:cNvPr id="18" name="Slide Number Placeholder 17"/>
          <p:cNvSpPr>
            <a:spLocks noGrp="1"/>
          </p:cNvSpPr>
          <p:nvPr>
            <p:ph type="sldNum" sz="quarter" idx="4"/>
          </p:nvPr>
        </p:nvSpPr>
        <p:spPr>
          <a:xfrm>
            <a:off x="9223757" y="6835141"/>
            <a:ext cx="390144" cy="389467"/>
          </a:xfrm>
          <a:prstGeom prst="rect">
            <a:avLst/>
          </a:prstGeom>
        </p:spPr>
        <p:txBody>
          <a:bodyPr vert="horz" lIns="97530" tIns="48765" rIns="97530" bIns="48765" anchor="b"/>
          <a:lstStyle>
            <a:lvl1pPr algn="r" eaLnBrk="1" latinLnBrk="0" hangingPunct="1">
              <a:defRPr kumimoji="0" sz="11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90120" indent="-273084" algn="l" rtl="0" eaLnBrk="1" latinLnBrk="0" hangingPunct="1">
        <a:spcBef>
          <a:spcPts val="427"/>
        </a:spcBef>
        <a:spcAft>
          <a:spcPts val="0"/>
        </a:spcAft>
        <a:buClr>
          <a:schemeClr val="accent1"/>
        </a:buClr>
        <a:buSzPct val="68000"/>
        <a:buFont typeface="Wingdings 3"/>
        <a:buChar char=""/>
        <a:defRPr kumimoji="0" sz="2900" kern="1200">
          <a:solidFill>
            <a:schemeClr val="tx1"/>
          </a:solidFill>
          <a:latin typeface="+mn-lt"/>
          <a:ea typeface="+mn-ea"/>
          <a:cs typeface="+mn-cs"/>
        </a:defRPr>
      </a:lvl1pPr>
      <a:lvl2pPr marL="663203" indent="-243825" algn="l" rtl="0" eaLnBrk="1" latinLnBrk="0" hangingPunct="1">
        <a:spcBef>
          <a:spcPts val="346"/>
        </a:spcBef>
        <a:buClr>
          <a:schemeClr val="accent1"/>
        </a:buClr>
        <a:buFont typeface="Verdana"/>
        <a:buChar char="◦"/>
        <a:defRPr kumimoji="0" sz="2500" kern="1200">
          <a:solidFill>
            <a:schemeClr val="tx1"/>
          </a:solidFill>
          <a:latin typeface="+mn-lt"/>
          <a:ea typeface="+mn-ea"/>
          <a:cs typeface="+mn-cs"/>
        </a:defRPr>
      </a:lvl2pPr>
      <a:lvl3pPr marL="916781" indent="-243825" algn="l" rtl="0" eaLnBrk="1" latinLnBrk="0" hangingPunct="1">
        <a:spcBef>
          <a:spcPts val="373"/>
        </a:spcBef>
        <a:buClr>
          <a:schemeClr val="accent2"/>
        </a:buClr>
        <a:buSzPct val="100000"/>
        <a:buFont typeface="Wingdings 2"/>
        <a:buChar char=""/>
        <a:defRPr kumimoji="0" sz="2200" kern="1200">
          <a:solidFill>
            <a:schemeClr val="tx1"/>
          </a:solidFill>
          <a:latin typeface="+mn-lt"/>
          <a:ea typeface="+mn-ea"/>
          <a:cs typeface="+mn-cs"/>
        </a:defRPr>
      </a:lvl3pPr>
      <a:lvl4pPr marL="1219124" indent="-243825" algn="l" rtl="0" eaLnBrk="1" latinLnBrk="0" hangingPunct="1">
        <a:spcBef>
          <a:spcPts val="373"/>
        </a:spcBef>
        <a:buClr>
          <a:schemeClr val="accent2"/>
        </a:buClr>
        <a:buFont typeface="Wingdings 2"/>
        <a:buChar char=""/>
        <a:defRPr kumimoji="0" sz="2000" kern="1200">
          <a:solidFill>
            <a:schemeClr val="tx1"/>
          </a:solidFill>
          <a:latin typeface="+mn-lt"/>
          <a:ea typeface="+mn-ea"/>
          <a:cs typeface="+mn-cs"/>
        </a:defRPr>
      </a:lvl4pPr>
      <a:lvl5pPr marL="1462949" indent="-243825" algn="l" rtl="0" eaLnBrk="1" latinLnBrk="0" hangingPunct="1">
        <a:spcBef>
          <a:spcPts val="373"/>
        </a:spcBef>
        <a:buClr>
          <a:schemeClr val="accent2"/>
        </a:buClr>
        <a:buFont typeface="Wingdings 2"/>
        <a:buChar char=""/>
        <a:defRPr kumimoji="0" sz="1900" kern="1200">
          <a:solidFill>
            <a:schemeClr val="tx1"/>
          </a:solidFill>
          <a:latin typeface="+mn-lt"/>
          <a:ea typeface="+mn-ea"/>
          <a:cs typeface="+mn-cs"/>
        </a:defRPr>
      </a:lvl5pPr>
      <a:lvl6pPr marL="1706773" indent="-243825" algn="l" rtl="0" eaLnBrk="1" latinLnBrk="0" hangingPunct="1">
        <a:spcBef>
          <a:spcPts val="373"/>
        </a:spcBef>
        <a:buClr>
          <a:schemeClr val="accent3"/>
        </a:buClr>
        <a:buFont typeface="Wingdings 2"/>
        <a:buChar char=""/>
        <a:defRPr kumimoji="0" sz="1900" kern="1200">
          <a:solidFill>
            <a:schemeClr val="tx1"/>
          </a:solidFill>
          <a:latin typeface="+mn-lt"/>
          <a:ea typeface="+mn-ea"/>
          <a:cs typeface="+mn-cs"/>
        </a:defRPr>
      </a:lvl6pPr>
      <a:lvl7pPr marL="1950598" indent="-243825" algn="l" rtl="0" eaLnBrk="1" latinLnBrk="0" hangingPunct="1">
        <a:spcBef>
          <a:spcPts val="373"/>
        </a:spcBef>
        <a:buClr>
          <a:schemeClr val="accent3"/>
        </a:buClr>
        <a:buFont typeface="Wingdings 2"/>
        <a:buChar char=""/>
        <a:defRPr kumimoji="0" sz="1700" kern="1200">
          <a:solidFill>
            <a:schemeClr val="tx1"/>
          </a:solidFill>
          <a:latin typeface="+mn-lt"/>
          <a:ea typeface="+mn-ea"/>
          <a:cs typeface="+mn-cs"/>
        </a:defRPr>
      </a:lvl7pPr>
      <a:lvl8pPr marL="2194423" indent="-243825" algn="l" rtl="0" eaLnBrk="1" latinLnBrk="0" hangingPunct="1">
        <a:spcBef>
          <a:spcPts val="373"/>
        </a:spcBef>
        <a:buClr>
          <a:schemeClr val="accent3"/>
        </a:buClr>
        <a:buFont typeface="Wingdings 2"/>
        <a:buChar char=""/>
        <a:defRPr kumimoji="0" sz="1700" kern="1200">
          <a:solidFill>
            <a:schemeClr val="tx1"/>
          </a:solidFill>
          <a:latin typeface="+mn-lt"/>
          <a:ea typeface="+mn-ea"/>
          <a:cs typeface="+mn-cs"/>
        </a:defRPr>
      </a:lvl8pPr>
      <a:lvl9pPr marL="2438248" indent="-243825" algn="l" rtl="0" eaLnBrk="1" latinLnBrk="0" hangingPunct="1">
        <a:spcBef>
          <a:spcPts val="373"/>
        </a:spcBef>
        <a:buClr>
          <a:schemeClr val="accent3"/>
        </a:buClr>
        <a:buFont typeface="Wingdings 2"/>
        <a:buChar char=""/>
        <a:defRPr kumimoji="0" sz="17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87650" algn="l" rtl="0" eaLnBrk="1" latinLnBrk="0" hangingPunct="1">
        <a:defRPr kumimoji="0" kern="1200">
          <a:solidFill>
            <a:schemeClr val="tx1"/>
          </a:solidFill>
          <a:latin typeface="+mn-lt"/>
          <a:ea typeface="+mn-ea"/>
          <a:cs typeface="+mn-cs"/>
        </a:defRPr>
      </a:lvl2pPr>
      <a:lvl3pPr marL="975299" algn="l" rtl="0" eaLnBrk="1" latinLnBrk="0" hangingPunct="1">
        <a:defRPr kumimoji="0" kern="1200">
          <a:solidFill>
            <a:schemeClr val="tx1"/>
          </a:solidFill>
          <a:latin typeface="+mn-lt"/>
          <a:ea typeface="+mn-ea"/>
          <a:cs typeface="+mn-cs"/>
        </a:defRPr>
      </a:lvl3pPr>
      <a:lvl4pPr marL="1462949" algn="l" rtl="0" eaLnBrk="1" latinLnBrk="0" hangingPunct="1">
        <a:defRPr kumimoji="0" kern="1200">
          <a:solidFill>
            <a:schemeClr val="tx1"/>
          </a:solidFill>
          <a:latin typeface="+mn-lt"/>
          <a:ea typeface="+mn-ea"/>
          <a:cs typeface="+mn-cs"/>
        </a:defRPr>
      </a:lvl4pPr>
      <a:lvl5pPr marL="1950598" algn="l" rtl="0" eaLnBrk="1" latinLnBrk="0" hangingPunct="1">
        <a:defRPr kumimoji="0" kern="1200">
          <a:solidFill>
            <a:schemeClr val="tx1"/>
          </a:solidFill>
          <a:latin typeface="+mn-lt"/>
          <a:ea typeface="+mn-ea"/>
          <a:cs typeface="+mn-cs"/>
        </a:defRPr>
      </a:lvl5pPr>
      <a:lvl6pPr marL="2438248" algn="l" rtl="0" eaLnBrk="1" latinLnBrk="0" hangingPunct="1">
        <a:defRPr kumimoji="0" kern="1200">
          <a:solidFill>
            <a:schemeClr val="tx1"/>
          </a:solidFill>
          <a:latin typeface="+mn-lt"/>
          <a:ea typeface="+mn-ea"/>
          <a:cs typeface="+mn-cs"/>
        </a:defRPr>
      </a:lvl6pPr>
      <a:lvl7pPr marL="2925897" algn="l" rtl="0" eaLnBrk="1" latinLnBrk="0" hangingPunct="1">
        <a:defRPr kumimoji="0" kern="1200">
          <a:solidFill>
            <a:schemeClr val="tx1"/>
          </a:solidFill>
          <a:latin typeface="+mn-lt"/>
          <a:ea typeface="+mn-ea"/>
          <a:cs typeface="+mn-cs"/>
        </a:defRPr>
      </a:lvl7pPr>
      <a:lvl8pPr marL="3413547" algn="l" rtl="0" eaLnBrk="1" latinLnBrk="0" hangingPunct="1">
        <a:defRPr kumimoji="0" kern="1200">
          <a:solidFill>
            <a:schemeClr val="tx1"/>
          </a:solidFill>
          <a:latin typeface="+mn-lt"/>
          <a:ea typeface="+mn-ea"/>
          <a:cs typeface="+mn-cs"/>
        </a:defRPr>
      </a:lvl8pPr>
      <a:lvl9pPr marL="3901196"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docs.google.com/forms/d/e/1FAIpQLSet2LXqEJ3ZuGyKV-iE4uH-EF_UvSbjembo1JdEnf_cXWTKbw/viewfor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4" name="Group 4"/>
          <p:cNvGrpSpPr/>
          <p:nvPr/>
        </p:nvGrpSpPr>
        <p:grpSpPr>
          <a:xfrm>
            <a:off x="1859282" y="609601"/>
            <a:ext cx="7162800" cy="5963128"/>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sp>
      </p:grpSp>
      <p:sp>
        <p:nvSpPr>
          <p:cNvPr id="6" name="TextBox 6"/>
          <p:cNvSpPr txBox="1"/>
          <p:nvPr/>
        </p:nvSpPr>
        <p:spPr>
          <a:xfrm>
            <a:off x="1859281" y="1072064"/>
            <a:ext cx="7162800" cy="1333698"/>
          </a:xfrm>
          <a:prstGeom prst="rect">
            <a:avLst/>
          </a:prstGeom>
        </p:spPr>
        <p:txBody>
          <a:bodyPr wrap="square" lIns="0" tIns="0" rIns="0" bIns="0" rtlCol="0" anchor="t">
            <a:spAutoFit/>
          </a:bodyPr>
          <a:lstStyle/>
          <a:p>
            <a:pPr algn="r">
              <a:lnSpc>
                <a:spcPts val="5240"/>
              </a:lnSpc>
            </a:pPr>
            <a:r>
              <a:rPr lang="en-US" sz="36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BÀI </a:t>
            </a:r>
            <a:r>
              <a:rPr lang="en-US" sz="3600" b="1" spc="116" dirty="0" smtClean="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17 </a:t>
            </a:r>
          </a:p>
          <a:p>
            <a:pPr algn="r">
              <a:lnSpc>
                <a:spcPts val="5240"/>
              </a:lnSpc>
            </a:pPr>
            <a:r>
              <a:rPr lang="en-US" sz="3600" b="1" spc="116" dirty="0" smtClean="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ĐA DẠNG NGUYÊN SINH VẬT</a:t>
            </a:r>
            <a:endParaRPr lang="en-US" sz="3600" b="1" spc="116" dirty="0">
              <a:solidFill>
                <a:schemeClr val="tx1">
                  <a:lumMod val="95000"/>
                  <a:lumOff val="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 name="TextBox 7"/>
          <p:cNvSpPr txBox="1"/>
          <p:nvPr/>
        </p:nvSpPr>
        <p:spPr>
          <a:xfrm rot="-5400000">
            <a:off x="-1310503" y="4200171"/>
            <a:ext cx="4395124" cy="371897"/>
          </a:xfrm>
          <a:prstGeom prst="rect">
            <a:avLst/>
          </a:prstGeom>
        </p:spPr>
        <p:txBody>
          <a:bodyPr lIns="0" tIns="0" rIns="0" bIns="0" rtlCol="0" anchor="t">
            <a:spAutoFit/>
          </a:bodyPr>
          <a:lstStyle/>
          <a:p>
            <a:pPr>
              <a:lnSpc>
                <a:spcPts val="2879"/>
              </a:lnSpc>
            </a:pPr>
            <a:r>
              <a:rPr lang="en-US" sz="2400" spc="177" dirty="0">
                <a:solidFill>
                  <a:srgbClr val="90BEAB"/>
                </a:solidFill>
                <a:latin typeface="Montserrat Classic Bold"/>
              </a:rPr>
              <a:t>NGUYÊN SINH VẬT</a:t>
            </a:r>
          </a:p>
        </p:txBody>
      </p:sp>
      <p:pic>
        <p:nvPicPr>
          <p:cNvPr id="3" name="Picture 2"/>
          <p:cNvPicPr>
            <a:picLocks noChangeAspect="1"/>
          </p:cNvPicPr>
          <p:nvPr/>
        </p:nvPicPr>
        <p:blipFill>
          <a:blip r:embed="rId2"/>
          <a:stretch>
            <a:fillRect/>
          </a:stretch>
        </p:blipFill>
        <p:spPr>
          <a:xfrm>
            <a:off x="2803763" y="2860662"/>
            <a:ext cx="6218317" cy="1525456"/>
          </a:xfrm>
          <a:prstGeom prst="rect">
            <a:avLst/>
          </a:prstGeom>
        </p:spPr>
      </p:pic>
      <p:pic>
        <p:nvPicPr>
          <p:cNvPr id="9" name="Picture 8"/>
          <p:cNvPicPr>
            <a:picLocks noChangeAspect="1"/>
          </p:cNvPicPr>
          <p:nvPr/>
        </p:nvPicPr>
        <p:blipFill>
          <a:blip r:embed="rId3"/>
          <a:stretch>
            <a:fillRect/>
          </a:stretch>
        </p:blipFill>
        <p:spPr>
          <a:xfrm>
            <a:off x="2803763" y="4644307"/>
            <a:ext cx="6218317" cy="15572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3962401"/>
            <a:ext cx="3203575" cy="3203575"/>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295400" y="1295400"/>
            <a:ext cx="8001000" cy="2514600"/>
          </a:xfrm>
          <a:prstGeom prst="cloudCallout">
            <a:avLst>
              <a:gd name="adj1" fmla="val -42990"/>
              <a:gd name="adj2" fmla="val 7164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95000"/>
                    <a:lumOff val="5000"/>
                  </a:schemeClr>
                </a:solidFill>
              </a:rPr>
              <a:t>Hãy</a:t>
            </a:r>
            <a:r>
              <a:rPr lang="en-US" sz="3600" dirty="0">
                <a:solidFill>
                  <a:schemeClr val="tx1">
                    <a:lumMod val="95000"/>
                    <a:lumOff val="5000"/>
                  </a:schemeClr>
                </a:solidFill>
              </a:rPr>
              <a:t> </a:t>
            </a:r>
            <a:r>
              <a:rPr lang="en-US" sz="3600" dirty="0" err="1">
                <a:solidFill>
                  <a:schemeClr val="tx1">
                    <a:lumMod val="95000"/>
                    <a:lumOff val="5000"/>
                  </a:schemeClr>
                </a:solidFill>
              </a:rPr>
              <a:t>nêu</a:t>
            </a:r>
            <a:r>
              <a:rPr lang="en-US" sz="3600" dirty="0">
                <a:solidFill>
                  <a:schemeClr val="tx1">
                    <a:lumMod val="95000"/>
                    <a:lumOff val="5000"/>
                  </a:schemeClr>
                </a:solidFill>
              </a:rPr>
              <a:t> </a:t>
            </a:r>
            <a:r>
              <a:rPr lang="en-US" sz="3600" dirty="0" err="1">
                <a:solidFill>
                  <a:schemeClr val="tx1">
                    <a:lumMod val="95000"/>
                    <a:lumOff val="5000"/>
                  </a:schemeClr>
                </a:solidFill>
              </a:rPr>
              <a:t>một</a:t>
            </a:r>
            <a:r>
              <a:rPr lang="en-US" sz="3600" dirty="0">
                <a:solidFill>
                  <a:schemeClr val="tx1">
                    <a:lumMod val="95000"/>
                    <a:lumOff val="5000"/>
                  </a:schemeClr>
                </a:solidFill>
              </a:rPr>
              <a:t> </a:t>
            </a:r>
            <a:r>
              <a:rPr lang="en-US" sz="3600" dirty="0" err="1">
                <a:solidFill>
                  <a:schemeClr val="tx1">
                    <a:lumMod val="95000"/>
                    <a:lumOff val="5000"/>
                  </a:schemeClr>
                </a:solidFill>
              </a:rPr>
              <a:t>số</a:t>
            </a:r>
            <a:r>
              <a:rPr lang="en-US" sz="3600" dirty="0">
                <a:solidFill>
                  <a:schemeClr val="tx1">
                    <a:lumMod val="95000"/>
                    <a:lumOff val="5000"/>
                  </a:schemeClr>
                </a:solidFill>
              </a:rPr>
              <a:t> </a:t>
            </a:r>
            <a:r>
              <a:rPr lang="en-US" sz="3600" dirty="0" err="1">
                <a:solidFill>
                  <a:schemeClr val="tx1">
                    <a:lumMod val="95000"/>
                    <a:lumOff val="5000"/>
                  </a:schemeClr>
                </a:solidFill>
              </a:rPr>
              <a:t>vai</a:t>
            </a:r>
            <a:r>
              <a:rPr lang="en-US" sz="3600" dirty="0">
                <a:solidFill>
                  <a:schemeClr val="tx1">
                    <a:lumMod val="95000"/>
                    <a:lumOff val="5000"/>
                  </a:schemeClr>
                </a:solidFill>
              </a:rPr>
              <a:t> </a:t>
            </a:r>
            <a:r>
              <a:rPr lang="en-US" sz="3600" dirty="0" err="1">
                <a:solidFill>
                  <a:schemeClr val="tx1">
                    <a:lumMod val="95000"/>
                    <a:lumOff val="5000"/>
                  </a:schemeClr>
                </a:solidFill>
              </a:rPr>
              <a:t>trò</a:t>
            </a:r>
            <a:r>
              <a:rPr lang="en-US" sz="3600" dirty="0">
                <a:solidFill>
                  <a:schemeClr val="tx1">
                    <a:lumMod val="95000"/>
                    <a:lumOff val="5000"/>
                  </a:schemeClr>
                </a:solidFill>
              </a:rPr>
              <a:t> </a:t>
            </a:r>
            <a:r>
              <a:rPr lang="en-US" sz="3600" dirty="0" err="1">
                <a:solidFill>
                  <a:schemeClr val="tx1">
                    <a:lumMod val="95000"/>
                    <a:lumOff val="5000"/>
                  </a:schemeClr>
                </a:solidFill>
              </a:rPr>
              <a:t>có</a:t>
            </a:r>
            <a:r>
              <a:rPr lang="en-US" sz="3600" dirty="0">
                <a:solidFill>
                  <a:schemeClr val="tx1">
                    <a:lumMod val="95000"/>
                    <a:lumOff val="5000"/>
                  </a:schemeClr>
                </a:solidFill>
              </a:rPr>
              <a:t> </a:t>
            </a:r>
            <a:r>
              <a:rPr lang="en-US" sz="3600" dirty="0" err="1">
                <a:solidFill>
                  <a:schemeClr val="tx1">
                    <a:lumMod val="95000"/>
                    <a:lumOff val="5000"/>
                  </a:schemeClr>
                </a:solidFill>
              </a:rPr>
              <a:t>lợi</a:t>
            </a:r>
            <a:r>
              <a:rPr lang="en-US" sz="3600" dirty="0">
                <a:solidFill>
                  <a:schemeClr val="tx1">
                    <a:lumMod val="95000"/>
                    <a:lumOff val="5000"/>
                  </a:schemeClr>
                </a:solidFill>
              </a:rPr>
              <a:t> </a:t>
            </a:r>
            <a:r>
              <a:rPr lang="en-US" sz="3600" dirty="0" err="1">
                <a:solidFill>
                  <a:schemeClr val="tx1">
                    <a:lumMod val="95000"/>
                    <a:lumOff val="5000"/>
                  </a:schemeClr>
                </a:solidFill>
              </a:rPr>
              <a:t>của</a:t>
            </a:r>
            <a:r>
              <a:rPr lang="en-US" sz="3600" dirty="0">
                <a:solidFill>
                  <a:schemeClr val="tx1">
                    <a:lumMod val="95000"/>
                    <a:lumOff val="5000"/>
                  </a:schemeClr>
                </a:solidFill>
              </a:rPr>
              <a:t> </a:t>
            </a:r>
            <a:r>
              <a:rPr lang="en-US" sz="3600" dirty="0" err="1">
                <a:solidFill>
                  <a:schemeClr val="tx1">
                    <a:lumMod val="95000"/>
                    <a:lumOff val="5000"/>
                  </a:schemeClr>
                </a:solidFill>
              </a:rPr>
              <a:t>nguyên</a:t>
            </a:r>
            <a:r>
              <a:rPr lang="en-US" sz="3600" dirty="0">
                <a:solidFill>
                  <a:schemeClr val="tx1">
                    <a:lumMod val="95000"/>
                    <a:lumOff val="5000"/>
                  </a:schemeClr>
                </a:solidFill>
              </a:rPr>
              <a:t> </a:t>
            </a:r>
            <a:r>
              <a:rPr lang="en-US" sz="3600" dirty="0" err="1">
                <a:solidFill>
                  <a:schemeClr val="tx1">
                    <a:lumMod val="95000"/>
                    <a:lumOff val="5000"/>
                  </a:schemeClr>
                </a:solidFill>
              </a:rPr>
              <a:t>sinh</a:t>
            </a:r>
            <a:r>
              <a:rPr lang="en-US" sz="3600" dirty="0">
                <a:solidFill>
                  <a:schemeClr val="tx1">
                    <a:lumMod val="95000"/>
                    <a:lumOff val="5000"/>
                  </a:schemeClr>
                </a:solidFill>
              </a:rPr>
              <a:t> </a:t>
            </a:r>
            <a:r>
              <a:rPr lang="en-US" sz="3600" dirty="0" err="1">
                <a:solidFill>
                  <a:schemeClr val="tx1">
                    <a:lumMod val="95000"/>
                    <a:lumOff val="5000"/>
                  </a:schemeClr>
                </a:solidFill>
              </a:rPr>
              <a:t>vật</a:t>
            </a:r>
            <a:r>
              <a:rPr lang="en-US" sz="3600" dirty="0">
                <a:solidFill>
                  <a:schemeClr val="tx1">
                    <a:lumMod val="95000"/>
                    <a:lumOff val="5000"/>
                  </a:schemeClr>
                </a:solidFill>
              </a:rPr>
              <a:t> </a:t>
            </a:r>
            <a:r>
              <a:rPr lang="en-US" sz="3600" dirty="0" err="1">
                <a:solidFill>
                  <a:schemeClr val="tx1">
                    <a:lumMod val="95000"/>
                    <a:lumOff val="5000"/>
                  </a:schemeClr>
                </a:solidFill>
              </a:rPr>
              <a:t>đối</a:t>
            </a:r>
            <a:r>
              <a:rPr lang="en-US" sz="3600" dirty="0">
                <a:solidFill>
                  <a:schemeClr val="tx1">
                    <a:lumMod val="95000"/>
                    <a:lumOff val="5000"/>
                  </a:schemeClr>
                </a:solidFill>
              </a:rPr>
              <a:t> </a:t>
            </a:r>
            <a:r>
              <a:rPr lang="en-US" sz="3600" dirty="0" err="1">
                <a:solidFill>
                  <a:schemeClr val="tx1">
                    <a:lumMod val="95000"/>
                    <a:lumOff val="5000"/>
                  </a:schemeClr>
                </a:solidFill>
              </a:rPr>
              <a:t>với</a:t>
            </a:r>
            <a:r>
              <a:rPr lang="en-US" sz="3600" dirty="0">
                <a:solidFill>
                  <a:schemeClr val="tx1">
                    <a:lumMod val="95000"/>
                    <a:lumOff val="5000"/>
                  </a:schemeClr>
                </a:solidFill>
              </a:rPr>
              <a:t> </a:t>
            </a:r>
            <a:r>
              <a:rPr lang="en-US" sz="3600" dirty="0" err="1">
                <a:solidFill>
                  <a:schemeClr val="tx1">
                    <a:lumMod val="95000"/>
                    <a:lumOff val="5000"/>
                  </a:schemeClr>
                </a:solidFill>
              </a:rPr>
              <a:t>tự</a:t>
            </a:r>
            <a:r>
              <a:rPr lang="en-US" sz="3600" dirty="0">
                <a:solidFill>
                  <a:schemeClr val="tx1">
                    <a:lumMod val="95000"/>
                    <a:lumOff val="5000"/>
                  </a:schemeClr>
                </a:solidFill>
              </a:rPr>
              <a:t> </a:t>
            </a:r>
            <a:r>
              <a:rPr lang="en-US" sz="3600" dirty="0" err="1">
                <a:solidFill>
                  <a:schemeClr val="tx1">
                    <a:lumMod val="95000"/>
                    <a:lumOff val="5000"/>
                  </a:schemeClr>
                </a:solidFill>
              </a:rPr>
              <a:t>nhiên</a:t>
            </a:r>
            <a:r>
              <a:rPr lang="en-US" sz="3600" dirty="0">
                <a:solidFill>
                  <a:schemeClr val="tx1">
                    <a:lumMod val="95000"/>
                    <a:lumOff val="5000"/>
                  </a:schemeClr>
                </a:solidFill>
              </a:rPr>
              <a:t> </a:t>
            </a:r>
            <a:r>
              <a:rPr lang="en-US" sz="3600" dirty="0" err="1">
                <a:solidFill>
                  <a:schemeClr val="tx1">
                    <a:lumMod val="95000"/>
                    <a:lumOff val="5000"/>
                  </a:schemeClr>
                </a:solidFill>
              </a:rPr>
              <a:t>và</a:t>
            </a:r>
            <a:r>
              <a:rPr lang="en-US" sz="3600" dirty="0">
                <a:solidFill>
                  <a:schemeClr val="tx1">
                    <a:lumMod val="95000"/>
                    <a:lumOff val="5000"/>
                  </a:schemeClr>
                </a:solidFill>
              </a:rPr>
              <a:t> con </a:t>
            </a:r>
            <a:r>
              <a:rPr lang="en-US" sz="3600" dirty="0" err="1">
                <a:solidFill>
                  <a:schemeClr val="tx1">
                    <a:lumMod val="95000"/>
                    <a:lumOff val="5000"/>
                  </a:schemeClr>
                </a:solidFill>
              </a:rPr>
              <a:t>người</a:t>
            </a:r>
            <a:endParaRPr lang="en-US" sz="3600" dirty="0">
              <a:solidFill>
                <a:schemeClr val="tx1">
                  <a:lumMod val="95000"/>
                  <a:lumOff val="5000"/>
                </a:schemeClr>
              </a:solidFill>
            </a:endParaRPr>
          </a:p>
        </p:txBody>
      </p:sp>
    </p:spTree>
    <p:extLst>
      <p:ext uri="{BB962C8B-B14F-4D97-AF65-F5344CB8AC3E}">
        <p14:creationId xmlns:p14="http://schemas.microsoft.com/office/powerpoint/2010/main" val="3239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25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77530"/>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B</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smtClean="0">
                <a:solidFill>
                  <a:srgbClr val="006600"/>
                </a:solidFill>
                <a:latin typeface="Times New Roman" panose="02020603050405020304" pitchFamily="18" charset="0"/>
                <a:cs typeface="Times New Roman" panose="02020603050405020304" pitchFamily="18" charset="0"/>
              </a:rPr>
              <a:t>LỢI</a:t>
            </a:r>
            <a:endParaRPr lang="en-US" sz="3200" b="1" dirty="0">
              <a:solidFill>
                <a:srgbClr val="0066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3074" name="Picture 2" descr="C:\Users\Admin\Desktop\ngat\Bài 27\CTST_CD8_BAI27_NGUYEN SINH VAT\z2531683516914_a4ddf89f9fa46a2991af2834b0f9eb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5062538" cy="61624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ngat\Bài 27\CTST_CD8_BAI27_NGUYEN SINH VAT\z2533865385946_cf501510b73888ac6d6b1546f400d8b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62304"/>
            <a:ext cx="3114842" cy="5167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02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5122"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747345"/>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4"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004" y="4038601"/>
            <a:ext cx="3224659" cy="2727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65318" y="924580"/>
            <a:ext cx="3366627" cy="523220"/>
          </a:xfrm>
          <a:prstGeom prst="rect">
            <a:avLst/>
          </a:prstGeom>
        </p:spPr>
        <p:txBody>
          <a:bodyPr wrap="none">
            <a:spAutoFit/>
          </a:bodyPr>
          <a:lstStyle/>
          <a:p>
            <a:r>
              <a:rPr lang="en-US" sz="2800" dirty="0" err="1">
                <a:solidFill>
                  <a:srgbClr val="333333"/>
                </a:solidFill>
                <a:latin typeface="Helvetica" panose="020B0604020202020204" pitchFamily="34" charset="0"/>
              </a:rPr>
              <a:t>Tảo</a:t>
            </a:r>
            <a:r>
              <a:rPr lang="en-US" sz="2800" dirty="0">
                <a:solidFill>
                  <a:srgbClr val="333333"/>
                </a:solidFill>
                <a:latin typeface="Helvetica" panose="020B0604020202020204" pitchFamily="34" charset="0"/>
              </a:rPr>
              <a:t> </a:t>
            </a:r>
            <a:r>
              <a:rPr lang="en-US" sz="2800" dirty="0" err="1">
                <a:solidFill>
                  <a:srgbClr val="333333"/>
                </a:solidFill>
                <a:latin typeface="Helvetica" panose="020B0604020202020204" pitchFamily="34" charset="0"/>
              </a:rPr>
              <a:t>xoắn</a:t>
            </a:r>
            <a:r>
              <a:rPr lang="en-US" sz="2800" dirty="0">
                <a:solidFill>
                  <a:srgbClr val="333333"/>
                </a:solidFill>
                <a:latin typeface="Helvetica" panose="020B0604020202020204" pitchFamily="34" charset="0"/>
              </a:rPr>
              <a:t> (spirulina)</a:t>
            </a:r>
            <a:endParaRPr lang="en-US" sz="2800" b="0" i="0" dirty="0">
              <a:solidFill>
                <a:srgbClr val="333333"/>
              </a:solidFill>
              <a:effectLst/>
              <a:latin typeface="Helvetica" panose="020B0604020202020204" pitchFamily="34" charset="0"/>
            </a:endParaRPr>
          </a:p>
        </p:txBody>
      </p:sp>
      <p:sp>
        <p:nvSpPr>
          <p:cNvPr id="3" name="TextBox 2"/>
          <p:cNvSpPr txBox="1"/>
          <p:nvPr/>
        </p:nvSpPr>
        <p:spPr>
          <a:xfrm>
            <a:off x="533401" y="2484329"/>
            <a:ext cx="5092263" cy="3108543"/>
          </a:xfrm>
          <a:prstGeom prst="rect">
            <a:avLst/>
          </a:prstGeom>
          <a:solidFill>
            <a:srgbClr val="FFFF99"/>
          </a:solidFill>
        </p:spPr>
        <p:txBody>
          <a:bodyPr wrap="square" rtlCol="0">
            <a:spAutoFit/>
          </a:bodyPr>
          <a:lstStyle/>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oxy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viêm</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Cholesteron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endParaRPr lang="en-US" sz="28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06147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5596759"/>
            <a:ext cx="1684283" cy="168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sp>
        <p:nvSpPr>
          <p:cNvPr id="2" name="Rectangle 1"/>
          <p:cNvSpPr/>
          <p:nvPr/>
        </p:nvSpPr>
        <p:spPr>
          <a:xfrm>
            <a:off x="1981200" y="1066801"/>
            <a:ext cx="6265754" cy="523220"/>
          </a:xfrm>
          <a:prstGeom prst="rect">
            <a:avLst/>
          </a:prstGeom>
        </p:spPr>
        <p:txBody>
          <a:bodyPr wrap="none">
            <a:spAutoFit/>
          </a:bodyPr>
          <a:lstStyle/>
          <a:p>
            <a:r>
              <a:rPr lang="en-US" sz="2800" dirty="0">
                <a:solidFill>
                  <a:srgbClr val="333333"/>
                </a:solidFill>
                <a:latin typeface="Helvetica" panose="020B0604020202020204" pitchFamily="34" charset="0"/>
              </a:rPr>
              <a:t>PHA CHẾ “TRÀ SỮA” TỪ TẢO </a:t>
            </a:r>
            <a:r>
              <a:rPr lang="en-US" sz="2800" dirty="0" smtClean="0">
                <a:solidFill>
                  <a:srgbClr val="333333"/>
                </a:solidFill>
                <a:latin typeface="Helvetica" panose="020B0604020202020204" pitchFamily="34" charset="0"/>
              </a:rPr>
              <a:t>XOẮN</a:t>
            </a:r>
            <a:endParaRPr lang="en-US" sz="2800" dirty="0">
              <a:solidFill>
                <a:srgbClr val="333333"/>
              </a:solidFill>
              <a:latin typeface="Helvetica" panose="020B0604020202020204" pitchFamily="34" charset="0"/>
            </a:endParaRPr>
          </a:p>
        </p:txBody>
      </p:sp>
      <p:sp>
        <p:nvSpPr>
          <p:cNvPr id="4" name="Rectangle 3"/>
          <p:cNvSpPr/>
          <p:nvPr/>
        </p:nvSpPr>
        <p:spPr>
          <a:xfrm>
            <a:off x="838200" y="2286000"/>
            <a:ext cx="8153400" cy="3505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590801"/>
            <a:ext cx="7696200" cy="3108543"/>
          </a:xfrm>
          <a:prstGeom prst="rect">
            <a:avLst/>
          </a:prstGeom>
          <a:noFill/>
        </p:spPr>
        <p:txBody>
          <a:bodyPr wrap="square" rtlCol="0">
            <a:spAutoFit/>
          </a:bodyPr>
          <a:lstStyle/>
          <a:p>
            <a:r>
              <a:rPr lang="en-US" sz="2800" dirty="0"/>
              <a:t>B1. </a:t>
            </a:r>
            <a:r>
              <a:rPr lang="en-US" sz="2800" dirty="0" err="1"/>
              <a:t>Lấy</a:t>
            </a:r>
            <a:r>
              <a:rPr lang="en-US" sz="2800" dirty="0"/>
              <a:t> 2 </a:t>
            </a:r>
            <a:r>
              <a:rPr lang="en-US" sz="2800" dirty="0" err="1"/>
              <a:t>thìa</a:t>
            </a:r>
            <a:r>
              <a:rPr lang="en-US" sz="2800" dirty="0"/>
              <a:t> </a:t>
            </a:r>
            <a:r>
              <a:rPr lang="en-US" sz="2800" dirty="0" err="1"/>
              <a:t>bột</a:t>
            </a:r>
            <a:r>
              <a:rPr lang="en-US" sz="2800" dirty="0"/>
              <a:t> </a:t>
            </a:r>
            <a:r>
              <a:rPr lang="en-US" sz="2800" dirty="0" err="1"/>
              <a:t>cho</a:t>
            </a:r>
            <a:r>
              <a:rPr lang="en-US" sz="2800" dirty="0"/>
              <a:t> </a:t>
            </a:r>
            <a:r>
              <a:rPr lang="en-US" sz="2800" dirty="0" err="1"/>
              <a:t>vào</a:t>
            </a:r>
            <a:r>
              <a:rPr lang="en-US" sz="2800" dirty="0"/>
              <a:t> </a:t>
            </a:r>
            <a:r>
              <a:rPr lang="en-US" sz="2800" dirty="0" err="1"/>
              <a:t>cốc</a:t>
            </a:r>
            <a:r>
              <a:rPr lang="en-US" sz="2800" dirty="0"/>
              <a:t> </a:t>
            </a:r>
            <a:r>
              <a:rPr lang="en-US" sz="2800" dirty="0" err="1"/>
              <a:t>nước</a:t>
            </a:r>
            <a:r>
              <a:rPr lang="en-US" sz="2800" dirty="0"/>
              <a:t> </a:t>
            </a:r>
            <a:r>
              <a:rPr lang="en-US" sz="2800" dirty="0" err="1"/>
              <a:t>ấm</a:t>
            </a:r>
            <a:r>
              <a:rPr lang="en-US" sz="2800" dirty="0"/>
              <a:t>. </a:t>
            </a:r>
            <a:r>
              <a:rPr lang="en-US" sz="2800" dirty="0" err="1"/>
              <a:t>Sau</a:t>
            </a:r>
            <a:r>
              <a:rPr lang="en-US" sz="2800" dirty="0"/>
              <a:t> </a:t>
            </a:r>
            <a:r>
              <a:rPr lang="en-US" sz="2800" dirty="0" err="1"/>
              <a:t>đó</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B2. Cho </a:t>
            </a:r>
            <a:r>
              <a:rPr lang="en-US" sz="2800" dirty="0" err="1"/>
              <a:t>thêm</a:t>
            </a:r>
            <a:r>
              <a:rPr lang="en-US" sz="2800" dirty="0"/>
              <a:t> </a:t>
            </a:r>
            <a:r>
              <a:rPr lang="en-US" sz="2800" dirty="0" err="1"/>
              <a:t>sữa</a:t>
            </a:r>
            <a:r>
              <a:rPr lang="en-US" sz="2800" dirty="0"/>
              <a:t> </a:t>
            </a:r>
            <a:r>
              <a:rPr lang="en-US" sz="2800" dirty="0" err="1"/>
              <a:t>tươi</a:t>
            </a:r>
            <a:r>
              <a:rPr lang="en-US" sz="2800" dirty="0"/>
              <a:t>/</a:t>
            </a:r>
            <a:r>
              <a:rPr lang="en-US" sz="2800" dirty="0" err="1"/>
              <a:t>sữa</a:t>
            </a:r>
            <a:r>
              <a:rPr lang="en-US" sz="2800" dirty="0"/>
              <a:t> </a:t>
            </a:r>
            <a:r>
              <a:rPr lang="en-US" sz="2800" dirty="0" err="1"/>
              <a:t>đặc</a:t>
            </a:r>
            <a:r>
              <a:rPr lang="en-US" sz="2800" dirty="0"/>
              <a:t> (</a:t>
            </a:r>
            <a:r>
              <a:rPr lang="en-US" sz="2800" dirty="0" err="1"/>
              <a:t>độ</a:t>
            </a:r>
            <a:r>
              <a:rPr lang="en-US" sz="2800" dirty="0"/>
              <a:t> </a:t>
            </a:r>
            <a:r>
              <a:rPr lang="en-US" sz="2800" dirty="0" err="1"/>
              <a:t>ngọt</a:t>
            </a:r>
            <a:r>
              <a:rPr lang="en-US" sz="2800" dirty="0"/>
              <a:t> </a:t>
            </a:r>
            <a:r>
              <a:rPr lang="en-US" sz="2800" dirty="0" err="1"/>
              <a:t>tùy</a:t>
            </a:r>
            <a:r>
              <a:rPr lang="en-US" sz="2800" dirty="0"/>
              <a:t> </a:t>
            </a:r>
            <a:r>
              <a:rPr lang="en-US" sz="2800" dirty="0" err="1"/>
              <a:t>sở</a:t>
            </a:r>
            <a:r>
              <a:rPr lang="en-US" sz="2800" dirty="0"/>
              <a:t> </a:t>
            </a:r>
            <a:r>
              <a:rPr lang="en-US" sz="2800" dirty="0" err="1"/>
              <a:t>thích</a:t>
            </a:r>
            <a:r>
              <a:rPr lang="en-US" sz="2800" dirty="0"/>
              <a:t>) </a:t>
            </a:r>
            <a:r>
              <a:rPr lang="en-US" sz="2800" dirty="0" err="1"/>
              <a:t>và</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B3. Cho </a:t>
            </a:r>
            <a:r>
              <a:rPr lang="en-US" sz="2800" dirty="0" err="1"/>
              <a:t>thêm</a:t>
            </a:r>
            <a:r>
              <a:rPr lang="en-US" sz="2800" dirty="0"/>
              <a:t> </a:t>
            </a:r>
            <a:r>
              <a:rPr lang="en-US" sz="2800" dirty="0" err="1"/>
              <a:t>chút</a:t>
            </a:r>
            <a:r>
              <a:rPr lang="en-US" sz="2800" dirty="0"/>
              <a:t> </a:t>
            </a:r>
            <a:r>
              <a:rPr lang="en-US" sz="2800" dirty="0" err="1"/>
              <a:t>đá</a:t>
            </a:r>
            <a:r>
              <a:rPr lang="en-US" sz="2800" dirty="0"/>
              <a:t> </a:t>
            </a:r>
            <a:r>
              <a:rPr lang="en-US" sz="2800" dirty="0" err="1"/>
              <a:t>vào</a:t>
            </a:r>
            <a:r>
              <a:rPr lang="en-US" sz="2800" dirty="0"/>
              <a:t> </a:t>
            </a:r>
            <a:r>
              <a:rPr lang="en-US" sz="2800" dirty="0" err="1"/>
              <a:t>để</a:t>
            </a:r>
            <a:r>
              <a:rPr lang="en-US" sz="2800" dirty="0"/>
              <a:t> </a:t>
            </a:r>
            <a:r>
              <a:rPr lang="en-US" sz="2800" dirty="0" err="1"/>
              <a:t>thưởng</a:t>
            </a:r>
            <a:r>
              <a:rPr lang="en-US" sz="2800" dirty="0"/>
              <a:t> </a:t>
            </a:r>
            <a:r>
              <a:rPr lang="en-US" sz="2800" dirty="0" err="1"/>
              <a:t>thức</a:t>
            </a:r>
            <a:endParaRPr lang="en-US" sz="2800" dirty="0"/>
          </a:p>
        </p:txBody>
      </p:sp>
      <p:pic>
        <p:nvPicPr>
          <p:cNvPr id="7" name="Picture 2" descr="6 reasons to warm up before exercise - The Practice at 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3. </a:t>
            </a:r>
            <a:r>
              <a:rPr lang="en-US" sz="2800" b="1" dirty="0" smtClean="0">
                <a:solidFill>
                  <a:sysClr val="windowText" lastClr="000000"/>
                </a:solidFill>
              </a:rPr>
              <a:t>LUYỆN TẬP</a:t>
            </a:r>
            <a:endParaRPr lang="en-US" sz="2800" b="1" dirty="0">
              <a:solidFill>
                <a:sysClr val="windowText" lastClr="000000"/>
              </a:solidFill>
            </a:endParaRP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8" y="2657227"/>
            <a:ext cx="8383102" cy="584775"/>
          </a:xfrm>
          <a:prstGeom prst="rect">
            <a:avLst/>
          </a:prstGeom>
        </p:spPr>
        <p:txBody>
          <a:bodyPr wrap="square">
            <a:spAutoFit/>
          </a:bodyPr>
          <a:lstStyle/>
          <a:p>
            <a:r>
              <a:rPr lang="en-US" sz="3200" b="1" dirty="0" smtClean="0">
                <a:solidFill>
                  <a:srgbClr val="006600"/>
                </a:solidFill>
                <a:latin typeface="Times New Roman" panose="02020603050405020304" pitchFamily="18" charset="0"/>
                <a:cs typeface="Times New Roman" panose="02020603050405020304" pitchFamily="18" charset="0"/>
              </a:rPr>
              <a:t>TRÒ CHƠI: </a:t>
            </a:r>
            <a:r>
              <a:rPr lang="en-US" sz="3200" b="1" dirty="0" err="1" smtClean="0">
                <a:solidFill>
                  <a:srgbClr val="006600"/>
                </a:solidFill>
                <a:latin typeface="Times New Roman" panose="02020603050405020304" pitchFamily="18" charset="0"/>
                <a:cs typeface="Times New Roman" panose="02020603050405020304" pitchFamily="18" charset="0"/>
              </a:rPr>
              <a:t>Tôi</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là</a:t>
            </a:r>
            <a:r>
              <a:rPr lang="en-US" sz="3200" b="1" dirty="0" smtClean="0">
                <a:solidFill>
                  <a:srgbClr val="006600"/>
                </a:solidFill>
                <a:latin typeface="Times New Roman" panose="02020603050405020304" pitchFamily="18" charset="0"/>
                <a:cs typeface="Times New Roman" panose="02020603050405020304" pitchFamily="18" charset="0"/>
              </a:rPr>
              <a:t> </a:t>
            </a:r>
            <a:r>
              <a:rPr lang="en-US" sz="3200" b="1" dirty="0" err="1" smtClean="0">
                <a:solidFill>
                  <a:srgbClr val="006600"/>
                </a:solidFill>
                <a:latin typeface="Times New Roman" panose="02020603050405020304" pitchFamily="18" charset="0"/>
                <a:cs typeface="Times New Roman" panose="02020603050405020304" pitchFamily="18" charset="0"/>
              </a:rPr>
              <a:t>ai</a:t>
            </a:r>
            <a:r>
              <a:rPr lang="en-US" sz="3200" b="1" dirty="0" smtClean="0">
                <a:solidFill>
                  <a:srgbClr val="006600"/>
                </a:solidFill>
                <a:latin typeface="Times New Roman" panose="02020603050405020304" pitchFamily="18" charset="0"/>
                <a:cs typeface="Times New Roman" panose="02020603050405020304" pitchFamily="18" charset="0"/>
              </a:rPr>
              <a:t>?</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8"/>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4</a:t>
            </a:r>
            <a:r>
              <a:rPr lang="en-US" sz="2800" b="1" dirty="0" smtClean="0">
                <a:solidFill>
                  <a:sysClr val="windowText" lastClr="000000"/>
                </a:solidFill>
              </a:rPr>
              <a:t>. </a:t>
            </a:r>
            <a:r>
              <a:rPr lang="en-US" sz="2800" b="1" dirty="0">
                <a:solidFill>
                  <a:sysClr val="windowText" lastClr="000000"/>
                </a:solidFill>
              </a:rPr>
              <a:t>CỦNG CỐ</a:t>
            </a:r>
          </a:p>
        </p:txBody>
      </p:sp>
      <p:pic>
        <p:nvPicPr>
          <p:cNvPr id="7" name="Picture 2" descr="6 reasons to warm up before exercise - The Practice at 3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183" y="4191001"/>
            <a:ext cx="3422868" cy="3422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ÀI TẬP ÔN TẬP, CỦNG CỐ KIẾN THỨC CHO HỌC SINH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7603"/>
            <a:ext cx="2137541" cy="2476066"/>
          </a:xfrm>
          <a:prstGeom prst="rect">
            <a:avLst/>
          </a:prstGeom>
          <a:noFill/>
          <a:extLst>
            <a:ext uri="{909E8E84-426E-40DD-AFC4-6F175D3DCCD1}">
              <a14:hiddenFill xmlns:a14="http://schemas.microsoft.com/office/drawing/2010/main">
                <a:solidFill>
                  <a:srgbClr val="FFFFFF"/>
                </a:solidFill>
              </a14:hiddenFill>
            </a:ext>
          </a:extLst>
        </p:spPr>
      </p:pic>
      <p:sp>
        <p:nvSpPr>
          <p:cNvPr id="3" name="Curved Right Arrow 2"/>
          <p:cNvSpPr/>
          <p:nvPr/>
        </p:nvSpPr>
        <p:spPr>
          <a:xfrm>
            <a:off x="1447800" y="990600"/>
            <a:ext cx="457200" cy="6858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608498" y="2657227"/>
            <a:ext cx="8383102" cy="2554545"/>
          </a:xfrm>
          <a:prstGeom prst="rect">
            <a:avLst/>
          </a:prstGeom>
        </p:spPr>
        <p:txBody>
          <a:bodyPr wrap="square">
            <a:spAutoFit/>
          </a:bodyPr>
          <a:lstStyle/>
          <a:p>
            <a:r>
              <a:rPr lang="en-US" sz="3200" b="1" dirty="0">
                <a:solidFill>
                  <a:srgbClr val="006600"/>
                </a:solidFill>
                <a:latin typeface="Times New Roman" panose="02020603050405020304" pitchFamily="18" charset="0"/>
                <a:cs typeface="Times New Roman" panose="02020603050405020304" pitchFamily="18" charset="0"/>
              </a:rPr>
              <a:t>SỬ DỤNG SMART PHONE ĐỂ </a:t>
            </a:r>
            <a:r>
              <a:rPr lang="en-US" sz="3200" b="1" dirty="0" smtClean="0">
                <a:solidFill>
                  <a:srgbClr val="006600"/>
                </a:solidFill>
                <a:latin typeface="Times New Roman" panose="02020603050405020304" pitchFamily="18" charset="0"/>
                <a:cs typeface="Times New Roman" panose="02020603050405020304" pitchFamily="18" charset="0"/>
              </a:rPr>
              <a:t>TRUY CẬP VÀO </a:t>
            </a:r>
          </a:p>
          <a:p>
            <a:r>
              <a:rPr lang="en-US" sz="3200" b="1" i="1" dirty="0">
                <a:solidFill>
                  <a:srgbClr val="006600"/>
                </a:solidFill>
                <a:latin typeface="Times New Roman" panose="02020603050405020304" pitchFamily="18" charset="0"/>
                <a:cs typeface="Times New Roman" panose="02020603050405020304" pitchFamily="18" charset="0"/>
                <a:hlinkClick r:id="rId4"/>
              </a:rPr>
              <a:t>https://</a:t>
            </a:r>
            <a:r>
              <a:rPr lang="en-US" sz="3200" b="1" i="1" dirty="0" smtClean="0">
                <a:solidFill>
                  <a:srgbClr val="006600"/>
                </a:solidFill>
                <a:latin typeface="Times New Roman" panose="02020603050405020304" pitchFamily="18" charset="0"/>
                <a:cs typeface="Times New Roman" panose="02020603050405020304" pitchFamily="18" charset="0"/>
                <a:hlinkClick r:id="rId4"/>
              </a:rPr>
              <a:t>docs.google.com/forms/d/e/1FAIpQLSet2LXqEJ3ZuGyKV-iE4uH-EF_UvSbjembo1JdEnf_cXWTKbw/viewform</a:t>
            </a:r>
            <a:r>
              <a:rPr lang="en-US" sz="3200" b="1" i="1" dirty="0" smtClean="0">
                <a:solidFill>
                  <a:srgbClr val="006600"/>
                </a:solidFill>
                <a:latin typeface="Times New Roman" panose="02020603050405020304" pitchFamily="18" charset="0"/>
                <a:cs typeface="Times New Roman" panose="02020603050405020304" pitchFamily="18" charset="0"/>
              </a:rPr>
              <a:t> </a:t>
            </a:r>
            <a:endParaRPr lang="en-US" sz="3200" b="1" i="1" dirty="0">
              <a:solidFill>
                <a:srgbClr val="006600"/>
              </a:solidFill>
              <a:effectLst/>
              <a:latin typeface="Times New Roman" panose="02020603050405020304" pitchFamily="18" charset="0"/>
              <a:cs typeface="Times New Roman" panose="02020603050405020304" pitchFamily="18" charset="0"/>
            </a:endParaRPr>
          </a:p>
        </p:txBody>
      </p:sp>
      <p:sp>
        <p:nvSpPr>
          <p:cNvPr id="9" name="Curved Left Arrow 8"/>
          <p:cNvSpPr/>
          <p:nvPr/>
        </p:nvSpPr>
        <p:spPr>
          <a:xfrm>
            <a:off x="8686800" y="1852258"/>
            <a:ext cx="609600" cy="738543"/>
          </a:xfrm>
          <a:prstGeom prst="curvedLef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653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grpSp>
        <p:nvGrpSpPr>
          <p:cNvPr id="4" name="Group 4"/>
          <p:cNvGrpSpPr/>
          <p:nvPr/>
        </p:nvGrpSpPr>
        <p:grpSpPr>
          <a:xfrm>
            <a:off x="2962044" y="0"/>
            <a:ext cx="6687693" cy="990600"/>
            <a:chOff x="-1916317" y="24683"/>
            <a:chExt cx="7941910" cy="3101748"/>
          </a:xfrm>
        </p:grpSpPr>
        <p:grpSp>
          <p:nvGrpSpPr>
            <p:cNvPr id="5" name="Group 5"/>
            <p:cNvGrpSpPr/>
            <p:nvPr/>
          </p:nvGrpSpPr>
          <p:grpSpPr>
            <a:xfrm>
              <a:off x="-1916317" y="24683"/>
              <a:ext cx="7941910" cy="3101748"/>
              <a:chOff x="-5512453" y="71003"/>
              <a:chExt cx="22845604" cy="8922451"/>
            </a:xfrm>
          </p:grpSpPr>
          <p:sp>
            <p:nvSpPr>
              <p:cNvPr id="6" name="Freeform 6"/>
              <p:cNvSpPr/>
              <p:nvPr/>
            </p:nvSpPr>
            <p:spPr>
              <a:xfrm>
                <a:off x="-5512453" y="71003"/>
                <a:ext cx="22845604" cy="8922451"/>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sp>
        </p:grpSp>
        <p:sp>
          <p:nvSpPr>
            <p:cNvPr id="7" name="TextBox 7"/>
            <p:cNvSpPr txBox="1"/>
            <p:nvPr/>
          </p:nvSpPr>
          <p:spPr>
            <a:xfrm>
              <a:off x="-1723750" y="689179"/>
              <a:ext cx="7702800" cy="2007716"/>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71495" y="3941716"/>
            <a:ext cx="4618533" cy="1200329"/>
          </a:xfrm>
          <a:prstGeom prst="rect">
            <a:avLst/>
          </a:prstGeom>
          <a:noFill/>
        </p:spPr>
        <p:txBody>
          <a:bodyPr wrap="square" rtlCol="0">
            <a:spAutoFit/>
          </a:bodyPr>
          <a:lstStyle/>
          <a:p>
            <a:pPr algn="just"/>
            <a:r>
              <a:rPr lang="en-US" sz="3600" b="1" dirty="0" err="1">
                <a:solidFill>
                  <a:srgbClr val="002060"/>
                </a:solidFill>
              </a:rPr>
              <a:t>Xem</a:t>
            </a:r>
            <a:r>
              <a:rPr lang="en-US" sz="3600" b="1" dirty="0">
                <a:solidFill>
                  <a:srgbClr val="002060"/>
                </a:solidFill>
              </a:rPr>
              <a:t> </a:t>
            </a:r>
            <a:r>
              <a:rPr lang="en-US" sz="3600" b="1" dirty="0" err="1">
                <a:solidFill>
                  <a:srgbClr val="002060"/>
                </a:solidFill>
              </a:rPr>
              <a:t>đoạn</a:t>
            </a:r>
            <a:r>
              <a:rPr lang="en-US" sz="3600" b="1" dirty="0">
                <a:solidFill>
                  <a:srgbClr val="002060"/>
                </a:solidFill>
              </a:rPr>
              <a:t> video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sp>
        <p:nvSpPr>
          <p:cNvPr id="12" name="TextBox 11"/>
          <p:cNvSpPr txBox="1"/>
          <p:nvPr/>
        </p:nvSpPr>
        <p:spPr>
          <a:xfrm>
            <a:off x="4664847" y="4804042"/>
            <a:ext cx="5038280" cy="2062103"/>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rPr>
              <a:t>Em</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nhận</a:t>
            </a:r>
            <a:r>
              <a:rPr lang="en-US" sz="3200" b="1" dirty="0">
                <a:solidFill>
                  <a:srgbClr val="002060"/>
                </a:solidFill>
              </a:rPr>
              <a:t> </a:t>
            </a:r>
            <a:r>
              <a:rPr lang="en-US" sz="3200" b="1" dirty="0" err="1">
                <a:solidFill>
                  <a:srgbClr val="002060"/>
                </a:solidFill>
              </a:rPr>
              <a:t>xét</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dạng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a:t>
            </a:r>
          </a:p>
          <a:p>
            <a:pPr marL="742950" indent="-742950" algn="just">
              <a:buAutoNum type="arabicPeriod"/>
            </a:pP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 </a:t>
            </a:r>
            <a:r>
              <a:rPr lang="en-US" sz="3200" b="1" dirty="0" err="1">
                <a:solidFill>
                  <a:srgbClr val="002060"/>
                </a:solidFill>
              </a:rPr>
              <a:t>là</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p:txBody>
      </p:sp>
      <p:pic>
        <p:nvPicPr>
          <p:cNvPr id="13" name="Picture 12"/>
          <p:cNvPicPr>
            <a:picLocks noChangeAspect="1"/>
          </p:cNvPicPr>
          <p:nvPr/>
        </p:nvPicPr>
        <p:blipFill>
          <a:blip r:embed="rId2"/>
          <a:stretch>
            <a:fillRect/>
          </a:stretch>
        </p:blipFill>
        <p:spPr>
          <a:xfrm>
            <a:off x="381000" y="1379207"/>
            <a:ext cx="8786648" cy="2155510"/>
          </a:xfrm>
          <a:prstGeom prst="rect">
            <a:avLst/>
          </a:prstGeom>
        </p:spPr>
      </p:pic>
      <p:sp>
        <p:nvSpPr>
          <p:cNvPr id="14" name="TextBox 13"/>
          <p:cNvSpPr txBox="1"/>
          <p:nvPr/>
        </p:nvSpPr>
        <p:spPr>
          <a:xfrm>
            <a:off x="5214412" y="4075430"/>
            <a:ext cx="3757448" cy="461665"/>
          </a:xfrm>
          <a:prstGeom prst="rect">
            <a:avLst/>
          </a:prstGeom>
          <a:noFill/>
        </p:spPr>
        <p:txBody>
          <a:bodyPr wrap="square" rtlCol="0">
            <a:spAutoFit/>
          </a:bodyPr>
          <a:lstStyle/>
          <a:p>
            <a:pPr algn="ctr"/>
            <a:r>
              <a:rPr lang="en-US" sz="2400" b="1" dirty="0">
                <a:solidFill>
                  <a:srgbClr val="002060"/>
                </a:solidFill>
              </a:rPr>
              <a:t>THẢO LUẬN THEO 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pic>
        <p:nvPicPr>
          <p:cNvPr id="8" name="NGuyen sinh vat">
            <a:hlinkClick r:id="" action="ppaction://media"/>
          </p:cNvPr>
          <p:cNvPicPr>
            <a:picLocks noChangeAspect="1"/>
          </p:cNvPicPr>
          <p:nvPr>
            <a:videoFile r:link="rId1"/>
            <p:extLst>
              <p:ext uri="{DAA4B4D4-6D71-4841-9C94-3DE7FCFB9230}">
                <p14:media xmlns:p14="http://schemas.microsoft.com/office/powerpoint/2010/main" r:embed="rId2">
                  <p14:trim st="17432.2992" end="36066.8334"/>
                </p14:media>
              </p:ext>
            </p:extLst>
          </p:nvPr>
        </p:nvPicPr>
        <p:blipFill>
          <a:blip r:embed="rId4"/>
          <a:stretch>
            <a:fillRect/>
          </a:stretch>
        </p:blipFill>
        <p:spPr>
          <a:xfrm>
            <a:off x="290349" y="1600200"/>
            <a:ext cx="9193161" cy="5181600"/>
          </a:xfrm>
          <a:prstGeom prst="rect">
            <a:avLst/>
          </a:prstGeom>
        </p:spPr>
      </p:pic>
      <p:sp>
        <p:nvSpPr>
          <p:cNvPr id="10" name="TextBox 7"/>
          <p:cNvSpPr txBox="1"/>
          <p:nvPr/>
        </p:nvSpPr>
        <p:spPr>
          <a:xfrm>
            <a:off x="2514600" y="212167"/>
            <a:ext cx="6486344" cy="64120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smtClean="0">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5" y="1219200"/>
            <a:ext cx="2979620" cy="2824162"/>
          </a:xfrm>
          <a:prstGeom prst="rect">
            <a:avLst/>
          </a:prstGeom>
        </p:spPr>
      </p:pic>
      <p:pic>
        <p:nvPicPr>
          <p:cNvPr id="13" name="Picture 12"/>
          <p:cNvPicPr>
            <a:picLocks noChangeAspect="1"/>
          </p:cNvPicPr>
          <p:nvPr/>
        </p:nvPicPr>
        <p:blipFill>
          <a:blip r:embed="rId3"/>
          <a:stretch>
            <a:fillRect/>
          </a:stretch>
        </p:blipFill>
        <p:spPr>
          <a:xfrm>
            <a:off x="3521214" y="1213946"/>
            <a:ext cx="2955788" cy="2829417"/>
          </a:xfrm>
          <a:prstGeom prst="rect">
            <a:avLst/>
          </a:prstGeom>
        </p:spPr>
      </p:pic>
      <p:pic>
        <p:nvPicPr>
          <p:cNvPr id="14" name="Picture 13"/>
          <p:cNvPicPr>
            <a:picLocks noChangeAspect="1"/>
          </p:cNvPicPr>
          <p:nvPr/>
        </p:nvPicPr>
        <p:blipFill>
          <a:blip r:embed="rId4"/>
          <a:stretch>
            <a:fillRect/>
          </a:stretch>
        </p:blipFill>
        <p:spPr>
          <a:xfrm>
            <a:off x="6645166" y="1213945"/>
            <a:ext cx="2958663"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rPr>
              <a:t>Sự</a:t>
            </a:r>
            <a:r>
              <a:rPr lang="en-US" sz="2400" dirty="0">
                <a:solidFill>
                  <a:schemeClr val="tx1">
                    <a:lumMod val="95000"/>
                    <a:lumOff val="5000"/>
                  </a:schemeClr>
                </a:solidFill>
              </a:rPr>
              <a:t> </a:t>
            </a:r>
            <a:r>
              <a:rPr lang="en-US" sz="2400" dirty="0" err="1">
                <a:solidFill>
                  <a:schemeClr val="tx1">
                    <a:lumMod val="95000"/>
                    <a:lumOff val="5000"/>
                  </a:schemeClr>
                </a:solidFill>
              </a:rPr>
              <a:t>khác</a:t>
            </a:r>
            <a:r>
              <a:rPr lang="en-US" sz="2400" dirty="0">
                <a:solidFill>
                  <a:schemeClr val="tx1">
                    <a:lumMod val="95000"/>
                    <a:lumOff val="5000"/>
                  </a:schemeClr>
                </a:solidFill>
              </a:rPr>
              <a:t> </a:t>
            </a:r>
            <a:r>
              <a:rPr lang="en-US" sz="2400" dirty="0" err="1">
                <a:solidFill>
                  <a:schemeClr val="tx1">
                    <a:lumMod val="95000"/>
                    <a:lumOff val="5000"/>
                  </a:schemeClr>
                </a:solidFill>
              </a:rPr>
              <a:t>biệt</a:t>
            </a:r>
            <a:r>
              <a:rPr lang="en-US" sz="2400" dirty="0">
                <a:solidFill>
                  <a:schemeClr val="tx1">
                    <a:lumMod val="95000"/>
                    <a:lumOff val="5000"/>
                  </a:schemeClr>
                </a:solidFill>
              </a:rPr>
              <a:t> </a:t>
            </a:r>
            <a:r>
              <a:rPr lang="en-US" sz="2400" dirty="0" err="1">
                <a:solidFill>
                  <a:schemeClr val="tx1">
                    <a:lumMod val="95000"/>
                    <a:lumOff val="5000"/>
                  </a:schemeClr>
                </a:solidFill>
              </a:rPr>
              <a:t>cơ</a:t>
            </a:r>
            <a:r>
              <a:rPr lang="en-US" sz="2400" dirty="0">
                <a:solidFill>
                  <a:schemeClr val="tx1">
                    <a:lumMod val="95000"/>
                    <a:lumOff val="5000"/>
                  </a:schemeClr>
                </a:solidFill>
              </a:rPr>
              <a:t> </a:t>
            </a:r>
            <a:r>
              <a:rPr lang="en-US" sz="2400" dirty="0" err="1">
                <a:solidFill>
                  <a:schemeClr val="tx1">
                    <a:lumMod val="95000"/>
                    <a:lumOff val="5000"/>
                  </a:schemeClr>
                </a:solidFill>
              </a:rPr>
              <a:t>bản</a:t>
            </a:r>
            <a:r>
              <a:rPr lang="en-US" sz="2400" dirty="0">
                <a:solidFill>
                  <a:schemeClr val="tx1">
                    <a:lumMod val="95000"/>
                    <a:lumOff val="5000"/>
                  </a:schemeClr>
                </a:solidFill>
              </a:rPr>
              <a:t> </a:t>
            </a:r>
            <a:r>
              <a:rPr lang="en-US" sz="2400" dirty="0" err="1">
                <a:solidFill>
                  <a:schemeClr val="tx1">
                    <a:lumMod val="95000"/>
                    <a:lumOff val="5000"/>
                  </a:schemeClr>
                </a:solidFill>
              </a:rPr>
              <a:t>về</a:t>
            </a:r>
            <a:r>
              <a:rPr lang="en-US" sz="2400" dirty="0">
                <a:solidFill>
                  <a:schemeClr val="tx1">
                    <a:lumMod val="95000"/>
                    <a:lumOff val="5000"/>
                  </a:schemeClr>
                </a:solidFill>
              </a:rPr>
              <a:t> </a:t>
            </a:r>
            <a:r>
              <a:rPr lang="en-US" sz="2400" dirty="0" err="1">
                <a:solidFill>
                  <a:schemeClr val="tx1">
                    <a:lumMod val="95000"/>
                    <a:lumOff val="5000"/>
                  </a:schemeClr>
                </a:solidFill>
              </a:rPr>
              <a:t>cấu</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giữa</a:t>
            </a:r>
            <a:r>
              <a:rPr lang="en-US" sz="2400" dirty="0">
                <a:solidFill>
                  <a:schemeClr val="tx1">
                    <a:lumMod val="95000"/>
                    <a:lumOff val="5000"/>
                  </a:schemeClr>
                </a:solidFill>
              </a:rPr>
              <a:t> vi </a:t>
            </a:r>
            <a:r>
              <a:rPr lang="en-US" sz="2400" dirty="0" err="1">
                <a:solidFill>
                  <a:schemeClr val="tx1">
                    <a:lumMod val="95000"/>
                    <a:lumOff val="5000"/>
                  </a:schemeClr>
                </a:solidFill>
              </a:rPr>
              <a:t>khuẩn</a:t>
            </a:r>
            <a:r>
              <a:rPr lang="en-US" sz="2400" dirty="0">
                <a:solidFill>
                  <a:schemeClr val="tx1">
                    <a:lumMod val="95000"/>
                    <a:lumOff val="5000"/>
                  </a:schemeClr>
                </a:solidFill>
              </a:rPr>
              <a:t>, vi </a:t>
            </a:r>
            <a:r>
              <a:rPr lang="en-US" sz="2400" dirty="0" err="1">
                <a:solidFill>
                  <a:schemeClr val="tx1">
                    <a:lumMod val="95000"/>
                    <a:lumOff val="5000"/>
                  </a:schemeClr>
                </a:solidFill>
              </a:rPr>
              <a:t>rút</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nguyên</a:t>
            </a:r>
            <a:r>
              <a:rPr lang="en-US" sz="2400" dirty="0">
                <a:solidFill>
                  <a:schemeClr val="tx1">
                    <a:lumMod val="95000"/>
                    <a:lumOff val="5000"/>
                  </a:schemeClr>
                </a:solidFill>
              </a:rPr>
              <a:t> </a:t>
            </a:r>
            <a:r>
              <a:rPr lang="en-US" sz="2400" dirty="0" err="1">
                <a:solidFill>
                  <a:schemeClr val="tx1">
                    <a:lumMod val="95000"/>
                    <a:lumOff val="5000"/>
                  </a:schemeClr>
                </a:solidFill>
              </a:rPr>
              <a:t>sinh</a:t>
            </a:r>
            <a:r>
              <a:rPr lang="en-US" sz="2400" dirty="0">
                <a:solidFill>
                  <a:schemeClr val="tx1">
                    <a:lumMod val="95000"/>
                    <a:lumOff val="5000"/>
                  </a:schemeClr>
                </a:solidFill>
              </a:rPr>
              <a:t> </a:t>
            </a:r>
            <a:r>
              <a:rPr lang="en-US" sz="2400" dirty="0" err="1">
                <a:solidFill>
                  <a:schemeClr val="tx1">
                    <a:lumMod val="95000"/>
                    <a:lumOff val="5000"/>
                  </a:schemeClr>
                </a:solidFill>
              </a:rPr>
              <a:t>vật</a:t>
            </a:r>
            <a:r>
              <a:rPr lang="en-US" sz="2400" dirty="0">
                <a:solidFill>
                  <a:schemeClr val="tx1">
                    <a:lumMod val="95000"/>
                    <a:lumOff val="5000"/>
                  </a:schemeClr>
                </a:solidFill>
              </a:rPr>
              <a:t> </a:t>
            </a:r>
            <a:r>
              <a:rPr lang="en-US" sz="2400" dirty="0" err="1">
                <a:solidFill>
                  <a:schemeClr val="tx1">
                    <a:lumMod val="95000"/>
                    <a:lumOff val="5000"/>
                  </a:schemeClr>
                </a:solidFill>
              </a:rPr>
              <a:t>là</a:t>
            </a:r>
            <a:r>
              <a:rPr lang="en-US" sz="2400" dirty="0">
                <a:solidFill>
                  <a:schemeClr val="tx1">
                    <a:lumMod val="95000"/>
                    <a:lumOff val="5000"/>
                  </a:schemeClr>
                </a:solidFill>
              </a:rPr>
              <a:t> </a:t>
            </a:r>
            <a:r>
              <a:rPr lang="en-US" sz="2400" dirty="0" err="1">
                <a:solidFill>
                  <a:schemeClr val="tx1">
                    <a:lumMod val="95000"/>
                    <a:lumOff val="5000"/>
                  </a:schemeClr>
                </a:solidFill>
              </a:rPr>
              <a:t>gì</a:t>
            </a:r>
            <a:r>
              <a:rPr lang="en-US" sz="2400" dirty="0">
                <a:solidFill>
                  <a:schemeClr val="tx1">
                    <a:lumMod val="95000"/>
                    <a:lumOff val="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CỦA NGUYÊN SINH VẬT</a:t>
            </a:r>
            <a:endParaRPr lang="en-US" sz="2800" b="1" dirty="0">
              <a:solidFill>
                <a:sysClr val="windowText" lastClr="000000"/>
              </a:solidFill>
            </a:endParaRP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1"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838200" y="1262751"/>
            <a:ext cx="3810000" cy="3810000"/>
          </a:xfrm>
          <a:prstGeom prst="rect">
            <a:avLst/>
          </a:prstGeom>
        </p:spPr>
      </p:pic>
      <p:sp>
        <p:nvSpPr>
          <p:cNvPr id="18" name="TextBox 17"/>
          <p:cNvSpPr txBox="1"/>
          <p:nvPr/>
        </p:nvSpPr>
        <p:spPr>
          <a:xfrm>
            <a:off x="838200" y="5334001"/>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22" name="TextBox 21"/>
          <p:cNvSpPr txBox="1"/>
          <p:nvPr/>
        </p:nvSpPr>
        <p:spPr>
          <a:xfrm>
            <a:off x="5486400" y="5334000"/>
            <a:ext cx="3810000" cy="584775"/>
          </a:xfrm>
          <a:prstGeom prst="rect">
            <a:avLst/>
          </a:prstGeom>
          <a:noFill/>
        </p:spPr>
        <p:txBody>
          <a:bodyPr wrap="square" rtlCol="0">
            <a:spAutoFit/>
          </a:bodyPr>
          <a:lstStyle/>
          <a:p>
            <a:pPr algn="ctr"/>
            <a:r>
              <a:rPr lang="en-US" sz="3200" b="1" dirty="0" err="1"/>
              <a:t>Có</a:t>
            </a:r>
            <a:r>
              <a:rPr lang="en-US" sz="3200" b="1" dirty="0"/>
              <a:t> LỢI</a:t>
            </a:r>
          </a:p>
        </p:txBody>
      </p:sp>
      <p:sp>
        <p:nvSpPr>
          <p:cNvPr id="19" name="Curved Right Arrow 18"/>
          <p:cNvSpPr/>
          <p:nvPr/>
        </p:nvSpPr>
        <p:spPr>
          <a:xfrm rot="20918392">
            <a:off x="1447800" y="5562600"/>
            <a:ext cx="609600" cy="1143000"/>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916530" y="6349426"/>
            <a:ext cx="3810000" cy="584775"/>
          </a:xfrm>
          <a:prstGeom prst="rect">
            <a:avLst/>
          </a:prstGeom>
          <a:noFill/>
        </p:spPr>
        <p:txBody>
          <a:bodyPr wrap="square" rtlCol="0">
            <a:spAutoFit/>
          </a:bodyPr>
          <a:lstStyle/>
          <a:p>
            <a:pPr algn="ctr"/>
            <a:r>
              <a:rPr lang="en-US" sz="3200" dirty="0" err="1">
                <a:solidFill>
                  <a:srgbClr val="FF0000"/>
                </a:solidFill>
              </a:rPr>
              <a:t>Thuyết</a:t>
            </a:r>
            <a:r>
              <a:rPr lang="en-US" sz="3200" dirty="0">
                <a:solidFill>
                  <a:srgbClr val="FF0000"/>
                </a:solidFill>
              </a:rPr>
              <a:t> </a:t>
            </a:r>
            <a:r>
              <a:rPr lang="en-US" sz="3200" dirty="0" err="1">
                <a:solidFill>
                  <a:srgbClr val="FF0000"/>
                </a:solidFill>
              </a:rPr>
              <a:t>trình</a:t>
            </a:r>
            <a:r>
              <a:rPr lang="en-US" sz="3200" dirty="0">
                <a:solidFill>
                  <a:srgbClr val="FF0000"/>
                </a:solidFill>
              </a:rPr>
              <a:t> </a:t>
            </a:r>
            <a:r>
              <a:rPr lang="en-US" sz="3200" dirty="0" err="1">
                <a:solidFill>
                  <a:srgbClr val="FF0000"/>
                </a:solidFill>
              </a:rPr>
              <a:t>nhóm</a:t>
            </a:r>
            <a:endParaRPr lang="en-US" sz="3200" dirty="0">
              <a:solidFill>
                <a:srgbClr val="FF0000"/>
              </a:solidFill>
            </a:endParaRPr>
          </a:p>
        </p:txBody>
      </p:sp>
      <p:sp>
        <p:nvSpPr>
          <p:cNvPr id="9" name="Curved Right Arrow 8"/>
          <p:cNvSpPr/>
          <p:nvPr/>
        </p:nvSpPr>
        <p:spPr>
          <a:xfrm rot="20918392" flipH="1">
            <a:off x="6805241" y="5665516"/>
            <a:ext cx="551535" cy="854052"/>
          </a:xfrm>
          <a:prstGeom prst="curvedRightArrow">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2690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2050" name="Picture 2" descr="Phòng chống bệnh sốt r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3733800" cy="6186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cần biết về bệnh sốt rét - Công tiêm vắc xin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55162"/>
            <a:ext cx="4876800" cy="3857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spTree>
    <p:extLst>
      <p:ext uri="{BB962C8B-B14F-4D97-AF65-F5344CB8AC3E}">
        <p14:creationId xmlns:p14="http://schemas.microsoft.com/office/powerpoint/2010/main" val="313690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50"/>
                                        <p:tgtEl>
                                          <p:spTgt spid="2052"/>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5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1026" name="Picture 2" descr="C:\Users\Admin\Desktop\ngat\Bài 27\CTST_CD8_BAI27_NGUYEN SINH VAT\z2531682648704_2431fb286f9af7b06eaac4bae42e79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27776"/>
            <a:ext cx="5657850" cy="50958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ngat\Bài 27\CTST_CD8_BAI27_NGUYEN SINH VAT\z2531682652633_7bce3302be55ee579317873ec64aaa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435388"/>
            <a:ext cx="3373001" cy="4127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143001"/>
            <a:ext cx="4419600" cy="584775"/>
          </a:xfrm>
          <a:prstGeom prst="rect">
            <a:avLst/>
          </a:prstGeom>
          <a:noFill/>
        </p:spPr>
        <p:txBody>
          <a:bodyPr wrap="square" rtlCol="0">
            <a:spAutoFit/>
          </a:bodyPr>
          <a:lstStyle/>
          <a:p>
            <a:pPr algn="ctr"/>
            <a:r>
              <a:rPr lang="en-US" sz="3200" b="1" dirty="0">
                <a:solidFill>
                  <a:srgbClr val="006600"/>
                </a:solidFill>
                <a:latin typeface="Times New Roman" panose="02020603050405020304" pitchFamily="18" charset="0"/>
                <a:cs typeface="Times New Roman" panose="02020603050405020304" pitchFamily="18" charset="0"/>
              </a:rPr>
              <a:t>a. </a:t>
            </a:r>
            <a:r>
              <a:rPr lang="en-US" sz="3200" b="1" dirty="0" err="1">
                <a:solidFill>
                  <a:srgbClr val="006600"/>
                </a:solidFill>
                <a:latin typeface="Times New Roman" panose="02020603050405020304" pitchFamily="18" charset="0"/>
                <a:cs typeface="Times New Roman" panose="02020603050405020304" pitchFamily="18" charset="0"/>
              </a:rPr>
              <a:t>Có</a:t>
            </a:r>
            <a:r>
              <a:rPr lang="en-US" sz="3200" b="1" dirty="0">
                <a:solidFill>
                  <a:srgbClr val="006600"/>
                </a:solidFill>
                <a:latin typeface="Times New Roman" panose="02020603050405020304" pitchFamily="18" charset="0"/>
                <a:cs typeface="Times New Roman" panose="02020603050405020304" pitchFamily="18" charset="0"/>
              </a:rPr>
              <a:t> HẠI</a:t>
            </a:r>
          </a:p>
        </p:txBody>
      </p:sp>
      <p:sp>
        <p:nvSpPr>
          <p:cNvPr id="6" name="Rectangle 5"/>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ysClr val="windowText" lastClr="000000"/>
                </a:solidFill>
              </a:rPr>
              <a:t>II. </a:t>
            </a:r>
            <a:r>
              <a:rPr lang="en-US" sz="2800" b="1" dirty="0">
                <a:solidFill>
                  <a:sysClr val="windowText" lastClr="000000"/>
                </a:solidFill>
              </a:rPr>
              <a:t>VAI TRÒ </a:t>
            </a:r>
            <a:r>
              <a:rPr lang="en-US" sz="2800" b="1" dirty="0" smtClean="0">
                <a:solidFill>
                  <a:sysClr val="windowText" lastClr="000000"/>
                </a:solidFill>
              </a:rPr>
              <a:t>VÀ TÁC HẠI CỦA NGUYÊN SINH VẬT</a:t>
            </a:r>
            <a:endParaRPr lang="en-US" sz="2800" b="1" dirty="0">
              <a:solidFill>
                <a:sysClr val="windowText" lastClr="000000"/>
              </a:solidFill>
            </a:endParaRPr>
          </a:p>
        </p:txBody>
      </p:sp>
      <p:pic>
        <p:nvPicPr>
          <p:cNvPr id="3" name="Picture 2" descr="C:\Users\Admin\Desktop\ngat\Bài 27\CTST_CD8_BAI27_NGUYEN SINH VAT\z2531682640638_6de5fb067b07d9e1ba5a631b7e0582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7776"/>
            <a:ext cx="6467475" cy="48101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ngat\Bài 27\CTST_CD8_BAI27_NGUYEN SINH VAT\z2533865386909_1f2b2da3acbc8db1df2a190c53c981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1727775"/>
            <a:ext cx="2828925" cy="409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barn(inVertical)">
                                      <p:cBhvr>
                                        <p:cTn id="14"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2954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1685</TotalTime>
  <Words>315</Words>
  <PresentationFormat>Custom</PresentationFormat>
  <Paragraphs>47</Paragraphs>
  <Slides>15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Verdana</vt:lpstr>
      <vt:lpstr>Wingdings 2</vt:lpstr>
      <vt:lpstr>Microsoft Sans Serif</vt:lpstr>
      <vt:lpstr>Lucida Sans Unicode</vt:lpstr>
      <vt:lpstr>Montserrat Classic Bold</vt:lpstr>
      <vt:lpstr>Times New Roman</vt:lpstr>
      <vt:lpstr>Wingdings 3</vt:lpstr>
      <vt:lpstr>Helvetica</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2021-06-05T03:17:07Z</dcterms:modified>
  <dc:identifier>DAEceR5a-Lo</dc:identifier>
</cp:coreProperties>
</file>