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8" r:id="rId7"/>
    <p:sldId id="265" r:id="rId8"/>
    <p:sldId id="267" r:id="rId9"/>
    <p:sldId id="261" r:id="rId10"/>
    <p:sldId id="262" r:id="rId11"/>
    <p:sldId id="263" r:id="rId12"/>
    <p:sldId id="264" r:id="rId13"/>
    <p:sldId id="269" r:id="rId14"/>
    <p:sldId id="270" r:id="rId15"/>
    <p:sldId id="27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5" d="100"/>
          <a:sy n="85" d="100"/>
        </p:scale>
        <p:origin x="590"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3B6539DA-5D71-4667-AB44-76F0D623A596}" type="datetimeFigureOut">
              <a:rPr lang="en-US" smtClean="0"/>
              <a:t>4/7/2023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695762-9B1C-4B03-90DF-1FCCF04F486B}" type="slidenum">
              <a:rPr lang="en-US" smtClean="0"/>
              <a:t>‹#›</a:t>
            </a:fld>
            <a:endParaRPr lang="en-US"/>
          </a:p>
        </p:txBody>
      </p:sp>
    </p:spTree>
    <p:extLst>
      <p:ext uri="{BB962C8B-B14F-4D97-AF65-F5344CB8AC3E}">
        <p14:creationId xmlns:p14="http://schemas.microsoft.com/office/powerpoint/2010/main" val="18949037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B6539DA-5D71-4667-AB44-76F0D623A596}" type="datetimeFigureOut">
              <a:rPr lang="en-US" smtClean="0"/>
              <a:t>4/7/2023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695762-9B1C-4B03-90DF-1FCCF04F486B}" type="slidenum">
              <a:rPr lang="en-US" smtClean="0"/>
              <a:t>‹#›</a:t>
            </a:fld>
            <a:endParaRPr lang="en-US"/>
          </a:p>
        </p:txBody>
      </p:sp>
    </p:spTree>
    <p:extLst>
      <p:ext uri="{BB962C8B-B14F-4D97-AF65-F5344CB8AC3E}">
        <p14:creationId xmlns:p14="http://schemas.microsoft.com/office/powerpoint/2010/main" val="36824916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B6539DA-5D71-4667-AB44-76F0D623A596}" type="datetimeFigureOut">
              <a:rPr lang="en-US" smtClean="0"/>
              <a:t>4/7/2023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695762-9B1C-4B03-90DF-1FCCF04F486B}" type="slidenum">
              <a:rPr lang="en-US" smtClean="0"/>
              <a:t>‹#›</a:t>
            </a:fld>
            <a:endParaRPr lang="en-US"/>
          </a:p>
        </p:txBody>
      </p:sp>
    </p:spTree>
    <p:extLst>
      <p:ext uri="{BB962C8B-B14F-4D97-AF65-F5344CB8AC3E}">
        <p14:creationId xmlns:p14="http://schemas.microsoft.com/office/powerpoint/2010/main" val="27954034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B6539DA-5D71-4667-AB44-76F0D623A596}" type="datetimeFigureOut">
              <a:rPr lang="en-US" smtClean="0"/>
              <a:t>4/7/2023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695762-9B1C-4B03-90DF-1FCCF04F486B}" type="slidenum">
              <a:rPr lang="en-US" smtClean="0"/>
              <a:t>‹#›</a:t>
            </a:fld>
            <a:endParaRPr lang="en-US"/>
          </a:p>
        </p:txBody>
      </p:sp>
    </p:spTree>
    <p:extLst>
      <p:ext uri="{BB962C8B-B14F-4D97-AF65-F5344CB8AC3E}">
        <p14:creationId xmlns:p14="http://schemas.microsoft.com/office/powerpoint/2010/main" val="1980277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B6539DA-5D71-4667-AB44-76F0D623A596}" type="datetimeFigureOut">
              <a:rPr lang="en-US" smtClean="0"/>
              <a:t>4/7/2023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695762-9B1C-4B03-90DF-1FCCF04F486B}" type="slidenum">
              <a:rPr lang="en-US" smtClean="0"/>
              <a:t>‹#›</a:t>
            </a:fld>
            <a:endParaRPr lang="en-US"/>
          </a:p>
        </p:txBody>
      </p:sp>
    </p:spTree>
    <p:extLst>
      <p:ext uri="{BB962C8B-B14F-4D97-AF65-F5344CB8AC3E}">
        <p14:creationId xmlns:p14="http://schemas.microsoft.com/office/powerpoint/2010/main" val="31391834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B6539DA-5D71-4667-AB44-76F0D623A596}" type="datetimeFigureOut">
              <a:rPr lang="en-US" smtClean="0"/>
              <a:t>4/7/2023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695762-9B1C-4B03-90DF-1FCCF04F486B}" type="slidenum">
              <a:rPr lang="en-US" smtClean="0"/>
              <a:t>‹#›</a:t>
            </a:fld>
            <a:endParaRPr lang="en-US"/>
          </a:p>
        </p:txBody>
      </p:sp>
    </p:spTree>
    <p:extLst>
      <p:ext uri="{BB962C8B-B14F-4D97-AF65-F5344CB8AC3E}">
        <p14:creationId xmlns:p14="http://schemas.microsoft.com/office/powerpoint/2010/main" val="36586269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B6539DA-5D71-4667-AB44-76F0D623A596}" type="datetimeFigureOut">
              <a:rPr lang="en-US" smtClean="0"/>
              <a:t>4/7/2023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695762-9B1C-4B03-90DF-1FCCF04F486B}" type="slidenum">
              <a:rPr lang="en-US" smtClean="0"/>
              <a:t>‹#›</a:t>
            </a:fld>
            <a:endParaRPr lang="en-US"/>
          </a:p>
        </p:txBody>
      </p:sp>
    </p:spTree>
    <p:extLst>
      <p:ext uri="{BB962C8B-B14F-4D97-AF65-F5344CB8AC3E}">
        <p14:creationId xmlns:p14="http://schemas.microsoft.com/office/powerpoint/2010/main" val="8585093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B6539DA-5D71-4667-AB44-76F0D623A596}" type="datetimeFigureOut">
              <a:rPr lang="en-US" smtClean="0"/>
              <a:t>4/7/2023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695762-9B1C-4B03-90DF-1FCCF04F486B}" type="slidenum">
              <a:rPr lang="en-US" smtClean="0"/>
              <a:t>‹#›</a:t>
            </a:fld>
            <a:endParaRPr lang="en-US"/>
          </a:p>
        </p:txBody>
      </p:sp>
    </p:spTree>
    <p:extLst>
      <p:ext uri="{BB962C8B-B14F-4D97-AF65-F5344CB8AC3E}">
        <p14:creationId xmlns:p14="http://schemas.microsoft.com/office/powerpoint/2010/main" val="42523529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6539DA-5D71-4667-AB44-76F0D623A596}" type="datetimeFigureOut">
              <a:rPr lang="en-US" smtClean="0"/>
              <a:t>4/7/2023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F695762-9B1C-4B03-90DF-1FCCF04F486B}" type="slidenum">
              <a:rPr lang="en-US" smtClean="0"/>
              <a:t>‹#›</a:t>
            </a:fld>
            <a:endParaRPr lang="en-US"/>
          </a:p>
        </p:txBody>
      </p:sp>
    </p:spTree>
    <p:extLst>
      <p:ext uri="{BB962C8B-B14F-4D97-AF65-F5344CB8AC3E}">
        <p14:creationId xmlns:p14="http://schemas.microsoft.com/office/powerpoint/2010/main" val="2737850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B6539DA-5D71-4667-AB44-76F0D623A596}" type="datetimeFigureOut">
              <a:rPr lang="en-US" smtClean="0"/>
              <a:t>4/7/2023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695762-9B1C-4B03-90DF-1FCCF04F486B}" type="slidenum">
              <a:rPr lang="en-US" smtClean="0"/>
              <a:t>‹#›</a:t>
            </a:fld>
            <a:endParaRPr lang="en-US"/>
          </a:p>
        </p:txBody>
      </p:sp>
    </p:spTree>
    <p:extLst>
      <p:ext uri="{BB962C8B-B14F-4D97-AF65-F5344CB8AC3E}">
        <p14:creationId xmlns:p14="http://schemas.microsoft.com/office/powerpoint/2010/main" val="18875379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B6539DA-5D71-4667-AB44-76F0D623A596}" type="datetimeFigureOut">
              <a:rPr lang="en-US" smtClean="0"/>
              <a:t>4/7/2023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695762-9B1C-4B03-90DF-1FCCF04F486B}" type="slidenum">
              <a:rPr lang="en-US" smtClean="0"/>
              <a:t>‹#›</a:t>
            </a:fld>
            <a:endParaRPr lang="en-US"/>
          </a:p>
        </p:txBody>
      </p:sp>
    </p:spTree>
    <p:extLst>
      <p:ext uri="{BB962C8B-B14F-4D97-AF65-F5344CB8AC3E}">
        <p14:creationId xmlns:p14="http://schemas.microsoft.com/office/powerpoint/2010/main" val="2988369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6539DA-5D71-4667-AB44-76F0D623A596}" type="datetimeFigureOut">
              <a:rPr lang="en-US" smtClean="0"/>
              <a:t>4/7/2023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695762-9B1C-4B03-90DF-1FCCF04F486B}" type="slidenum">
              <a:rPr lang="en-US" smtClean="0"/>
              <a:t>‹#›</a:t>
            </a:fld>
            <a:endParaRPr lang="en-US"/>
          </a:p>
        </p:txBody>
      </p:sp>
    </p:spTree>
    <p:extLst>
      <p:ext uri="{BB962C8B-B14F-4D97-AF65-F5344CB8AC3E}">
        <p14:creationId xmlns:p14="http://schemas.microsoft.com/office/powerpoint/2010/main" val="32249720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7.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12192000" cy="6858000"/>
          </a:xfrm>
        </p:spPr>
        <p:txBody>
          <a:bodyPr>
            <a:noAutofit/>
          </a:bodyPr>
          <a:lstStyle/>
          <a:p>
            <a:endParaRPr lang="en-US" sz="72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endParaRPr lang="en-US" sz="72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r>
              <a:rPr lang="en-US" sz="72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NHỮNG NGÔI SAO XA XÔI</a:t>
            </a:r>
          </a:p>
          <a:p>
            <a:r>
              <a:rPr lang="en-US" sz="6000" b="1" dirty="0">
                <a:solidFill>
                  <a:srgbClr val="00B0F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LÊ MINH KHUÊ) </a:t>
            </a:r>
          </a:p>
        </p:txBody>
      </p:sp>
    </p:spTree>
    <p:extLst>
      <p:ext uri="{BB962C8B-B14F-4D97-AF65-F5344CB8AC3E}">
        <p14:creationId xmlns:p14="http://schemas.microsoft.com/office/powerpoint/2010/main" val="4749800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179434" y="-38637"/>
            <a:ext cx="2802820" cy="446276"/>
          </a:xfrm>
          <a:prstGeom prst="rect">
            <a:avLst/>
          </a:prstGeom>
        </p:spPr>
        <p:txBody>
          <a:bodyPr wrap="none">
            <a:spAutoFit/>
          </a:bodyPr>
          <a:lstStyle/>
          <a:p>
            <a:pPr algn="ctr">
              <a:lnSpc>
                <a:spcPct val="115000"/>
              </a:lnSpc>
              <a:spcAft>
                <a:spcPts val="1000"/>
              </a:spcAft>
            </a:pPr>
            <a:r>
              <a:rPr lang="en-US" sz="2000" b="1" dirty="0">
                <a:solidFill>
                  <a:srgbClr val="1C1E21"/>
                </a:solidFill>
                <a:effectLst/>
                <a:latin typeface="Times New Roman" panose="02020603050405020304" pitchFamily="18" charset="0"/>
                <a:ea typeface="Calibri" panose="020F0502020204030204" pitchFamily="34" charset="0"/>
                <a:cs typeface="Times New Roman" panose="02020603050405020304" pitchFamily="18" charset="0"/>
              </a:rPr>
              <a:t>PHIẾU HỌC TẬP SỐ 2</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p:cNvSpPr/>
          <p:nvPr/>
        </p:nvSpPr>
        <p:spPr>
          <a:xfrm>
            <a:off x="0" y="410882"/>
            <a:ext cx="12192000" cy="5958554"/>
          </a:xfrm>
          <a:prstGeom prst="rect">
            <a:avLst/>
          </a:prstGeom>
        </p:spPr>
        <p:txBody>
          <a:bodyPr wrap="square">
            <a:spAutoFit/>
          </a:bodyPr>
          <a:lstStyle/>
          <a:p>
            <a:pPr>
              <a:lnSpc>
                <a:spcPct val="115000"/>
              </a:lnSpc>
              <a:spcAft>
                <a:spcPts val="1000"/>
              </a:spcAft>
            </a:pPr>
            <a:r>
              <a:rPr lang="en-US" sz="2400" dirty="0" err="1">
                <a:solidFill>
                  <a:srgbClr val="1C1E21"/>
                </a:solidFill>
                <a:effectLst/>
                <a:latin typeface="Times New Roman" panose="02020603050405020304" pitchFamily="18" charset="0"/>
                <a:ea typeface="Calibri" panose="020F0502020204030204" pitchFamily="34" charset="0"/>
                <a:cs typeface="Times New Roman" panose="02020603050405020304" pitchFamily="18" charset="0"/>
              </a:rPr>
              <a:t>Đọc</a:t>
            </a:r>
            <a:r>
              <a:rPr lang="en-US" sz="2400" dirty="0">
                <a:solidFill>
                  <a:srgbClr val="1C1E2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1C1E21"/>
                </a:solidFill>
                <a:effectLst/>
                <a:latin typeface="Times New Roman" panose="02020603050405020304" pitchFamily="18" charset="0"/>
                <a:ea typeface="Calibri" panose="020F0502020204030204" pitchFamily="34" charset="0"/>
                <a:cs typeface="Times New Roman" panose="02020603050405020304" pitchFamily="18" charset="0"/>
              </a:rPr>
              <a:t>đoạn</a:t>
            </a:r>
            <a:r>
              <a:rPr lang="en-US" sz="2400" dirty="0">
                <a:solidFill>
                  <a:srgbClr val="1C1E2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1C1E21"/>
                </a:solidFill>
                <a:effectLst/>
                <a:latin typeface="Times New Roman" panose="02020603050405020304" pitchFamily="18" charset="0"/>
                <a:ea typeface="Calibri" panose="020F0502020204030204" pitchFamily="34" charset="0"/>
                <a:cs typeface="Times New Roman" panose="02020603050405020304" pitchFamily="18" charset="0"/>
              </a:rPr>
              <a:t>văn</a:t>
            </a:r>
            <a:r>
              <a:rPr lang="en-US" sz="2400" dirty="0">
                <a:solidFill>
                  <a:srgbClr val="1C1E2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1C1E21"/>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2400" dirty="0">
                <a:solidFill>
                  <a:srgbClr val="1C1E2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1C1E21"/>
                </a:solidFill>
                <a:effectLst/>
                <a:latin typeface="Times New Roman" panose="02020603050405020304" pitchFamily="18" charset="0"/>
                <a:ea typeface="Calibri" panose="020F0502020204030204" pitchFamily="34" charset="0"/>
                <a:cs typeface="Times New Roman" panose="02020603050405020304" pitchFamily="18" charset="0"/>
              </a:rPr>
              <a:t>trả</a:t>
            </a:r>
            <a:r>
              <a:rPr lang="en-US" sz="2400" dirty="0">
                <a:solidFill>
                  <a:srgbClr val="1C1E2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1C1E21"/>
                </a:solidFill>
                <a:effectLst/>
                <a:latin typeface="Times New Roman" panose="02020603050405020304" pitchFamily="18" charset="0"/>
                <a:ea typeface="Calibri" panose="020F0502020204030204" pitchFamily="34" charset="0"/>
                <a:cs typeface="Times New Roman" panose="02020603050405020304" pitchFamily="18" charset="0"/>
              </a:rPr>
              <a:t>lời</a:t>
            </a:r>
            <a:r>
              <a:rPr lang="en-US" sz="2400" dirty="0">
                <a:solidFill>
                  <a:srgbClr val="1C1E2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1C1E21"/>
                </a:solidFill>
                <a:effectLst/>
                <a:latin typeface="Times New Roman" panose="02020603050405020304" pitchFamily="18" charset="0"/>
                <a:ea typeface="Calibri" panose="020F0502020204030204" pitchFamily="34" charset="0"/>
                <a:cs typeface="Times New Roman" panose="02020603050405020304" pitchFamily="18" charset="0"/>
              </a:rPr>
              <a:t>câu</a:t>
            </a:r>
            <a:r>
              <a:rPr lang="en-US" sz="2400" dirty="0">
                <a:solidFill>
                  <a:srgbClr val="1C1E2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1C1E21"/>
                </a:solidFill>
                <a:effectLst/>
                <a:latin typeface="Times New Roman" panose="02020603050405020304" pitchFamily="18" charset="0"/>
                <a:ea typeface="Calibri" panose="020F0502020204030204" pitchFamily="34" charset="0"/>
                <a:cs typeface="Times New Roman" panose="02020603050405020304" pitchFamily="18" charset="0"/>
              </a:rPr>
              <a:t>hỏi</a:t>
            </a:r>
            <a:r>
              <a:rPr lang="en-US" sz="2400" dirty="0">
                <a:solidFill>
                  <a:srgbClr val="1C1E21"/>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Tôi</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dùng</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xẻng</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nhỏ</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đào</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đất</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dưới</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quả</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bom</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Đất</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rắn</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hòn</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sỏi</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theo</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tay</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tôi</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bay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ra</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hai</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bên</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Thỉnh</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thoảng</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lưỡi</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xẻng</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chạm</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vào</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quả</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bom</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Một</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tiếng</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sắc</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đến</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gai</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cứa</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vào</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da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thịt</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tôi</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Tôi</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rùng</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mình</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bỗng</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thấy</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tại</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sao</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mình</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làm</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quá</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chậm</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Nhanh</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lên</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một</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tí</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Vỏ</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quả</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bom</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nóng</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Một</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dấu</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hiệu</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chẳng</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lành</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Hoặc</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là</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nóng</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từ</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bên</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quả</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bom</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Hoặc</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là</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mặt</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trời</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nung</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nóng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US" sz="2400" b="1" dirty="0" err="1">
                <a:effectLst/>
                <a:latin typeface="Times New Roman" panose="02020603050405020304" pitchFamily="18" charset="0"/>
                <a:ea typeface="Calibri" panose="020F0502020204030204" pitchFamily="34" charset="0"/>
                <a:cs typeface="Times New Roman" panose="02020603050405020304" pitchFamily="18" charset="0"/>
              </a:rPr>
              <a:t>Câu</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1:</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Đoạn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văn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trên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trích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tác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phẩm</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nào</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Tác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giả</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là</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ai</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Sáng</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tác</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trong</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hoàn</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cảnh</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nòa</a:t>
            </a:r>
            <a:r>
              <a:rPr lang="en-US" sz="2400" dirty="0">
                <a:latin typeface="Times New Roman" panose="02020603050405020304" pitchFamily="18" charset="0"/>
                <a:ea typeface="Calibri" panose="020F0502020204030204" pitchFamily="34" charset="0"/>
                <a:cs typeface="Times New Roman" panose="02020603050405020304" pitchFamily="18" charset="0"/>
              </a:rPr>
              <a:t>?</a:t>
            </a:r>
          </a:p>
          <a:p>
            <a:pPr>
              <a:lnSpc>
                <a:spcPct val="115000"/>
              </a:lnSpc>
              <a:spcAft>
                <a:spcPts val="100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effectLst/>
                <a:latin typeface="Times New Roman" panose="02020603050405020304" pitchFamily="18" charset="0"/>
                <a:ea typeface="Calibri" panose="020F0502020204030204" pitchFamily="34" charset="0"/>
                <a:cs typeface="Times New Roman" panose="02020603050405020304" pitchFamily="18" charset="0"/>
              </a:rPr>
              <a:t>Câu</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2:</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Điều</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gì</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đã</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kể</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đoạn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văn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Em</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nhận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xét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gì</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về</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cách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đặt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câu</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đoạn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văn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nêu</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tác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dụng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cách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đặt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câu</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đó</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US" sz="2400" b="1" dirty="0" err="1">
                <a:effectLst/>
                <a:latin typeface="Times New Roman" panose="02020603050405020304" pitchFamily="18" charset="0"/>
                <a:ea typeface="Calibri" panose="020F0502020204030204" pitchFamily="34" charset="0"/>
                <a:cs typeface="Times New Roman" panose="02020603050405020304" pitchFamily="18" charset="0"/>
              </a:rPr>
              <a:t>Câu</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3: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Văn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bản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kể</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bằng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lời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kể</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ai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Ngôi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thứ</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mấy</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Tác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dụng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ngôi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kể</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đó</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US" sz="2400" b="1" dirty="0" err="1">
                <a:effectLst/>
                <a:latin typeface="Times New Roman" panose="02020603050405020304" pitchFamily="18" charset="0"/>
                <a:ea typeface="Calibri" panose="020F0502020204030204" pitchFamily="34" charset="0"/>
                <a:cs typeface="Times New Roman" panose="02020603050405020304" pitchFamily="18" charset="0"/>
              </a:rPr>
              <a:t>Câu</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4</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Câu</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Nhanh</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lên</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một</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tí</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thuộc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kiểu</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câu</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gì</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xét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theo</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cấu</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tạo</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Xét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theo</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mục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đích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nói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nó</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thuộc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kiểu</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câu</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nào</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US" sz="2400" b="1" dirty="0" err="1">
                <a:effectLst/>
                <a:latin typeface="Times New Roman" panose="02020603050405020304" pitchFamily="18" charset="0"/>
                <a:ea typeface="Calibri" panose="020F0502020204030204" pitchFamily="34" charset="0"/>
                <a:cs typeface="Times New Roman" panose="02020603050405020304" pitchFamily="18" charset="0"/>
              </a:rPr>
              <a:t>Câu</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5:</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Một</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dấu</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hiệu</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chẳng</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lành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Xét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theo</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cấu</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tạo</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thuộc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kiểu</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câu</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gì</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011444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58482" y="0"/>
            <a:ext cx="2540183" cy="410882"/>
          </a:xfrm>
          <a:prstGeom prst="rect">
            <a:avLst/>
          </a:prstGeom>
        </p:spPr>
        <p:txBody>
          <a:bodyPr wrap="none">
            <a:spAutoFit/>
          </a:bodyPr>
          <a:lstStyle/>
          <a:p>
            <a:pPr algn="ctr">
              <a:lnSpc>
                <a:spcPct val="115000"/>
              </a:lnSpc>
              <a:spcAft>
                <a:spcPts val="1000"/>
              </a:spcAft>
            </a:pPr>
            <a:r>
              <a:rPr lang="en-US" b="1" dirty="0">
                <a:solidFill>
                  <a:srgbClr val="1C1E21"/>
                </a:solidFill>
                <a:effectLst/>
                <a:latin typeface="Times New Roman" panose="02020603050405020304" pitchFamily="18" charset="0"/>
                <a:ea typeface="Calibri" panose="020F0502020204030204" pitchFamily="34" charset="0"/>
                <a:cs typeface="Times New Roman" panose="02020603050405020304" pitchFamily="18" charset="0"/>
              </a:rPr>
              <a:t>PHIẾU HỌC TẬP SỐ 3</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p:cNvSpPr/>
          <p:nvPr/>
        </p:nvSpPr>
        <p:spPr>
          <a:xfrm>
            <a:off x="34343" y="384503"/>
            <a:ext cx="12157657" cy="6356420"/>
          </a:xfrm>
          <a:prstGeom prst="rect">
            <a:avLst/>
          </a:prstGeom>
        </p:spPr>
        <p:txBody>
          <a:bodyPr wrap="square">
            <a:spAutoFit/>
          </a:bodyPr>
          <a:lstStyle/>
          <a:p>
            <a:pPr>
              <a:lnSpc>
                <a:spcPct val="115000"/>
              </a:lnSpc>
              <a:spcAft>
                <a:spcPts val="1000"/>
              </a:spcAft>
            </a:pP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Đọc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kĩ</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đoạn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trích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sau</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trả</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lời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câu</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hỏi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Vắng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lặng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đến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phát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sợ</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Cây</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còn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lại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xơ</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xác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Đất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nóng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Khói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đen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vật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vờ</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từng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cụm</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không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trung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che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gì</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xa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anh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cao</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xa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nhìn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thấy</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chúng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tôi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không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Chắc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anh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ấy</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cái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ống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nhòm</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thể</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thu</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cả</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trái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đất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vào</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tầm</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mắt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Tôi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đến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gần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quả</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bom</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Cảm</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thấy</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ánh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mắt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anh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chiến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sỹ</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dõi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theo</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mình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tôi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không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sợ</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nữa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Tôi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sẽ</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không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khom</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anh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ấy</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không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thích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cái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kiểu</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khom</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khi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thể</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cứ</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đàng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hoàng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mà</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bước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tới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Trích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Ngữ</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văn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9 –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tập</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hai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NXB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giáo</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dục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2014)</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US" sz="2400" b="1" dirty="0" err="1">
                <a:effectLst/>
                <a:latin typeface="Times New Roman" panose="02020603050405020304" pitchFamily="18" charset="0"/>
                <a:ea typeface="Calibri" panose="020F0502020204030204" pitchFamily="34" charset="0"/>
                <a:cs typeface="Times New Roman" panose="02020603050405020304" pitchFamily="18" charset="0"/>
              </a:rPr>
              <a:t>Câu</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1:</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Tìm</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chỉ</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rõ</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kiểu</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thành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phần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biệt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lập</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đoạn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trích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US" sz="2400" b="1" dirty="0" err="1">
                <a:effectLst/>
                <a:latin typeface="Times New Roman" panose="02020603050405020304" pitchFamily="18" charset="0"/>
                <a:ea typeface="Calibri" panose="020F0502020204030204" pitchFamily="34" charset="0"/>
                <a:cs typeface="Times New Roman" panose="02020603050405020304" pitchFamily="18" charset="0"/>
              </a:rPr>
              <a:t>Câu</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2:</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Điều</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gì</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khiến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nhân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vật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tôi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đến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gần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quả</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bom</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lại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cảm</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thấy</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không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sợ</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nữa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US" sz="2400" b="1" dirty="0" err="1">
                <a:effectLst/>
                <a:latin typeface="Times New Roman" panose="02020603050405020304" pitchFamily="18" charset="0"/>
                <a:ea typeface="Calibri" panose="020F0502020204030204" pitchFamily="34" charset="0"/>
                <a:cs typeface="Times New Roman" panose="02020603050405020304" pitchFamily="18" charset="0"/>
              </a:rPr>
              <a:t>Câu</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3:</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câu</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văn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Chắc</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anh</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ấy</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cái</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ống</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nhòm</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thể</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thu</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cả</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trái</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đất</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vào</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tầm</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mắt</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tác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giả</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sử</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dụng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biện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pháp</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nghệ</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thuật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gì</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Biên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pháp</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đó</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tác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dụng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gì</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việc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thể</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tình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cảm</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nhân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vật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tôi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với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anhh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lính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cao</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xạ</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US" sz="2400" b="1" dirty="0" err="1">
                <a:effectLst/>
                <a:latin typeface="Times New Roman" panose="02020603050405020304" pitchFamily="18" charset="0"/>
                <a:ea typeface="Calibri" panose="020F0502020204030204" pitchFamily="34" charset="0"/>
                <a:cs typeface="Times New Roman" panose="02020603050405020304" pitchFamily="18" charset="0"/>
              </a:rPr>
              <a:t>Câu</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4:</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Suy</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nghĩ</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tôi</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sẽ</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không</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đi</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khom</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cho</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thấy</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nét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đẹp</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gì</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nhân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vật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tôi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919059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1224951"/>
          </a:xfrm>
          <a:prstGeom prst="rect">
            <a:avLst/>
          </a:prstGeom>
        </p:spPr>
        <p:txBody>
          <a:bodyPr wrap="square">
            <a:spAutoFit/>
          </a:bodyPr>
          <a:lstStyle/>
          <a:p>
            <a:pPr algn="just" fontAlgn="base">
              <a:lnSpc>
                <a:spcPct val="115000"/>
              </a:lnSpc>
              <a:spcAft>
                <a:spcPts val="0"/>
              </a:spcAft>
            </a:pPr>
            <a:r>
              <a:rPr lang="pt-BR" sz="3200" b="1" dirty="0">
                <a:latin typeface="Times New Roman" panose="02020603050405020304" pitchFamily="18" charset="0"/>
                <a:ea typeface="Calibri" panose="020F0502020204030204" pitchFamily="34" charset="0"/>
                <a:cs typeface="Times New Roman" panose="02020603050405020304" pitchFamily="18" charset="0"/>
              </a:rPr>
              <a:t>Đề 1: Phân tích nhân vật Phương Định trong truyện ngắn “Những ngôi sao xa xôi” của nhà văn Lê Minh Khuê</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Rectangle 2"/>
          <p:cNvSpPr/>
          <p:nvPr/>
        </p:nvSpPr>
        <p:spPr>
          <a:xfrm>
            <a:off x="0" y="1149136"/>
            <a:ext cx="12192000" cy="5262979"/>
          </a:xfrm>
          <a:prstGeom prst="rect">
            <a:avLst/>
          </a:prstGeom>
        </p:spPr>
        <p:txBody>
          <a:bodyPr wrap="square">
            <a:spAutoFit/>
          </a:bodyPr>
          <a:lstStyle/>
          <a:p>
            <a:pPr algn="just"/>
            <a:r>
              <a:rPr lang="vi-VN" sz="2800" b="1" dirty="0">
                <a:solidFill>
                  <a:srgbClr val="FF0000"/>
                </a:solidFill>
                <a:latin typeface="Times New Roman" panose="02020603050405020304" pitchFamily="18" charset="0"/>
                <a:cs typeface="Times New Roman" panose="02020603050405020304" pitchFamily="18" charset="0"/>
              </a:rPr>
              <a:t>1. Mở bài</a:t>
            </a:r>
            <a:endParaRPr lang="vi-VN" sz="2800" dirty="0">
              <a:solidFill>
                <a:srgbClr val="FF0000"/>
              </a:solidFill>
              <a:latin typeface="Times New Roman" panose="02020603050405020304" pitchFamily="18" charset="0"/>
              <a:cs typeface="Times New Roman" panose="02020603050405020304" pitchFamily="18" charset="0"/>
            </a:endParaRPr>
          </a:p>
          <a:p>
            <a:pPr algn="just"/>
            <a:r>
              <a:rPr lang="vi-VN" sz="2800" dirty="0">
                <a:latin typeface="Times New Roman" panose="02020603050405020304" pitchFamily="18" charset="0"/>
                <a:cs typeface="Times New Roman" panose="02020603050405020304" pitchFamily="18" charset="0"/>
              </a:rPr>
              <a:t>– </a:t>
            </a:r>
            <a:r>
              <a:rPr lang="vi-VN" sz="2800" b="1" dirty="0">
                <a:latin typeface="Times New Roman" panose="02020603050405020304" pitchFamily="18" charset="0"/>
                <a:cs typeface="Times New Roman" panose="02020603050405020304" pitchFamily="18" charset="0"/>
              </a:rPr>
              <a:t>Giới thiệu về tác giả Lê Minh Khuê</a:t>
            </a:r>
            <a:r>
              <a:rPr lang="vi-VN" sz="2800" dirty="0">
                <a:latin typeface="Times New Roman" panose="02020603050405020304" pitchFamily="18" charset="0"/>
                <a:cs typeface="Times New Roman" panose="02020603050405020304" pitchFamily="18" charset="0"/>
              </a:rPr>
              <a:t>: Lê Minh Khuê là một trong số những cây bút nữ chuyên viết về truyện ngắn, trưởng thành từ trong cuộc kháng chiến chống Mĩ của dân tộc. Những trang viết của bà luôn hướng tới cuộc sống và sự chiến đấu của những con người trẻ tuổi trên con đường Trường Sơn huyền thoại</a:t>
            </a:r>
          </a:p>
          <a:p>
            <a:pPr algn="just"/>
            <a:r>
              <a:rPr lang="vi-VN" sz="2800" dirty="0">
                <a:latin typeface="Times New Roman" panose="02020603050405020304" pitchFamily="18" charset="0"/>
                <a:cs typeface="Times New Roman" panose="02020603050405020304" pitchFamily="18" charset="0"/>
              </a:rPr>
              <a:t>–</a:t>
            </a:r>
            <a:r>
              <a:rPr lang="vi-VN" sz="2800" b="1" dirty="0">
                <a:latin typeface="Times New Roman" panose="02020603050405020304" pitchFamily="18" charset="0"/>
                <a:cs typeface="Times New Roman" panose="02020603050405020304" pitchFamily="18" charset="0"/>
              </a:rPr>
              <a:t> Giới thiệu về truyện ngắn </a:t>
            </a:r>
            <a:r>
              <a:rPr lang="vi-VN" sz="2800" b="1" i="1" dirty="0">
                <a:latin typeface="Times New Roman" panose="02020603050405020304" pitchFamily="18" charset="0"/>
                <a:cs typeface="Times New Roman" panose="02020603050405020304" pitchFamily="18" charset="0"/>
              </a:rPr>
              <a:t>Những ngôi sao xa xôi</a:t>
            </a:r>
            <a:r>
              <a:rPr lang="vi-VN" sz="2800" i="1"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là một trong số những sáng tác tiêu biểu của Lê Minh Khuê</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truyện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viết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năm</a:t>
            </a:r>
            <a:r>
              <a:rPr lang="en-US" sz="2800" dirty="0">
                <a:latin typeface="Times New Roman" panose="02020603050405020304" pitchFamily="18" charset="0"/>
                <a:cs typeface="Times New Roman" panose="02020603050405020304" pitchFamily="18" charset="0"/>
              </a:rPr>
              <a:t> 1971, </a:t>
            </a:r>
            <a:r>
              <a:rPr lang="en-US" sz="2800" dirty="0" err="1">
                <a:latin typeface="Times New Roman" panose="02020603050405020304" pitchFamily="18" charset="0"/>
                <a:cs typeface="Times New Roman" panose="02020603050405020304" pitchFamily="18" charset="0"/>
              </a:rPr>
              <a:t>khi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cuộc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chiến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chống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Mĩ</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tộc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đang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diễn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liệt</a:t>
            </a:r>
            <a:r>
              <a:rPr lang="en-US" sz="2800" dirty="0">
                <a:latin typeface="Times New Roman" panose="02020603050405020304" pitchFamily="18" charset="0"/>
                <a:cs typeface="Times New Roman" panose="02020603050405020304" pitchFamily="18" charset="0"/>
              </a:rPr>
              <a:t>.</a:t>
            </a:r>
            <a:endParaRPr lang="vi-VN" sz="2800" dirty="0">
              <a:latin typeface="Times New Roman" panose="02020603050405020304" pitchFamily="18" charset="0"/>
              <a:cs typeface="Times New Roman" panose="02020603050405020304" pitchFamily="18" charset="0"/>
            </a:endParaRPr>
          </a:p>
          <a:p>
            <a:pPr algn="just"/>
            <a:r>
              <a:rPr lang="vi-VN" sz="2800" dirty="0">
                <a:latin typeface="Times New Roman" panose="02020603050405020304" pitchFamily="18" charset="0"/>
                <a:cs typeface="Times New Roman" panose="02020603050405020304" pitchFamily="18" charset="0"/>
              </a:rPr>
              <a:t>– </a:t>
            </a:r>
            <a:r>
              <a:rPr lang="vi-VN" sz="2800" b="1" dirty="0">
                <a:latin typeface="Times New Roman" panose="02020603050405020304" pitchFamily="18" charset="0"/>
                <a:cs typeface="Times New Roman" panose="02020603050405020304" pitchFamily="18" charset="0"/>
              </a:rPr>
              <a:t>Giới thiệu khái quát về nhân vật Phương Định</a:t>
            </a:r>
            <a:r>
              <a:rPr lang="en-US" sz="2800" b="1"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vật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chính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truyện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cô</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mộng,hồn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nhiên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quan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nhưng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dũng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cảm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gan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yêu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nước</a:t>
            </a:r>
            <a:r>
              <a:rPr lang="en-US" sz="2800" dirty="0">
                <a:latin typeface="Times New Roman" panose="02020603050405020304" pitchFamily="18" charset="0"/>
                <a:cs typeface="Times New Roman" panose="02020603050405020304" pitchFamily="18" charset="0"/>
              </a:rPr>
              <a:t>. Ở </a:t>
            </a:r>
            <a:r>
              <a:rPr lang="en-US" sz="2800" dirty="0" err="1">
                <a:latin typeface="Times New Roman" panose="02020603050405020304" pitchFamily="18" charset="0"/>
                <a:cs typeface="Times New Roman" panose="02020603050405020304" pitchFamily="18" charset="0"/>
              </a:rPr>
              <a:t>cô</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vẻ</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đẹp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chung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thế</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hệ</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trẻ</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kì</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chiến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chống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Mĩ</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cứu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nước</a:t>
            </a:r>
            <a:r>
              <a:rPr lang="en-US" sz="2800" dirty="0">
                <a:latin typeface="Times New Roman" panose="02020603050405020304" pitchFamily="18" charset="0"/>
                <a:cs typeface="Times New Roman" panose="02020603050405020304" pitchFamily="18" charset="0"/>
              </a:rPr>
              <a:t>.</a:t>
            </a:r>
            <a:endParaRPr lang="vi-VN" sz="2800" i="0" dirty="0">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6232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46331"/>
          </a:xfrm>
          <a:prstGeom prst="rect">
            <a:avLst/>
          </a:prstGeom>
        </p:spPr>
        <p:txBody>
          <a:bodyPr wrap="square">
            <a:spAutoFit/>
          </a:bodyPr>
          <a:lstStyle/>
          <a:p>
            <a:pPr algn="just"/>
            <a:r>
              <a:rPr lang="en-US" b="1" dirty="0">
                <a:solidFill>
                  <a:srgbClr val="FF0000"/>
                </a:solidFill>
                <a:latin typeface="Times New Roman" panose="02020603050405020304" pitchFamily="18" charset="0"/>
                <a:cs typeface="Times New Roman" panose="02020603050405020304" pitchFamily="18" charset="0"/>
              </a:rPr>
              <a:t>2. </a:t>
            </a:r>
            <a:r>
              <a:rPr lang="en-US" b="1" dirty="0" err="1">
                <a:solidFill>
                  <a:srgbClr val="FF0000"/>
                </a:solidFill>
                <a:latin typeface="Times New Roman" panose="02020603050405020304" pitchFamily="18" charset="0"/>
                <a:cs typeface="Times New Roman" panose="02020603050405020304" pitchFamily="18" charset="0"/>
              </a:rPr>
              <a:t>Thân</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bài</a:t>
            </a:r>
            <a:endParaRPr lang="en-US" dirty="0">
              <a:solidFill>
                <a:srgbClr val="FF0000"/>
              </a:solidFill>
              <a:latin typeface="Times New Roman" panose="02020603050405020304" pitchFamily="18" charset="0"/>
              <a:cs typeface="Times New Roman" panose="02020603050405020304" pitchFamily="18" charset="0"/>
            </a:endParaRPr>
          </a:p>
          <a:p>
            <a:pPr algn="just"/>
            <a:r>
              <a:rPr lang="en-US" b="1" i="1" dirty="0">
                <a:solidFill>
                  <a:srgbClr val="333333"/>
                </a:solidFill>
                <a:latin typeface="Times New Roman" panose="02020603050405020304" pitchFamily="18" charset="0"/>
                <a:cs typeface="Times New Roman" panose="02020603050405020304" pitchFamily="18" charset="0"/>
              </a:rPr>
              <a:t>- </a:t>
            </a:r>
            <a:r>
              <a:rPr lang="en-US" b="1" i="1" dirty="0">
                <a:solidFill>
                  <a:srgbClr val="FF0000"/>
                </a:solidFill>
                <a:latin typeface="Times New Roman" panose="02020603050405020304" pitchFamily="18" charset="0"/>
                <a:cs typeface="Times New Roman" panose="02020603050405020304" pitchFamily="18" charset="0"/>
              </a:rPr>
              <a:t>Ý 1:  </a:t>
            </a:r>
            <a:r>
              <a:rPr lang="en-US" b="1" i="1" dirty="0" err="1">
                <a:solidFill>
                  <a:srgbClr val="FF0000"/>
                </a:solidFill>
                <a:latin typeface="Times New Roman" panose="02020603050405020304" pitchFamily="18" charset="0"/>
                <a:cs typeface="Times New Roman" panose="02020603050405020304" pitchFamily="18" charset="0"/>
              </a:rPr>
              <a:t>Hoàn</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cảnh</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sống</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và</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chiến</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đấu</a:t>
            </a:r>
            <a:endParaRPr lang="en-US" b="0" i="0" dirty="0">
              <a:solidFill>
                <a:srgbClr val="FF0000"/>
              </a:solidFill>
              <a:effectLst/>
              <a:latin typeface="Times New Roman" panose="02020603050405020304" pitchFamily="18" charset="0"/>
              <a:cs typeface="Times New Roman" panose="02020603050405020304" pitchFamily="18" charset="0"/>
            </a:endParaRPr>
          </a:p>
        </p:txBody>
      </p:sp>
      <p:sp>
        <p:nvSpPr>
          <p:cNvPr id="5" name="Rectangle 4"/>
          <p:cNvSpPr/>
          <p:nvPr/>
        </p:nvSpPr>
        <p:spPr>
          <a:xfrm>
            <a:off x="0" y="474345"/>
            <a:ext cx="12192000" cy="1477328"/>
          </a:xfrm>
          <a:prstGeom prst="rect">
            <a:avLst/>
          </a:prstGeom>
        </p:spPr>
        <p:txBody>
          <a:bodyPr wrap="square">
            <a:spAutoFit/>
          </a:bodyPr>
          <a:lstStyle/>
          <a:p>
            <a:r>
              <a:rPr lang="vi-VN" dirty="0">
                <a:solidFill>
                  <a:srgbClr val="333333"/>
                </a:solidFill>
                <a:latin typeface="Times New Roman" panose="02020603050405020304" pitchFamily="18" charset="0"/>
                <a:cs typeface="Times New Roman" panose="02020603050405020304" pitchFamily="18" charset="0"/>
              </a:rPr>
              <a:t>– Không gian con đường: hiểm nguy, dữ dội với những trận mưa bom: </a:t>
            </a:r>
            <a:r>
              <a:rPr lang="vi-VN" i="1" dirty="0">
                <a:solidFill>
                  <a:srgbClr val="333333"/>
                </a:solidFill>
                <a:latin typeface="Times New Roman" panose="02020603050405020304" pitchFamily="18" charset="0"/>
                <a:cs typeface="Times New Roman" panose="02020603050405020304" pitchFamily="18" charset="0"/>
              </a:rPr>
              <a:t>con đường bị đánh lở loét … gỉ nằm trong đất”, “máy bay rít… khó chịu và căng thẳng”, “bom nổ hình trên đầu”, “quả bom nằm lạnh lùng … gỉ vàng”</a:t>
            </a:r>
            <a:endParaRPr lang="vi-VN" dirty="0">
              <a:solidFill>
                <a:srgbClr val="333333"/>
              </a:solidFill>
              <a:latin typeface="Times New Roman" panose="02020603050405020304" pitchFamily="18" charset="0"/>
              <a:cs typeface="Times New Roman" panose="02020603050405020304" pitchFamily="18" charset="0"/>
            </a:endParaRPr>
          </a:p>
          <a:p>
            <a:r>
              <a:rPr lang="vi-VN" dirty="0">
                <a:solidFill>
                  <a:srgbClr val="333333"/>
                </a:solidFill>
                <a:latin typeface="Times New Roman" panose="02020603050405020304" pitchFamily="18" charset="0"/>
                <a:cs typeface="Times New Roman" panose="02020603050405020304" pitchFamily="18" charset="0"/>
              </a:rPr>
              <a:t>– Không gian hang đá: thiếu thốn</a:t>
            </a:r>
          </a:p>
          <a:p>
            <a:r>
              <a:rPr lang="vi-VN" dirty="0">
                <a:solidFill>
                  <a:srgbClr val="333333"/>
                </a:solidFill>
                <a:latin typeface="Times New Roman" panose="02020603050405020304" pitchFamily="18" charset="0"/>
                <a:cs typeface="Times New Roman" panose="02020603050405020304" pitchFamily="18" charset="0"/>
              </a:rPr>
              <a:t>=&gt; Không gian hiểm nguy và thiếu thốn, trong cái hiện thực khắc nghiệt và dữ dội của cuộc chiến tranh chống Mĩ cứu nước. Trong hoàn cảnh ấy, những nét đẹp trong tâm hồn họ hiện lên thật rõ nét.</a:t>
            </a:r>
            <a:endParaRPr lang="vi-VN" b="0" i="0" dirty="0">
              <a:solidFill>
                <a:srgbClr val="333333"/>
              </a:solidFill>
              <a:effectLst/>
              <a:latin typeface="Times New Roman" panose="02020603050405020304" pitchFamily="18" charset="0"/>
              <a:cs typeface="Times New Roman" panose="02020603050405020304" pitchFamily="18" charset="0"/>
            </a:endParaRPr>
          </a:p>
        </p:txBody>
      </p:sp>
      <p:sp>
        <p:nvSpPr>
          <p:cNvPr id="6" name="Rectangle 5"/>
          <p:cNvSpPr/>
          <p:nvPr/>
        </p:nvSpPr>
        <p:spPr>
          <a:xfrm>
            <a:off x="0" y="1779687"/>
            <a:ext cx="12192000" cy="5078313"/>
          </a:xfrm>
          <a:prstGeom prst="rect">
            <a:avLst/>
          </a:prstGeom>
        </p:spPr>
        <p:txBody>
          <a:bodyPr wrap="square">
            <a:spAutoFit/>
          </a:bodyPr>
          <a:lstStyle/>
          <a:p>
            <a:pPr marL="285750" indent="-285750">
              <a:buFontTx/>
              <a:buChar char="-"/>
            </a:pPr>
            <a:r>
              <a:rPr lang="en-US" b="1" i="1" dirty="0">
                <a:solidFill>
                  <a:srgbClr val="FF0000"/>
                </a:solidFill>
                <a:latin typeface="Times New Roman" panose="02020603050405020304" pitchFamily="18" charset="0"/>
                <a:cs typeface="Times New Roman" panose="02020603050405020304" pitchFamily="18" charset="0"/>
              </a:rPr>
              <a:t>Ý 2: </a:t>
            </a:r>
            <a:r>
              <a:rPr lang="en-US" b="1" i="1" dirty="0" err="1">
                <a:solidFill>
                  <a:srgbClr val="FF0000"/>
                </a:solidFill>
                <a:latin typeface="Times New Roman" panose="02020603050405020304" pitchFamily="18" charset="0"/>
                <a:cs typeface="Times New Roman" panose="02020603050405020304" pitchFamily="18" charset="0"/>
              </a:rPr>
              <a:t>vẻ</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đẹp</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của</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Phương</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Định</a:t>
            </a:r>
            <a:endParaRPr lang="en-US" b="1" i="1" dirty="0">
              <a:solidFill>
                <a:srgbClr val="FF0000"/>
              </a:solidFill>
              <a:latin typeface="Times New Roman" panose="02020603050405020304" pitchFamily="18" charset="0"/>
              <a:cs typeface="Times New Roman" panose="02020603050405020304" pitchFamily="18" charset="0"/>
            </a:endParaRPr>
          </a:p>
          <a:p>
            <a:r>
              <a:rPr lang="vi-VN" dirty="0">
                <a:solidFill>
                  <a:srgbClr val="333333"/>
                </a:solidFill>
                <a:latin typeface="Times New Roman" panose="02020603050405020304" pitchFamily="18" charset="0"/>
                <a:cs typeface="Times New Roman" panose="02020603050405020304" pitchFamily="18" charset="0"/>
              </a:rPr>
              <a:t>– </a:t>
            </a:r>
            <a:r>
              <a:rPr lang="vi-VN" b="1" i="1" dirty="0">
                <a:solidFill>
                  <a:srgbClr val="333333"/>
                </a:solidFill>
                <a:latin typeface="Times New Roman" panose="02020603050405020304" pitchFamily="18" charset="0"/>
                <a:cs typeface="Times New Roman" panose="02020603050405020304" pitchFamily="18" charset="0"/>
              </a:rPr>
              <a:t>Lòng dũng cảm, sự kiên cường và luôn có tinh thần trách nhiệm cao</a:t>
            </a:r>
            <a:r>
              <a:rPr lang="en-US" b="1" i="1" dirty="0">
                <a:solidFill>
                  <a:srgbClr val="333333"/>
                </a:solidFill>
                <a:latin typeface="Times New Roman" panose="02020603050405020304" pitchFamily="18" charset="0"/>
                <a:cs typeface="Times New Roman" panose="02020603050405020304" pitchFamily="18" charset="0"/>
              </a:rPr>
              <a:t> </a:t>
            </a:r>
            <a:r>
              <a:rPr lang="en-US" b="1" i="1" dirty="0" err="1">
                <a:solidFill>
                  <a:srgbClr val="333333"/>
                </a:solidFill>
                <a:latin typeface="Times New Roman" panose="02020603050405020304" pitchFamily="18" charset="0"/>
                <a:cs typeface="Times New Roman" panose="02020603050405020304" pitchFamily="18" charset="0"/>
              </a:rPr>
              <a:t>trong</a:t>
            </a:r>
            <a:r>
              <a:rPr lang="en-US" b="1" i="1" dirty="0">
                <a:solidFill>
                  <a:srgbClr val="333333"/>
                </a:solidFill>
                <a:latin typeface="Times New Roman" panose="02020603050405020304" pitchFamily="18" charset="0"/>
                <a:cs typeface="Times New Roman" panose="02020603050405020304" pitchFamily="18" charset="0"/>
              </a:rPr>
              <a:t> </a:t>
            </a:r>
            <a:r>
              <a:rPr lang="en-US" b="1" i="1" dirty="0" err="1">
                <a:solidFill>
                  <a:srgbClr val="333333"/>
                </a:solidFill>
                <a:latin typeface="Times New Roman" panose="02020603050405020304" pitchFamily="18" charset="0"/>
                <a:cs typeface="Times New Roman" panose="02020603050405020304" pitchFamily="18" charset="0"/>
              </a:rPr>
              <a:t>công</a:t>
            </a:r>
            <a:r>
              <a:rPr lang="en-US" b="1" i="1" dirty="0">
                <a:solidFill>
                  <a:srgbClr val="333333"/>
                </a:solidFill>
                <a:latin typeface="Times New Roman" panose="02020603050405020304" pitchFamily="18" charset="0"/>
                <a:cs typeface="Times New Roman" panose="02020603050405020304" pitchFamily="18" charset="0"/>
              </a:rPr>
              <a:t> </a:t>
            </a:r>
            <a:r>
              <a:rPr lang="en-US" b="1" i="1" dirty="0" err="1">
                <a:solidFill>
                  <a:srgbClr val="333333"/>
                </a:solidFill>
                <a:latin typeface="Times New Roman" panose="02020603050405020304" pitchFamily="18" charset="0"/>
                <a:cs typeface="Times New Roman" panose="02020603050405020304" pitchFamily="18" charset="0"/>
              </a:rPr>
              <a:t>việc</a:t>
            </a:r>
            <a:r>
              <a:rPr lang="en-US" b="1" i="1" dirty="0">
                <a:solidFill>
                  <a:srgbClr val="333333"/>
                </a:solidFill>
                <a:latin typeface="Times New Roman" panose="02020603050405020304" pitchFamily="18" charset="0"/>
                <a:cs typeface="Times New Roman" panose="02020603050405020304" pitchFamily="18" charset="0"/>
              </a:rPr>
              <a:t>.</a:t>
            </a:r>
            <a:endParaRPr lang="vi-VN" b="1" i="1" dirty="0">
              <a:solidFill>
                <a:srgbClr val="333333"/>
              </a:solidFill>
              <a:latin typeface="Times New Roman" panose="02020603050405020304" pitchFamily="18" charset="0"/>
              <a:cs typeface="Times New Roman" panose="02020603050405020304" pitchFamily="18" charset="0"/>
            </a:endParaRPr>
          </a:p>
          <a:p>
            <a:r>
              <a:rPr lang="vi-VN" dirty="0">
                <a:solidFill>
                  <a:srgbClr val="333333"/>
                </a:solidFill>
                <a:latin typeface="Times New Roman" panose="02020603050405020304" pitchFamily="18" charset="0"/>
                <a:cs typeface="Times New Roman" panose="02020603050405020304" pitchFamily="18" charset="0"/>
              </a:rPr>
              <a:t>     + Làm việc trên tuyến đường cao điểm với công việc hiểm nguy, có thể đối diện với thần chết bất cứ lúc nào.</a:t>
            </a:r>
          </a:p>
          <a:p>
            <a:r>
              <a:rPr lang="vi-VN" dirty="0">
                <a:solidFill>
                  <a:srgbClr val="333333"/>
                </a:solidFill>
                <a:latin typeface="Times New Roman" panose="02020603050405020304" pitchFamily="18" charset="0"/>
                <a:cs typeface="Times New Roman" panose="02020603050405020304" pitchFamily="18" charset="0"/>
              </a:rPr>
              <a:t>     + Họ thật gan dạ khi có những lần </a:t>
            </a:r>
            <a:r>
              <a:rPr lang="vi-VN" i="1" dirty="0">
                <a:solidFill>
                  <a:srgbClr val="333333"/>
                </a:solidFill>
                <a:latin typeface="Times New Roman" panose="02020603050405020304" pitchFamily="18" charset="0"/>
                <a:cs typeface="Times New Roman" panose="02020603050405020304" pitchFamily="18" charset="0"/>
              </a:rPr>
              <a:t>“Thần kinh căng như chão, tim đập bất chấp cả nhịp điệu, chân chạy trên những nền đất có nhiều quả bom chưa nổ” </a:t>
            </a:r>
            <a:r>
              <a:rPr lang="vi-VN" dirty="0">
                <a:solidFill>
                  <a:srgbClr val="333333"/>
                </a:solidFill>
                <a:latin typeface="Times New Roman" panose="02020603050405020304" pitchFamily="18" charset="0"/>
                <a:cs typeface="Times New Roman" panose="02020603050405020304" pitchFamily="18" charset="0"/>
              </a:rPr>
              <a:t>rồi </a:t>
            </a:r>
            <a:r>
              <a:rPr lang="vi-VN" i="1" dirty="0">
                <a:solidFill>
                  <a:srgbClr val="333333"/>
                </a:solidFill>
                <a:latin typeface="Times New Roman" panose="02020603050405020304" pitchFamily="18" charset="0"/>
                <a:cs typeface="Times New Roman" panose="02020603050405020304" pitchFamily="18" charset="0"/>
              </a:rPr>
              <a:t>“Đất bốc khói, không khí bàng hoàng, máy bay ầm ĩ”.</a:t>
            </a:r>
            <a:endParaRPr lang="vi-VN" dirty="0">
              <a:solidFill>
                <a:srgbClr val="333333"/>
              </a:solidFill>
              <a:latin typeface="Times New Roman" panose="02020603050405020304" pitchFamily="18" charset="0"/>
              <a:cs typeface="Times New Roman" panose="02020603050405020304" pitchFamily="18" charset="0"/>
            </a:endParaRPr>
          </a:p>
          <a:p>
            <a:r>
              <a:rPr lang="vi-VN" dirty="0">
                <a:solidFill>
                  <a:srgbClr val="333333"/>
                </a:solidFill>
                <a:latin typeface="Times New Roman" panose="02020603050405020304" pitchFamily="18" charset="0"/>
                <a:cs typeface="Times New Roman" panose="02020603050405020304" pitchFamily="18" charset="0"/>
              </a:rPr>
              <a:t>– Lạc quan, yêu đời: </a:t>
            </a:r>
            <a:r>
              <a:rPr lang="vi-VN" i="1" dirty="0">
                <a:solidFill>
                  <a:srgbClr val="333333"/>
                </a:solidFill>
                <a:latin typeface="Times New Roman" panose="02020603050405020304" pitchFamily="18" charset="0"/>
                <a:cs typeface="Times New Roman" panose="02020603050405020304" pitchFamily="18" charset="0"/>
              </a:rPr>
              <a:t>Chúng tôi bị bom vùi luôn. Khi bò trên cao điểm chỉ thấy hai con mắt lấp lánh cười: Hàm răng trắng khuôn mặt nhem nhuốc – “Những con qủy mắt đen”</a:t>
            </a:r>
            <a:endParaRPr lang="vi-VN" dirty="0">
              <a:solidFill>
                <a:srgbClr val="333333"/>
              </a:solidFill>
              <a:latin typeface="Times New Roman" panose="02020603050405020304" pitchFamily="18" charset="0"/>
              <a:cs typeface="Times New Roman" panose="02020603050405020304" pitchFamily="18" charset="0"/>
            </a:endParaRPr>
          </a:p>
          <a:p>
            <a:r>
              <a:rPr lang="vi-VN" dirty="0">
                <a:solidFill>
                  <a:srgbClr val="333333"/>
                </a:solidFill>
                <a:latin typeface="Times New Roman" panose="02020603050405020304" pitchFamily="18" charset="0"/>
                <a:cs typeface="Times New Roman" panose="02020603050405020304" pitchFamily="18" charset="0"/>
              </a:rPr>
              <a:t>– </a:t>
            </a:r>
            <a:r>
              <a:rPr lang="vi-VN" b="1" i="1" dirty="0">
                <a:solidFill>
                  <a:srgbClr val="333333"/>
                </a:solidFill>
                <a:latin typeface="Times New Roman" panose="02020603050405020304" pitchFamily="18" charset="0"/>
                <a:cs typeface="Times New Roman" panose="02020603050405020304" pitchFamily="18" charset="0"/>
              </a:rPr>
              <a:t>Phương Định cũng là một cô gái giàu tình cảm, gắn kết hết mực với đồng đội.</a:t>
            </a:r>
          </a:p>
          <a:p>
            <a:r>
              <a:rPr lang="vi-VN" dirty="0">
                <a:solidFill>
                  <a:srgbClr val="333333"/>
                </a:solidFill>
                <a:latin typeface="Times New Roman" panose="02020603050405020304" pitchFamily="18" charset="0"/>
                <a:cs typeface="Times New Roman" panose="02020603050405020304" pitchFamily="18" charset="0"/>
              </a:rPr>
              <a:t>     + Hiểu rõ tính cách của chị Thao, của Nho</a:t>
            </a:r>
          </a:p>
          <a:p>
            <a:r>
              <a:rPr lang="vi-VN" dirty="0">
                <a:solidFill>
                  <a:srgbClr val="333333"/>
                </a:solidFill>
                <a:latin typeface="Times New Roman" panose="02020603050405020304" pitchFamily="18" charset="0"/>
                <a:cs typeface="Times New Roman" panose="02020603050405020304" pitchFamily="18" charset="0"/>
              </a:rPr>
              <a:t>     + Lo lắng cho đồng đội</a:t>
            </a:r>
          </a:p>
          <a:p>
            <a:r>
              <a:rPr lang="vi-VN" dirty="0">
                <a:solidFill>
                  <a:srgbClr val="333333"/>
                </a:solidFill>
                <a:latin typeface="Times New Roman" panose="02020603050405020304" pitchFamily="18" charset="0"/>
                <a:cs typeface="Times New Roman" panose="02020603050405020304" pitchFamily="18" charset="0"/>
              </a:rPr>
              <a:t>     + Cách chăm sóc khi Nho ốm</a:t>
            </a:r>
          </a:p>
          <a:p>
            <a:r>
              <a:rPr lang="vi-VN" dirty="0">
                <a:solidFill>
                  <a:srgbClr val="333333"/>
                </a:solidFill>
                <a:latin typeface="Times New Roman" panose="02020603050405020304" pitchFamily="18" charset="0"/>
                <a:cs typeface="Times New Roman" panose="02020603050405020304" pitchFamily="18" charset="0"/>
              </a:rPr>
              <a:t>–</a:t>
            </a:r>
            <a:r>
              <a:rPr lang="vi-VN" b="1" i="1" dirty="0">
                <a:solidFill>
                  <a:srgbClr val="333333"/>
                </a:solidFill>
                <a:latin typeface="Times New Roman" panose="02020603050405020304" pitchFamily="18" charset="0"/>
                <a:cs typeface="Times New Roman" panose="02020603050405020304" pitchFamily="18" charset="0"/>
              </a:rPr>
              <a:t> Hồn nhiên, giàu mơ mộng và lãng mạn, yêu đời</a:t>
            </a:r>
          </a:p>
          <a:p>
            <a:r>
              <a:rPr lang="vi-VN" dirty="0">
                <a:solidFill>
                  <a:srgbClr val="333333"/>
                </a:solidFill>
                <a:latin typeface="Times New Roman" panose="02020603050405020304" pitchFamily="18" charset="0"/>
                <a:cs typeface="Times New Roman" panose="02020603050405020304" pitchFamily="18" charset="0"/>
              </a:rPr>
              <a:t>     + Phương Định là một cô gái Hà Nội, có tuổi thơ hồn nhiên sống vô tư bên mẹ mình chỉ trong căn buồng rất nhỏ ở một thành phố yên tĩnh trong những ngày thanh bình trước chiến tranh ở thành phố của mình.</a:t>
            </a:r>
          </a:p>
          <a:p>
            <a:r>
              <a:rPr lang="vi-VN" dirty="0">
                <a:solidFill>
                  <a:srgbClr val="333333"/>
                </a:solidFill>
                <a:latin typeface="Times New Roman" panose="02020603050405020304" pitchFamily="18" charset="0"/>
                <a:cs typeface="Times New Roman" panose="02020603050405020304" pitchFamily="18" charset="0"/>
              </a:rPr>
              <a:t>     + Phương Định tự nhận mình là </a:t>
            </a:r>
            <a:r>
              <a:rPr lang="vi-VN" i="1" dirty="0">
                <a:solidFill>
                  <a:srgbClr val="333333"/>
                </a:solidFill>
                <a:latin typeface="Times New Roman" panose="02020603050405020304" pitchFamily="18" charset="0"/>
                <a:cs typeface="Times New Roman" panose="02020603050405020304" pitchFamily="18" charset="0"/>
              </a:rPr>
              <a:t>“một cô gái khá”</a:t>
            </a:r>
            <a:r>
              <a:rPr lang="vi-VN" dirty="0">
                <a:solidFill>
                  <a:srgbClr val="333333"/>
                </a:solidFill>
                <a:latin typeface="Times New Roman" panose="02020603050405020304" pitchFamily="18" charset="0"/>
                <a:cs typeface="Times New Roman" panose="02020603050405020304" pitchFamily="18" charset="0"/>
              </a:rPr>
              <a:t> với </a:t>
            </a:r>
            <a:r>
              <a:rPr lang="vi-VN" i="1" dirty="0">
                <a:solidFill>
                  <a:srgbClr val="333333"/>
                </a:solidFill>
                <a:latin typeface="Times New Roman" panose="02020603050405020304" pitchFamily="18" charset="0"/>
                <a:cs typeface="Times New Roman" panose="02020603050405020304" pitchFamily="18" charset="0"/>
              </a:rPr>
              <a:t>“hai bím tóc dày, tương đối mềm, một cái cổ cao và kiêu hãnh như đài hoa loa kèn” </a:t>
            </a:r>
            <a:r>
              <a:rPr lang="vi-VN" dirty="0">
                <a:solidFill>
                  <a:srgbClr val="333333"/>
                </a:solidFill>
                <a:latin typeface="Times New Roman" panose="02020603050405020304" pitchFamily="18" charset="0"/>
                <a:cs typeface="Times New Roman" panose="02020603050405020304" pitchFamily="18" charset="0"/>
              </a:rPr>
              <a:t>và có lẽ bởi vậy cô thích ngắm mình trong gương.</a:t>
            </a:r>
          </a:p>
          <a:p>
            <a:r>
              <a:rPr lang="vi-VN" dirty="0">
                <a:solidFill>
                  <a:srgbClr val="333333"/>
                </a:solidFill>
                <a:latin typeface="Times New Roman" panose="02020603050405020304" pitchFamily="18" charset="0"/>
                <a:cs typeface="Times New Roman" panose="02020603050405020304" pitchFamily="18" charset="0"/>
              </a:rPr>
              <a:t>     + Phương Định cũng là cô gái hay hát</a:t>
            </a:r>
            <a:endParaRPr lang="en-US" dirty="0">
              <a:solidFill>
                <a:srgbClr val="333333"/>
              </a:solidFill>
              <a:latin typeface="Times New Roman" panose="02020603050405020304" pitchFamily="18" charset="0"/>
              <a:cs typeface="Times New Roman" panose="02020603050405020304" pitchFamily="18" charset="0"/>
            </a:endParaRPr>
          </a:p>
          <a:p>
            <a:r>
              <a:rPr lang="en-US" b="1" i="0" dirty="0">
                <a:solidFill>
                  <a:srgbClr val="FF0000"/>
                </a:solidFill>
                <a:effectLst/>
                <a:latin typeface="Times New Roman" panose="02020603050405020304" pitchFamily="18" charset="0"/>
                <a:cs typeface="Times New Roman" panose="02020603050405020304" pitchFamily="18" charset="0"/>
              </a:rPr>
              <a:t>- Ý 3: </a:t>
            </a:r>
            <a:r>
              <a:rPr lang="en-US" b="1" i="0" dirty="0" err="1">
                <a:solidFill>
                  <a:srgbClr val="FF0000"/>
                </a:solidFill>
                <a:effectLst/>
                <a:latin typeface="Times New Roman" panose="02020603050405020304" pitchFamily="18" charset="0"/>
                <a:cs typeface="Times New Roman" panose="02020603050405020304" pitchFamily="18" charset="0"/>
              </a:rPr>
              <a:t>đặc</a:t>
            </a:r>
            <a:r>
              <a:rPr lang="en-US" b="1" i="0" dirty="0">
                <a:solidFill>
                  <a:srgbClr val="FF0000"/>
                </a:solidFill>
                <a:effectLst/>
                <a:latin typeface="Times New Roman" panose="02020603050405020304" pitchFamily="18" charset="0"/>
                <a:cs typeface="Times New Roman" panose="02020603050405020304" pitchFamily="18" charset="0"/>
              </a:rPr>
              <a:t> </a:t>
            </a:r>
            <a:r>
              <a:rPr lang="en-US" b="1" i="0" dirty="0" err="1">
                <a:solidFill>
                  <a:srgbClr val="FF0000"/>
                </a:solidFill>
                <a:effectLst/>
                <a:latin typeface="Times New Roman" panose="02020603050405020304" pitchFamily="18" charset="0"/>
                <a:cs typeface="Times New Roman" panose="02020603050405020304" pitchFamily="18" charset="0"/>
              </a:rPr>
              <a:t>sác</a:t>
            </a:r>
            <a:r>
              <a:rPr lang="en-US" b="1" i="0" dirty="0">
                <a:solidFill>
                  <a:srgbClr val="FF0000"/>
                </a:solidFill>
                <a:effectLst/>
                <a:latin typeface="Times New Roman" panose="02020603050405020304" pitchFamily="18" charset="0"/>
                <a:cs typeface="Times New Roman" panose="02020603050405020304" pitchFamily="18" charset="0"/>
              </a:rPr>
              <a:t> </a:t>
            </a:r>
            <a:r>
              <a:rPr lang="en-US" b="1" i="0" dirty="0" err="1">
                <a:solidFill>
                  <a:srgbClr val="FF0000"/>
                </a:solidFill>
                <a:effectLst/>
                <a:latin typeface="Times New Roman" panose="02020603050405020304" pitchFamily="18" charset="0"/>
                <a:cs typeface="Times New Roman" panose="02020603050405020304" pitchFamily="18" charset="0"/>
              </a:rPr>
              <a:t>nghệ</a:t>
            </a:r>
            <a:r>
              <a:rPr lang="en-US" b="1" i="0" dirty="0">
                <a:solidFill>
                  <a:srgbClr val="FF0000"/>
                </a:solidFill>
                <a:effectLst/>
                <a:latin typeface="Times New Roman" panose="02020603050405020304" pitchFamily="18" charset="0"/>
                <a:cs typeface="Times New Roman" panose="02020603050405020304" pitchFamily="18" charset="0"/>
              </a:rPr>
              <a:t> </a:t>
            </a:r>
            <a:r>
              <a:rPr lang="en-US" b="1" i="0" dirty="0" err="1">
                <a:solidFill>
                  <a:srgbClr val="FF0000"/>
                </a:solidFill>
                <a:effectLst/>
                <a:latin typeface="Times New Roman" panose="02020603050405020304" pitchFamily="18" charset="0"/>
                <a:cs typeface="Times New Roman" panose="02020603050405020304" pitchFamily="18" charset="0"/>
              </a:rPr>
              <a:t>thuật</a:t>
            </a:r>
            <a:endParaRPr lang="vi-VN" b="1" i="0" dirty="0">
              <a:solidFill>
                <a:srgbClr val="FF000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311523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429261"/>
          </a:xfrm>
          <a:prstGeom prst="rect">
            <a:avLst/>
          </a:prstGeom>
        </p:spPr>
        <p:txBody>
          <a:bodyPr wrap="square">
            <a:spAutoFit/>
          </a:bodyPr>
          <a:lstStyle/>
          <a:p>
            <a:pPr algn="just">
              <a:lnSpc>
                <a:spcPct val="115000"/>
              </a:lnSpc>
              <a:spcAft>
                <a:spcPts val="0"/>
              </a:spcAft>
            </a:pPr>
            <a:r>
              <a:rPr lang="en-US" sz="2400" b="1"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Ý 3: </a:t>
            </a:r>
            <a:r>
              <a:rPr lang="en-US" sz="24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Đặc</a:t>
            </a:r>
            <a:r>
              <a:rPr lang="en-US" sz="24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sắc</a:t>
            </a:r>
            <a:r>
              <a:rPr lang="en-US" sz="24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về</a:t>
            </a:r>
            <a:r>
              <a:rPr lang="en-US" sz="24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nghệ</a:t>
            </a:r>
            <a:r>
              <a:rPr lang="en-US" sz="24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thuật</a:t>
            </a:r>
            <a:r>
              <a:rPr lang="en-US" sz="24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xây</a:t>
            </a:r>
            <a:r>
              <a:rPr lang="en-US" sz="24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dựng</a:t>
            </a:r>
            <a:r>
              <a:rPr lang="en-US" sz="24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nhân</a:t>
            </a:r>
            <a:r>
              <a:rPr lang="en-US" sz="24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vật</a:t>
            </a:r>
            <a:endParaRPr lang="en-US" sz="24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0"/>
              </a:spcAft>
            </a:pP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Nhân</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vật</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được</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xây</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dựng</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qua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điểm</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nhìn</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ngôn</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ngữ</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nghệ</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thuật</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miêu</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tả</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tâm</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lý</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tính</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cách</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nhân</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vật</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sâu</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sắc</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0"/>
              </a:spcAft>
            </a:pP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Ngôn</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ngữ</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trần</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thuật</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phù</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hợp</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ngôn</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ngữ</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nhân</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vật</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trẻ</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trung</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tự</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nhiên</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giàu</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nữ</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tính</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0"/>
              </a:spcAft>
            </a:pP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Thế</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giới</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tâm</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hồn</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phong</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phú</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sáng</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0"/>
              </a:spcAft>
            </a:pPr>
            <a:r>
              <a:rPr lang="en-US" sz="2400" b="1"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=&gt;  </a:t>
            </a:r>
            <a:r>
              <a:rPr lang="en-US" sz="2400" b="1"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Suy</a:t>
            </a:r>
            <a:r>
              <a:rPr lang="en-US" sz="2400" b="1"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nghĩ</a:t>
            </a:r>
            <a:r>
              <a:rPr lang="en-US" sz="2400" b="1"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về</a:t>
            </a:r>
            <a:r>
              <a:rPr lang="en-US" sz="2400" b="1"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thế</a:t>
            </a:r>
            <a:r>
              <a:rPr lang="en-US" sz="2400" b="1"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hệ</a:t>
            </a:r>
            <a:r>
              <a:rPr lang="en-US" sz="2400" b="1"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trẻ</a:t>
            </a:r>
            <a:r>
              <a:rPr lang="en-US" sz="2400" b="1"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thời</a:t>
            </a:r>
            <a:r>
              <a:rPr lang="en-US" sz="2400" b="1"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chống</a:t>
            </a:r>
            <a:r>
              <a:rPr lang="en-US" sz="2400" b="1"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Mỹ</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0"/>
              </a:spcAft>
            </a:pP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thế</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hệ</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chịu</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nhiều</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đau</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thương</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gian</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khổ</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hy</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sinh</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0"/>
              </a:spcAft>
            </a:pP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thế</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hệ</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anh</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hùng</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sẵn</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sàng</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ra</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đi</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tiếc</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thân</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mình</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0"/>
              </a:spcAft>
            </a:pP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Thế</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hệ</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trẻ</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trung</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trẻ</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tuổi</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giàu</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nhiệt</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huyết</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yêu</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cuộc</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đời</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0"/>
              </a:spcAft>
            </a:pPr>
            <a:r>
              <a:rPr lang="en-US" sz="2400" b="1" u="sng"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3. </a:t>
            </a:r>
            <a:r>
              <a:rPr lang="en-US" sz="2400" b="1" u="sng"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Kết</a:t>
            </a:r>
            <a:r>
              <a:rPr lang="en-US" sz="2400" b="1" u="sng"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u="sng"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bài</a:t>
            </a:r>
            <a:endParaRPr lang="en-US" sz="24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0"/>
              </a:spcAft>
            </a:pP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Tác</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giả</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xây</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dựng</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hình</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ảnh</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nhân</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vật</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Phương</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Định</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chân</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thực</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sinh</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động</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đẹp</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cả</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lý</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tưởng</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ý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chí</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lẫn</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tình</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cảm</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phẩm</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chất</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0"/>
              </a:spcAft>
            </a:pP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đọc</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cùng</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lúc</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thấy</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được</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phẩm</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chất</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anh</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hùng</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thế</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giới</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nội</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tâm</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phong</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phú</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Phương</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Định</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0"/>
              </a:spcAft>
            </a:pP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hình</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ảnh</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tiêu</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biểu</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thế</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hệ</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trẻ</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Việt</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Nam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thời</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chống</a:t>
            </a:r>
            <a:r>
              <a:rPr lang="en-US" sz="24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Mỹ</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390817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40749"/>
            <a:ext cx="12028868" cy="6817251"/>
          </a:xfrm>
          <a:prstGeom prst="rect">
            <a:avLst/>
          </a:prstGeom>
        </p:spPr>
        <p:txBody>
          <a:bodyPr wrap="square">
            <a:spAutoFit/>
          </a:bodyPr>
          <a:lstStyle/>
          <a:p>
            <a:pPr algn="just">
              <a:lnSpc>
                <a:spcPct val="115000"/>
              </a:lnSpc>
              <a:spcAft>
                <a:spcPts val="1000"/>
              </a:spcAft>
            </a:pPr>
            <a:r>
              <a:rPr lang="en-US" sz="2000" dirty="0" err="1">
                <a:solidFill>
                  <a:srgbClr val="1C1E21"/>
                </a:solidFill>
                <a:latin typeface="Times New Roman" panose="02020603050405020304" pitchFamily="18" charset="0"/>
                <a:ea typeface="Calibri" panose="020F0502020204030204" pitchFamily="34" charset="0"/>
                <a:cs typeface="Times New Roman" panose="02020603050405020304" pitchFamily="18" charset="0"/>
              </a:rPr>
              <a:t>Đọc</a:t>
            </a:r>
            <a:r>
              <a:rPr lang="en-US" sz="2000" dirty="0">
                <a:solidFill>
                  <a:srgbClr val="1C1E21"/>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1C1E21"/>
                </a:solidFill>
                <a:latin typeface="Times New Roman" panose="02020603050405020304" pitchFamily="18" charset="0"/>
                <a:ea typeface="Calibri" panose="020F0502020204030204" pitchFamily="34" charset="0"/>
                <a:cs typeface="Times New Roman" panose="02020603050405020304" pitchFamily="18" charset="0"/>
              </a:rPr>
              <a:t>đoạn</a:t>
            </a:r>
            <a:r>
              <a:rPr lang="en-US" sz="2000" dirty="0">
                <a:solidFill>
                  <a:srgbClr val="1C1E21"/>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1C1E21"/>
                </a:solidFill>
                <a:latin typeface="Times New Roman" panose="02020603050405020304" pitchFamily="18" charset="0"/>
                <a:ea typeface="Calibri" panose="020F0502020204030204" pitchFamily="34" charset="0"/>
                <a:cs typeface="Times New Roman" panose="02020603050405020304" pitchFamily="18" charset="0"/>
              </a:rPr>
              <a:t>văn</a:t>
            </a:r>
            <a:r>
              <a:rPr lang="en-US" sz="2000" dirty="0">
                <a:solidFill>
                  <a:srgbClr val="1C1E21"/>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1C1E21"/>
                </a:solidFill>
                <a:latin typeface="Times New Roman" panose="02020603050405020304" pitchFamily="18" charset="0"/>
                <a:ea typeface="Calibri" panose="020F0502020204030204" pitchFamily="34" charset="0"/>
                <a:cs typeface="Times New Roman" panose="02020603050405020304" pitchFamily="18" charset="0"/>
              </a:rPr>
              <a:t>sau</a:t>
            </a:r>
            <a:r>
              <a:rPr lang="en-US" sz="2000" dirty="0">
                <a:solidFill>
                  <a:srgbClr val="1C1E21"/>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1C1E21"/>
                </a:solidFill>
                <a:latin typeface="Times New Roman" panose="02020603050405020304" pitchFamily="18" charset="0"/>
                <a:ea typeface="Calibri" panose="020F0502020204030204" pitchFamily="34" charset="0"/>
                <a:cs typeface="Times New Roman" panose="02020603050405020304" pitchFamily="18" charset="0"/>
              </a:rPr>
              <a:t>và</a:t>
            </a:r>
            <a:r>
              <a:rPr lang="en-US" sz="2000" dirty="0">
                <a:solidFill>
                  <a:srgbClr val="1C1E21"/>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1C1E21"/>
                </a:solidFill>
                <a:latin typeface="Times New Roman" panose="02020603050405020304" pitchFamily="18" charset="0"/>
                <a:ea typeface="Calibri" panose="020F0502020204030204" pitchFamily="34" charset="0"/>
                <a:cs typeface="Times New Roman" panose="02020603050405020304" pitchFamily="18" charset="0"/>
              </a:rPr>
              <a:t>trả</a:t>
            </a:r>
            <a:r>
              <a:rPr lang="en-US" sz="2000" dirty="0">
                <a:solidFill>
                  <a:srgbClr val="1C1E21"/>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1C1E21"/>
                </a:solidFill>
                <a:latin typeface="Times New Roman" panose="02020603050405020304" pitchFamily="18" charset="0"/>
                <a:ea typeface="Calibri" panose="020F0502020204030204" pitchFamily="34" charset="0"/>
                <a:cs typeface="Times New Roman" panose="02020603050405020304" pitchFamily="18" charset="0"/>
              </a:rPr>
              <a:t>lời</a:t>
            </a:r>
            <a:r>
              <a:rPr lang="en-US" sz="2000" dirty="0">
                <a:solidFill>
                  <a:srgbClr val="1C1E21"/>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1C1E21"/>
                </a:solidFill>
                <a:latin typeface="Times New Roman" panose="02020603050405020304" pitchFamily="18" charset="0"/>
                <a:ea typeface="Calibri" panose="020F0502020204030204" pitchFamily="34" charset="0"/>
                <a:cs typeface="Times New Roman" panose="02020603050405020304" pitchFamily="18" charset="0"/>
              </a:rPr>
              <a:t>câu</a:t>
            </a:r>
            <a:r>
              <a:rPr lang="en-US" sz="2000" dirty="0">
                <a:solidFill>
                  <a:srgbClr val="1C1E21"/>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1C1E21"/>
                </a:solidFill>
                <a:latin typeface="Times New Roman" panose="02020603050405020304" pitchFamily="18" charset="0"/>
                <a:ea typeface="Calibri" panose="020F0502020204030204" pitchFamily="34" charset="0"/>
                <a:cs typeface="Times New Roman" panose="02020603050405020304" pitchFamily="18" charset="0"/>
              </a:rPr>
              <a:t>hỏi</a:t>
            </a:r>
            <a:r>
              <a:rPr lang="en-US" sz="2000" dirty="0">
                <a:solidFill>
                  <a:srgbClr val="1C1E21"/>
                </a:solidFill>
                <a:latin typeface="Times New Roman" panose="02020603050405020304" pitchFamily="18" charset="0"/>
                <a:ea typeface="Calibri" panose="020F0502020204030204" pitchFamily="34" charset="0"/>
                <a:cs typeface="Times New Roman" panose="02020603050405020304" pitchFamily="18" charset="0"/>
              </a:rPr>
              <a:t>: </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Bây</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giờ</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là</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buổi</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trưa</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Im</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ắng</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lạ</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Tôi</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ngồi</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dựa</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vào</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thành</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đá</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và</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khe</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khẽ</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hát</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Tôi</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mê</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hát</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Thường</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cứ</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thuộc</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một</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điệu</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nhạc</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nào</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đó</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rồi</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bịa</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ra</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lời</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mà</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hát</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Lời</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tôi</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bịa</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lộn</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xộn</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mà</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ngớ</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ngẩn</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đến</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tôi</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cũng</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ngạc</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nhiên</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đôi</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khi</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bò</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ra</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mà</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cười</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một</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mình</a:t>
            </a:r>
            <a:r>
              <a:rPr lang="en-US" sz="2000" i="1" dirty="0">
                <a:latin typeface="Times New Roman" panose="02020603050405020304" pitchFamily="18" charset="0"/>
                <a:ea typeface="Calibri" panose="020F0502020204030204" pitchFamily="34" charset="0"/>
                <a:cs typeface="Times New Roman" panose="02020603050405020304" pitchFamily="18" charset="0"/>
              </a:rPr>
              <a:t>.</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Tôi</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là</a:t>
            </a:r>
            <a:r>
              <a:rPr lang="en-US" sz="2000" i="1" dirty="0">
                <a:latin typeface="Times New Roman" panose="02020603050405020304" pitchFamily="18" charset="0"/>
                <a:ea typeface="Calibri" panose="020F0502020204030204" pitchFamily="34" charset="0"/>
                <a:cs typeface="Times New Roman" panose="02020603050405020304" pitchFamily="18" charset="0"/>
              </a:rPr>
              <a:t> con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gái</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Hà</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Nội</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Nói</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một</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cách</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khiêm</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tốn</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tôi</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là</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một</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cô</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gái</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khá</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Hai</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bím</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tóc</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dày</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tương</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đối</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mềm</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một</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cái</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cổ</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cao</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kiêu</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hãnh</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như</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đài</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hoa</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loa</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kèn</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Còn</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mắt</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tôi</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thì</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các</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anh</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lái</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xe</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bảo</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Cô</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có</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cái</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nhìn</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sao</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mà</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xa</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xăm</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r">
              <a:lnSpc>
                <a:spcPct val="115000"/>
              </a:lnSpc>
              <a:spcAft>
                <a:spcPts val="100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a:t>
            </a:r>
            <a:r>
              <a:rPr lang="en-US" sz="2000" dirty="0" err="1">
                <a:latin typeface="Times New Roman" panose="02020603050405020304" pitchFamily="18" charset="0"/>
                <a:ea typeface="Calibri" panose="020F0502020204030204" pitchFamily="34" charset="0"/>
                <a:cs typeface="Times New Roman" panose="02020603050405020304" pitchFamily="18" charset="0"/>
              </a:rPr>
              <a:t>Lê</a:t>
            </a:r>
            <a:r>
              <a:rPr lang="en-US" sz="2000" dirty="0">
                <a:latin typeface="Times New Roman" panose="02020603050405020304" pitchFamily="18" charset="0"/>
                <a:ea typeface="Calibri" panose="020F0502020204030204" pitchFamily="34" charset="0"/>
                <a:cs typeface="Times New Roman" panose="02020603050405020304" pitchFamily="18" charset="0"/>
              </a:rPr>
              <a:t> Minh </a:t>
            </a:r>
            <a:r>
              <a:rPr lang="en-US" sz="2000" dirty="0" err="1">
                <a:latin typeface="Times New Roman" panose="02020603050405020304" pitchFamily="18" charset="0"/>
                <a:ea typeface="Calibri" panose="020F0502020204030204" pitchFamily="34" charset="0"/>
                <a:cs typeface="Times New Roman" panose="02020603050405020304" pitchFamily="18" charset="0"/>
              </a:rPr>
              <a:t>Khuê</a:t>
            </a:r>
            <a:r>
              <a:rPr lang="en-US" sz="2000" dirty="0">
                <a:latin typeface="Times New Roman" panose="02020603050405020304" pitchFamily="18" charset="0"/>
                <a:ea typeface="Calibri" panose="020F0502020204030204" pitchFamily="34" charset="0"/>
                <a:cs typeface="Times New Roman" panose="02020603050405020304" pitchFamily="18" charset="0"/>
              </a:rPr>
              <a:t> – </a:t>
            </a:r>
            <a:r>
              <a:rPr lang="en-US" sz="2000" dirty="0" err="1">
                <a:latin typeface="Times New Roman" panose="02020603050405020304" pitchFamily="18" charset="0"/>
                <a:ea typeface="Calibri" panose="020F0502020204030204" pitchFamily="34" charset="0"/>
                <a:cs typeface="Times New Roman" panose="02020603050405020304" pitchFamily="18" charset="0"/>
              </a:rPr>
              <a:t>Sách</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Ngữ</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văn</a:t>
            </a:r>
            <a:r>
              <a:rPr lang="en-US" sz="2000" dirty="0">
                <a:latin typeface="Times New Roman" panose="02020603050405020304" pitchFamily="18" charset="0"/>
                <a:ea typeface="Calibri" panose="020F0502020204030204" pitchFamily="34" charset="0"/>
                <a:cs typeface="Times New Roman" panose="02020603050405020304" pitchFamily="18" charset="0"/>
              </a:rPr>
              <a:t> 9,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tập</a:t>
            </a:r>
            <a:r>
              <a:rPr lang="en-US" sz="2000" dirty="0">
                <a:latin typeface="Times New Roman" panose="02020603050405020304" pitchFamily="18" charset="0"/>
                <a:ea typeface="Calibri" panose="020F0502020204030204" pitchFamily="34" charset="0"/>
                <a:cs typeface="Times New Roman" panose="02020603050405020304" pitchFamily="18" charset="0"/>
              </a:rPr>
              <a:t> 2)</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en-US" sz="2000" b="1" dirty="0" err="1">
                <a:latin typeface="Times New Roman" panose="02020603050405020304" pitchFamily="18" charset="0"/>
                <a:ea typeface="Calibri" panose="020F0502020204030204" pitchFamily="34" charset="0"/>
                <a:cs typeface="Times New Roman" panose="02020603050405020304" pitchFamily="18" charset="0"/>
              </a:rPr>
              <a:t>Câu</a:t>
            </a:r>
            <a:r>
              <a:rPr lang="en-US" sz="2000" b="1" dirty="0">
                <a:latin typeface="Times New Roman" panose="02020603050405020304" pitchFamily="18" charset="0"/>
                <a:ea typeface="Calibri" panose="020F0502020204030204" pitchFamily="34" charset="0"/>
                <a:cs typeface="Times New Roman" panose="02020603050405020304" pitchFamily="18" charset="0"/>
              </a:rPr>
              <a:t> 1:</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Những</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câu</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văn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này</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được</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rút</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từ</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tác</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phẩm</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nào</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Nêu</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hoàn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cảnh</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ra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đời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của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tác</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phẩm</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ấy</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Xác</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định</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phương</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thức</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biểu</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đạt</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chính</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của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đoạn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văn</a:t>
            </a:r>
            <a:r>
              <a:rPr lang="en-US" sz="2000" dirty="0">
                <a:latin typeface="Times New Roman" panose="02020603050405020304" pitchFamily="18" charset="0"/>
                <a:ea typeface="Calibri" panose="020F0502020204030204" pitchFamily="34" charset="0"/>
                <a:cs typeface="Times New Roman" panose="02020603050405020304" pitchFamily="18" charset="0"/>
              </a:rPr>
              <a:t>?</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en-US" sz="2000" b="1" dirty="0" err="1">
                <a:latin typeface="Times New Roman" panose="02020603050405020304" pitchFamily="18" charset="0"/>
                <a:ea typeface="Calibri" panose="020F0502020204030204" pitchFamily="34" charset="0"/>
                <a:cs typeface="Times New Roman" panose="02020603050405020304" pitchFamily="18" charset="0"/>
              </a:rPr>
              <a:t>Câu</a:t>
            </a:r>
            <a:r>
              <a:rPr lang="en-US" sz="2000" b="1" dirty="0">
                <a:latin typeface="Times New Roman" panose="02020603050405020304" pitchFamily="18" charset="0"/>
                <a:ea typeface="Calibri" panose="020F0502020204030204" pitchFamily="34" charset="0"/>
                <a:cs typeface="Times New Roman" panose="02020603050405020304" pitchFamily="18" charset="0"/>
              </a:rPr>
              <a:t> 2:</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Chỉ</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rõ</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phép</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liên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kết</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hình</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thức</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được</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sử</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dụng</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trong</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đoạn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văn</a:t>
            </a:r>
            <a:r>
              <a:rPr lang="en-US" sz="2000" dirty="0">
                <a:latin typeface="Times New Roman" panose="02020603050405020304" pitchFamily="18" charset="0"/>
                <a:ea typeface="Calibri" panose="020F0502020204030204" pitchFamily="34" charset="0"/>
                <a:cs typeface="Times New Roman" panose="02020603050405020304" pitchFamily="18" charset="0"/>
              </a:rPr>
              <a:t>?</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en-US" sz="2000" b="1" dirty="0" err="1">
                <a:latin typeface="Times New Roman" panose="02020603050405020304" pitchFamily="18" charset="0"/>
                <a:ea typeface="Calibri" panose="020F0502020204030204" pitchFamily="34" charset="0"/>
                <a:cs typeface="Times New Roman" panose="02020603050405020304" pitchFamily="18" charset="0"/>
              </a:rPr>
              <a:t>Câu</a:t>
            </a:r>
            <a:r>
              <a:rPr lang="en-US" sz="2000" b="1" dirty="0">
                <a:latin typeface="Times New Roman" panose="02020603050405020304" pitchFamily="18" charset="0"/>
                <a:ea typeface="Calibri" panose="020F0502020204030204" pitchFamily="34" charset="0"/>
                <a:cs typeface="Times New Roman" panose="02020603050405020304" pitchFamily="18" charset="0"/>
              </a:rPr>
              <a:t> 3:</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Xác</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định</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câu</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có</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lời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dẫn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trực</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tiếp</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và</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câu</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đặc</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biệt</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khởi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ngữ</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trong</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đoạn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trích</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trên</a:t>
            </a:r>
            <a:r>
              <a:rPr lang="en-US" sz="2000" dirty="0">
                <a:latin typeface="Times New Roman" panose="02020603050405020304" pitchFamily="18" charset="0"/>
                <a:ea typeface="Calibri" panose="020F0502020204030204" pitchFamily="34" charset="0"/>
                <a:cs typeface="Times New Roman" panose="02020603050405020304" pitchFamily="18" charset="0"/>
              </a:rPr>
              <a:t>.</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en-US" sz="2000" b="1" dirty="0" err="1">
                <a:latin typeface="Times New Roman" panose="02020603050405020304" pitchFamily="18" charset="0"/>
                <a:ea typeface="Calibri" panose="020F0502020204030204" pitchFamily="34" charset="0"/>
                <a:cs typeface="Times New Roman" panose="02020603050405020304" pitchFamily="18" charset="0"/>
              </a:rPr>
              <a:t>Câu</a:t>
            </a:r>
            <a:r>
              <a:rPr lang="en-US" sz="2000" b="1" dirty="0">
                <a:latin typeface="Times New Roman" panose="02020603050405020304" pitchFamily="18" charset="0"/>
                <a:ea typeface="Calibri" panose="020F0502020204030204" pitchFamily="34" charset="0"/>
                <a:cs typeface="Times New Roman" panose="02020603050405020304" pitchFamily="18" charset="0"/>
              </a:rPr>
              <a:t> 4:</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Giới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thiệu</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ngắn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gọn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a:latin typeface="Times New Roman" panose="02020603050405020304" pitchFamily="18" charset="0"/>
                <a:ea typeface="Calibri" panose="020F0502020204030204" pitchFamily="34" charset="0"/>
                <a:cs typeface="Times New Roman" panose="02020603050405020304" pitchFamily="18" charset="0"/>
              </a:rPr>
              <a:t>(</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không</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quá</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nửa</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trang</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giấy</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thi</a:t>
            </a:r>
            <a:r>
              <a:rPr lang="en-US" sz="2000" i="1" dirty="0">
                <a:latin typeface="Times New Roman" panose="02020603050405020304" pitchFamily="18" charset="0"/>
                <a:ea typeface="Calibri" panose="020F0502020204030204" pitchFamily="34" charset="0"/>
                <a:cs typeface="Times New Roman" panose="02020603050405020304" pitchFamily="18" charset="0"/>
              </a:rPr>
              <a:t>)</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về</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nhân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vật</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tôi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trong</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tác</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phẩm</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đó</a:t>
            </a:r>
            <a:r>
              <a:rPr lang="en-US" sz="2000" dirty="0">
                <a:latin typeface="Times New Roman" panose="02020603050405020304" pitchFamily="18" charset="0"/>
                <a:ea typeface="Calibri" panose="020F0502020204030204" pitchFamily="34" charset="0"/>
                <a:cs typeface="Times New Roman" panose="02020603050405020304" pitchFamily="18" charset="0"/>
              </a:rPr>
              <a:t>.</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tabLst>
                <a:tab pos="180340" algn="l"/>
              </a:tabLst>
            </a:pPr>
            <a:r>
              <a:rPr lang="en-US" sz="2000" b="1" dirty="0" err="1">
                <a:latin typeface="Times New Roman" panose="02020603050405020304" pitchFamily="18" charset="0"/>
                <a:ea typeface="Calibri" panose="020F0502020204030204" pitchFamily="34" charset="0"/>
                <a:cs typeface="Times New Roman" panose="02020603050405020304" pitchFamily="18" charset="0"/>
              </a:rPr>
              <a:t>Câu</a:t>
            </a:r>
            <a:r>
              <a:rPr lang="en-US" sz="2000" b="1" dirty="0">
                <a:latin typeface="Times New Roman" panose="02020603050405020304" pitchFamily="18" charset="0"/>
                <a:ea typeface="Calibri" panose="020F0502020204030204" pitchFamily="34" charset="0"/>
                <a:cs typeface="Times New Roman" panose="02020603050405020304" pitchFamily="18" charset="0"/>
              </a:rPr>
              <a:t> 5:</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Chỉ</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rõ</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biện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pháp</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tu</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từ</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được</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sử</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dụng</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trong</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đoạn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văn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và</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nêu</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tác</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dụng</a:t>
            </a:r>
            <a:r>
              <a:rPr lang="en-US" sz="2000" dirty="0">
                <a:latin typeface="Times New Roman" panose="02020603050405020304" pitchFamily="18" charset="0"/>
                <a:ea typeface="Calibri" panose="020F0502020204030204" pitchFamily="34" charset="0"/>
                <a:cs typeface="Times New Roman" panose="02020603050405020304" pitchFamily="18" charset="0"/>
              </a:rPr>
              <a:t>?</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tabLst>
                <a:tab pos="180340" algn="l"/>
              </a:tabLst>
            </a:pPr>
            <a:r>
              <a:rPr lang="en-US" sz="2000" b="1" dirty="0" err="1">
                <a:latin typeface="Times New Roman" panose="02020603050405020304" pitchFamily="18" charset="0"/>
                <a:ea typeface="Calibri" panose="020F0502020204030204" pitchFamily="34" charset="0"/>
                <a:cs typeface="Times New Roman" panose="02020603050405020304" pitchFamily="18" charset="0"/>
              </a:rPr>
              <a:t>Câu</a:t>
            </a:r>
            <a:r>
              <a:rPr lang="en-US" sz="2000" b="1" dirty="0">
                <a:latin typeface="Times New Roman" panose="02020603050405020304" pitchFamily="18" charset="0"/>
                <a:ea typeface="Calibri" panose="020F0502020204030204" pitchFamily="34" charset="0"/>
                <a:cs typeface="Times New Roman" panose="02020603050405020304" pitchFamily="18" charset="0"/>
              </a:rPr>
              <a:t> 6:</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Nhân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vật</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tôi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trong</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đoạn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trích</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là</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ai</a:t>
            </a:r>
            <a:r>
              <a:rPr lang="en-US" sz="2000" dirty="0">
                <a:latin typeface="Times New Roman" panose="02020603050405020304" pitchFamily="18" charset="0"/>
                <a:ea typeface="Calibri" panose="020F0502020204030204" pitchFamily="34" charset="0"/>
                <a:cs typeface="Times New Roman" panose="02020603050405020304" pitchFamily="18" charset="0"/>
              </a:rPr>
              <a:t>? Qua </a:t>
            </a:r>
            <a:r>
              <a:rPr lang="en-US" sz="2000" dirty="0" err="1">
                <a:latin typeface="Times New Roman" panose="02020603050405020304" pitchFamily="18" charset="0"/>
                <a:ea typeface="Calibri" panose="020F0502020204030204" pitchFamily="34" charset="0"/>
                <a:cs typeface="Times New Roman" panose="02020603050405020304" pitchFamily="18" charset="0"/>
              </a:rPr>
              <a:t>đoạn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văn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em</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có</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cảm</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nhận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gì</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về</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nhân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vật</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đó</a:t>
            </a:r>
            <a:r>
              <a:rPr lang="en-US" sz="2000" dirty="0">
                <a:latin typeface="Times New Roman" panose="02020603050405020304" pitchFamily="18" charset="0"/>
                <a:ea typeface="Calibri" panose="020F0502020204030204" pitchFamily="34" charset="0"/>
                <a:cs typeface="Times New Roman" panose="02020603050405020304" pitchFamily="18" charset="0"/>
              </a:rPr>
              <a:t>?</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r>
              <a:rPr lang="en-US" sz="2000" b="1" dirty="0" err="1">
                <a:latin typeface="Times New Roman" panose="02020603050405020304" pitchFamily="18" charset="0"/>
                <a:ea typeface="Calibri" panose="020F0502020204030204" pitchFamily="34" charset="0"/>
              </a:rPr>
              <a:t>Câu</a:t>
            </a:r>
            <a:r>
              <a:rPr lang="en-US" sz="2000" b="1" dirty="0">
                <a:latin typeface="Times New Roman" panose="02020603050405020304" pitchFamily="18" charset="0"/>
                <a:ea typeface="Calibri" panose="020F0502020204030204" pitchFamily="34" charset="0"/>
              </a:rPr>
              <a:t> 7:  </a:t>
            </a:r>
            <a:r>
              <a:rPr lang="en-US" sz="2000" dirty="0" err="1">
                <a:latin typeface="Times New Roman" panose="02020603050405020304" pitchFamily="18" charset="0"/>
                <a:ea typeface="Calibri" panose="020F0502020204030204" pitchFamily="34" charset="0"/>
              </a:rPr>
              <a:t>Kể</a:t>
            </a:r>
            <a:r>
              <a:rPr lang="en-US" sz="2000" dirty="0">
                <a:latin typeface="Times New Roman" panose="02020603050405020304" pitchFamily="18" charset="0"/>
                <a:ea typeface="Calibri" panose="020F0502020204030204" pitchFamily="34" charset="0"/>
              </a:rPr>
              <a:t> </a:t>
            </a:r>
            <a:r>
              <a:rPr lang="en-US" sz="2000" dirty="0" err="1">
                <a:latin typeface="Times New Roman" panose="02020603050405020304" pitchFamily="18" charset="0"/>
                <a:ea typeface="Calibri" panose="020F0502020204030204" pitchFamily="34" charset="0"/>
              </a:rPr>
              <a:t>tên</a:t>
            </a:r>
            <a:r>
              <a:rPr lang="en-US" sz="2000" dirty="0">
                <a:latin typeface="Times New Roman" panose="02020603050405020304" pitchFamily="18" charset="0"/>
                <a:ea typeface="Calibri" panose="020F0502020204030204" pitchFamily="34" charset="0"/>
              </a:rPr>
              <a:t> </a:t>
            </a:r>
            <a:r>
              <a:rPr lang="en-US" sz="2000" dirty="0" err="1">
                <a:latin typeface="Times New Roman" panose="02020603050405020304" pitchFamily="18" charset="0"/>
                <a:ea typeface="Calibri" panose="020F0502020204030204" pitchFamily="34" charset="0"/>
              </a:rPr>
              <a:t>một</a:t>
            </a:r>
            <a:r>
              <a:rPr lang="en-US" sz="2000" dirty="0">
                <a:latin typeface="Times New Roman" panose="02020603050405020304" pitchFamily="18" charset="0"/>
                <a:ea typeface="Calibri" panose="020F0502020204030204" pitchFamily="34" charset="0"/>
              </a:rPr>
              <a:t> </a:t>
            </a:r>
            <a:r>
              <a:rPr lang="en-US" sz="2000" dirty="0" err="1">
                <a:latin typeface="Times New Roman" panose="02020603050405020304" pitchFamily="18" charset="0"/>
                <a:ea typeface="Calibri" panose="020F0502020204030204" pitchFamily="34" charset="0"/>
              </a:rPr>
              <a:t>tác</a:t>
            </a:r>
            <a:r>
              <a:rPr lang="en-US" sz="2000" dirty="0">
                <a:latin typeface="Times New Roman" panose="02020603050405020304" pitchFamily="18" charset="0"/>
                <a:ea typeface="Calibri" panose="020F0502020204030204" pitchFamily="34" charset="0"/>
              </a:rPr>
              <a:t> </a:t>
            </a:r>
            <a:r>
              <a:rPr lang="en-US" sz="2000" dirty="0" err="1">
                <a:latin typeface="Times New Roman" panose="02020603050405020304" pitchFamily="18" charset="0"/>
                <a:ea typeface="Calibri" panose="020F0502020204030204" pitchFamily="34" charset="0"/>
              </a:rPr>
              <a:t>phẩm</a:t>
            </a:r>
            <a:r>
              <a:rPr lang="en-US" sz="2000" dirty="0">
                <a:latin typeface="Times New Roman" panose="02020603050405020304" pitchFamily="18" charset="0"/>
                <a:ea typeface="Calibri" panose="020F0502020204030204" pitchFamily="34" charset="0"/>
              </a:rPr>
              <a:t> </a:t>
            </a:r>
            <a:r>
              <a:rPr lang="en-US" sz="2000" dirty="0" err="1">
                <a:latin typeface="Times New Roman" panose="02020603050405020304" pitchFamily="18" charset="0"/>
                <a:ea typeface="Calibri" panose="020F0502020204030204" pitchFamily="34" charset="0"/>
              </a:rPr>
              <a:t>khác</a:t>
            </a:r>
            <a:r>
              <a:rPr lang="en-US" sz="2000" dirty="0">
                <a:latin typeface="Times New Roman" panose="02020603050405020304" pitchFamily="18" charset="0"/>
                <a:ea typeface="Calibri" panose="020F0502020204030204" pitchFamily="34" charset="0"/>
              </a:rPr>
              <a:t> </a:t>
            </a:r>
            <a:r>
              <a:rPr lang="en-US" sz="2000" dirty="0" err="1">
                <a:latin typeface="Times New Roman" panose="02020603050405020304" pitchFamily="18" charset="0"/>
                <a:ea typeface="Calibri" panose="020F0502020204030204" pitchFamily="34" charset="0"/>
              </a:rPr>
              <a:t>viết</a:t>
            </a:r>
            <a:r>
              <a:rPr lang="en-US" sz="2000" dirty="0">
                <a:latin typeface="Times New Roman" panose="02020603050405020304" pitchFamily="18" charset="0"/>
                <a:ea typeface="Calibri" panose="020F0502020204030204" pitchFamily="34" charset="0"/>
              </a:rPr>
              <a:t> </a:t>
            </a:r>
            <a:r>
              <a:rPr lang="en-US" sz="2000" dirty="0" err="1">
                <a:latin typeface="Times New Roman" panose="02020603050405020304" pitchFamily="18" charset="0"/>
                <a:ea typeface="Calibri" panose="020F0502020204030204" pitchFamily="34" charset="0"/>
              </a:rPr>
              <a:t>về</a:t>
            </a:r>
            <a:r>
              <a:rPr lang="en-US" sz="2000" dirty="0">
                <a:latin typeface="Times New Roman" panose="02020603050405020304" pitchFamily="18" charset="0"/>
                <a:ea typeface="Calibri" panose="020F0502020204030204" pitchFamily="34" charset="0"/>
              </a:rPr>
              <a:t> </a:t>
            </a:r>
            <a:r>
              <a:rPr lang="en-US" sz="2000" dirty="0" err="1">
                <a:latin typeface="Times New Roman" panose="02020603050405020304" pitchFamily="18" charset="0"/>
                <a:ea typeface="Calibri" panose="020F0502020204030204" pitchFamily="34" charset="0"/>
              </a:rPr>
              <a:t>người</a:t>
            </a:r>
            <a:r>
              <a:rPr lang="en-US" sz="2000" dirty="0">
                <a:latin typeface="Times New Roman" panose="02020603050405020304" pitchFamily="18" charset="0"/>
                <a:ea typeface="Calibri" panose="020F0502020204030204" pitchFamily="34" charset="0"/>
              </a:rPr>
              <a:t> </a:t>
            </a:r>
            <a:r>
              <a:rPr lang="en-US" sz="2000" dirty="0" err="1">
                <a:latin typeface="Times New Roman" panose="02020603050405020304" pitchFamily="18" charset="0"/>
                <a:ea typeface="Calibri" panose="020F0502020204030204" pitchFamily="34" charset="0"/>
              </a:rPr>
              <a:t>chiến</a:t>
            </a:r>
            <a:r>
              <a:rPr lang="en-US" sz="2000" dirty="0">
                <a:latin typeface="Times New Roman" panose="02020603050405020304" pitchFamily="18" charset="0"/>
                <a:ea typeface="Calibri" panose="020F0502020204030204" pitchFamily="34" charset="0"/>
              </a:rPr>
              <a:t> </a:t>
            </a:r>
            <a:r>
              <a:rPr lang="en-US" sz="2000" dirty="0" err="1">
                <a:latin typeface="Times New Roman" panose="02020603050405020304" pitchFamily="18" charset="0"/>
                <a:ea typeface="Calibri" panose="020F0502020204030204" pitchFamily="34" charset="0"/>
              </a:rPr>
              <a:t>sĩ</a:t>
            </a:r>
            <a:r>
              <a:rPr lang="en-US" sz="2000" dirty="0">
                <a:latin typeface="Times New Roman" panose="02020603050405020304" pitchFamily="18" charset="0"/>
                <a:ea typeface="Calibri" panose="020F0502020204030204" pitchFamily="34" charset="0"/>
              </a:rPr>
              <a:t> </a:t>
            </a:r>
            <a:r>
              <a:rPr lang="en-US" sz="2000" dirty="0" err="1">
                <a:latin typeface="Times New Roman" panose="02020603050405020304" pitchFamily="18" charset="0"/>
                <a:ea typeface="Calibri" panose="020F0502020204030204" pitchFamily="34" charset="0"/>
              </a:rPr>
              <a:t>trong</a:t>
            </a:r>
            <a:r>
              <a:rPr lang="en-US" sz="2000" dirty="0">
                <a:latin typeface="Times New Roman" panose="02020603050405020304" pitchFamily="18" charset="0"/>
                <a:ea typeface="Calibri" panose="020F0502020204030204" pitchFamily="34" charset="0"/>
              </a:rPr>
              <a:t> </a:t>
            </a:r>
            <a:r>
              <a:rPr lang="en-US" sz="2000" dirty="0" err="1">
                <a:latin typeface="Times New Roman" panose="02020603050405020304" pitchFamily="18" charset="0"/>
                <a:ea typeface="Calibri" panose="020F0502020204030204" pitchFamily="34" charset="0"/>
              </a:rPr>
              <a:t>cuộc</a:t>
            </a:r>
            <a:r>
              <a:rPr lang="en-US" sz="2000" dirty="0">
                <a:latin typeface="Times New Roman" panose="02020603050405020304" pitchFamily="18" charset="0"/>
                <a:ea typeface="Calibri" panose="020F0502020204030204" pitchFamily="34" charset="0"/>
              </a:rPr>
              <a:t> </a:t>
            </a:r>
            <a:r>
              <a:rPr lang="en-US" sz="2000" dirty="0" err="1">
                <a:latin typeface="Times New Roman" panose="02020603050405020304" pitchFamily="18" charset="0"/>
                <a:ea typeface="Calibri" panose="020F0502020204030204" pitchFamily="34" charset="0"/>
              </a:rPr>
              <a:t>kháng</a:t>
            </a:r>
            <a:r>
              <a:rPr lang="en-US" sz="2000" dirty="0">
                <a:latin typeface="Times New Roman" panose="02020603050405020304" pitchFamily="18" charset="0"/>
                <a:ea typeface="Calibri" panose="020F0502020204030204" pitchFamily="34" charset="0"/>
              </a:rPr>
              <a:t> </a:t>
            </a:r>
            <a:r>
              <a:rPr lang="en-US" sz="2000" dirty="0" err="1">
                <a:latin typeface="Times New Roman" panose="02020603050405020304" pitchFamily="18" charset="0"/>
                <a:ea typeface="Calibri" panose="020F0502020204030204" pitchFamily="34" charset="0"/>
              </a:rPr>
              <a:t>chiến</a:t>
            </a:r>
            <a:r>
              <a:rPr lang="en-US" sz="2000" dirty="0">
                <a:latin typeface="Times New Roman" panose="02020603050405020304" pitchFamily="18" charset="0"/>
                <a:ea typeface="Calibri" panose="020F0502020204030204" pitchFamily="34" charset="0"/>
              </a:rPr>
              <a:t> </a:t>
            </a:r>
            <a:r>
              <a:rPr lang="en-US" sz="2000" dirty="0" err="1">
                <a:latin typeface="Times New Roman" panose="02020603050405020304" pitchFamily="18" charset="0"/>
                <a:ea typeface="Calibri" panose="020F0502020204030204" pitchFamily="34" charset="0"/>
              </a:rPr>
              <a:t>chống</a:t>
            </a:r>
            <a:r>
              <a:rPr lang="en-US" sz="2000" dirty="0">
                <a:latin typeface="Times New Roman" panose="02020603050405020304" pitchFamily="18" charset="0"/>
                <a:ea typeface="Calibri" panose="020F0502020204030204" pitchFamily="34" charset="0"/>
              </a:rPr>
              <a:t> </a:t>
            </a:r>
            <a:r>
              <a:rPr lang="en-US" sz="2000" dirty="0" err="1">
                <a:latin typeface="Times New Roman" panose="02020603050405020304" pitchFamily="18" charset="0"/>
                <a:ea typeface="Calibri" panose="020F0502020204030204" pitchFamily="34" charset="0"/>
              </a:rPr>
              <a:t>Mĩ</a:t>
            </a:r>
            <a:r>
              <a:rPr lang="en-US" sz="2000" dirty="0">
                <a:latin typeface="Times New Roman" panose="02020603050405020304" pitchFamily="18" charset="0"/>
                <a:ea typeface="Calibri" panose="020F0502020204030204" pitchFamily="34" charset="0"/>
              </a:rPr>
              <a:t> </a:t>
            </a:r>
            <a:r>
              <a:rPr lang="en-US" sz="2000" dirty="0" err="1">
                <a:latin typeface="Times New Roman" panose="02020603050405020304" pitchFamily="18" charset="0"/>
                <a:ea typeface="Calibri" panose="020F0502020204030204" pitchFamily="34" charset="0"/>
              </a:rPr>
              <a:t>mà</a:t>
            </a:r>
            <a:r>
              <a:rPr lang="en-US" sz="2000" dirty="0">
                <a:latin typeface="Times New Roman" panose="02020603050405020304" pitchFamily="18" charset="0"/>
                <a:ea typeface="Calibri" panose="020F0502020204030204" pitchFamily="34" charset="0"/>
              </a:rPr>
              <a:t> </a:t>
            </a:r>
            <a:r>
              <a:rPr lang="en-US" sz="2000" dirty="0" err="1">
                <a:latin typeface="Times New Roman" panose="02020603050405020304" pitchFamily="18" charset="0"/>
                <a:ea typeface="Calibri" panose="020F0502020204030204" pitchFamily="34" charset="0"/>
              </a:rPr>
              <a:t>em</a:t>
            </a:r>
            <a:r>
              <a:rPr lang="en-US" sz="2000" dirty="0">
                <a:latin typeface="Times New Roman" panose="02020603050405020304" pitchFamily="18" charset="0"/>
                <a:ea typeface="Calibri" panose="020F0502020204030204" pitchFamily="34" charset="0"/>
              </a:rPr>
              <a:t> </a:t>
            </a:r>
            <a:r>
              <a:rPr lang="en-US" sz="2000" dirty="0" err="1">
                <a:latin typeface="Times New Roman" panose="02020603050405020304" pitchFamily="18" charset="0"/>
                <a:ea typeface="Calibri" panose="020F0502020204030204" pitchFamily="34" charset="0"/>
              </a:rPr>
              <a:t>đã</a:t>
            </a:r>
            <a:r>
              <a:rPr lang="en-US" sz="2000" dirty="0">
                <a:latin typeface="Times New Roman" panose="02020603050405020304" pitchFamily="18" charset="0"/>
                <a:ea typeface="Calibri" panose="020F0502020204030204" pitchFamily="34" charset="0"/>
              </a:rPr>
              <a:t> </a:t>
            </a:r>
            <a:r>
              <a:rPr lang="en-US" sz="2000" dirty="0" err="1">
                <a:latin typeface="Times New Roman" panose="02020603050405020304" pitchFamily="18" charset="0"/>
                <a:ea typeface="Calibri" panose="020F0502020204030204" pitchFamily="34" charset="0"/>
              </a:rPr>
              <a:t>học</a:t>
            </a:r>
            <a:r>
              <a:rPr lang="en-US" sz="2000" dirty="0">
                <a:latin typeface="Times New Roman" panose="02020603050405020304" pitchFamily="18" charset="0"/>
                <a:ea typeface="Calibri" panose="020F0502020204030204" pitchFamily="34" charset="0"/>
              </a:rPr>
              <a:t> </a:t>
            </a:r>
            <a:r>
              <a:rPr lang="en-US" sz="2000" dirty="0" err="1">
                <a:latin typeface="Times New Roman" panose="02020603050405020304" pitchFamily="18" charset="0"/>
                <a:ea typeface="Calibri" panose="020F0502020204030204" pitchFamily="34" charset="0"/>
              </a:rPr>
              <a:t>trong</a:t>
            </a:r>
            <a:r>
              <a:rPr lang="en-US" sz="2000" dirty="0">
                <a:latin typeface="Times New Roman" panose="02020603050405020304" pitchFamily="18" charset="0"/>
                <a:ea typeface="Calibri" panose="020F0502020204030204" pitchFamily="34" charset="0"/>
              </a:rPr>
              <a:t> </a:t>
            </a:r>
            <a:r>
              <a:rPr lang="en-US" sz="2000" dirty="0" err="1">
                <a:latin typeface="Times New Roman" panose="02020603050405020304" pitchFamily="18" charset="0"/>
                <a:ea typeface="Calibri" panose="020F0502020204030204" pitchFamily="34" charset="0"/>
              </a:rPr>
              <a:t>chương</a:t>
            </a:r>
            <a:r>
              <a:rPr lang="en-US" sz="2000" dirty="0">
                <a:latin typeface="Times New Roman" panose="02020603050405020304" pitchFamily="18" charset="0"/>
                <a:ea typeface="Calibri" panose="020F0502020204030204" pitchFamily="34" charset="0"/>
              </a:rPr>
              <a:t> </a:t>
            </a:r>
            <a:r>
              <a:rPr lang="en-US" sz="2000" dirty="0" err="1">
                <a:latin typeface="Times New Roman" panose="02020603050405020304" pitchFamily="18" charset="0"/>
                <a:ea typeface="Calibri" panose="020F0502020204030204" pitchFamily="34" charset="0"/>
              </a:rPr>
              <a:t>trình</a:t>
            </a:r>
            <a:r>
              <a:rPr lang="en-US" sz="2000" dirty="0">
                <a:latin typeface="Times New Roman" panose="02020603050405020304" pitchFamily="18" charset="0"/>
                <a:ea typeface="Calibri" panose="020F0502020204030204" pitchFamily="34" charset="0"/>
              </a:rPr>
              <a:t> </a:t>
            </a:r>
            <a:r>
              <a:rPr lang="en-US" sz="2000" dirty="0" err="1">
                <a:latin typeface="Times New Roman" panose="02020603050405020304" pitchFamily="18" charset="0"/>
                <a:ea typeface="Calibri" panose="020F0502020204030204" pitchFamily="34" charset="0"/>
              </a:rPr>
              <a:t>Ngữ</a:t>
            </a:r>
            <a:r>
              <a:rPr lang="en-US" sz="2000" dirty="0">
                <a:latin typeface="Times New Roman" panose="02020603050405020304" pitchFamily="18" charset="0"/>
                <a:ea typeface="Calibri" panose="020F0502020204030204" pitchFamily="34" charset="0"/>
              </a:rPr>
              <a:t> </a:t>
            </a:r>
            <a:r>
              <a:rPr lang="en-US" sz="2000" dirty="0" err="1">
                <a:latin typeface="Times New Roman" panose="02020603050405020304" pitchFamily="18" charset="0"/>
                <a:ea typeface="Calibri" panose="020F0502020204030204" pitchFamily="34" charset="0"/>
              </a:rPr>
              <a:t>văn</a:t>
            </a:r>
            <a:r>
              <a:rPr lang="en-US" sz="2000" dirty="0">
                <a:latin typeface="Times New Roman" panose="02020603050405020304" pitchFamily="18" charset="0"/>
                <a:ea typeface="Calibri" panose="020F0502020204030204" pitchFamily="34" charset="0"/>
              </a:rPr>
              <a:t> 9 </a:t>
            </a:r>
            <a:r>
              <a:rPr lang="en-US" sz="2000" dirty="0" err="1">
                <a:latin typeface="Times New Roman" panose="02020603050405020304" pitchFamily="18" charset="0"/>
                <a:ea typeface="Calibri" panose="020F0502020204030204" pitchFamily="34" charset="0"/>
              </a:rPr>
              <a:t>và</a:t>
            </a:r>
            <a:r>
              <a:rPr lang="en-US" sz="2000" dirty="0">
                <a:latin typeface="Times New Roman" panose="02020603050405020304" pitchFamily="18" charset="0"/>
                <a:ea typeface="Calibri" panose="020F0502020204030204" pitchFamily="34" charset="0"/>
              </a:rPr>
              <a:t> </a:t>
            </a:r>
            <a:r>
              <a:rPr lang="en-US" sz="2000" dirty="0" err="1">
                <a:latin typeface="Times New Roman" panose="02020603050405020304" pitchFamily="18" charset="0"/>
                <a:ea typeface="Calibri" panose="020F0502020204030204" pitchFamily="34" charset="0"/>
              </a:rPr>
              <a:t>ghi</a:t>
            </a:r>
            <a:r>
              <a:rPr lang="en-US" sz="2000" dirty="0">
                <a:latin typeface="Times New Roman" panose="02020603050405020304" pitchFamily="18" charset="0"/>
                <a:ea typeface="Calibri" panose="020F0502020204030204" pitchFamily="34" charset="0"/>
              </a:rPr>
              <a:t> </a:t>
            </a:r>
            <a:r>
              <a:rPr lang="en-US" sz="2000" dirty="0" err="1">
                <a:latin typeface="Times New Roman" panose="02020603050405020304" pitchFamily="18" charset="0"/>
                <a:ea typeface="Calibri" panose="020F0502020204030204" pitchFamily="34" charset="0"/>
              </a:rPr>
              <a:t>rõ</a:t>
            </a:r>
            <a:r>
              <a:rPr lang="en-US" sz="2000" dirty="0">
                <a:latin typeface="Times New Roman" panose="02020603050405020304" pitchFamily="18" charset="0"/>
                <a:ea typeface="Calibri" panose="020F0502020204030204" pitchFamily="34" charset="0"/>
              </a:rPr>
              <a:t> </a:t>
            </a:r>
            <a:r>
              <a:rPr lang="en-US" sz="2000" dirty="0" err="1">
                <a:latin typeface="Times New Roman" panose="02020603050405020304" pitchFamily="18" charset="0"/>
                <a:ea typeface="Calibri" panose="020F0502020204030204" pitchFamily="34" charset="0"/>
              </a:rPr>
              <a:t>tên</a:t>
            </a:r>
            <a:r>
              <a:rPr lang="en-US" sz="2000" dirty="0">
                <a:latin typeface="Times New Roman" panose="02020603050405020304" pitchFamily="18" charset="0"/>
                <a:ea typeface="Calibri" panose="020F0502020204030204" pitchFamily="34" charset="0"/>
              </a:rPr>
              <a:t> </a:t>
            </a:r>
            <a:r>
              <a:rPr lang="en-US" sz="2000" dirty="0" err="1">
                <a:latin typeface="Times New Roman" panose="02020603050405020304" pitchFamily="18" charset="0"/>
                <a:ea typeface="Calibri" panose="020F0502020204030204" pitchFamily="34" charset="0"/>
              </a:rPr>
              <a:t>tác</a:t>
            </a:r>
            <a:r>
              <a:rPr lang="en-US" sz="2000" dirty="0">
                <a:latin typeface="Times New Roman" panose="02020603050405020304" pitchFamily="18" charset="0"/>
                <a:ea typeface="Calibri" panose="020F0502020204030204" pitchFamily="34" charset="0"/>
              </a:rPr>
              <a:t> </a:t>
            </a:r>
            <a:r>
              <a:rPr lang="en-US" sz="2000" dirty="0" err="1">
                <a:latin typeface="Times New Roman" panose="02020603050405020304" pitchFamily="18" charset="0"/>
                <a:ea typeface="Calibri" panose="020F0502020204030204" pitchFamily="34" charset="0"/>
              </a:rPr>
              <a:t>giả</a:t>
            </a:r>
            <a:r>
              <a:rPr lang="en-US" sz="2000" dirty="0">
                <a:latin typeface="Times New Roman" panose="02020603050405020304" pitchFamily="18" charset="0"/>
                <a:ea typeface="Calibri" panose="020F0502020204030204" pitchFamily="34" charset="0"/>
              </a:rPr>
              <a:t>.</a:t>
            </a:r>
            <a:endParaRPr lang="en-US" sz="2000" dirty="0"/>
          </a:p>
        </p:txBody>
      </p:sp>
    </p:spTree>
    <p:extLst>
      <p:ext uri="{BB962C8B-B14F-4D97-AF65-F5344CB8AC3E}">
        <p14:creationId xmlns:p14="http://schemas.microsoft.com/office/powerpoint/2010/main" val="32328521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412205"/>
          </a:xfrm>
          <a:prstGeom prst="rect">
            <a:avLst/>
          </a:prstGeom>
        </p:spPr>
        <p:txBody>
          <a:bodyPr wrap="square">
            <a:spAutoFit/>
          </a:bodyPr>
          <a:lstStyle/>
          <a:p>
            <a:pPr marR="34925" indent="304800" algn="just">
              <a:lnSpc>
                <a:spcPct val="115000"/>
              </a:lnSpc>
              <a:spcAft>
                <a:spcPts val="0"/>
              </a:spcAft>
            </a:pPr>
            <a:r>
              <a:rPr lang="pt-BR" sz="36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1.Tác giả</a:t>
            </a:r>
          </a:p>
          <a:p>
            <a:pPr marR="34925" indent="304800" algn="just">
              <a:lnSpc>
                <a:spcPct val="115000"/>
              </a:lnSpc>
              <a:spcAft>
                <a:spcPts val="0"/>
              </a:spcAft>
            </a:pPr>
            <a:r>
              <a:rPr lang="pt-BR" sz="3600" dirty="0">
                <a:effectLst/>
                <a:latin typeface="Times New Roman" panose="02020603050405020304" pitchFamily="18" charset="0"/>
                <a:ea typeface="Calibri" panose="020F0502020204030204" pitchFamily="34" charset="0"/>
                <a:cs typeface="Times New Roman" panose="02020603050405020304" pitchFamily="18" charset="0"/>
              </a:rPr>
              <a:t>- Lê Minh Khuê (1949), Quê Tĩnh Gia – Thanh Hóa, thuộc thế hệ nhà văn trưởng thành trong kháng chiến chống Mĩ, bà bắt đầu viết văn vào đầu những năm 1970</a:t>
            </a:r>
            <a:endParaRPr lang="en-US" sz="3600" dirty="0">
              <a:effectLst/>
              <a:latin typeface="Times New Roman" panose="02020603050405020304" pitchFamily="18" charset="0"/>
              <a:ea typeface="Calibri" panose="020F0502020204030204" pitchFamily="34" charset="0"/>
              <a:cs typeface="Times New Roman" panose="02020603050405020304" pitchFamily="18" charset="0"/>
            </a:endParaRPr>
          </a:p>
          <a:p>
            <a:pPr marR="34925" indent="304800" algn="just">
              <a:lnSpc>
                <a:spcPct val="115000"/>
              </a:lnSpc>
              <a:spcAft>
                <a:spcPts val="0"/>
              </a:spcAft>
            </a:pPr>
            <a:r>
              <a:rPr lang="pt-BR" sz="3600" dirty="0">
                <a:effectLst/>
                <a:latin typeface="Times New Roman" panose="02020603050405020304" pitchFamily="18" charset="0"/>
                <a:ea typeface="Calibri" panose="020F0502020204030204" pitchFamily="34" charset="0"/>
                <a:cs typeface="Times New Roman" panose="02020603050405020304" pitchFamily="18" charset="0"/>
              </a:rPr>
              <a:t>- Là cây bút nữ chuyên viết truyện ngắn. Trước 1975, chủ yếu viết về cuộc sống, chiến đấu của TNXP, bộ đội, trên đường Trường Sơn. Sau 1975, viết về những chuyển biến đời sông xã hội và con người trên tinh thần đổi mới. </a:t>
            </a:r>
            <a:endParaRPr lang="en-US" sz="3600" dirty="0">
              <a:effectLst/>
              <a:latin typeface="Times New Roman" panose="02020603050405020304" pitchFamily="18" charset="0"/>
              <a:ea typeface="Calibri" panose="020F0502020204030204" pitchFamily="34" charset="0"/>
              <a:cs typeface="Times New Roman" panose="02020603050405020304" pitchFamily="18" charset="0"/>
            </a:endParaRPr>
          </a:p>
          <a:p>
            <a:pPr marR="34925" indent="304800" algn="just">
              <a:lnSpc>
                <a:spcPct val="115000"/>
              </a:lnSpc>
              <a:spcAft>
                <a:spcPts val="0"/>
              </a:spcAft>
            </a:pPr>
            <a:r>
              <a:rPr lang="pt-BR" sz="3600" dirty="0">
                <a:effectLst/>
                <a:latin typeface="Times New Roman" panose="02020603050405020304" pitchFamily="18" charset="0"/>
                <a:ea typeface="Calibri" panose="020F0502020204030204" pitchFamily="34" charset="0"/>
                <a:cs typeface="Times New Roman" panose="02020603050405020304" pitchFamily="18" charset="0"/>
              </a:rPr>
              <a:t>- Ngòi bút miêu tả  tâm lí nhân vật tinh tế, sắc sảo, lời văn giản dị, chân thành, giàu cảm xúc</a:t>
            </a:r>
            <a:endParaRPr lang="en-US" sz="36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8832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1000"/>
                                        <p:tgtEl>
                                          <p:spTgt spid="4">
                                            <p:txEl>
                                              <p:pRg st="2" end="2"/>
                                            </p:txEl>
                                          </p:spTgt>
                                        </p:tgtEl>
                                      </p:cBhvr>
                                    </p:animEffect>
                                    <p:anim calcmode="lin" valueType="num">
                                      <p:cBhvr>
                                        <p:cTn id="22"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4">
                                            <p:txEl>
                                              <p:pRg st="3" end="3"/>
                                            </p:txEl>
                                          </p:spTgt>
                                        </p:tgtEl>
                                        <p:attrNameLst>
                                          <p:attrName>style.visibility</p:attrName>
                                        </p:attrNameLst>
                                      </p:cBhvr>
                                      <p:to>
                                        <p:strVal val="visible"/>
                                      </p:to>
                                    </p:set>
                                    <p:animEffect transition="in" filter="fade">
                                      <p:cBhvr>
                                        <p:cTn id="28" dur="1000"/>
                                        <p:tgtEl>
                                          <p:spTgt spid="4">
                                            <p:txEl>
                                              <p:pRg st="3" end="3"/>
                                            </p:txEl>
                                          </p:spTgt>
                                        </p:tgtEl>
                                      </p:cBhvr>
                                    </p:animEffect>
                                    <p:anim calcmode="lin" valueType="num">
                                      <p:cBhvr>
                                        <p:cTn id="29"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2589620"/>
          </a:xfrm>
          <a:prstGeom prst="rect">
            <a:avLst/>
          </a:prstGeom>
        </p:spPr>
        <p:txBody>
          <a:bodyPr wrap="square">
            <a:spAutoFit/>
          </a:bodyPr>
          <a:lstStyle/>
          <a:p>
            <a:pPr marR="34925" algn="just">
              <a:lnSpc>
                <a:spcPct val="115000"/>
              </a:lnSpc>
              <a:spcAft>
                <a:spcPts val="0"/>
              </a:spcAft>
            </a:pPr>
            <a:r>
              <a:rPr lang="pt-BR" sz="36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2. Tác phẩm </a:t>
            </a:r>
            <a:endParaRPr lang="en-US" sz="36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R="34925" algn="just">
              <a:lnSpc>
                <a:spcPct val="115000"/>
              </a:lnSpc>
              <a:spcAft>
                <a:spcPts val="0"/>
              </a:spcAft>
            </a:pPr>
            <a:r>
              <a:rPr lang="pt-BR" sz="3600" b="1" dirty="0">
                <a:latin typeface="Times New Roman" panose="02020603050405020304" pitchFamily="18" charset="0"/>
                <a:ea typeface="Calibri" panose="020F0502020204030204" pitchFamily="34" charset="0"/>
                <a:cs typeface="Times New Roman" panose="02020603050405020304" pitchFamily="18" charset="0"/>
              </a:rPr>
              <a:t>a. </a:t>
            </a:r>
            <a:r>
              <a:rPr lang="pt-BR" sz="3600" b="1" dirty="0">
                <a:effectLst/>
                <a:latin typeface="Times New Roman" panose="02020603050405020304" pitchFamily="18" charset="0"/>
                <a:ea typeface="Calibri" panose="020F0502020204030204" pitchFamily="34" charset="0"/>
                <a:cs typeface="Times New Roman" panose="02020603050405020304" pitchFamily="18" charset="0"/>
              </a:rPr>
              <a:t> Hoàn cảnh sáng tác</a:t>
            </a:r>
            <a:r>
              <a:rPr lang="pt-BR" sz="3600" dirty="0">
                <a:effectLst/>
                <a:latin typeface="Times New Roman" panose="02020603050405020304" pitchFamily="18" charset="0"/>
                <a:ea typeface="Calibri" panose="020F0502020204030204" pitchFamily="34" charset="0"/>
                <a:cs typeface="Times New Roman" panose="02020603050405020304" pitchFamily="18" charset="0"/>
              </a:rPr>
              <a:t> : Là một trong những tác phẩm đầu tay của Lê Minh Khuê, viết 1971, lúc cuộc kháng chiến chống Mĩ của dân tộc đang diên ra ác liệt </a:t>
            </a:r>
            <a:endParaRPr lang="en-US" sz="36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Rectangle 4"/>
          <p:cNvSpPr/>
          <p:nvPr/>
        </p:nvSpPr>
        <p:spPr>
          <a:xfrm>
            <a:off x="100884" y="2589620"/>
            <a:ext cx="11990231" cy="3863815"/>
          </a:xfrm>
          <a:prstGeom prst="rect">
            <a:avLst/>
          </a:prstGeom>
        </p:spPr>
        <p:txBody>
          <a:bodyPr wrap="square">
            <a:spAutoFit/>
          </a:bodyPr>
          <a:lstStyle/>
          <a:p>
            <a:pPr marR="34925" algn="just">
              <a:lnSpc>
                <a:spcPct val="115000"/>
              </a:lnSpc>
              <a:spcAft>
                <a:spcPts val="0"/>
              </a:spcAft>
            </a:pPr>
            <a:r>
              <a:rPr lang="pt-BR" sz="3600" b="1" dirty="0">
                <a:latin typeface="Times New Roman" panose="02020603050405020304" pitchFamily="18" charset="0"/>
                <a:ea typeface="Calibri" panose="020F0502020204030204" pitchFamily="34" charset="0"/>
                <a:cs typeface="Times New Roman" panose="02020603050405020304" pitchFamily="18" charset="0"/>
              </a:rPr>
              <a:t>b. </a:t>
            </a:r>
            <a:r>
              <a:rPr lang="pt-BR" sz="3600" b="1" dirty="0">
                <a:effectLst/>
                <a:latin typeface="Times New Roman" panose="02020603050405020304" pitchFamily="18" charset="0"/>
                <a:ea typeface="Calibri" panose="020F0502020204030204" pitchFamily="34" charset="0"/>
                <a:cs typeface="Times New Roman" panose="02020603050405020304" pitchFamily="18" charset="0"/>
              </a:rPr>
              <a:t>Ngôi kể :</a:t>
            </a:r>
            <a:r>
              <a:rPr lang="pt-BR" sz="3600" dirty="0">
                <a:effectLst/>
                <a:latin typeface="Times New Roman" panose="02020603050405020304" pitchFamily="18" charset="0"/>
                <a:ea typeface="Calibri" panose="020F0502020204030204" pitchFamily="34" charset="0"/>
                <a:cs typeface="Times New Roman" panose="02020603050405020304" pitchFamily="18" charset="0"/>
              </a:rPr>
              <a:t>  Truyện kể bằng ngôi thứ nhất, người kể chuyện Phương Định, cũng là nhân vật chính trong tác phẩm </a:t>
            </a:r>
            <a:endParaRPr lang="en-US" sz="3600" dirty="0">
              <a:effectLst/>
              <a:latin typeface="Times New Roman" panose="02020603050405020304" pitchFamily="18" charset="0"/>
              <a:ea typeface="Calibri" panose="020F0502020204030204" pitchFamily="34" charset="0"/>
              <a:cs typeface="Times New Roman" panose="02020603050405020304" pitchFamily="18" charset="0"/>
            </a:endParaRPr>
          </a:p>
          <a:p>
            <a:pPr marR="34925" algn="just">
              <a:lnSpc>
                <a:spcPct val="115000"/>
              </a:lnSpc>
              <a:spcAft>
                <a:spcPts val="0"/>
              </a:spcAft>
            </a:pPr>
            <a:r>
              <a:rPr lang="pt-BR" sz="3600" dirty="0">
                <a:effectLst/>
                <a:latin typeface="Times New Roman" panose="02020603050405020304" pitchFamily="18" charset="0"/>
                <a:ea typeface="Calibri" panose="020F0502020204030204" pitchFamily="34" charset="0"/>
                <a:cs typeface="Times New Roman" panose="02020603050405020304" pitchFamily="18" charset="0"/>
              </a:rPr>
              <a:t>- Tác dụng : Thuận lợi trong việc biểu hiện thế giới tâm hồn, cảm xúc, suy nghĩ của nhân vật, đồng thời phù hợp với nội dung truyện, làm tăng tính chân thực cho tác phẩm, tăng độ tin cậy của người đọc . </a:t>
            </a:r>
            <a:endParaRPr lang="en-US" sz="36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60861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xEl>
                                              <p:pRg st="0" end="0"/>
                                            </p:txEl>
                                          </p:spTgt>
                                        </p:tgtEl>
                                        <p:attrNameLst>
                                          <p:attrName>style.visibility</p:attrName>
                                        </p:attrNameLst>
                                      </p:cBhvr>
                                      <p:to>
                                        <p:strVal val="visible"/>
                                      </p:to>
                                    </p:set>
                                    <p:animEffect transition="in" filter="fade">
                                      <p:cBhvr>
                                        <p:cTn id="21" dur="1000"/>
                                        <p:tgtEl>
                                          <p:spTgt spid="5">
                                            <p:txEl>
                                              <p:pRg st="0" end="0"/>
                                            </p:txEl>
                                          </p:spTgt>
                                        </p:tgtEl>
                                      </p:cBhvr>
                                    </p:animEffect>
                                    <p:anim calcmode="lin" valueType="num">
                                      <p:cBhvr>
                                        <p:cTn id="22"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0" end="0"/>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5">
                                            <p:txEl>
                                              <p:pRg st="1" end="1"/>
                                            </p:txEl>
                                          </p:spTgt>
                                        </p:tgtEl>
                                        <p:attrNameLst>
                                          <p:attrName>style.visibility</p:attrName>
                                        </p:attrNameLst>
                                      </p:cBhvr>
                                      <p:to>
                                        <p:strVal val="visible"/>
                                      </p:to>
                                    </p:set>
                                    <p:animEffect transition="in" filter="fade">
                                      <p:cBhvr>
                                        <p:cTn id="26" dur="1000"/>
                                        <p:tgtEl>
                                          <p:spTgt spid="5">
                                            <p:txEl>
                                              <p:pRg st="1" end="1"/>
                                            </p:txEl>
                                          </p:spTgt>
                                        </p:tgtEl>
                                      </p:cBhvr>
                                    </p:animEffect>
                                    <p:anim calcmode="lin" valueType="num">
                                      <p:cBhvr>
                                        <p:cTn id="27"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28"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7286097"/>
          </a:xfrm>
          <a:prstGeom prst="rect">
            <a:avLst/>
          </a:prstGeom>
        </p:spPr>
        <p:txBody>
          <a:bodyPr wrap="square">
            <a:spAutoFit/>
          </a:bodyPr>
          <a:lstStyle/>
          <a:p>
            <a:pPr algn="just">
              <a:lnSpc>
                <a:spcPct val="115000"/>
              </a:lnSpc>
              <a:spcAft>
                <a:spcPts val="1000"/>
              </a:spcAft>
            </a:pPr>
            <a:r>
              <a:rPr lang="en-US" sz="2800" b="1" u="sng"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c</a:t>
            </a:r>
            <a:r>
              <a:rPr lang="en-US" sz="2800" b="1" u="sng"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u="sng"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Tóm</a:t>
            </a:r>
            <a:r>
              <a:rPr lang="en-US" sz="2800" b="1" u="sng"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u="sng"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tắt</a:t>
            </a:r>
            <a:r>
              <a:rPr lang="en-US" sz="28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p>
          <a:p>
            <a:pPr algn="just">
              <a:lnSpc>
                <a:spcPct val="115000"/>
              </a:lnSpc>
              <a:spcAft>
                <a:spcPts val="1000"/>
              </a:spcAft>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Ba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nữ</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thanh</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niên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xung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phong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làm</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thành</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một</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tổ</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trinh</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sát</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mặt</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đường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tại</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một</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địa</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điểm</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trên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tuyến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đường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Trường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Sơn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Họ</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gồm</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hai</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cô</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gái</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rất</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trẻ</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là</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Định</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Nho</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còn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tổ</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trưởng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là</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chị</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Thao</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lớn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tuổi</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hơn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một</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chút</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Nhiệm</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vụ</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họ</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là</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quan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sát</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địch</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ném</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bom</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đo</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khối</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lượng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đất</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đá</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phải</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san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lấp</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do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bom</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địch</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gây</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ra</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đánh</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dấu</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vị</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trí</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trái</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bom</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chưa</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nổ</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phá</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bom</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Công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việc</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họ</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hết</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sức</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nguy</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hiểm</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vì</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luôn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phải</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đối</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mặt</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với</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thần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chết</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mỗi</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lần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phá</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bom</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phải</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làm</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việc</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giữa</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ban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ngày</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dưới</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bom</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đạn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quân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thù</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trên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một</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tuyến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đường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ác</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liệt</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Tuy</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vậy</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họ</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vẫn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lạc</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quan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yêu</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đời</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vẫn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niềm</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vui</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hồn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nhiên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tuổi</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trẻ</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giây</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phút</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thanh</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thản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mơ</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mộng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đặc</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biệt</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họ</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rất</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gắn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bó</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yêu</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thương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nhau</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tình</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đồng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đội</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dù</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mỗi</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một</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cá</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tính</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Cái</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hang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đá</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dưới</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chân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cao</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điểm</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là</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ngôi</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nhà</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họ</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đã</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lưu</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giữ</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biết</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bao</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kỉ</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niệm</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đẹp</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ba</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cô</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gái</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mở</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đường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tháng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ngày</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gian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khổ</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mà</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anh</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hùng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cuộc</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kháng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chiến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chống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Mĩ</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p>
          <a:p>
            <a:pPr algn="just">
              <a:lnSpc>
                <a:spcPct val="115000"/>
              </a:lnSpc>
              <a:spcAft>
                <a:spcPts val="1000"/>
              </a:spcAft>
            </a:pPr>
            <a:r>
              <a:rPr lang="en-US" sz="2800" u="none" strike="noStrike"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34847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Effect transition="in" filter="fade">
                                      <p:cBhvr>
                                        <p:cTn id="19" dur="1000"/>
                                        <p:tgtEl>
                                          <p:spTgt spid="4">
                                            <p:txEl>
                                              <p:pRg st="2" end="2"/>
                                            </p:txEl>
                                          </p:spTgt>
                                        </p:tgtEl>
                                      </p:cBhvr>
                                    </p:animEffect>
                                    <p:anim calcmode="lin" valueType="num">
                                      <p:cBhvr>
                                        <p:cTn id="20"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247864"/>
          </a:xfrm>
          <a:prstGeom prst="rect">
            <a:avLst/>
          </a:prstGeom>
        </p:spPr>
        <p:txBody>
          <a:bodyPr wrap="square">
            <a:spAutoFit/>
          </a:bodyPr>
          <a:lstStyle/>
          <a:p>
            <a:pPr marR="34925">
              <a:spcAft>
                <a:spcPts val="0"/>
              </a:spcAft>
            </a:pPr>
            <a:r>
              <a:rPr lang="pt-BR" sz="40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3</a:t>
            </a:r>
            <a:r>
              <a:rPr lang="pt-BR" sz="40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Giá trị nội dung, nghệ thuật</a:t>
            </a:r>
            <a:r>
              <a:rPr lang="pt-BR" sz="40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pt-BR" sz="40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4000" dirty="0">
              <a:effectLst/>
              <a:latin typeface="Times New Roman" panose="02020603050405020304" pitchFamily="18" charset="0"/>
              <a:ea typeface="Calibri" panose="020F0502020204030204" pitchFamily="34" charset="0"/>
              <a:cs typeface="Times New Roman" panose="02020603050405020304" pitchFamily="18" charset="0"/>
            </a:endParaRPr>
          </a:p>
          <a:p>
            <a:pPr marR="34925" indent="304800" algn="just">
              <a:spcAft>
                <a:spcPts val="0"/>
              </a:spcAft>
            </a:pPr>
            <a:r>
              <a:rPr lang="pt-BR" sz="4000" dirty="0">
                <a:effectLst/>
                <a:latin typeface="Times New Roman" panose="02020603050405020304" pitchFamily="18" charset="0"/>
                <a:ea typeface="Calibri" panose="020F0502020204030204" pitchFamily="34" charset="0"/>
                <a:cs typeface="Times New Roman" panose="02020603050405020304" pitchFamily="18" charset="0"/>
              </a:rPr>
              <a:t> </a:t>
            </a:r>
            <a:r>
              <a:rPr lang="pt-BR" sz="4000" b="1" dirty="0">
                <a:latin typeface="Times New Roman" panose="02020603050405020304" pitchFamily="18" charset="0"/>
                <a:ea typeface="Calibri" panose="020F0502020204030204" pitchFamily="34" charset="0"/>
                <a:cs typeface="Times New Roman" panose="02020603050405020304" pitchFamily="18" charset="0"/>
              </a:rPr>
              <a:t>a.</a:t>
            </a:r>
            <a:r>
              <a:rPr lang="pt-BR" sz="4000" b="1" dirty="0">
                <a:effectLst/>
                <a:latin typeface="Times New Roman" panose="02020603050405020304" pitchFamily="18" charset="0"/>
                <a:ea typeface="Calibri" panose="020F0502020204030204" pitchFamily="34" charset="0"/>
                <a:cs typeface="Times New Roman" panose="02020603050405020304" pitchFamily="18" charset="0"/>
              </a:rPr>
              <a:t> Nội dung</a:t>
            </a:r>
            <a:r>
              <a:rPr lang="pt-BR" sz="4000" dirty="0">
                <a:effectLst/>
                <a:latin typeface="Times New Roman" panose="02020603050405020304" pitchFamily="18" charset="0"/>
                <a:ea typeface="Calibri" panose="020F0502020204030204" pitchFamily="34" charset="0"/>
                <a:cs typeface="Times New Roman" panose="02020603050405020304" pitchFamily="18" charset="0"/>
              </a:rPr>
              <a:t> : Truyện làm nổi bật tâm hồn trong sáng nhậy cảm, mộng mơ, tinh thần dũng cảm, cuộc sống chiến đấu đầy gian khổ, hi sinh nhưng rất hồn nhiên, lạc quan của những cô gái TNXP trên tuyến đường Trường Sơn thời kì kháng chiên chống Mĩ. </a:t>
            </a:r>
            <a:endParaRPr lang="en-US" sz="4000" dirty="0">
              <a:effectLst/>
              <a:latin typeface="Times New Roman" panose="02020603050405020304" pitchFamily="18" charset="0"/>
              <a:ea typeface="Calibri" panose="020F0502020204030204" pitchFamily="34" charset="0"/>
              <a:cs typeface="Times New Roman" panose="02020603050405020304" pitchFamily="18" charset="0"/>
            </a:endParaRPr>
          </a:p>
          <a:p>
            <a:pPr marR="34925" indent="304800" algn="just">
              <a:spcAft>
                <a:spcPts val="0"/>
              </a:spcAft>
            </a:pPr>
            <a:r>
              <a:rPr lang="pt-BR" sz="4000" b="1" dirty="0">
                <a:latin typeface="Times New Roman" panose="02020603050405020304" pitchFamily="18" charset="0"/>
                <a:ea typeface="Calibri" panose="020F0502020204030204" pitchFamily="34" charset="0"/>
                <a:cs typeface="Times New Roman" panose="02020603050405020304" pitchFamily="18" charset="0"/>
              </a:rPr>
              <a:t>b.</a:t>
            </a:r>
            <a:r>
              <a:rPr lang="pt-BR" sz="4000" b="1" dirty="0">
                <a:effectLst/>
                <a:latin typeface="Times New Roman" panose="02020603050405020304" pitchFamily="18" charset="0"/>
                <a:ea typeface="Calibri" panose="020F0502020204030204" pitchFamily="34" charset="0"/>
                <a:cs typeface="Times New Roman" panose="02020603050405020304" pitchFamily="18" charset="0"/>
              </a:rPr>
              <a:t> Nghệ thuật : </a:t>
            </a:r>
            <a:r>
              <a:rPr lang="pt-BR" sz="4000" dirty="0">
                <a:effectLst/>
                <a:latin typeface="Times New Roman" panose="02020603050405020304" pitchFamily="18" charset="0"/>
                <a:ea typeface="Calibri" panose="020F0502020204030204" pitchFamily="34" charset="0"/>
                <a:cs typeface="Times New Roman" panose="02020603050405020304" pitchFamily="18" charset="0"/>
              </a:rPr>
              <a:t>Truyện sử dụng ngôi kể là nhân vật chính, cách kể chuyện tự nhiên, ngôn ngữ sinh động, trẻ trung, và đặc biệt rất thành công về nghệ thuật miêu tả tâm lí nhân vật.</a:t>
            </a:r>
            <a:endParaRPr lang="en-US" sz="4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7216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1000"/>
                                        <p:tgtEl>
                                          <p:spTgt spid="4">
                                            <p:txEl>
                                              <p:pRg st="2" end="2"/>
                                            </p:txEl>
                                          </p:spTgt>
                                        </p:tgtEl>
                                      </p:cBhvr>
                                    </p:animEffect>
                                    <p:anim calcmode="lin" valueType="num">
                                      <p:cBhvr>
                                        <p:cTn id="22"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gular Pentagon 2"/>
          <p:cNvSpPr/>
          <p:nvPr/>
        </p:nvSpPr>
        <p:spPr>
          <a:xfrm rot="15148430">
            <a:off x="4637882" y="2605882"/>
            <a:ext cx="2455862" cy="2193925"/>
          </a:xfrm>
          <a:prstGeom prst="pentagon">
            <a:avLst/>
          </a:prstGeom>
          <a:blipFill dpi="0" rotWithShape="0">
            <a:blip r:embed="rId2"/>
            <a:srcRec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dirty="0">
              <a:solidFill>
                <a:srgbClr val="FFFFFF"/>
              </a:solidFill>
              <a:latin typeface="Arial"/>
            </a:endParaRPr>
          </a:p>
        </p:txBody>
      </p:sp>
      <p:sp>
        <p:nvSpPr>
          <p:cNvPr id="4" name="Isosceles Triangle 3"/>
          <p:cNvSpPr/>
          <p:nvPr/>
        </p:nvSpPr>
        <p:spPr>
          <a:xfrm>
            <a:off x="5233988" y="1"/>
            <a:ext cx="1471612" cy="2517775"/>
          </a:xfrm>
          <a:prstGeom prst="triangle">
            <a:avLst/>
          </a:prstGeom>
          <a:blipFill>
            <a:blip r:embed="rId3"/>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a:solidFill>
                <a:srgbClr val="FFFFFF"/>
              </a:solidFill>
              <a:latin typeface="Arial"/>
            </a:endParaRPr>
          </a:p>
        </p:txBody>
      </p:sp>
      <p:sp>
        <p:nvSpPr>
          <p:cNvPr id="5" name="Isosceles Triangle 4"/>
          <p:cNvSpPr/>
          <p:nvPr/>
        </p:nvSpPr>
        <p:spPr>
          <a:xfrm rot="4421164">
            <a:off x="7377113" y="1866901"/>
            <a:ext cx="1563688" cy="2370137"/>
          </a:xfrm>
          <a:prstGeom prst="triangle">
            <a:avLst/>
          </a:prstGeom>
          <a:blipFill dpi="0" rotWithShape="0">
            <a:blip r:embed="rId4"/>
            <a:srcRec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a:solidFill>
                <a:srgbClr val="FFFFFF"/>
              </a:solidFill>
              <a:latin typeface="Arial"/>
            </a:endParaRPr>
          </a:p>
        </p:txBody>
      </p:sp>
      <p:sp>
        <p:nvSpPr>
          <p:cNvPr id="6" name="Isosceles Triangle 5"/>
          <p:cNvSpPr/>
          <p:nvPr/>
        </p:nvSpPr>
        <p:spPr>
          <a:xfrm rot="8649358">
            <a:off x="6659563" y="4381501"/>
            <a:ext cx="1471612" cy="2517775"/>
          </a:xfrm>
          <a:prstGeom prst="triangle">
            <a:avLst/>
          </a:prstGeom>
          <a:blipFill dpi="0" rotWithShape="0">
            <a:blip r:embed="rId5"/>
            <a:srcRec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a:solidFill>
                <a:srgbClr val="FFFFFF"/>
              </a:solidFill>
              <a:latin typeface="Arial"/>
            </a:endParaRPr>
          </a:p>
        </p:txBody>
      </p:sp>
      <p:sp>
        <p:nvSpPr>
          <p:cNvPr id="7" name="Isosceles Triangle 6"/>
          <p:cNvSpPr/>
          <p:nvPr/>
        </p:nvSpPr>
        <p:spPr>
          <a:xfrm rot="13123291">
            <a:off x="3817939" y="4362450"/>
            <a:ext cx="1563687" cy="2370138"/>
          </a:xfrm>
          <a:prstGeom prst="triangle">
            <a:avLst/>
          </a:prstGeom>
          <a:blipFill dpi="0" rotWithShape="0">
            <a:blip r:embed="rId6"/>
            <a:srcRec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a:solidFill>
                <a:srgbClr val="FFFFFF"/>
              </a:solidFill>
              <a:latin typeface="Arial"/>
            </a:endParaRPr>
          </a:p>
        </p:txBody>
      </p:sp>
      <p:sp>
        <p:nvSpPr>
          <p:cNvPr id="8" name="Isosceles Triangle 7"/>
          <p:cNvSpPr/>
          <p:nvPr/>
        </p:nvSpPr>
        <p:spPr>
          <a:xfrm rot="17253476">
            <a:off x="2980532" y="1678782"/>
            <a:ext cx="1471612" cy="2517775"/>
          </a:xfrm>
          <a:prstGeom prst="triangle">
            <a:avLst/>
          </a:prstGeom>
          <a:blipFill dpi="0" rotWithShape="0">
            <a:blip r:embed="rId7"/>
            <a:srcRec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a:solidFill>
                <a:srgbClr val="FFFFFF"/>
              </a:solidFill>
              <a:latin typeface="Arial"/>
            </a:endParaRPr>
          </a:p>
        </p:txBody>
      </p:sp>
      <p:sp>
        <p:nvSpPr>
          <p:cNvPr id="36872" name="TextBox 8"/>
          <p:cNvSpPr txBox="1">
            <a:spLocks noChangeArrowheads="1"/>
          </p:cNvSpPr>
          <p:nvPr/>
        </p:nvSpPr>
        <p:spPr bwMode="auto">
          <a:xfrm>
            <a:off x="6573838" y="788989"/>
            <a:ext cx="4094162" cy="1322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0" fontAlgn="base" hangingPunct="0">
              <a:spcBef>
                <a:spcPct val="0"/>
              </a:spcBef>
              <a:spcAft>
                <a:spcPct val="0"/>
              </a:spcAft>
              <a:buNone/>
            </a:pPr>
            <a:r>
              <a:rPr lang="en-US" altLang="en-US" sz="2000" b="1" dirty="0" err="1">
                <a:solidFill>
                  <a:srgbClr val="FF0000"/>
                </a:solidFill>
                <a:latin typeface="Times New Roman" panose="02020603050405020304" pitchFamily="18" charset="0"/>
                <a:cs typeface="Times New Roman" panose="02020603050405020304" pitchFamily="18" charset="0"/>
              </a:rPr>
              <a:t>Tác</a:t>
            </a:r>
            <a:r>
              <a:rPr lang="en-US" altLang="en-US" sz="2000" b="1" dirty="0">
                <a:solidFill>
                  <a:srgbClr val="FF0000"/>
                </a:solidFill>
                <a:latin typeface="Times New Roman" panose="02020603050405020304" pitchFamily="18" charset="0"/>
                <a:cs typeface="Times New Roman" panose="02020603050405020304" pitchFamily="18" charset="0"/>
              </a:rPr>
              <a:t> </a:t>
            </a:r>
            <a:r>
              <a:rPr lang="en-US" altLang="en-US" sz="2000" b="1" dirty="0" err="1">
                <a:solidFill>
                  <a:srgbClr val="FF0000"/>
                </a:solidFill>
                <a:latin typeface="Times New Roman" panose="02020603050405020304" pitchFamily="18" charset="0"/>
                <a:cs typeface="Times New Roman" panose="02020603050405020304" pitchFamily="18" charset="0"/>
              </a:rPr>
              <a:t>giả</a:t>
            </a:r>
            <a:r>
              <a:rPr lang="en-US" altLang="en-US" sz="2000" b="1" dirty="0">
                <a:solidFill>
                  <a:srgbClr val="FF0000"/>
                </a:solidFill>
                <a:latin typeface="Times New Roman" panose="02020603050405020304" pitchFamily="18" charset="0"/>
                <a:cs typeface="Times New Roman" panose="02020603050405020304" pitchFamily="18" charset="0"/>
              </a:rPr>
              <a:t>: </a:t>
            </a:r>
            <a:r>
              <a:rPr lang="en-US" altLang="en-US" sz="2000" b="1" dirty="0" err="1">
                <a:solidFill>
                  <a:srgbClr val="FF0000"/>
                </a:solidFill>
                <a:latin typeface="Times New Roman" panose="02020603050405020304" pitchFamily="18" charset="0"/>
                <a:cs typeface="Times New Roman" panose="02020603050405020304" pitchFamily="18" charset="0"/>
              </a:rPr>
              <a:t>Lê</a:t>
            </a:r>
            <a:r>
              <a:rPr lang="en-US" altLang="en-US" sz="2000" b="1" dirty="0">
                <a:solidFill>
                  <a:srgbClr val="FF0000"/>
                </a:solidFill>
                <a:latin typeface="Times New Roman" panose="02020603050405020304" pitchFamily="18" charset="0"/>
                <a:cs typeface="Times New Roman" panose="02020603050405020304" pitchFamily="18" charset="0"/>
              </a:rPr>
              <a:t> Minh </a:t>
            </a:r>
            <a:r>
              <a:rPr lang="en-US" altLang="en-US" sz="2000" b="1" dirty="0" err="1">
                <a:solidFill>
                  <a:srgbClr val="FF0000"/>
                </a:solidFill>
                <a:latin typeface="Times New Roman" panose="02020603050405020304" pitchFamily="18" charset="0"/>
                <a:cs typeface="Times New Roman" panose="02020603050405020304" pitchFamily="18" charset="0"/>
              </a:rPr>
              <a:t>Khuê</a:t>
            </a:r>
            <a:endParaRPr lang="en-US" altLang="en-US" sz="2000" b="1" dirty="0">
              <a:solidFill>
                <a:srgbClr val="FF0000"/>
              </a:solidFill>
              <a:latin typeface="Times New Roman" panose="02020603050405020304" pitchFamily="18" charset="0"/>
              <a:cs typeface="Times New Roman" panose="02020603050405020304" pitchFamily="18" charset="0"/>
            </a:endParaRPr>
          </a:p>
          <a:p>
            <a:pPr algn="just" eaLnBrk="0" fontAlgn="base" hangingPunct="0">
              <a:spcBef>
                <a:spcPct val="0"/>
              </a:spcBef>
              <a:spcAft>
                <a:spcPct val="0"/>
              </a:spcAft>
              <a:buNone/>
            </a:pPr>
            <a:r>
              <a:rPr lang="en-US" altLang="en-US" sz="2000" dirty="0" err="1">
                <a:solidFill>
                  <a:srgbClr val="000000"/>
                </a:solidFill>
                <a:latin typeface="Times New Roman" panose="02020603050405020304" pitchFamily="18" charset="0"/>
                <a:cs typeface="Times New Roman" panose="02020603050405020304" pitchFamily="18" charset="0"/>
              </a:rPr>
              <a:t>Sở</a:t>
            </a:r>
            <a:r>
              <a:rPr lang="en-US" altLang="en-US" sz="2000" dirty="0">
                <a:solidFill>
                  <a:srgbClr val="000000"/>
                </a:solidFill>
                <a:latin typeface="Times New Roman" panose="02020603050405020304" pitchFamily="18" charset="0"/>
                <a:cs typeface="Times New Roman" panose="02020603050405020304" pitchFamily="18" charset="0"/>
              </a:rPr>
              <a:t> </a:t>
            </a:r>
            <a:r>
              <a:rPr lang="en-US" altLang="en-US" sz="2000" dirty="0" err="1">
                <a:solidFill>
                  <a:srgbClr val="000000"/>
                </a:solidFill>
                <a:latin typeface="Times New Roman" panose="02020603050405020304" pitchFamily="18" charset="0"/>
                <a:cs typeface="Times New Roman" panose="02020603050405020304" pitchFamily="18" charset="0"/>
              </a:rPr>
              <a:t>trường</a:t>
            </a:r>
            <a:r>
              <a:rPr lang="en-US" altLang="en-US" sz="2000" dirty="0">
                <a:solidFill>
                  <a:srgbClr val="000000"/>
                </a:solidFill>
                <a:latin typeface="Times New Roman" panose="02020603050405020304" pitchFamily="18" charset="0"/>
                <a:cs typeface="Times New Roman" panose="02020603050405020304" pitchFamily="18" charset="0"/>
              </a:rPr>
              <a:t>: </a:t>
            </a:r>
            <a:r>
              <a:rPr lang="en-US" altLang="en-US" sz="2000" dirty="0" err="1">
                <a:solidFill>
                  <a:srgbClr val="000000"/>
                </a:solidFill>
                <a:latin typeface="Times New Roman" panose="02020603050405020304" pitchFamily="18" charset="0"/>
                <a:cs typeface="Times New Roman" panose="02020603050405020304" pitchFamily="18" charset="0"/>
              </a:rPr>
              <a:t>Truyện</a:t>
            </a:r>
            <a:r>
              <a:rPr lang="en-US" altLang="en-US" sz="2000" dirty="0">
                <a:solidFill>
                  <a:srgbClr val="000000"/>
                </a:solidFill>
                <a:latin typeface="Times New Roman" panose="02020603050405020304" pitchFamily="18" charset="0"/>
                <a:cs typeface="Times New Roman" panose="02020603050405020304" pitchFamily="18" charset="0"/>
              </a:rPr>
              <a:t> </a:t>
            </a:r>
            <a:r>
              <a:rPr lang="en-US" altLang="en-US" sz="2000" dirty="0" err="1">
                <a:solidFill>
                  <a:srgbClr val="000000"/>
                </a:solidFill>
                <a:latin typeface="Times New Roman" panose="02020603050405020304" pitchFamily="18" charset="0"/>
                <a:cs typeface="Times New Roman" panose="02020603050405020304" pitchFamily="18" charset="0"/>
              </a:rPr>
              <a:t>ngắn</a:t>
            </a:r>
            <a:endParaRPr lang="en-US" altLang="en-US" sz="2000" dirty="0">
              <a:solidFill>
                <a:srgbClr val="000000"/>
              </a:solidFill>
              <a:latin typeface="Times New Roman" panose="02020603050405020304" pitchFamily="18" charset="0"/>
              <a:cs typeface="Times New Roman" panose="02020603050405020304" pitchFamily="18" charset="0"/>
            </a:endParaRPr>
          </a:p>
          <a:p>
            <a:pPr algn="just" eaLnBrk="0" fontAlgn="base" hangingPunct="0">
              <a:spcBef>
                <a:spcPct val="0"/>
              </a:spcBef>
              <a:spcAft>
                <a:spcPct val="0"/>
              </a:spcAft>
              <a:buNone/>
            </a:pPr>
            <a:r>
              <a:rPr lang="en-US" altLang="en-US" sz="2000" dirty="0" err="1">
                <a:solidFill>
                  <a:srgbClr val="000000"/>
                </a:solidFill>
                <a:latin typeface="Times New Roman" panose="02020603050405020304" pitchFamily="18" charset="0"/>
                <a:cs typeface="Times New Roman" panose="02020603050405020304" pitchFamily="18" charset="0"/>
              </a:rPr>
              <a:t>Viết</a:t>
            </a:r>
            <a:r>
              <a:rPr lang="en-US" altLang="en-US" sz="2000" dirty="0">
                <a:solidFill>
                  <a:srgbClr val="000000"/>
                </a:solidFill>
                <a:latin typeface="Times New Roman" panose="02020603050405020304" pitchFamily="18" charset="0"/>
                <a:cs typeface="Times New Roman" panose="02020603050405020304" pitchFamily="18" charset="0"/>
              </a:rPr>
              <a:t> </a:t>
            </a:r>
            <a:r>
              <a:rPr lang="en-US" altLang="en-US" sz="2000" dirty="0" err="1">
                <a:solidFill>
                  <a:srgbClr val="000000"/>
                </a:solidFill>
                <a:latin typeface="Times New Roman" panose="02020603050405020304" pitchFamily="18" charset="0"/>
                <a:cs typeface="Times New Roman" panose="02020603050405020304" pitchFamily="18" charset="0"/>
              </a:rPr>
              <a:t>nhiều</a:t>
            </a:r>
            <a:r>
              <a:rPr lang="en-US" altLang="en-US" sz="2000" dirty="0">
                <a:solidFill>
                  <a:srgbClr val="000000"/>
                </a:solidFill>
                <a:latin typeface="Times New Roman" panose="02020603050405020304" pitchFamily="18" charset="0"/>
                <a:cs typeface="Times New Roman" panose="02020603050405020304" pitchFamily="18" charset="0"/>
              </a:rPr>
              <a:t> </a:t>
            </a:r>
            <a:r>
              <a:rPr lang="en-US" altLang="en-US" sz="2000" dirty="0" err="1">
                <a:solidFill>
                  <a:srgbClr val="000000"/>
                </a:solidFill>
                <a:latin typeface="Times New Roman" panose="02020603050405020304" pitchFamily="18" charset="0"/>
                <a:cs typeface="Times New Roman" panose="02020603050405020304" pitchFamily="18" charset="0"/>
              </a:rPr>
              <a:t>về</a:t>
            </a:r>
            <a:r>
              <a:rPr lang="en-US" altLang="en-US" sz="2000" dirty="0">
                <a:solidFill>
                  <a:srgbClr val="000000"/>
                </a:solidFill>
                <a:latin typeface="Times New Roman" panose="02020603050405020304" pitchFamily="18" charset="0"/>
                <a:cs typeface="Times New Roman" panose="02020603050405020304" pitchFamily="18" charset="0"/>
              </a:rPr>
              <a:t> TNXP </a:t>
            </a:r>
            <a:r>
              <a:rPr lang="en-US" altLang="en-US" sz="2000" dirty="0" err="1">
                <a:solidFill>
                  <a:srgbClr val="000000"/>
                </a:solidFill>
                <a:latin typeface="Times New Roman" panose="02020603050405020304" pitchFamily="18" charset="0"/>
                <a:cs typeface="Times New Roman" panose="02020603050405020304" pitchFamily="18" charset="0"/>
              </a:rPr>
              <a:t>trên</a:t>
            </a:r>
            <a:r>
              <a:rPr lang="en-US" altLang="en-US" sz="2000" dirty="0">
                <a:solidFill>
                  <a:srgbClr val="000000"/>
                </a:solidFill>
                <a:latin typeface="Times New Roman" panose="02020603050405020304" pitchFamily="18" charset="0"/>
                <a:cs typeface="Times New Roman" panose="02020603050405020304" pitchFamily="18" charset="0"/>
              </a:rPr>
              <a:t> </a:t>
            </a:r>
            <a:r>
              <a:rPr lang="en-US" altLang="en-US" sz="2000" dirty="0" err="1">
                <a:solidFill>
                  <a:srgbClr val="000000"/>
                </a:solidFill>
                <a:latin typeface="Times New Roman" panose="02020603050405020304" pitchFamily="18" charset="0"/>
                <a:cs typeface="Times New Roman" panose="02020603050405020304" pitchFamily="18" charset="0"/>
              </a:rPr>
              <a:t>tuyến</a:t>
            </a:r>
            <a:r>
              <a:rPr lang="en-US" altLang="en-US" sz="2000" dirty="0">
                <a:solidFill>
                  <a:srgbClr val="000000"/>
                </a:solidFill>
                <a:latin typeface="Times New Roman" panose="02020603050405020304" pitchFamily="18" charset="0"/>
                <a:cs typeface="Times New Roman" panose="02020603050405020304" pitchFamily="18" charset="0"/>
              </a:rPr>
              <a:t> </a:t>
            </a:r>
            <a:r>
              <a:rPr lang="en-US" altLang="en-US" sz="2000" dirty="0" err="1">
                <a:solidFill>
                  <a:srgbClr val="000000"/>
                </a:solidFill>
                <a:latin typeface="Times New Roman" panose="02020603050405020304" pitchFamily="18" charset="0"/>
                <a:cs typeface="Times New Roman" panose="02020603050405020304" pitchFamily="18" charset="0"/>
              </a:rPr>
              <a:t>đường</a:t>
            </a:r>
            <a:r>
              <a:rPr lang="en-US" altLang="en-US" sz="2000" dirty="0">
                <a:solidFill>
                  <a:srgbClr val="000000"/>
                </a:solidFill>
                <a:latin typeface="Times New Roman" panose="02020603050405020304" pitchFamily="18" charset="0"/>
                <a:cs typeface="Times New Roman" panose="02020603050405020304" pitchFamily="18" charset="0"/>
              </a:rPr>
              <a:t> </a:t>
            </a:r>
            <a:r>
              <a:rPr lang="en-US" altLang="en-US" sz="2000" dirty="0" err="1">
                <a:solidFill>
                  <a:srgbClr val="000000"/>
                </a:solidFill>
                <a:latin typeface="Times New Roman" panose="02020603050405020304" pitchFamily="18" charset="0"/>
                <a:cs typeface="Times New Roman" panose="02020603050405020304" pitchFamily="18" charset="0"/>
              </a:rPr>
              <a:t>Trường</a:t>
            </a:r>
            <a:r>
              <a:rPr lang="en-US" altLang="en-US" sz="2000" dirty="0">
                <a:solidFill>
                  <a:srgbClr val="000000"/>
                </a:solidFill>
                <a:latin typeface="Times New Roman" panose="02020603050405020304" pitchFamily="18" charset="0"/>
                <a:cs typeface="Times New Roman" panose="02020603050405020304" pitchFamily="18" charset="0"/>
              </a:rPr>
              <a:t> </a:t>
            </a:r>
            <a:r>
              <a:rPr lang="en-US" altLang="en-US" sz="2000" dirty="0" err="1">
                <a:solidFill>
                  <a:srgbClr val="000000"/>
                </a:solidFill>
                <a:latin typeface="Times New Roman" panose="02020603050405020304" pitchFamily="18" charset="0"/>
                <a:cs typeface="Times New Roman" panose="02020603050405020304" pitchFamily="18" charset="0"/>
              </a:rPr>
              <a:t>Sơn</a:t>
            </a:r>
            <a:endParaRPr lang="en-US" altLang="en-US" sz="2000" dirty="0">
              <a:solidFill>
                <a:srgbClr val="000000"/>
              </a:solidFill>
              <a:latin typeface="Times New Roman" panose="02020603050405020304" pitchFamily="18" charset="0"/>
              <a:cs typeface="Times New Roman" panose="02020603050405020304" pitchFamily="18" charset="0"/>
            </a:endParaRPr>
          </a:p>
        </p:txBody>
      </p:sp>
      <p:sp>
        <p:nvSpPr>
          <p:cNvPr id="36873" name="TextBox 9"/>
          <p:cNvSpPr txBox="1">
            <a:spLocks noChangeArrowheads="1"/>
          </p:cNvSpPr>
          <p:nvPr/>
        </p:nvSpPr>
        <p:spPr bwMode="auto">
          <a:xfrm>
            <a:off x="4643438" y="5421314"/>
            <a:ext cx="2590800" cy="1322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2000" b="1">
                <a:solidFill>
                  <a:srgbClr val="FF0000"/>
                </a:solidFill>
                <a:latin typeface="Times New Roman" panose="02020603050405020304" pitchFamily="18" charset="0"/>
                <a:cs typeface="Times New Roman" panose="02020603050405020304" pitchFamily="18" charset="0"/>
              </a:rPr>
              <a:t>Chủ đề:</a:t>
            </a:r>
          </a:p>
          <a:p>
            <a:pPr algn="ctr" eaLnBrk="0" fontAlgn="base" hangingPunct="0">
              <a:spcBef>
                <a:spcPct val="0"/>
              </a:spcBef>
              <a:spcAft>
                <a:spcPct val="0"/>
              </a:spcAft>
              <a:buNone/>
            </a:pPr>
            <a:r>
              <a:rPr lang="en-US" altLang="en-US" sz="2000">
                <a:solidFill>
                  <a:srgbClr val="000000"/>
                </a:solidFill>
                <a:latin typeface="Times New Roman" panose="02020603050405020304" pitchFamily="18" charset="0"/>
                <a:cs typeface="Times New Roman" panose="02020603050405020304" pitchFamily="18" charset="0"/>
              </a:rPr>
              <a:t>Ca ngợi những cô gái TNXP trên tuyến đường Trường Sơn</a:t>
            </a:r>
          </a:p>
        </p:txBody>
      </p:sp>
      <p:sp>
        <p:nvSpPr>
          <p:cNvPr id="36874" name="TextBox 10"/>
          <p:cNvSpPr txBox="1">
            <a:spLocks noChangeArrowheads="1"/>
          </p:cNvSpPr>
          <p:nvPr/>
        </p:nvSpPr>
        <p:spPr bwMode="auto">
          <a:xfrm>
            <a:off x="7932737" y="3692525"/>
            <a:ext cx="3935185"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2000" b="1" dirty="0" err="1">
                <a:solidFill>
                  <a:srgbClr val="FF0000"/>
                </a:solidFill>
                <a:latin typeface="Times New Roman" panose="02020603050405020304" pitchFamily="18" charset="0"/>
                <a:cs typeface="Times New Roman" panose="02020603050405020304" pitchFamily="18" charset="0"/>
              </a:rPr>
              <a:t>Hoàn</a:t>
            </a:r>
            <a:r>
              <a:rPr lang="en-US" altLang="en-US" sz="2000" b="1" dirty="0">
                <a:solidFill>
                  <a:srgbClr val="FF0000"/>
                </a:solidFill>
                <a:latin typeface="Times New Roman" panose="02020603050405020304" pitchFamily="18" charset="0"/>
                <a:cs typeface="Times New Roman" panose="02020603050405020304" pitchFamily="18" charset="0"/>
              </a:rPr>
              <a:t> </a:t>
            </a:r>
            <a:r>
              <a:rPr lang="en-US" altLang="en-US" sz="2000" b="1" dirty="0" err="1">
                <a:solidFill>
                  <a:srgbClr val="FF0000"/>
                </a:solidFill>
                <a:latin typeface="Times New Roman" panose="02020603050405020304" pitchFamily="18" charset="0"/>
                <a:cs typeface="Times New Roman" panose="02020603050405020304" pitchFamily="18" charset="0"/>
              </a:rPr>
              <a:t>cảnh</a:t>
            </a:r>
            <a:r>
              <a:rPr lang="en-US" altLang="en-US" sz="2000" b="1" dirty="0">
                <a:solidFill>
                  <a:srgbClr val="FF0000"/>
                </a:solidFill>
                <a:latin typeface="Times New Roman" panose="02020603050405020304" pitchFamily="18" charset="0"/>
                <a:cs typeface="Times New Roman" panose="02020603050405020304" pitchFamily="18" charset="0"/>
              </a:rPr>
              <a:t> </a:t>
            </a:r>
            <a:r>
              <a:rPr lang="en-US" altLang="en-US" sz="2000" b="1" dirty="0" err="1">
                <a:solidFill>
                  <a:srgbClr val="FF0000"/>
                </a:solidFill>
                <a:latin typeface="Times New Roman" panose="02020603050405020304" pitchFamily="18" charset="0"/>
                <a:cs typeface="Times New Roman" panose="02020603050405020304" pitchFamily="18" charset="0"/>
              </a:rPr>
              <a:t>sáng</a:t>
            </a:r>
            <a:r>
              <a:rPr lang="en-US" altLang="en-US" sz="2000" b="1" dirty="0">
                <a:solidFill>
                  <a:srgbClr val="FF0000"/>
                </a:solidFill>
                <a:latin typeface="Times New Roman" panose="02020603050405020304" pitchFamily="18" charset="0"/>
                <a:cs typeface="Times New Roman" panose="02020603050405020304" pitchFamily="18" charset="0"/>
              </a:rPr>
              <a:t> </a:t>
            </a:r>
            <a:r>
              <a:rPr lang="en-US" altLang="en-US" sz="2000" b="1" dirty="0" err="1">
                <a:solidFill>
                  <a:srgbClr val="FF0000"/>
                </a:solidFill>
                <a:latin typeface="Times New Roman" panose="02020603050405020304" pitchFamily="18" charset="0"/>
                <a:cs typeface="Times New Roman" panose="02020603050405020304" pitchFamily="18" charset="0"/>
              </a:rPr>
              <a:t>tác</a:t>
            </a:r>
            <a:r>
              <a:rPr lang="en-US" altLang="en-US" sz="2000" b="1" dirty="0">
                <a:solidFill>
                  <a:srgbClr val="FF0000"/>
                </a:solidFill>
                <a:latin typeface="Times New Roman" panose="02020603050405020304" pitchFamily="18" charset="0"/>
                <a:cs typeface="Times New Roman" panose="02020603050405020304" pitchFamily="18" charset="0"/>
              </a:rPr>
              <a:t>:</a:t>
            </a:r>
          </a:p>
          <a:p>
            <a:pPr algn="just" eaLnBrk="0" fontAlgn="base" hangingPunct="0">
              <a:spcBef>
                <a:spcPct val="0"/>
              </a:spcBef>
              <a:spcAft>
                <a:spcPct val="0"/>
              </a:spcAft>
              <a:buNone/>
            </a:pPr>
            <a:r>
              <a:rPr lang="en-US" altLang="en-US" sz="2000" dirty="0" err="1">
                <a:solidFill>
                  <a:srgbClr val="000000"/>
                </a:solidFill>
                <a:latin typeface="Times New Roman" panose="02020603050405020304" pitchFamily="18" charset="0"/>
                <a:cs typeface="Times New Roman" panose="02020603050405020304" pitchFamily="18" charset="0"/>
              </a:rPr>
              <a:t>Năm</a:t>
            </a:r>
            <a:r>
              <a:rPr lang="en-US" altLang="en-US" sz="2000" dirty="0">
                <a:solidFill>
                  <a:srgbClr val="000000"/>
                </a:solidFill>
                <a:latin typeface="Times New Roman" panose="02020603050405020304" pitchFamily="18" charset="0"/>
                <a:cs typeface="Times New Roman" panose="02020603050405020304" pitchFamily="18" charset="0"/>
              </a:rPr>
              <a:t> 1971, </a:t>
            </a:r>
            <a:r>
              <a:rPr lang="en-US" altLang="en-US" sz="2000" dirty="0" err="1">
                <a:solidFill>
                  <a:srgbClr val="000000"/>
                </a:solidFill>
                <a:latin typeface="Times New Roman" panose="02020603050405020304" pitchFamily="18" charset="0"/>
                <a:cs typeface="Times New Roman" panose="02020603050405020304" pitchFamily="18" charset="0"/>
              </a:rPr>
              <a:t>cuộc</a:t>
            </a:r>
            <a:r>
              <a:rPr lang="en-US" altLang="en-US" sz="2000" dirty="0">
                <a:solidFill>
                  <a:srgbClr val="000000"/>
                </a:solidFill>
                <a:latin typeface="Times New Roman" panose="02020603050405020304" pitchFamily="18" charset="0"/>
                <a:cs typeface="Times New Roman" panose="02020603050405020304" pitchFamily="18" charset="0"/>
              </a:rPr>
              <a:t> </a:t>
            </a:r>
            <a:r>
              <a:rPr lang="en-US" altLang="en-US" sz="2000" dirty="0" err="1">
                <a:solidFill>
                  <a:srgbClr val="000000"/>
                </a:solidFill>
                <a:latin typeface="Times New Roman" panose="02020603050405020304" pitchFamily="18" charset="0"/>
                <a:cs typeface="Times New Roman" panose="02020603050405020304" pitchFamily="18" charset="0"/>
              </a:rPr>
              <a:t>kháng</a:t>
            </a:r>
            <a:r>
              <a:rPr lang="en-US" altLang="en-US" sz="2000" dirty="0">
                <a:solidFill>
                  <a:srgbClr val="000000"/>
                </a:solidFill>
                <a:latin typeface="Times New Roman" panose="02020603050405020304" pitchFamily="18" charset="0"/>
                <a:cs typeface="Times New Roman" panose="02020603050405020304" pitchFamily="18" charset="0"/>
              </a:rPr>
              <a:t> </a:t>
            </a:r>
            <a:r>
              <a:rPr lang="en-US" altLang="en-US" sz="2000" dirty="0" err="1">
                <a:solidFill>
                  <a:srgbClr val="000000"/>
                </a:solidFill>
                <a:latin typeface="Times New Roman" panose="02020603050405020304" pitchFamily="18" charset="0"/>
                <a:cs typeface="Times New Roman" panose="02020603050405020304" pitchFamily="18" charset="0"/>
              </a:rPr>
              <a:t>chiến</a:t>
            </a:r>
            <a:r>
              <a:rPr lang="en-US" altLang="en-US" sz="2000" dirty="0">
                <a:solidFill>
                  <a:srgbClr val="000000"/>
                </a:solidFill>
                <a:latin typeface="Times New Roman" panose="02020603050405020304" pitchFamily="18" charset="0"/>
                <a:cs typeface="Times New Roman" panose="02020603050405020304" pitchFamily="18" charset="0"/>
              </a:rPr>
              <a:t> </a:t>
            </a:r>
            <a:r>
              <a:rPr lang="en-US" altLang="en-US" sz="2000" dirty="0" err="1">
                <a:solidFill>
                  <a:srgbClr val="000000"/>
                </a:solidFill>
                <a:latin typeface="Times New Roman" panose="02020603050405020304" pitchFamily="18" charset="0"/>
                <a:cs typeface="Times New Roman" panose="02020603050405020304" pitchFamily="18" charset="0"/>
              </a:rPr>
              <a:t>chống</a:t>
            </a:r>
            <a:r>
              <a:rPr lang="en-US" altLang="en-US" sz="2000" dirty="0">
                <a:solidFill>
                  <a:srgbClr val="000000"/>
                </a:solidFill>
                <a:latin typeface="Times New Roman" panose="02020603050405020304" pitchFamily="18" charset="0"/>
                <a:cs typeface="Times New Roman" panose="02020603050405020304" pitchFamily="18" charset="0"/>
              </a:rPr>
              <a:t> </a:t>
            </a:r>
            <a:r>
              <a:rPr lang="en-US" altLang="en-US" sz="2000" dirty="0" err="1">
                <a:solidFill>
                  <a:srgbClr val="000000"/>
                </a:solidFill>
                <a:latin typeface="Times New Roman" panose="02020603050405020304" pitchFamily="18" charset="0"/>
                <a:cs typeface="Times New Roman" panose="02020603050405020304" pitchFamily="18" charset="0"/>
              </a:rPr>
              <a:t>Mỹ</a:t>
            </a:r>
            <a:r>
              <a:rPr lang="en-US" altLang="en-US" sz="2000" dirty="0">
                <a:solidFill>
                  <a:srgbClr val="000000"/>
                </a:solidFill>
                <a:latin typeface="Times New Roman" panose="02020603050405020304" pitchFamily="18" charset="0"/>
                <a:cs typeface="Times New Roman" panose="02020603050405020304" pitchFamily="18" charset="0"/>
              </a:rPr>
              <a:t> </a:t>
            </a:r>
            <a:r>
              <a:rPr lang="en-US" altLang="en-US" sz="2000" dirty="0" err="1">
                <a:solidFill>
                  <a:srgbClr val="000000"/>
                </a:solidFill>
                <a:latin typeface="Times New Roman" panose="02020603050405020304" pitchFamily="18" charset="0"/>
                <a:cs typeface="Times New Roman" panose="02020603050405020304" pitchFamily="18" charset="0"/>
              </a:rPr>
              <a:t>đang</a:t>
            </a:r>
            <a:r>
              <a:rPr lang="en-US" altLang="en-US" sz="2000" dirty="0">
                <a:solidFill>
                  <a:srgbClr val="000000"/>
                </a:solidFill>
                <a:latin typeface="Times New Roman" panose="02020603050405020304" pitchFamily="18" charset="0"/>
                <a:cs typeface="Times New Roman" panose="02020603050405020304" pitchFamily="18" charset="0"/>
              </a:rPr>
              <a:t> </a:t>
            </a:r>
            <a:r>
              <a:rPr lang="en-US" altLang="en-US" sz="2000" dirty="0" err="1">
                <a:solidFill>
                  <a:srgbClr val="000000"/>
                </a:solidFill>
                <a:latin typeface="Times New Roman" panose="02020603050405020304" pitchFamily="18" charset="0"/>
                <a:cs typeface="Times New Roman" panose="02020603050405020304" pitchFamily="18" charset="0"/>
              </a:rPr>
              <a:t>diễn</a:t>
            </a:r>
            <a:r>
              <a:rPr lang="en-US" altLang="en-US" sz="2000" dirty="0">
                <a:solidFill>
                  <a:srgbClr val="000000"/>
                </a:solidFill>
                <a:latin typeface="Times New Roman" panose="02020603050405020304" pitchFamily="18" charset="0"/>
                <a:cs typeface="Times New Roman" panose="02020603050405020304" pitchFamily="18" charset="0"/>
              </a:rPr>
              <a:t> </a:t>
            </a:r>
            <a:r>
              <a:rPr lang="en-US" altLang="en-US" sz="2000" dirty="0" err="1">
                <a:solidFill>
                  <a:srgbClr val="000000"/>
                </a:solidFill>
                <a:latin typeface="Times New Roman" panose="02020603050405020304" pitchFamily="18" charset="0"/>
                <a:cs typeface="Times New Roman" panose="02020603050405020304" pitchFamily="18" charset="0"/>
              </a:rPr>
              <a:t>ra</a:t>
            </a:r>
            <a:r>
              <a:rPr lang="en-US" altLang="en-US" sz="2000" dirty="0">
                <a:solidFill>
                  <a:srgbClr val="000000"/>
                </a:solidFill>
                <a:latin typeface="Times New Roman" panose="02020603050405020304" pitchFamily="18" charset="0"/>
                <a:cs typeface="Times New Roman" panose="02020603050405020304" pitchFamily="18" charset="0"/>
              </a:rPr>
              <a:t> </a:t>
            </a:r>
            <a:r>
              <a:rPr lang="en-US" altLang="en-US" sz="2000" dirty="0" err="1">
                <a:solidFill>
                  <a:srgbClr val="000000"/>
                </a:solidFill>
                <a:latin typeface="Times New Roman" panose="02020603050405020304" pitchFamily="18" charset="0"/>
                <a:cs typeface="Times New Roman" panose="02020603050405020304" pitchFamily="18" charset="0"/>
              </a:rPr>
              <a:t>ác</a:t>
            </a:r>
            <a:r>
              <a:rPr lang="en-US" altLang="en-US" sz="2000" dirty="0">
                <a:solidFill>
                  <a:srgbClr val="000000"/>
                </a:solidFill>
                <a:latin typeface="Times New Roman" panose="02020603050405020304" pitchFamily="18" charset="0"/>
                <a:cs typeface="Times New Roman" panose="02020603050405020304" pitchFamily="18" charset="0"/>
              </a:rPr>
              <a:t> </a:t>
            </a:r>
            <a:r>
              <a:rPr lang="en-US" altLang="en-US" sz="2000" dirty="0" err="1">
                <a:solidFill>
                  <a:srgbClr val="000000"/>
                </a:solidFill>
                <a:latin typeface="Times New Roman" panose="02020603050405020304" pitchFamily="18" charset="0"/>
                <a:cs typeface="Times New Roman" panose="02020603050405020304" pitchFamily="18" charset="0"/>
              </a:rPr>
              <a:t>liệt</a:t>
            </a:r>
            <a:r>
              <a:rPr lang="en-US" altLang="en-US" sz="2000" dirty="0">
                <a:solidFill>
                  <a:srgbClr val="000000"/>
                </a:solidFill>
                <a:latin typeface="Times New Roman" panose="02020603050405020304" pitchFamily="18" charset="0"/>
                <a:cs typeface="Times New Roman" panose="02020603050405020304" pitchFamily="18" charset="0"/>
              </a:rPr>
              <a:t>.</a:t>
            </a:r>
          </a:p>
          <a:p>
            <a:pPr algn="just" eaLnBrk="0" fontAlgn="base" hangingPunct="0">
              <a:spcBef>
                <a:spcPct val="0"/>
              </a:spcBef>
              <a:spcAft>
                <a:spcPct val="0"/>
              </a:spcAft>
              <a:buNone/>
            </a:pPr>
            <a:r>
              <a:rPr lang="en-US" altLang="en-US" sz="2000" dirty="0" err="1">
                <a:solidFill>
                  <a:srgbClr val="000000"/>
                </a:solidFill>
                <a:latin typeface="Times New Roman" panose="02020603050405020304" pitchFamily="18" charset="0"/>
                <a:cs typeface="Times New Roman" panose="02020603050405020304" pitchFamily="18" charset="0"/>
              </a:rPr>
              <a:t>Lê</a:t>
            </a:r>
            <a:r>
              <a:rPr lang="en-US" altLang="en-US" sz="2000" dirty="0">
                <a:solidFill>
                  <a:srgbClr val="000000"/>
                </a:solidFill>
                <a:latin typeface="Times New Roman" panose="02020603050405020304" pitchFamily="18" charset="0"/>
                <a:cs typeface="Times New Roman" panose="02020603050405020304" pitchFamily="18" charset="0"/>
              </a:rPr>
              <a:t> Minh </a:t>
            </a:r>
            <a:r>
              <a:rPr lang="en-US" altLang="en-US" sz="2000" dirty="0" err="1">
                <a:solidFill>
                  <a:srgbClr val="000000"/>
                </a:solidFill>
                <a:latin typeface="Times New Roman" panose="02020603050405020304" pitchFamily="18" charset="0"/>
                <a:cs typeface="Times New Roman" panose="02020603050405020304" pitchFamily="18" charset="0"/>
              </a:rPr>
              <a:t>Khuê</a:t>
            </a:r>
            <a:r>
              <a:rPr lang="en-US" altLang="en-US" sz="2000" dirty="0">
                <a:solidFill>
                  <a:srgbClr val="000000"/>
                </a:solidFill>
                <a:latin typeface="Times New Roman" panose="02020603050405020304" pitchFamily="18" charset="0"/>
                <a:cs typeface="Times New Roman" panose="02020603050405020304" pitchFamily="18" charset="0"/>
              </a:rPr>
              <a:t> </a:t>
            </a:r>
            <a:r>
              <a:rPr lang="en-US" altLang="en-US" sz="2000" dirty="0" err="1">
                <a:solidFill>
                  <a:srgbClr val="000000"/>
                </a:solidFill>
                <a:latin typeface="Times New Roman" panose="02020603050405020304" pitchFamily="18" charset="0"/>
                <a:cs typeface="Times New Roman" panose="02020603050405020304" pitchFamily="18" charset="0"/>
              </a:rPr>
              <a:t>là</a:t>
            </a:r>
            <a:r>
              <a:rPr lang="en-US" altLang="en-US" sz="2000" dirty="0">
                <a:solidFill>
                  <a:srgbClr val="000000"/>
                </a:solidFill>
                <a:latin typeface="Times New Roman" panose="02020603050405020304" pitchFamily="18" charset="0"/>
                <a:cs typeface="Times New Roman" panose="02020603050405020304" pitchFamily="18" charset="0"/>
              </a:rPr>
              <a:t> </a:t>
            </a:r>
            <a:r>
              <a:rPr lang="en-US" altLang="en-US" sz="2000" dirty="0" err="1">
                <a:solidFill>
                  <a:srgbClr val="000000"/>
                </a:solidFill>
                <a:latin typeface="Times New Roman" panose="02020603050405020304" pitchFamily="18" charset="0"/>
                <a:cs typeface="Times New Roman" panose="02020603050405020304" pitchFamily="18" charset="0"/>
              </a:rPr>
              <a:t>phóng</a:t>
            </a:r>
            <a:r>
              <a:rPr lang="en-US" altLang="en-US" sz="2000" dirty="0">
                <a:solidFill>
                  <a:srgbClr val="000000"/>
                </a:solidFill>
                <a:latin typeface="Times New Roman" panose="02020603050405020304" pitchFamily="18" charset="0"/>
                <a:cs typeface="Times New Roman" panose="02020603050405020304" pitchFamily="18" charset="0"/>
              </a:rPr>
              <a:t> </a:t>
            </a:r>
            <a:r>
              <a:rPr lang="en-US" altLang="en-US" sz="2000" dirty="0" err="1">
                <a:solidFill>
                  <a:srgbClr val="000000"/>
                </a:solidFill>
                <a:latin typeface="Times New Roman" panose="02020603050405020304" pitchFamily="18" charset="0"/>
                <a:cs typeface="Times New Roman" panose="02020603050405020304" pitchFamily="18" charset="0"/>
              </a:rPr>
              <a:t>viên</a:t>
            </a:r>
            <a:r>
              <a:rPr lang="en-US" altLang="en-US" sz="2000" dirty="0">
                <a:solidFill>
                  <a:srgbClr val="000000"/>
                </a:solidFill>
                <a:latin typeface="Times New Roman" panose="02020603050405020304" pitchFamily="18" charset="0"/>
                <a:cs typeface="Times New Roman" panose="02020603050405020304" pitchFamily="18" charset="0"/>
              </a:rPr>
              <a:t> </a:t>
            </a:r>
            <a:r>
              <a:rPr lang="en-US" altLang="en-US" sz="2000" dirty="0" err="1">
                <a:solidFill>
                  <a:srgbClr val="000000"/>
                </a:solidFill>
                <a:latin typeface="Times New Roman" panose="02020603050405020304" pitchFamily="18" charset="0"/>
                <a:cs typeface="Times New Roman" panose="02020603050405020304" pitchFamily="18" charset="0"/>
              </a:rPr>
              <a:t>chiến</a:t>
            </a:r>
            <a:r>
              <a:rPr lang="en-US" altLang="en-US" sz="2000" dirty="0">
                <a:solidFill>
                  <a:srgbClr val="000000"/>
                </a:solidFill>
                <a:latin typeface="Times New Roman" panose="02020603050405020304" pitchFamily="18" charset="0"/>
                <a:cs typeface="Times New Roman" panose="02020603050405020304" pitchFamily="18" charset="0"/>
              </a:rPr>
              <a:t> </a:t>
            </a:r>
            <a:r>
              <a:rPr lang="en-US" altLang="en-US" sz="2000" dirty="0" err="1">
                <a:solidFill>
                  <a:srgbClr val="000000"/>
                </a:solidFill>
                <a:latin typeface="Times New Roman" panose="02020603050405020304" pitchFamily="18" charset="0"/>
                <a:cs typeface="Times New Roman" panose="02020603050405020304" pitchFamily="18" charset="0"/>
              </a:rPr>
              <a:t>trường</a:t>
            </a:r>
            <a:r>
              <a:rPr lang="en-US" altLang="en-US" sz="2000" dirty="0">
                <a:solidFill>
                  <a:srgbClr val="000000"/>
                </a:solidFill>
                <a:latin typeface="Times New Roman" panose="02020603050405020304" pitchFamily="18" charset="0"/>
                <a:cs typeface="Times New Roman" panose="02020603050405020304" pitchFamily="18" charset="0"/>
              </a:rPr>
              <a:t>, </a:t>
            </a:r>
            <a:r>
              <a:rPr lang="en-US" altLang="en-US" sz="2000" dirty="0" err="1">
                <a:solidFill>
                  <a:srgbClr val="000000"/>
                </a:solidFill>
                <a:latin typeface="Times New Roman" panose="02020603050405020304" pitchFamily="18" charset="0"/>
                <a:cs typeface="Times New Roman" panose="02020603050405020304" pitchFamily="18" charset="0"/>
              </a:rPr>
              <a:t>có</a:t>
            </a:r>
            <a:r>
              <a:rPr lang="en-US" altLang="en-US" sz="2000" dirty="0">
                <a:solidFill>
                  <a:srgbClr val="000000"/>
                </a:solidFill>
                <a:latin typeface="Times New Roman" panose="02020603050405020304" pitchFamily="18" charset="0"/>
                <a:cs typeface="Times New Roman" panose="02020603050405020304" pitchFamily="18" charset="0"/>
              </a:rPr>
              <a:t> </a:t>
            </a:r>
            <a:r>
              <a:rPr lang="en-US" altLang="en-US" sz="2000" dirty="0" err="1">
                <a:solidFill>
                  <a:srgbClr val="000000"/>
                </a:solidFill>
                <a:latin typeface="Times New Roman" panose="02020603050405020304" pitchFamily="18" charset="0"/>
                <a:cs typeface="Times New Roman" panose="02020603050405020304" pitchFamily="18" charset="0"/>
              </a:rPr>
              <a:t>dịp</a:t>
            </a:r>
            <a:r>
              <a:rPr lang="en-US" altLang="en-US" sz="2000" dirty="0">
                <a:solidFill>
                  <a:srgbClr val="000000"/>
                </a:solidFill>
                <a:latin typeface="Times New Roman" panose="02020603050405020304" pitchFamily="18" charset="0"/>
                <a:cs typeface="Times New Roman" panose="02020603050405020304" pitchFamily="18" charset="0"/>
              </a:rPr>
              <a:t> </a:t>
            </a:r>
            <a:r>
              <a:rPr lang="en-US" altLang="en-US" sz="2000" dirty="0" err="1">
                <a:solidFill>
                  <a:srgbClr val="000000"/>
                </a:solidFill>
                <a:latin typeface="Times New Roman" panose="02020603050405020304" pitchFamily="18" charset="0"/>
                <a:cs typeface="Times New Roman" panose="02020603050405020304" pitchFamily="18" charset="0"/>
              </a:rPr>
              <a:t>gặp</a:t>
            </a:r>
            <a:r>
              <a:rPr lang="en-US" altLang="en-US" sz="2000" dirty="0">
                <a:solidFill>
                  <a:srgbClr val="000000"/>
                </a:solidFill>
                <a:latin typeface="Times New Roman" panose="02020603050405020304" pitchFamily="18" charset="0"/>
                <a:cs typeface="Times New Roman" panose="02020603050405020304" pitchFamily="18" charset="0"/>
              </a:rPr>
              <a:t> </a:t>
            </a:r>
            <a:r>
              <a:rPr lang="en-US" altLang="en-US" sz="2000" dirty="0" err="1">
                <a:solidFill>
                  <a:srgbClr val="000000"/>
                </a:solidFill>
                <a:latin typeface="Times New Roman" panose="02020603050405020304" pitchFamily="18" charset="0"/>
                <a:cs typeface="Times New Roman" panose="02020603050405020304" pitchFamily="18" charset="0"/>
              </a:rPr>
              <a:t>gỡ</a:t>
            </a:r>
            <a:r>
              <a:rPr lang="en-US" altLang="en-US" sz="2000" dirty="0">
                <a:solidFill>
                  <a:srgbClr val="000000"/>
                </a:solidFill>
                <a:latin typeface="Times New Roman" panose="02020603050405020304" pitchFamily="18" charset="0"/>
                <a:cs typeface="Times New Roman" panose="02020603050405020304" pitchFamily="18" charset="0"/>
              </a:rPr>
              <a:t> </a:t>
            </a:r>
            <a:r>
              <a:rPr lang="en-US" altLang="en-US" sz="2000" dirty="0" err="1">
                <a:solidFill>
                  <a:srgbClr val="000000"/>
                </a:solidFill>
                <a:latin typeface="Times New Roman" panose="02020603050405020304" pitchFamily="18" charset="0"/>
                <a:cs typeface="Times New Roman" panose="02020603050405020304" pitchFamily="18" charset="0"/>
              </a:rPr>
              <a:t>các</a:t>
            </a:r>
            <a:r>
              <a:rPr lang="en-US" altLang="en-US" sz="2000" dirty="0">
                <a:solidFill>
                  <a:srgbClr val="000000"/>
                </a:solidFill>
                <a:latin typeface="Times New Roman" panose="02020603050405020304" pitchFamily="18" charset="0"/>
                <a:cs typeface="Times New Roman" panose="02020603050405020304" pitchFamily="18" charset="0"/>
              </a:rPr>
              <a:t> TNXP. </a:t>
            </a:r>
          </a:p>
        </p:txBody>
      </p:sp>
      <p:sp>
        <p:nvSpPr>
          <p:cNvPr id="36875" name="TextBox 11"/>
          <p:cNvSpPr txBox="1">
            <a:spLocks noChangeArrowheads="1"/>
          </p:cNvSpPr>
          <p:nvPr/>
        </p:nvSpPr>
        <p:spPr bwMode="auto">
          <a:xfrm>
            <a:off x="630694" y="3397250"/>
            <a:ext cx="3636506"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2000" b="1" dirty="0" err="1">
                <a:solidFill>
                  <a:srgbClr val="FF0000"/>
                </a:solidFill>
                <a:latin typeface="Times New Roman" panose="02020603050405020304" pitchFamily="18" charset="0"/>
                <a:cs typeface="Times New Roman" panose="02020603050405020304" pitchFamily="18" charset="0"/>
              </a:rPr>
              <a:t>Nhan</a:t>
            </a:r>
            <a:r>
              <a:rPr lang="en-US" altLang="en-US" sz="2000" b="1" dirty="0">
                <a:solidFill>
                  <a:srgbClr val="FF0000"/>
                </a:solidFill>
                <a:latin typeface="Times New Roman" panose="02020603050405020304" pitchFamily="18" charset="0"/>
                <a:cs typeface="Times New Roman" panose="02020603050405020304" pitchFamily="18" charset="0"/>
              </a:rPr>
              <a:t> </a:t>
            </a:r>
            <a:r>
              <a:rPr lang="en-US" altLang="en-US" sz="2000" b="1" dirty="0" err="1">
                <a:solidFill>
                  <a:srgbClr val="FF0000"/>
                </a:solidFill>
                <a:latin typeface="Times New Roman" panose="02020603050405020304" pitchFamily="18" charset="0"/>
                <a:cs typeface="Times New Roman" panose="02020603050405020304" pitchFamily="18" charset="0"/>
              </a:rPr>
              <a:t>đề</a:t>
            </a:r>
            <a:r>
              <a:rPr lang="en-US" altLang="en-US" sz="2000" b="1" dirty="0">
                <a:solidFill>
                  <a:srgbClr val="FF0000"/>
                </a:solidFill>
                <a:latin typeface="Times New Roman" panose="02020603050405020304" pitchFamily="18" charset="0"/>
                <a:cs typeface="Times New Roman" panose="02020603050405020304" pitchFamily="18" charset="0"/>
              </a:rPr>
              <a:t>:</a:t>
            </a:r>
          </a:p>
          <a:p>
            <a:pPr algn="just" eaLnBrk="0" fontAlgn="base" hangingPunct="0">
              <a:spcBef>
                <a:spcPct val="0"/>
              </a:spcBef>
              <a:spcAft>
                <a:spcPct val="0"/>
              </a:spcAft>
              <a:buNone/>
            </a:pPr>
            <a:r>
              <a:rPr lang="en-US" altLang="en-US" sz="2000" dirty="0" err="1">
                <a:solidFill>
                  <a:srgbClr val="000000"/>
                </a:solidFill>
                <a:latin typeface="Times New Roman" panose="02020603050405020304" pitchFamily="18" charset="0"/>
                <a:cs typeface="Times New Roman" panose="02020603050405020304" pitchFamily="18" charset="0"/>
              </a:rPr>
              <a:t>Là</a:t>
            </a:r>
            <a:r>
              <a:rPr lang="en-US" altLang="en-US" sz="2000" dirty="0">
                <a:solidFill>
                  <a:srgbClr val="000000"/>
                </a:solidFill>
                <a:latin typeface="Times New Roman" panose="02020603050405020304" pitchFamily="18" charset="0"/>
                <a:cs typeface="Times New Roman" panose="02020603050405020304" pitchFamily="18" charset="0"/>
              </a:rPr>
              <a:t> </a:t>
            </a:r>
            <a:r>
              <a:rPr lang="en-US" altLang="en-US" sz="2000" dirty="0" err="1">
                <a:solidFill>
                  <a:srgbClr val="000000"/>
                </a:solidFill>
                <a:latin typeface="Times New Roman" panose="02020603050405020304" pitchFamily="18" charset="0"/>
                <a:cs typeface="Times New Roman" panose="02020603050405020304" pitchFamily="18" charset="0"/>
              </a:rPr>
              <a:t>hình</a:t>
            </a:r>
            <a:r>
              <a:rPr lang="en-US" altLang="en-US" sz="2000" dirty="0">
                <a:solidFill>
                  <a:srgbClr val="000000"/>
                </a:solidFill>
                <a:latin typeface="Times New Roman" panose="02020603050405020304" pitchFamily="18" charset="0"/>
                <a:cs typeface="Times New Roman" panose="02020603050405020304" pitchFamily="18" charset="0"/>
              </a:rPr>
              <a:t> </a:t>
            </a:r>
            <a:r>
              <a:rPr lang="en-US" altLang="en-US" sz="2000" dirty="0" err="1">
                <a:solidFill>
                  <a:srgbClr val="000000"/>
                </a:solidFill>
                <a:latin typeface="Times New Roman" panose="02020603050405020304" pitchFamily="18" charset="0"/>
                <a:cs typeface="Times New Roman" panose="02020603050405020304" pitchFamily="18" charset="0"/>
              </a:rPr>
              <a:t>ảnh</a:t>
            </a:r>
            <a:r>
              <a:rPr lang="en-US" altLang="en-US" sz="2000" dirty="0">
                <a:solidFill>
                  <a:srgbClr val="000000"/>
                </a:solidFill>
                <a:latin typeface="Times New Roman" panose="02020603050405020304" pitchFamily="18" charset="0"/>
                <a:cs typeface="Times New Roman" panose="02020603050405020304" pitchFamily="18" charset="0"/>
              </a:rPr>
              <a:t> </a:t>
            </a:r>
            <a:r>
              <a:rPr lang="en-US" altLang="en-US" sz="2000" dirty="0" err="1">
                <a:solidFill>
                  <a:srgbClr val="000000"/>
                </a:solidFill>
                <a:latin typeface="Times New Roman" panose="02020603050405020304" pitchFamily="18" charset="0"/>
                <a:cs typeface="Times New Roman" panose="02020603050405020304" pitchFamily="18" charset="0"/>
              </a:rPr>
              <a:t>thực</a:t>
            </a:r>
            <a:endParaRPr lang="en-US" altLang="en-US" sz="2000" dirty="0">
              <a:solidFill>
                <a:srgbClr val="000000"/>
              </a:solidFill>
              <a:latin typeface="Times New Roman" panose="02020603050405020304" pitchFamily="18" charset="0"/>
              <a:cs typeface="Times New Roman" panose="02020603050405020304" pitchFamily="18" charset="0"/>
            </a:endParaRPr>
          </a:p>
          <a:p>
            <a:pPr algn="just" eaLnBrk="0" fontAlgn="base" hangingPunct="0">
              <a:spcBef>
                <a:spcPct val="0"/>
              </a:spcBef>
              <a:spcAft>
                <a:spcPct val="0"/>
              </a:spcAft>
              <a:buNone/>
            </a:pPr>
            <a:r>
              <a:rPr lang="en-US" altLang="en-US" sz="2000" dirty="0" err="1">
                <a:solidFill>
                  <a:srgbClr val="000000"/>
                </a:solidFill>
                <a:latin typeface="Times New Roman" panose="02020603050405020304" pitchFamily="18" charset="0"/>
                <a:cs typeface="Times New Roman" panose="02020603050405020304" pitchFamily="18" charset="0"/>
              </a:rPr>
              <a:t>Hình</a:t>
            </a:r>
            <a:r>
              <a:rPr lang="en-US" altLang="en-US" sz="2000" dirty="0">
                <a:solidFill>
                  <a:srgbClr val="000000"/>
                </a:solidFill>
                <a:latin typeface="Times New Roman" panose="02020603050405020304" pitchFamily="18" charset="0"/>
                <a:cs typeface="Times New Roman" panose="02020603050405020304" pitchFamily="18" charset="0"/>
              </a:rPr>
              <a:t> </a:t>
            </a:r>
            <a:r>
              <a:rPr lang="en-US" altLang="en-US" sz="2000" dirty="0" err="1">
                <a:solidFill>
                  <a:srgbClr val="000000"/>
                </a:solidFill>
                <a:latin typeface="Times New Roman" panose="02020603050405020304" pitchFamily="18" charset="0"/>
                <a:cs typeface="Times New Roman" panose="02020603050405020304" pitchFamily="18" charset="0"/>
              </a:rPr>
              <a:t>ảnh</a:t>
            </a:r>
            <a:r>
              <a:rPr lang="en-US" altLang="en-US" sz="2000" dirty="0">
                <a:solidFill>
                  <a:srgbClr val="000000"/>
                </a:solidFill>
                <a:latin typeface="Times New Roman" panose="02020603050405020304" pitchFamily="18" charset="0"/>
                <a:cs typeface="Times New Roman" panose="02020603050405020304" pitchFamily="18" charset="0"/>
              </a:rPr>
              <a:t> </a:t>
            </a:r>
            <a:r>
              <a:rPr lang="en-US" altLang="en-US" sz="2000" dirty="0" err="1">
                <a:solidFill>
                  <a:srgbClr val="000000"/>
                </a:solidFill>
                <a:latin typeface="Times New Roman" panose="02020603050405020304" pitchFamily="18" charset="0"/>
                <a:cs typeface="Times New Roman" panose="02020603050405020304" pitchFamily="18" charset="0"/>
              </a:rPr>
              <a:t>mang</a:t>
            </a:r>
            <a:r>
              <a:rPr lang="en-US" altLang="en-US" sz="2000" dirty="0">
                <a:solidFill>
                  <a:srgbClr val="000000"/>
                </a:solidFill>
                <a:latin typeface="Times New Roman" panose="02020603050405020304" pitchFamily="18" charset="0"/>
                <a:cs typeface="Times New Roman" panose="02020603050405020304" pitchFamily="18" charset="0"/>
              </a:rPr>
              <a:t> </a:t>
            </a:r>
            <a:r>
              <a:rPr lang="en-US" altLang="en-US" sz="2000" dirty="0" err="1">
                <a:solidFill>
                  <a:srgbClr val="000000"/>
                </a:solidFill>
                <a:latin typeface="Times New Roman" panose="02020603050405020304" pitchFamily="18" charset="0"/>
                <a:cs typeface="Times New Roman" panose="02020603050405020304" pitchFamily="18" charset="0"/>
              </a:rPr>
              <a:t>nghĩa</a:t>
            </a:r>
            <a:r>
              <a:rPr lang="en-US" altLang="en-US" sz="2000" dirty="0">
                <a:solidFill>
                  <a:srgbClr val="000000"/>
                </a:solidFill>
                <a:latin typeface="Times New Roman" panose="02020603050405020304" pitchFamily="18" charset="0"/>
                <a:cs typeface="Times New Roman" panose="02020603050405020304" pitchFamily="18" charset="0"/>
              </a:rPr>
              <a:t> </a:t>
            </a:r>
            <a:r>
              <a:rPr lang="en-US" altLang="en-US" sz="2000" dirty="0" err="1">
                <a:solidFill>
                  <a:srgbClr val="000000"/>
                </a:solidFill>
                <a:latin typeface="Times New Roman" panose="02020603050405020304" pitchFamily="18" charset="0"/>
                <a:cs typeface="Times New Roman" panose="02020603050405020304" pitchFamily="18" charset="0"/>
              </a:rPr>
              <a:t>biểu</a:t>
            </a:r>
            <a:r>
              <a:rPr lang="en-US" altLang="en-US" sz="2000" dirty="0">
                <a:solidFill>
                  <a:srgbClr val="000000"/>
                </a:solidFill>
                <a:latin typeface="Times New Roman" panose="02020603050405020304" pitchFamily="18" charset="0"/>
                <a:cs typeface="Times New Roman" panose="02020603050405020304" pitchFamily="18" charset="0"/>
              </a:rPr>
              <a:t> </a:t>
            </a:r>
            <a:r>
              <a:rPr lang="en-US" altLang="en-US" sz="2000" dirty="0" err="1">
                <a:solidFill>
                  <a:srgbClr val="000000"/>
                </a:solidFill>
                <a:latin typeface="Times New Roman" panose="02020603050405020304" pitchFamily="18" charset="0"/>
                <a:cs typeface="Times New Roman" panose="02020603050405020304" pitchFamily="18" charset="0"/>
              </a:rPr>
              <a:t>tượng</a:t>
            </a:r>
            <a:r>
              <a:rPr lang="en-US" altLang="en-US" sz="2000" dirty="0">
                <a:solidFill>
                  <a:srgbClr val="000000"/>
                </a:solidFill>
                <a:latin typeface="Times New Roman" panose="02020603050405020304" pitchFamily="18" charset="0"/>
                <a:cs typeface="Times New Roman" panose="02020603050405020304" pitchFamily="18" charset="0"/>
              </a:rPr>
              <a:t>: </a:t>
            </a:r>
            <a:r>
              <a:rPr lang="en-US" altLang="en-US" sz="2000" dirty="0" err="1">
                <a:solidFill>
                  <a:srgbClr val="000000"/>
                </a:solidFill>
                <a:latin typeface="Times New Roman" panose="02020603050405020304" pitchFamily="18" charset="0"/>
                <a:cs typeface="Times New Roman" panose="02020603050405020304" pitchFamily="18" charset="0"/>
              </a:rPr>
              <a:t>vẻ</a:t>
            </a:r>
            <a:r>
              <a:rPr lang="en-US" altLang="en-US" sz="2000" dirty="0">
                <a:solidFill>
                  <a:srgbClr val="000000"/>
                </a:solidFill>
                <a:latin typeface="Times New Roman" panose="02020603050405020304" pitchFamily="18" charset="0"/>
                <a:cs typeface="Times New Roman" panose="02020603050405020304" pitchFamily="18" charset="0"/>
              </a:rPr>
              <a:t> </a:t>
            </a:r>
            <a:r>
              <a:rPr lang="en-US" altLang="en-US" sz="2000" dirty="0" err="1">
                <a:solidFill>
                  <a:srgbClr val="000000"/>
                </a:solidFill>
                <a:latin typeface="Times New Roman" panose="02020603050405020304" pitchFamily="18" charset="0"/>
                <a:cs typeface="Times New Roman" panose="02020603050405020304" pitchFamily="18" charset="0"/>
              </a:rPr>
              <a:t>đẹp</a:t>
            </a:r>
            <a:r>
              <a:rPr lang="en-US" altLang="en-US" sz="2000" dirty="0">
                <a:solidFill>
                  <a:srgbClr val="000000"/>
                </a:solidFill>
                <a:latin typeface="Times New Roman" panose="02020603050405020304" pitchFamily="18" charset="0"/>
                <a:cs typeface="Times New Roman" panose="02020603050405020304" pitchFamily="18" charset="0"/>
              </a:rPr>
              <a:t> </a:t>
            </a:r>
            <a:r>
              <a:rPr lang="en-US" altLang="en-US" sz="2000" dirty="0" err="1">
                <a:solidFill>
                  <a:srgbClr val="000000"/>
                </a:solidFill>
                <a:latin typeface="Times New Roman" panose="02020603050405020304" pitchFamily="18" charset="0"/>
                <a:cs typeface="Times New Roman" panose="02020603050405020304" pitchFamily="18" charset="0"/>
              </a:rPr>
              <a:t>lãng</a:t>
            </a:r>
            <a:r>
              <a:rPr lang="en-US" altLang="en-US" sz="2000" dirty="0">
                <a:solidFill>
                  <a:srgbClr val="000000"/>
                </a:solidFill>
                <a:latin typeface="Times New Roman" panose="02020603050405020304" pitchFamily="18" charset="0"/>
                <a:cs typeface="Times New Roman" panose="02020603050405020304" pitchFamily="18" charset="0"/>
              </a:rPr>
              <a:t> </a:t>
            </a:r>
            <a:r>
              <a:rPr lang="en-US" altLang="en-US" sz="2000" dirty="0" err="1">
                <a:solidFill>
                  <a:srgbClr val="000000"/>
                </a:solidFill>
                <a:latin typeface="Times New Roman" panose="02020603050405020304" pitchFamily="18" charset="0"/>
                <a:cs typeface="Times New Roman" panose="02020603050405020304" pitchFamily="18" charset="0"/>
              </a:rPr>
              <a:t>mạn</a:t>
            </a:r>
            <a:r>
              <a:rPr lang="en-US" altLang="en-US" sz="2000" dirty="0">
                <a:solidFill>
                  <a:srgbClr val="000000"/>
                </a:solidFill>
                <a:latin typeface="Times New Roman" panose="02020603050405020304" pitchFamily="18" charset="0"/>
                <a:cs typeface="Times New Roman" panose="02020603050405020304" pitchFamily="18" charset="0"/>
              </a:rPr>
              <a:t> hay </a:t>
            </a:r>
            <a:r>
              <a:rPr lang="en-US" altLang="en-US" sz="2000" dirty="0" err="1">
                <a:solidFill>
                  <a:srgbClr val="000000"/>
                </a:solidFill>
                <a:latin typeface="Times New Roman" panose="02020603050405020304" pitchFamily="18" charset="0"/>
                <a:cs typeface="Times New Roman" panose="02020603050405020304" pitchFamily="18" charset="0"/>
              </a:rPr>
              <a:t>đó</a:t>
            </a:r>
            <a:r>
              <a:rPr lang="en-US" altLang="en-US" sz="2000" dirty="0">
                <a:solidFill>
                  <a:srgbClr val="000000"/>
                </a:solidFill>
                <a:latin typeface="Times New Roman" panose="02020603050405020304" pitchFamily="18" charset="0"/>
                <a:cs typeface="Times New Roman" panose="02020603050405020304" pitchFamily="18" charset="0"/>
              </a:rPr>
              <a:t> </a:t>
            </a:r>
            <a:r>
              <a:rPr lang="en-US" altLang="en-US" sz="2000" dirty="0" err="1">
                <a:solidFill>
                  <a:srgbClr val="000000"/>
                </a:solidFill>
                <a:latin typeface="Times New Roman" panose="02020603050405020304" pitchFamily="18" charset="0"/>
                <a:cs typeface="Times New Roman" panose="02020603050405020304" pitchFamily="18" charset="0"/>
              </a:rPr>
              <a:t>chính</a:t>
            </a:r>
            <a:r>
              <a:rPr lang="en-US" altLang="en-US" sz="2000" dirty="0">
                <a:solidFill>
                  <a:srgbClr val="000000"/>
                </a:solidFill>
                <a:latin typeface="Times New Roman" panose="02020603050405020304" pitchFamily="18" charset="0"/>
                <a:cs typeface="Times New Roman" panose="02020603050405020304" pitchFamily="18" charset="0"/>
              </a:rPr>
              <a:t> </a:t>
            </a:r>
            <a:r>
              <a:rPr lang="en-US" altLang="en-US" sz="2000" dirty="0" err="1">
                <a:solidFill>
                  <a:srgbClr val="000000"/>
                </a:solidFill>
                <a:latin typeface="Times New Roman" panose="02020603050405020304" pitchFamily="18" charset="0"/>
                <a:cs typeface="Times New Roman" panose="02020603050405020304" pitchFamily="18" charset="0"/>
              </a:rPr>
              <a:t>là</a:t>
            </a:r>
            <a:r>
              <a:rPr lang="en-US" altLang="en-US" sz="2000" dirty="0">
                <a:solidFill>
                  <a:srgbClr val="000000"/>
                </a:solidFill>
                <a:latin typeface="Times New Roman" panose="02020603050405020304" pitchFamily="18" charset="0"/>
                <a:cs typeface="Times New Roman" panose="02020603050405020304" pitchFamily="18" charset="0"/>
              </a:rPr>
              <a:t> 3 </a:t>
            </a:r>
            <a:r>
              <a:rPr lang="en-US" altLang="en-US" sz="2000" dirty="0" err="1">
                <a:solidFill>
                  <a:srgbClr val="000000"/>
                </a:solidFill>
                <a:latin typeface="Times New Roman" panose="02020603050405020304" pitchFamily="18" charset="0"/>
                <a:cs typeface="Times New Roman" panose="02020603050405020304" pitchFamily="18" charset="0"/>
              </a:rPr>
              <a:t>cô</a:t>
            </a:r>
            <a:r>
              <a:rPr lang="en-US" altLang="en-US" sz="2000" dirty="0">
                <a:solidFill>
                  <a:srgbClr val="000000"/>
                </a:solidFill>
                <a:latin typeface="Times New Roman" panose="02020603050405020304" pitchFamily="18" charset="0"/>
                <a:cs typeface="Times New Roman" panose="02020603050405020304" pitchFamily="18" charset="0"/>
              </a:rPr>
              <a:t> </a:t>
            </a:r>
            <a:r>
              <a:rPr lang="en-US" altLang="en-US" sz="2000" dirty="0" err="1">
                <a:solidFill>
                  <a:srgbClr val="000000"/>
                </a:solidFill>
                <a:latin typeface="Times New Roman" panose="02020603050405020304" pitchFamily="18" charset="0"/>
                <a:cs typeface="Times New Roman" panose="02020603050405020304" pitchFamily="18" charset="0"/>
              </a:rPr>
              <a:t>gái</a:t>
            </a:r>
            <a:r>
              <a:rPr lang="en-US" altLang="en-US" sz="2000" dirty="0">
                <a:solidFill>
                  <a:srgbClr val="000000"/>
                </a:solidFill>
                <a:latin typeface="Times New Roman" panose="02020603050405020304" pitchFamily="18" charset="0"/>
                <a:cs typeface="Times New Roman" panose="02020603050405020304" pitchFamily="18" charset="0"/>
              </a:rPr>
              <a:t> </a:t>
            </a:r>
            <a:r>
              <a:rPr lang="en-US" altLang="en-US" sz="2000" dirty="0" err="1">
                <a:solidFill>
                  <a:srgbClr val="000000"/>
                </a:solidFill>
                <a:latin typeface="Times New Roman" panose="02020603050405020304" pitchFamily="18" charset="0"/>
                <a:cs typeface="Times New Roman" panose="02020603050405020304" pitchFamily="18" charset="0"/>
              </a:rPr>
              <a:t>cống</a:t>
            </a:r>
            <a:r>
              <a:rPr lang="en-US" altLang="en-US" sz="2000" dirty="0">
                <a:solidFill>
                  <a:srgbClr val="000000"/>
                </a:solidFill>
                <a:latin typeface="Times New Roman" panose="02020603050405020304" pitchFamily="18" charset="0"/>
                <a:cs typeface="Times New Roman" panose="02020603050405020304" pitchFamily="18" charset="0"/>
              </a:rPr>
              <a:t> </a:t>
            </a:r>
            <a:r>
              <a:rPr lang="en-US" altLang="en-US" sz="2000" dirty="0" err="1">
                <a:solidFill>
                  <a:srgbClr val="000000"/>
                </a:solidFill>
                <a:latin typeface="Times New Roman" panose="02020603050405020304" pitchFamily="18" charset="0"/>
                <a:cs typeface="Times New Roman" panose="02020603050405020304" pitchFamily="18" charset="0"/>
              </a:rPr>
              <a:t>hiến</a:t>
            </a:r>
            <a:r>
              <a:rPr lang="en-US" altLang="en-US" sz="2000" dirty="0">
                <a:solidFill>
                  <a:srgbClr val="000000"/>
                </a:solidFill>
                <a:latin typeface="Times New Roman" panose="02020603050405020304" pitchFamily="18" charset="0"/>
                <a:cs typeface="Times New Roman" panose="02020603050405020304" pitchFamily="18" charset="0"/>
              </a:rPr>
              <a:t> </a:t>
            </a:r>
            <a:r>
              <a:rPr lang="en-US" altLang="en-US" sz="2000" dirty="0" err="1">
                <a:solidFill>
                  <a:srgbClr val="000000"/>
                </a:solidFill>
                <a:latin typeface="Times New Roman" panose="02020603050405020304" pitchFamily="18" charset="0"/>
                <a:cs typeface="Times New Roman" panose="02020603050405020304" pitchFamily="18" charset="0"/>
              </a:rPr>
              <a:t>thầm</a:t>
            </a:r>
            <a:r>
              <a:rPr lang="en-US" altLang="en-US" sz="2000" dirty="0">
                <a:solidFill>
                  <a:srgbClr val="000000"/>
                </a:solidFill>
                <a:latin typeface="Times New Roman" panose="02020603050405020304" pitchFamily="18" charset="0"/>
                <a:cs typeface="Times New Roman" panose="02020603050405020304" pitchFamily="18" charset="0"/>
              </a:rPr>
              <a:t> </a:t>
            </a:r>
            <a:r>
              <a:rPr lang="en-US" altLang="en-US" sz="2000" dirty="0" err="1">
                <a:solidFill>
                  <a:srgbClr val="000000"/>
                </a:solidFill>
                <a:latin typeface="Times New Roman" panose="02020603050405020304" pitchFamily="18" charset="0"/>
                <a:cs typeface="Times New Roman" panose="02020603050405020304" pitchFamily="18" charset="0"/>
              </a:rPr>
              <a:t>lặng</a:t>
            </a:r>
            <a:r>
              <a:rPr lang="en-US" altLang="en-US" sz="2000" dirty="0">
                <a:solidFill>
                  <a:srgbClr val="000000"/>
                </a:solidFill>
                <a:latin typeface="Times New Roman" panose="02020603050405020304" pitchFamily="18" charset="0"/>
                <a:cs typeface="Times New Roman" panose="02020603050405020304" pitchFamily="18" charset="0"/>
              </a:rPr>
              <a:t> </a:t>
            </a:r>
            <a:r>
              <a:rPr lang="en-US" altLang="en-US" sz="2000" dirty="0" err="1">
                <a:solidFill>
                  <a:srgbClr val="000000"/>
                </a:solidFill>
                <a:latin typeface="Times New Roman" panose="02020603050405020304" pitchFamily="18" charset="0"/>
                <a:cs typeface="Times New Roman" panose="02020603050405020304" pitchFamily="18" charset="0"/>
              </a:rPr>
              <a:t>tỏa</a:t>
            </a:r>
            <a:r>
              <a:rPr lang="en-US" altLang="en-US" sz="2000" dirty="0">
                <a:solidFill>
                  <a:srgbClr val="000000"/>
                </a:solidFill>
                <a:latin typeface="Times New Roman" panose="02020603050405020304" pitchFamily="18" charset="0"/>
                <a:cs typeface="Times New Roman" panose="02020603050405020304" pitchFamily="18" charset="0"/>
              </a:rPr>
              <a:t> </a:t>
            </a:r>
            <a:r>
              <a:rPr lang="en-US" altLang="en-US" sz="2000" dirty="0" err="1">
                <a:solidFill>
                  <a:srgbClr val="000000"/>
                </a:solidFill>
                <a:latin typeface="Times New Roman" panose="02020603050405020304" pitchFamily="18" charset="0"/>
                <a:cs typeface="Times New Roman" panose="02020603050405020304" pitchFamily="18" charset="0"/>
              </a:rPr>
              <a:t>sáng</a:t>
            </a:r>
            <a:r>
              <a:rPr lang="en-US" altLang="en-US" sz="2000" dirty="0">
                <a:solidFill>
                  <a:srgbClr val="000000"/>
                </a:solidFill>
                <a:latin typeface="Times New Roman" panose="02020603050405020304" pitchFamily="18" charset="0"/>
                <a:cs typeface="Times New Roman" panose="02020603050405020304" pitchFamily="18" charset="0"/>
              </a:rPr>
              <a:t> </a:t>
            </a:r>
            <a:r>
              <a:rPr lang="en-US" altLang="en-US" sz="2000" dirty="0" err="1">
                <a:solidFill>
                  <a:srgbClr val="000000"/>
                </a:solidFill>
                <a:latin typeface="Times New Roman" panose="02020603050405020304" pitchFamily="18" charset="0"/>
                <a:cs typeface="Times New Roman" panose="02020603050405020304" pitchFamily="18" charset="0"/>
              </a:rPr>
              <a:t>trên</a:t>
            </a:r>
            <a:r>
              <a:rPr lang="en-US" altLang="en-US" sz="2000" dirty="0">
                <a:solidFill>
                  <a:srgbClr val="000000"/>
                </a:solidFill>
                <a:latin typeface="Times New Roman" panose="02020603050405020304" pitchFamily="18" charset="0"/>
                <a:cs typeface="Times New Roman" panose="02020603050405020304" pitchFamily="18" charset="0"/>
              </a:rPr>
              <a:t> </a:t>
            </a:r>
            <a:r>
              <a:rPr lang="en-US" altLang="en-US" sz="2000" dirty="0" err="1">
                <a:solidFill>
                  <a:srgbClr val="000000"/>
                </a:solidFill>
                <a:latin typeface="Times New Roman" panose="02020603050405020304" pitchFamily="18" charset="0"/>
                <a:cs typeface="Times New Roman" panose="02020603050405020304" pitchFamily="18" charset="0"/>
              </a:rPr>
              <a:t>bầu</a:t>
            </a:r>
            <a:r>
              <a:rPr lang="en-US" altLang="en-US" sz="2000" dirty="0">
                <a:solidFill>
                  <a:srgbClr val="000000"/>
                </a:solidFill>
                <a:latin typeface="Times New Roman" panose="02020603050405020304" pitchFamily="18" charset="0"/>
                <a:cs typeface="Times New Roman" panose="02020603050405020304" pitchFamily="18" charset="0"/>
              </a:rPr>
              <a:t> </a:t>
            </a:r>
            <a:r>
              <a:rPr lang="en-US" altLang="en-US" sz="2000" dirty="0" err="1">
                <a:solidFill>
                  <a:srgbClr val="000000"/>
                </a:solidFill>
                <a:latin typeface="Times New Roman" panose="02020603050405020304" pitchFamily="18" charset="0"/>
                <a:cs typeface="Times New Roman" panose="02020603050405020304" pitchFamily="18" charset="0"/>
              </a:rPr>
              <a:t>trời</a:t>
            </a:r>
            <a:r>
              <a:rPr lang="en-US" altLang="en-US" sz="2000" dirty="0">
                <a:solidFill>
                  <a:srgbClr val="000000"/>
                </a:solidFill>
                <a:latin typeface="Times New Roman" panose="02020603050405020304" pitchFamily="18" charset="0"/>
                <a:cs typeface="Times New Roman" panose="02020603050405020304" pitchFamily="18" charset="0"/>
              </a:rPr>
              <a:t>.</a:t>
            </a:r>
          </a:p>
        </p:txBody>
      </p:sp>
      <p:sp>
        <p:nvSpPr>
          <p:cNvPr id="36876" name="TextBox 12"/>
          <p:cNvSpPr txBox="1">
            <a:spLocks noChangeArrowheads="1"/>
          </p:cNvSpPr>
          <p:nvPr/>
        </p:nvSpPr>
        <p:spPr bwMode="auto">
          <a:xfrm>
            <a:off x="687978" y="773114"/>
            <a:ext cx="4730162"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2000" b="1" dirty="0" err="1">
                <a:solidFill>
                  <a:srgbClr val="FF0000"/>
                </a:solidFill>
                <a:latin typeface="Times New Roman" panose="02020603050405020304" pitchFamily="18" charset="0"/>
                <a:cs typeface="Times New Roman" panose="02020603050405020304" pitchFamily="18" charset="0"/>
              </a:rPr>
              <a:t>Tình</a:t>
            </a:r>
            <a:r>
              <a:rPr lang="en-US" altLang="en-US" sz="2000" b="1" dirty="0">
                <a:solidFill>
                  <a:srgbClr val="FF0000"/>
                </a:solidFill>
                <a:latin typeface="Times New Roman" panose="02020603050405020304" pitchFamily="18" charset="0"/>
                <a:cs typeface="Times New Roman" panose="02020603050405020304" pitchFamily="18" charset="0"/>
              </a:rPr>
              <a:t> </a:t>
            </a:r>
            <a:r>
              <a:rPr lang="en-US" altLang="en-US" sz="2000" b="1" dirty="0" err="1">
                <a:solidFill>
                  <a:srgbClr val="FF0000"/>
                </a:solidFill>
                <a:latin typeface="Times New Roman" panose="02020603050405020304" pitchFamily="18" charset="0"/>
                <a:cs typeface="Times New Roman" panose="02020603050405020304" pitchFamily="18" charset="0"/>
              </a:rPr>
              <a:t>huống</a:t>
            </a:r>
            <a:r>
              <a:rPr lang="en-US" altLang="en-US" sz="2000" b="1" dirty="0">
                <a:solidFill>
                  <a:srgbClr val="FF0000"/>
                </a:solidFill>
                <a:latin typeface="Times New Roman" panose="02020603050405020304" pitchFamily="18" charset="0"/>
                <a:cs typeface="Times New Roman" panose="02020603050405020304" pitchFamily="18" charset="0"/>
              </a:rPr>
              <a:t> </a:t>
            </a:r>
            <a:r>
              <a:rPr lang="en-US" altLang="en-US" sz="2000" b="1" dirty="0" err="1">
                <a:solidFill>
                  <a:srgbClr val="FF0000"/>
                </a:solidFill>
                <a:latin typeface="Times New Roman" panose="02020603050405020304" pitchFamily="18" charset="0"/>
                <a:cs typeface="Times New Roman" panose="02020603050405020304" pitchFamily="18" charset="0"/>
              </a:rPr>
              <a:t>truyện</a:t>
            </a:r>
            <a:endParaRPr lang="en-US" altLang="en-US" sz="2000" b="1" dirty="0">
              <a:solidFill>
                <a:srgbClr val="FF0000"/>
              </a:solidFill>
              <a:latin typeface="Times New Roman" panose="02020603050405020304" pitchFamily="18" charset="0"/>
              <a:cs typeface="Times New Roman" panose="02020603050405020304" pitchFamily="18" charset="0"/>
            </a:endParaRPr>
          </a:p>
          <a:p>
            <a:pPr algn="just" eaLnBrk="0" fontAlgn="base" hangingPunct="0">
              <a:spcBef>
                <a:spcPct val="0"/>
              </a:spcBef>
              <a:spcAft>
                <a:spcPct val="0"/>
              </a:spcAft>
              <a:buNone/>
            </a:pPr>
            <a:r>
              <a:rPr lang="en-US" altLang="en-US" sz="2000" dirty="0">
                <a:solidFill>
                  <a:srgbClr val="000000"/>
                </a:solidFill>
                <a:latin typeface="Times New Roman" panose="02020603050405020304" pitchFamily="18" charset="0"/>
                <a:cs typeface="Times New Roman" panose="02020603050405020304" pitchFamily="18" charset="0"/>
              </a:rPr>
              <a:t>3 </a:t>
            </a:r>
            <a:r>
              <a:rPr lang="en-US" altLang="en-US" sz="2000" dirty="0" err="1">
                <a:solidFill>
                  <a:srgbClr val="000000"/>
                </a:solidFill>
                <a:latin typeface="Times New Roman" panose="02020603050405020304" pitchFamily="18" charset="0"/>
                <a:cs typeface="Times New Roman" panose="02020603050405020304" pitchFamily="18" charset="0"/>
              </a:rPr>
              <a:t>cô</a:t>
            </a:r>
            <a:r>
              <a:rPr lang="en-US" altLang="en-US" sz="2000" dirty="0">
                <a:solidFill>
                  <a:srgbClr val="000000"/>
                </a:solidFill>
                <a:latin typeface="Times New Roman" panose="02020603050405020304" pitchFamily="18" charset="0"/>
                <a:cs typeface="Times New Roman" panose="02020603050405020304" pitchFamily="18" charset="0"/>
              </a:rPr>
              <a:t> </a:t>
            </a:r>
            <a:r>
              <a:rPr lang="en-US" altLang="en-US" sz="2000" dirty="0" err="1">
                <a:solidFill>
                  <a:srgbClr val="000000"/>
                </a:solidFill>
                <a:latin typeface="Times New Roman" panose="02020603050405020304" pitchFamily="18" charset="0"/>
                <a:cs typeface="Times New Roman" panose="02020603050405020304" pitchFamily="18" charset="0"/>
              </a:rPr>
              <a:t>gái</a:t>
            </a:r>
            <a:r>
              <a:rPr lang="en-US" altLang="en-US" sz="2000" dirty="0">
                <a:solidFill>
                  <a:srgbClr val="000000"/>
                </a:solidFill>
                <a:latin typeface="Times New Roman" panose="02020603050405020304" pitchFamily="18" charset="0"/>
                <a:cs typeface="Times New Roman" panose="02020603050405020304" pitchFamily="18" charset="0"/>
              </a:rPr>
              <a:t> </a:t>
            </a:r>
            <a:r>
              <a:rPr lang="en-US" altLang="en-US" sz="2000" dirty="0" err="1">
                <a:solidFill>
                  <a:srgbClr val="000000"/>
                </a:solidFill>
                <a:latin typeface="Times New Roman" panose="02020603050405020304" pitchFamily="18" charset="0"/>
                <a:cs typeface="Times New Roman" panose="02020603050405020304" pitchFamily="18" charset="0"/>
              </a:rPr>
              <a:t>trực</a:t>
            </a:r>
            <a:r>
              <a:rPr lang="en-US" altLang="en-US" sz="2000" dirty="0">
                <a:solidFill>
                  <a:srgbClr val="000000"/>
                </a:solidFill>
                <a:latin typeface="Times New Roman" panose="02020603050405020304" pitchFamily="18" charset="0"/>
                <a:cs typeface="Times New Roman" panose="02020603050405020304" pitchFamily="18" charset="0"/>
              </a:rPr>
              <a:t> </a:t>
            </a:r>
            <a:r>
              <a:rPr lang="en-US" altLang="en-US" sz="2000" dirty="0" err="1">
                <a:solidFill>
                  <a:srgbClr val="000000"/>
                </a:solidFill>
                <a:latin typeface="Times New Roman" panose="02020603050405020304" pitchFamily="18" charset="0"/>
                <a:cs typeface="Times New Roman" panose="02020603050405020304" pitchFamily="18" charset="0"/>
              </a:rPr>
              <a:t>tiếp</a:t>
            </a:r>
            <a:r>
              <a:rPr lang="en-US" altLang="en-US" sz="2000" dirty="0">
                <a:solidFill>
                  <a:srgbClr val="000000"/>
                </a:solidFill>
                <a:latin typeface="Times New Roman" panose="02020603050405020304" pitchFamily="18" charset="0"/>
                <a:cs typeface="Times New Roman" panose="02020603050405020304" pitchFamily="18" charset="0"/>
              </a:rPr>
              <a:t> </a:t>
            </a:r>
            <a:r>
              <a:rPr lang="en-US" altLang="en-US" sz="2000" dirty="0" err="1">
                <a:solidFill>
                  <a:srgbClr val="000000"/>
                </a:solidFill>
                <a:latin typeface="Times New Roman" panose="02020603050405020304" pitchFamily="18" charset="0"/>
                <a:cs typeface="Times New Roman" panose="02020603050405020304" pitchFamily="18" charset="0"/>
              </a:rPr>
              <a:t>làm</a:t>
            </a:r>
            <a:r>
              <a:rPr lang="en-US" altLang="en-US" sz="2000" dirty="0">
                <a:solidFill>
                  <a:srgbClr val="000000"/>
                </a:solidFill>
                <a:latin typeface="Times New Roman" panose="02020603050405020304" pitchFamily="18" charset="0"/>
                <a:cs typeface="Times New Roman" panose="02020603050405020304" pitchFamily="18" charset="0"/>
              </a:rPr>
              <a:t> </a:t>
            </a:r>
            <a:r>
              <a:rPr lang="en-US" altLang="en-US" sz="2000" dirty="0" err="1">
                <a:solidFill>
                  <a:srgbClr val="000000"/>
                </a:solidFill>
                <a:latin typeface="Times New Roman" panose="02020603050405020304" pitchFamily="18" charset="0"/>
                <a:cs typeface="Times New Roman" panose="02020603050405020304" pitchFamily="18" charset="0"/>
              </a:rPr>
              <a:t>nhiệm</a:t>
            </a:r>
            <a:r>
              <a:rPr lang="en-US" altLang="en-US" sz="2000" dirty="0">
                <a:solidFill>
                  <a:srgbClr val="000000"/>
                </a:solidFill>
                <a:latin typeface="Times New Roman" panose="02020603050405020304" pitchFamily="18" charset="0"/>
                <a:cs typeface="Times New Roman" panose="02020603050405020304" pitchFamily="18" charset="0"/>
              </a:rPr>
              <a:t> </a:t>
            </a:r>
            <a:r>
              <a:rPr lang="en-US" altLang="en-US" sz="2000" dirty="0" err="1">
                <a:solidFill>
                  <a:srgbClr val="000000"/>
                </a:solidFill>
                <a:latin typeface="Times New Roman" panose="02020603050405020304" pitchFamily="18" charset="0"/>
                <a:cs typeface="Times New Roman" panose="02020603050405020304" pitchFamily="18" charset="0"/>
              </a:rPr>
              <a:t>vụ</a:t>
            </a:r>
            <a:r>
              <a:rPr lang="en-US" altLang="en-US" sz="2000" dirty="0">
                <a:solidFill>
                  <a:srgbClr val="000000"/>
                </a:solidFill>
                <a:latin typeface="Times New Roman" panose="02020603050405020304" pitchFamily="18" charset="0"/>
                <a:cs typeface="Times New Roman" panose="02020603050405020304" pitchFamily="18" charset="0"/>
              </a:rPr>
              <a:t> </a:t>
            </a:r>
            <a:r>
              <a:rPr lang="en-US" altLang="en-US" sz="2000" dirty="0" err="1">
                <a:solidFill>
                  <a:srgbClr val="000000"/>
                </a:solidFill>
                <a:latin typeface="Times New Roman" panose="02020603050405020304" pitchFamily="18" charset="0"/>
                <a:cs typeface="Times New Roman" panose="02020603050405020304" pitchFamily="18" charset="0"/>
              </a:rPr>
              <a:t>phá</a:t>
            </a:r>
            <a:r>
              <a:rPr lang="en-US" altLang="en-US" sz="2000" dirty="0">
                <a:solidFill>
                  <a:srgbClr val="000000"/>
                </a:solidFill>
                <a:latin typeface="Times New Roman" panose="02020603050405020304" pitchFamily="18" charset="0"/>
                <a:cs typeface="Times New Roman" panose="02020603050405020304" pitchFamily="18" charset="0"/>
              </a:rPr>
              <a:t> </a:t>
            </a:r>
            <a:r>
              <a:rPr lang="en-US" altLang="en-US" sz="2000" dirty="0" err="1">
                <a:solidFill>
                  <a:srgbClr val="000000"/>
                </a:solidFill>
                <a:latin typeface="Times New Roman" panose="02020603050405020304" pitchFamily="18" charset="0"/>
                <a:cs typeface="Times New Roman" panose="02020603050405020304" pitchFamily="18" charset="0"/>
              </a:rPr>
              <a:t>bom</a:t>
            </a:r>
            <a:r>
              <a:rPr lang="en-US" altLang="en-US" sz="2000" dirty="0">
                <a:solidFill>
                  <a:srgbClr val="000000"/>
                </a:solidFill>
                <a:latin typeface="Times New Roman" panose="02020603050405020304" pitchFamily="18" charset="0"/>
                <a:cs typeface="Times New Roman" panose="02020603050405020304" pitchFamily="18" charset="0"/>
              </a:rPr>
              <a:t>. </a:t>
            </a:r>
            <a:r>
              <a:rPr lang="en-US" altLang="en-US" sz="2000" dirty="0" err="1">
                <a:solidFill>
                  <a:srgbClr val="000000"/>
                </a:solidFill>
                <a:latin typeface="Times New Roman" panose="02020603050405020304" pitchFamily="18" charset="0"/>
                <a:cs typeface="Times New Roman" panose="02020603050405020304" pitchFamily="18" charset="0"/>
              </a:rPr>
              <a:t>Nho</a:t>
            </a:r>
            <a:r>
              <a:rPr lang="en-US" altLang="en-US" sz="2000" dirty="0">
                <a:solidFill>
                  <a:srgbClr val="000000"/>
                </a:solidFill>
                <a:latin typeface="Times New Roman" panose="02020603050405020304" pitchFamily="18" charset="0"/>
                <a:cs typeface="Times New Roman" panose="02020603050405020304" pitchFamily="18" charset="0"/>
              </a:rPr>
              <a:t> </a:t>
            </a:r>
            <a:r>
              <a:rPr lang="en-US" altLang="en-US" sz="2000" dirty="0" err="1">
                <a:solidFill>
                  <a:srgbClr val="000000"/>
                </a:solidFill>
                <a:latin typeface="Times New Roman" panose="02020603050405020304" pitchFamily="18" charset="0"/>
                <a:cs typeface="Times New Roman" panose="02020603050405020304" pitchFamily="18" charset="0"/>
              </a:rPr>
              <a:t>bị</a:t>
            </a:r>
            <a:r>
              <a:rPr lang="en-US" altLang="en-US" sz="2000" dirty="0">
                <a:solidFill>
                  <a:srgbClr val="000000"/>
                </a:solidFill>
                <a:latin typeface="Times New Roman" panose="02020603050405020304" pitchFamily="18" charset="0"/>
                <a:cs typeface="Times New Roman" panose="02020603050405020304" pitchFamily="18" charset="0"/>
              </a:rPr>
              <a:t> </a:t>
            </a:r>
            <a:r>
              <a:rPr lang="en-US" altLang="en-US" sz="2000" dirty="0" err="1">
                <a:solidFill>
                  <a:srgbClr val="000000"/>
                </a:solidFill>
                <a:latin typeface="Times New Roman" panose="02020603050405020304" pitchFamily="18" charset="0"/>
                <a:cs typeface="Times New Roman" panose="02020603050405020304" pitchFamily="18" charset="0"/>
              </a:rPr>
              <a:t>thương</a:t>
            </a:r>
            <a:r>
              <a:rPr lang="en-US" altLang="en-US" sz="2000" dirty="0">
                <a:solidFill>
                  <a:srgbClr val="000000"/>
                </a:solidFill>
                <a:latin typeface="Times New Roman" panose="02020603050405020304" pitchFamily="18" charset="0"/>
                <a:cs typeface="Times New Roman" panose="02020603050405020304" pitchFamily="18" charset="0"/>
              </a:rPr>
              <a:t> </a:t>
            </a:r>
            <a:r>
              <a:rPr lang="en-US" altLang="en-US" sz="2000" dirty="0" err="1">
                <a:solidFill>
                  <a:srgbClr val="000000"/>
                </a:solidFill>
                <a:latin typeface="Times New Roman" panose="02020603050405020304" pitchFamily="18" charset="0"/>
                <a:cs typeface="Times New Roman" panose="02020603050405020304" pitchFamily="18" charset="0"/>
              </a:rPr>
              <a:t>được</a:t>
            </a:r>
            <a:r>
              <a:rPr lang="en-US" altLang="en-US" sz="2000" dirty="0">
                <a:solidFill>
                  <a:srgbClr val="000000"/>
                </a:solidFill>
                <a:latin typeface="Times New Roman" panose="02020603050405020304" pitchFamily="18" charset="0"/>
                <a:cs typeface="Times New Roman" panose="02020603050405020304" pitchFamily="18" charset="0"/>
              </a:rPr>
              <a:t> </a:t>
            </a:r>
            <a:r>
              <a:rPr lang="en-US" altLang="en-US" sz="2000" dirty="0" err="1">
                <a:solidFill>
                  <a:srgbClr val="000000"/>
                </a:solidFill>
                <a:latin typeface="Times New Roman" panose="02020603050405020304" pitchFamily="18" charset="0"/>
                <a:cs typeface="Times New Roman" panose="02020603050405020304" pitchFamily="18" charset="0"/>
              </a:rPr>
              <a:t>Phương</a:t>
            </a:r>
            <a:r>
              <a:rPr lang="en-US" altLang="en-US" sz="2000" dirty="0">
                <a:solidFill>
                  <a:srgbClr val="000000"/>
                </a:solidFill>
                <a:latin typeface="Times New Roman" panose="02020603050405020304" pitchFamily="18" charset="0"/>
                <a:cs typeface="Times New Roman" panose="02020603050405020304" pitchFamily="18" charset="0"/>
              </a:rPr>
              <a:t> </a:t>
            </a:r>
            <a:r>
              <a:rPr lang="en-US" altLang="en-US" sz="2000" dirty="0" err="1">
                <a:solidFill>
                  <a:srgbClr val="000000"/>
                </a:solidFill>
                <a:latin typeface="Times New Roman" panose="02020603050405020304" pitchFamily="18" charset="0"/>
                <a:cs typeface="Times New Roman" panose="02020603050405020304" pitchFamily="18" charset="0"/>
              </a:rPr>
              <a:t>Định</a:t>
            </a:r>
            <a:r>
              <a:rPr lang="en-US" altLang="en-US" sz="2000" dirty="0">
                <a:solidFill>
                  <a:srgbClr val="000000"/>
                </a:solidFill>
                <a:latin typeface="Times New Roman" panose="02020603050405020304" pitchFamily="18" charset="0"/>
                <a:cs typeface="Times New Roman" panose="02020603050405020304" pitchFamily="18" charset="0"/>
              </a:rPr>
              <a:t> </a:t>
            </a:r>
            <a:r>
              <a:rPr lang="en-US" altLang="en-US" sz="2000" dirty="0" err="1">
                <a:solidFill>
                  <a:srgbClr val="000000"/>
                </a:solidFill>
                <a:latin typeface="Times New Roman" panose="02020603050405020304" pitchFamily="18" charset="0"/>
                <a:cs typeface="Times New Roman" panose="02020603050405020304" pitchFamily="18" charset="0"/>
              </a:rPr>
              <a:t>và</a:t>
            </a:r>
            <a:r>
              <a:rPr lang="en-US" altLang="en-US" sz="2000" dirty="0">
                <a:solidFill>
                  <a:srgbClr val="000000"/>
                </a:solidFill>
                <a:latin typeface="Times New Roman" panose="02020603050405020304" pitchFamily="18" charset="0"/>
                <a:cs typeface="Times New Roman" panose="02020603050405020304" pitchFamily="18" charset="0"/>
              </a:rPr>
              <a:t> </a:t>
            </a:r>
            <a:r>
              <a:rPr lang="en-US" altLang="en-US" sz="2000" dirty="0" err="1">
                <a:solidFill>
                  <a:srgbClr val="000000"/>
                </a:solidFill>
                <a:latin typeface="Times New Roman" panose="02020603050405020304" pitchFamily="18" charset="0"/>
                <a:cs typeface="Times New Roman" panose="02020603050405020304" pitchFamily="18" charset="0"/>
              </a:rPr>
              <a:t>chị</a:t>
            </a:r>
            <a:r>
              <a:rPr lang="en-US" altLang="en-US" sz="2000" dirty="0">
                <a:solidFill>
                  <a:srgbClr val="000000"/>
                </a:solidFill>
                <a:latin typeface="Times New Roman" panose="02020603050405020304" pitchFamily="18" charset="0"/>
                <a:cs typeface="Times New Roman" panose="02020603050405020304" pitchFamily="18" charset="0"/>
              </a:rPr>
              <a:t> Thao </a:t>
            </a:r>
            <a:r>
              <a:rPr lang="en-US" altLang="en-US" sz="2000" dirty="0" err="1">
                <a:solidFill>
                  <a:srgbClr val="000000"/>
                </a:solidFill>
                <a:latin typeface="Times New Roman" panose="02020603050405020304" pitchFamily="18" charset="0"/>
                <a:cs typeface="Times New Roman" panose="02020603050405020304" pitchFamily="18" charset="0"/>
              </a:rPr>
              <a:t>chăm</a:t>
            </a:r>
            <a:r>
              <a:rPr lang="en-US" altLang="en-US" sz="2000" dirty="0">
                <a:solidFill>
                  <a:srgbClr val="000000"/>
                </a:solidFill>
                <a:latin typeface="Times New Roman" panose="02020603050405020304" pitchFamily="18" charset="0"/>
                <a:cs typeface="Times New Roman" panose="02020603050405020304" pitchFamily="18" charset="0"/>
              </a:rPr>
              <a:t> </a:t>
            </a:r>
            <a:r>
              <a:rPr lang="en-US" altLang="en-US" sz="2000" dirty="0" err="1">
                <a:solidFill>
                  <a:srgbClr val="000000"/>
                </a:solidFill>
                <a:latin typeface="Times New Roman" panose="02020603050405020304" pitchFamily="18" charset="0"/>
                <a:cs typeface="Times New Roman" panose="02020603050405020304" pitchFamily="18" charset="0"/>
              </a:rPr>
              <a:t>sóc</a:t>
            </a:r>
            <a:r>
              <a:rPr lang="en-US" altLang="en-US" sz="2000" dirty="0">
                <a:solidFill>
                  <a:srgbClr val="000000"/>
                </a:solidFill>
                <a:latin typeface="Times New Roman" panose="02020603050405020304" pitchFamily="18" charset="0"/>
                <a:cs typeface="Times New Roman" panose="02020603050405020304" pitchFamily="18" charset="0"/>
              </a:rPr>
              <a:t>.</a:t>
            </a:r>
          </a:p>
        </p:txBody>
      </p:sp>
      <p:sp>
        <p:nvSpPr>
          <p:cNvPr id="2" name="Footer Placeholder 1"/>
          <p:cNvSpPr>
            <a:spLocks noGrp="1"/>
          </p:cNvSpPr>
          <p:nvPr>
            <p:ph type="ftr" sz="quarter" idx="11"/>
          </p:nvPr>
        </p:nvSpPr>
        <p:spPr>
          <a:xfrm>
            <a:off x="8229600" y="5716369"/>
            <a:ext cx="3860800" cy="1042690"/>
          </a:xfrm>
          <a:solidFill>
            <a:srgbClr val="FFC000"/>
          </a:solidFill>
        </p:spPr>
        <p:txBody>
          <a:bodyPr/>
          <a:lstStyle/>
          <a:p>
            <a:pPr fontAlgn="base">
              <a:spcBef>
                <a:spcPct val="0"/>
              </a:spcBef>
              <a:spcAft>
                <a:spcPct val="0"/>
              </a:spcAft>
              <a:defRPr/>
            </a:pPr>
            <a:r>
              <a:rPr lang="en-US" altLang="en-US" sz="2800" dirty="0">
                <a:solidFill>
                  <a:srgbClr val="FF0000"/>
                </a:solidFill>
              </a:rPr>
              <a:t>ĐẶNG LIEN 0973576694</a:t>
            </a:r>
          </a:p>
        </p:txBody>
      </p:sp>
      <p:sp>
        <p:nvSpPr>
          <p:cNvPr id="9" name="Slide Number Placeholder 8"/>
          <p:cNvSpPr>
            <a:spLocks noGrp="1"/>
          </p:cNvSpPr>
          <p:nvPr>
            <p:ph type="sldNum" sz="quarter" idx="12"/>
          </p:nvPr>
        </p:nvSpPr>
        <p:spPr/>
        <p:txBody>
          <a:bodyPr/>
          <a:lstStyle/>
          <a:p>
            <a:pPr fontAlgn="base">
              <a:spcBef>
                <a:spcPct val="0"/>
              </a:spcBef>
              <a:spcAft>
                <a:spcPct val="0"/>
              </a:spcAft>
              <a:defRPr/>
            </a:pPr>
            <a:fld id="{B8EA0CF8-98D3-4E57-990A-678E0C230D97}" type="slidenum">
              <a:rPr lang="en-US" altLang="en-US" smtClean="0">
                <a:solidFill>
                  <a:srgbClr val="000000"/>
                </a:solidFill>
              </a:rPr>
              <a:pPr fontAlgn="base">
                <a:spcBef>
                  <a:spcPct val="0"/>
                </a:spcBef>
                <a:spcAft>
                  <a:spcPct val="0"/>
                </a:spcAft>
                <a:defRPr/>
              </a:pPr>
              <a:t>6</a:t>
            </a:fld>
            <a:endParaRPr lang="en-US" altLang="en-US">
              <a:solidFill>
                <a:srgbClr val="000000"/>
              </a:solidFill>
            </a:endParaRPr>
          </a:p>
        </p:txBody>
      </p:sp>
    </p:spTree>
    <p:extLst>
      <p:ext uri="{BB962C8B-B14F-4D97-AF65-F5344CB8AC3E}">
        <p14:creationId xmlns:p14="http://schemas.microsoft.com/office/powerpoint/2010/main" val="416282714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36872"/>
                                        </p:tgtEl>
                                        <p:attrNameLst>
                                          <p:attrName>style.visibility</p:attrName>
                                        </p:attrNameLst>
                                      </p:cBhvr>
                                      <p:to>
                                        <p:strVal val="visible"/>
                                      </p:to>
                                    </p:set>
                                    <p:animEffect transition="in" filter="circle(in)">
                                      <p:cBhvr>
                                        <p:cTn id="10" dur="2000"/>
                                        <p:tgtEl>
                                          <p:spTgt spid="36872"/>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6" presetClass="entr" presetSubtype="16"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circle(in)">
                                      <p:cBhvr>
                                        <p:cTn id="15" dur="2000"/>
                                        <p:tgtEl>
                                          <p:spTgt spid="5"/>
                                        </p:tgtEl>
                                      </p:cBhvr>
                                    </p:animEffect>
                                  </p:childTnLst>
                                </p:cTn>
                              </p:par>
                              <p:par>
                                <p:cTn id="16" presetID="6" presetClass="entr" presetSubtype="16" fill="hold" grpId="0" nodeType="withEffect">
                                  <p:stCondLst>
                                    <p:cond delay="0"/>
                                  </p:stCondLst>
                                  <p:childTnLst>
                                    <p:set>
                                      <p:cBhvr>
                                        <p:cTn id="17" dur="1" fill="hold">
                                          <p:stCondLst>
                                            <p:cond delay="0"/>
                                          </p:stCondLst>
                                        </p:cTn>
                                        <p:tgtEl>
                                          <p:spTgt spid="36874"/>
                                        </p:tgtEl>
                                        <p:attrNameLst>
                                          <p:attrName>style.visibility</p:attrName>
                                        </p:attrNameLst>
                                      </p:cBhvr>
                                      <p:to>
                                        <p:strVal val="visible"/>
                                      </p:to>
                                    </p:set>
                                    <p:animEffect transition="in" filter="circle(in)">
                                      <p:cBhvr>
                                        <p:cTn id="18" dur="2000"/>
                                        <p:tgtEl>
                                          <p:spTgt spid="36874"/>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wipe(down)">
                                      <p:cBhvr>
                                        <p:cTn id="23" dur="500"/>
                                        <p:tgtEl>
                                          <p:spTgt spid="6"/>
                                        </p:tgtEl>
                                      </p:cBhvr>
                                    </p:animEffect>
                                  </p:childTnLst>
                                </p:cTn>
                              </p:par>
                              <p:par>
                                <p:cTn id="24" presetID="22" presetClass="entr" presetSubtype="4" fill="hold" grpId="0" nodeType="withEffect">
                                  <p:stCondLst>
                                    <p:cond delay="0"/>
                                  </p:stCondLst>
                                  <p:childTnLst>
                                    <p:set>
                                      <p:cBhvr>
                                        <p:cTn id="25" dur="1" fill="hold">
                                          <p:stCondLst>
                                            <p:cond delay="0"/>
                                          </p:stCondLst>
                                        </p:cTn>
                                        <p:tgtEl>
                                          <p:spTgt spid="36873"/>
                                        </p:tgtEl>
                                        <p:attrNameLst>
                                          <p:attrName>style.visibility</p:attrName>
                                        </p:attrNameLst>
                                      </p:cBhvr>
                                      <p:to>
                                        <p:strVal val="visible"/>
                                      </p:to>
                                    </p:set>
                                    <p:animEffect transition="in" filter="wipe(down)">
                                      <p:cBhvr>
                                        <p:cTn id="26" dur="500"/>
                                        <p:tgtEl>
                                          <p:spTgt spid="36873"/>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wipe(down)">
                                      <p:cBhvr>
                                        <p:cTn id="31" dur="500"/>
                                        <p:tgtEl>
                                          <p:spTgt spid="7"/>
                                        </p:tgtEl>
                                      </p:cBhvr>
                                    </p:animEffect>
                                  </p:childTnLst>
                                </p:cTn>
                              </p:par>
                              <p:par>
                                <p:cTn id="32" presetID="22" presetClass="entr" presetSubtype="4" fill="hold" grpId="0" nodeType="withEffect">
                                  <p:stCondLst>
                                    <p:cond delay="0"/>
                                  </p:stCondLst>
                                  <p:childTnLst>
                                    <p:set>
                                      <p:cBhvr>
                                        <p:cTn id="33" dur="1" fill="hold">
                                          <p:stCondLst>
                                            <p:cond delay="0"/>
                                          </p:stCondLst>
                                        </p:cTn>
                                        <p:tgtEl>
                                          <p:spTgt spid="36875"/>
                                        </p:tgtEl>
                                        <p:attrNameLst>
                                          <p:attrName>style.visibility</p:attrName>
                                        </p:attrNameLst>
                                      </p:cBhvr>
                                      <p:to>
                                        <p:strVal val="visible"/>
                                      </p:to>
                                    </p:set>
                                    <p:animEffect transition="in" filter="wipe(down)">
                                      <p:cBhvr>
                                        <p:cTn id="34" dur="500"/>
                                        <p:tgtEl>
                                          <p:spTgt spid="36875"/>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4" fill="hold" grpId="0" nodeType="clickEffect">
                                  <p:stCondLst>
                                    <p:cond delay="0"/>
                                  </p:stCondLst>
                                  <p:childTnLst>
                                    <p:set>
                                      <p:cBhvr>
                                        <p:cTn id="38" dur="1" fill="hold">
                                          <p:stCondLst>
                                            <p:cond delay="0"/>
                                          </p:stCondLst>
                                        </p:cTn>
                                        <p:tgtEl>
                                          <p:spTgt spid="8"/>
                                        </p:tgtEl>
                                        <p:attrNameLst>
                                          <p:attrName>style.visibility</p:attrName>
                                        </p:attrNameLst>
                                      </p:cBhvr>
                                      <p:to>
                                        <p:strVal val="visible"/>
                                      </p:to>
                                    </p:set>
                                    <p:animEffect transition="in" filter="wipe(down)">
                                      <p:cBhvr>
                                        <p:cTn id="39" dur="500"/>
                                        <p:tgtEl>
                                          <p:spTgt spid="8"/>
                                        </p:tgtEl>
                                      </p:cBhvr>
                                    </p:animEffect>
                                  </p:childTnLst>
                                </p:cTn>
                              </p:par>
                              <p:par>
                                <p:cTn id="40" presetID="22" presetClass="entr" presetSubtype="4" fill="hold" grpId="0" nodeType="withEffect">
                                  <p:stCondLst>
                                    <p:cond delay="0"/>
                                  </p:stCondLst>
                                  <p:childTnLst>
                                    <p:set>
                                      <p:cBhvr>
                                        <p:cTn id="41" dur="1" fill="hold">
                                          <p:stCondLst>
                                            <p:cond delay="0"/>
                                          </p:stCondLst>
                                        </p:cTn>
                                        <p:tgtEl>
                                          <p:spTgt spid="36876"/>
                                        </p:tgtEl>
                                        <p:attrNameLst>
                                          <p:attrName>style.visibility</p:attrName>
                                        </p:attrNameLst>
                                      </p:cBhvr>
                                      <p:to>
                                        <p:strVal val="visible"/>
                                      </p:to>
                                    </p:set>
                                    <p:animEffect transition="in" filter="wipe(down)">
                                      <p:cBhvr>
                                        <p:cTn id="42" dur="500"/>
                                        <p:tgtEl>
                                          <p:spTgt spid="368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36872" grpId="0"/>
      <p:bldP spid="36873" grpId="0"/>
      <p:bldP spid="36874" grpId="0"/>
      <p:bldP spid="36875" grpId="0"/>
      <p:bldP spid="3687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82138" y="805218"/>
            <a:ext cx="1815152" cy="1337481"/>
          </a:xfrm>
          <a:prstGeom prst="roundRect">
            <a:avLst/>
          </a:prstGeom>
          <a:ln w="57150"/>
        </p:spPr>
        <p:style>
          <a:lnRef idx="2">
            <a:schemeClr val="accent6"/>
          </a:lnRef>
          <a:fillRef idx="1">
            <a:schemeClr val="lt1"/>
          </a:fillRef>
          <a:effectRef idx="0">
            <a:schemeClr val="accent6"/>
          </a:effectRef>
          <a:fontRef idx="minor">
            <a:schemeClr val="dk1"/>
          </a:fontRef>
        </p:style>
        <p:txBody>
          <a:bodyPr rtlCol="0" anchor="ctr"/>
          <a:lstStyle/>
          <a:p>
            <a:pPr algn="ctr"/>
            <a:r>
              <a:rPr lang="en-US" sz="2800" b="1" dirty="0" err="1">
                <a:latin typeface="Times New Roman" panose="02020603050405020304" pitchFamily="18" charset="0"/>
                <a:cs typeface="Times New Roman" panose="02020603050405020304" pitchFamily="18" charset="0"/>
              </a:rPr>
              <a:t>Phương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Định</a:t>
            </a:r>
            <a:endParaRPr lang="en-US" sz="2800" b="1" dirty="0">
              <a:latin typeface="Times New Roman" panose="02020603050405020304" pitchFamily="18" charset="0"/>
              <a:cs typeface="Times New Roman" panose="02020603050405020304" pitchFamily="18" charset="0"/>
            </a:endParaRPr>
          </a:p>
        </p:txBody>
      </p:sp>
      <p:cxnSp>
        <p:nvCxnSpPr>
          <p:cNvPr id="6" name="Straight Arrow Connector 5"/>
          <p:cNvCxnSpPr>
            <a:stCxn id="4" idx="3"/>
          </p:cNvCxnSpPr>
          <p:nvPr/>
        </p:nvCxnSpPr>
        <p:spPr>
          <a:xfrm flipV="1">
            <a:off x="2197290" y="1473958"/>
            <a:ext cx="679120" cy="1"/>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7" name="Rounded Rectangle 6"/>
          <p:cNvSpPr/>
          <p:nvPr/>
        </p:nvSpPr>
        <p:spPr>
          <a:xfrm>
            <a:off x="2933435" y="25586"/>
            <a:ext cx="3739486" cy="1818282"/>
          </a:xfrm>
          <a:prstGeom prst="roundRect">
            <a:avLst/>
          </a:prstGeom>
          <a:ln w="57150"/>
        </p:spPr>
        <p:style>
          <a:lnRef idx="2">
            <a:schemeClr val="accent6"/>
          </a:lnRef>
          <a:fillRef idx="1">
            <a:schemeClr val="lt1"/>
          </a:fillRef>
          <a:effectRef idx="0">
            <a:schemeClr val="accent6"/>
          </a:effectRef>
          <a:fontRef idx="minor">
            <a:schemeClr val="dk1"/>
          </a:fontRef>
        </p:style>
        <p:txBody>
          <a:bodyPr rtlCol="0" anchor="ctr"/>
          <a:lstStyle/>
          <a:p>
            <a:pPr algn="just"/>
            <a:r>
              <a:rPr lang="en-US" sz="2400" b="1" dirty="0" err="1">
                <a:solidFill>
                  <a:srgbClr val="FF0000"/>
                </a:solidFill>
                <a:latin typeface="Times New Roman" panose="02020603050405020304" pitchFamily="18" charset="0"/>
                <a:cs typeface="Times New Roman" panose="02020603050405020304" pitchFamily="18" charset="0"/>
              </a:rPr>
              <a:t>Điều</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kiện</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sống</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và</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làm</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việc</a:t>
            </a:r>
            <a:r>
              <a:rPr lang="en-US" sz="2400" b="1" dirty="0">
                <a:solidFill>
                  <a:srgbClr val="FF0000"/>
                </a:solidFill>
                <a:latin typeface="Times New Roman" panose="02020603050405020304" pitchFamily="18" charset="0"/>
                <a:cs typeface="Times New Roman" panose="02020603050405020304" pitchFamily="18" charset="0"/>
              </a:rPr>
              <a:t> =&gt; c/s </a:t>
            </a:r>
            <a:r>
              <a:rPr lang="en-US" sz="2400" b="1" dirty="0" err="1">
                <a:solidFill>
                  <a:srgbClr val="FF0000"/>
                </a:solidFill>
                <a:latin typeface="Times New Roman" panose="02020603050405020304" pitchFamily="18" charset="0"/>
                <a:cs typeface="Times New Roman" panose="02020603050405020304" pitchFamily="18" charset="0"/>
              </a:rPr>
              <a:t>thiếu</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thốn</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khó</a:t>
            </a:r>
            <a:r>
              <a:rPr lang="en-US" sz="2400" b="1" dirty="0">
                <a:solidFill>
                  <a:srgbClr val="FF0000"/>
                </a:solidFill>
                <a:latin typeface="Times New Roman" panose="02020603050405020304" pitchFamily="18" charset="0"/>
                <a:cs typeface="Times New Roman" panose="02020603050405020304" pitchFamily="18" charset="0"/>
              </a:rPr>
              <a:t> khan, </a:t>
            </a:r>
            <a:r>
              <a:rPr lang="en-US" sz="2400" b="1" dirty="0" err="1">
                <a:solidFill>
                  <a:srgbClr val="FF0000"/>
                </a:solidFill>
                <a:latin typeface="Times New Roman" panose="02020603050405020304" pitchFamily="18" charset="0"/>
                <a:cs typeface="Times New Roman" panose="02020603050405020304" pitchFamily="18" charset="0"/>
              </a:rPr>
              <a:t>công</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việc</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nguy</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hiểm</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có</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thể</a:t>
            </a:r>
            <a:r>
              <a:rPr lang="en-US" sz="2400" b="1" dirty="0">
                <a:solidFill>
                  <a:srgbClr val="FF0000"/>
                </a:solidFill>
                <a:latin typeface="Times New Roman" panose="02020603050405020304" pitchFamily="18" charset="0"/>
                <a:cs typeface="Times New Roman" panose="02020603050405020304" pitchFamily="18" charset="0"/>
              </a:rPr>
              <a:t> hi </a:t>
            </a:r>
            <a:r>
              <a:rPr lang="en-US" sz="2400" b="1" dirty="0" err="1">
                <a:solidFill>
                  <a:srgbClr val="FF0000"/>
                </a:solidFill>
                <a:latin typeface="Times New Roman" panose="02020603050405020304" pitchFamily="18" charset="0"/>
                <a:cs typeface="Times New Roman" panose="02020603050405020304" pitchFamily="18" charset="0"/>
              </a:rPr>
              <a:t>sinh</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bất</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cứ</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lúc</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nào</a:t>
            </a:r>
            <a:endParaRPr lang="en-US" sz="2400" b="1" dirty="0">
              <a:solidFill>
                <a:srgbClr val="FF0000"/>
              </a:solidFill>
              <a:latin typeface="Times New Roman" panose="02020603050405020304" pitchFamily="18" charset="0"/>
              <a:cs typeface="Times New Roman" panose="02020603050405020304" pitchFamily="18" charset="0"/>
            </a:endParaRPr>
          </a:p>
        </p:txBody>
      </p:sp>
      <p:cxnSp>
        <p:nvCxnSpPr>
          <p:cNvPr id="8" name="Straight Arrow Connector 7"/>
          <p:cNvCxnSpPr/>
          <p:nvPr/>
        </p:nvCxnSpPr>
        <p:spPr>
          <a:xfrm>
            <a:off x="6672921" y="1103758"/>
            <a:ext cx="647789"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9" name="Rounded Rectangle 8"/>
          <p:cNvSpPr/>
          <p:nvPr/>
        </p:nvSpPr>
        <p:spPr>
          <a:xfrm>
            <a:off x="7332825" y="0"/>
            <a:ext cx="3414942" cy="1843868"/>
          </a:xfrm>
          <a:prstGeom prst="roundRect">
            <a:avLst/>
          </a:prstGeom>
          <a:ln w="57150"/>
        </p:spPr>
        <p:style>
          <a:lnRef idx="2">
            <a:schemeClr val="accent6"/>
          </a:lnRef>
          <a:fillRef idx="1">
            <a:schemeClr val="lt1"/>
          </a:fillRef>
          <a:effectRef idx="0">
            <a:schemeClr val="accent6"/>
          </a:effectRef>
          <a:fontRef idx="minor">
            <a:schemeClr val="dk1"/>
          </a:fontRef>
        </p:style>
        <p:txBody>
          <a:bodyPr rtlCol="0" anchor="ctr"/>
          <a:lstStyle/>
          <a:p>
            <a:pPr>
              <a:buFontTx/>
              <a:buChar char="-"/>
            </a:pPr>
            <a:r>
              <a:rPr lang="en-US" sz="2000" b="1" dirty="0" err="1">
                <a:latin typeface="Times New Roman" panose="02020603050405020304" pitchFamily="18" charset="0"/>
                <a:cs typeface="Times New Roman" panose="02020603050405020304" pitchFamily="18" charset="0"/>
              </a:rPr>
              <a:t>Sống</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cùng</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chị</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Thao</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Nho</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tại</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một</a:t>
            </a:r>
            <a:r>
              <a:rPr lang="en-US" sz="2000" b="1" dirty="0">
                <a:latin typeface="Times New Roman" panose="02020603050405020304" pitchFamily="18" charset="0"/>
                <a:cs typeface="Times New Roman" panose="02020603050405020304" pitchFamily="18" charset="0"/>
              </a:rPr>
              <a:t> hang </a:t>
            </a:r>
            <a:r>
              <a:rPr lang="en-US" sz="2000" b="1" dirty="0" err="1">
                <a:latin typeface="Times New Roman" panose="02020603050405020304" pitchFamily="18" charset="0"/>
                <a:cs typeface="Times New Roman" panose="02020603050405020304" pitchFamily="18" charset="0"/>
              </a:rPr>
              <a:t>núi</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dưới</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chân</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một</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cao</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điểm</a:t>
            </a:r>
            <a:endParaRPr lang="en-US" sz="2000" b="1" dirty="0">
              <a:latin typeface="Times New Roman" panose="02020603050405020304" pitchFamily="18" charset="0"/>
              <a:cs typeface="Times New Roman" panose="02020603050405020304" pitchFamily="18" charset="0"/>
            </a:endParaRPr>
          </a:p>
          <a:p>
            <a:pPr algn="just">
              <a:buFontTx/>
              <a:buChar char="-"/>
            </a:pP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Công</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việc</a:t>
            </a:r>
            <a:r>
              <a:rPr lang="en-US" sz="2000" b="1" dirty="0">
                <a:latin typeface="Times New Roman" panose="02020603050405020304" pitchFamily="18" charset="0"/>
                <a:cs typeface="Times New Roman" panose="02020603050405020304" pitchFamily="18" charset="0"/>
              </a:rPr>
              <a:t>: San </a:t>
            </a:r>
            <a:r>
              <a:rPr lang="en-US" sz="2000" b="1" dirty="0" err="1">
                <a:latin typeface="Times New Roman" panose="02020603050405020304" pitchFamily="18" charset="0"/>
                <a:cs typeface="Times New Roman" panose="02020603050405020304" pitchFamily="18" charset="0"/>
              </a:rPr>
              <a:t>lấp</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hố</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bom</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đếm</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bom</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chưa</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nổ</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phá</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bom</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nếu</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cần</a:t>
            </a:r>
            <a:endParaRPr lang="en-US" sz="2000" b="1" dirty="0">
              <a:latin typeface="Times New Roman" panose="02020603050405020304" pitchFamily="18" charset="0"/>
              <a:cs typeface="Times New Roman" panose="02020603050405020304" pitchFamily="18" charset="0"/>
            </a:endParaRPr>
          </a:p>
        </p:txBody>
      </p:sp>
      <p:cxnSp>
        <p:nvCxnSpPr>
          <p:cNvPr id="10" name="Straight Arrow Connector 9"/>
          <p:cNvCxnSpPr/>
          <p:nvPr/>
        </p:nvCxnSpPr>
        <p:spPr>
          <a:xfrm>
            <a:off x="2213781" y="1487606"/>
            <a:ext cx="258740" cy="2664725"/>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2" name="Rounded Rectangle 11"/>
          <p:cNvSpPr/>
          <p:nvPr/>
        </p:nvSpPr>
        <p:spPr>
          <a:xfrm>
            <a:off x="539086" y="4176216"/>
            <a:ext cx="3041177" cy="1678674"/>
          </a:xfrm>
          <a:prstGeom prst="roundRect">
            <a:avLst/>
          </a:prstGeom>
          <a:ln w="57150"/>
        </p:spPr>
        <p:style>
          <a:lnRef idx="2">
            <a:schemeClr val="accent6"/>
          </a:lnRef>
          <a:fillRef idx="1">
            <a:schemeClr val="lt1"/>
          </a:fillRef>
          <a:effectRef idx="0">
            <a:schemeClr val="accent6"/>
          </a:effectRef>
          <a:fontRef idx="minor">
            <a:schemeClr val="dk1"/>
          </a:fontRef>
        </p:style>
        <p:txBody>
          <a:bodyPr rtlCol="0" anchor="ctr"/>
          <a:lstStyle/>
          <a:p>
            <a:pPr algn="ctr"/>
            <a:r>
              <a:rPr lang="en-US" sz="2800" b="1" dirty="0" err="1">
                <a:solidFill>
                  <a:srgbClr val="FF0000"/>
                </a:solidFill>
                <a:latin typeface="Times New Roman" panose="02020603050405020304" pitchFamily="18" charset="0"/>
                <a:cs typeface="Times New Roman" panose="02020603050405020304" pitchFamily="18" charset="0"/>
              </a:rPr>
              <a:t>Nét</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đẹp</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của</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nhân</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vật</a:t>
            </a:r>
            <a:endParaRPr lang="en-US" sz="2800" b="1" dirty="0">
              <a:solidFill>
                <a:srgbClr val="FF0000"/>
              </a:solidFill>
              <a:latin typeface="Times New Roman" panose="02020603050405020304" pitchFamily="18" charset="0"/>
              <a:cs typeface="Times New Roman" panose="02020603050405020304" pitchFamily="18" charset="0"/>
            </a:endParaRPr>
          </a:p>
        </p:txBody>
      </p:sp>
      <p:cxnSp>
        <p:nvCxnSpPr>
          <p:cNvPr id="13" name="Straight Arrow Connector 12"/>
          <p:cNvCxnSpPr/>
          <p:nvPr/>
        </p:nvCxnSpPr>
        <p:spPr>
          <a:xfrm flipV="1">
            <a:off x="3604151" y="3278872"/>
            <a:ext cx="380286" cy="1624085"/>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5" name="Rounded Rectangle 14"/>
          <p:cNvSpPr/>
          <p:nvPr/>
        </p:nvSpPr>
        <p:spPr>
          <a:xfrm>
            <a:off x="4061501" y="2060099"/>
            <a:ext cx="1526779" cy="1442955"/>
          </a:xfrm>
          <a:prstGeom prst="roundRect">
            <a:avLst/>
          </a:prstGeom>
          <a:ln w="57150"/>
        </p:spPr>
        <p:style>
          <a:lnRef idx="2">
            <a:schemeClr val="accent6"/>
          </a:lnRef>
          <a:fillRef idx="1">
            <a:schemeClr val="lt1"/>
          </a:fillRef>
          <a:effectRef idx="0">
            <a:schemeClr val="accent6"/>
          </a:effectRef>
          <a:fontRef idx="minor">
            <a:schemeClr val="dk1"/>
          </a:fontRef>
        </p:style>
        <p:txBody>
          <a:bodyPr rtlCol="0" anchor="ctr"/>
          <a:lstStyle/>
          <a:p>
            <a:pPr algn="ctr"/>
            <a:r>
              <a:rPr lang="en-US" sz="2800" b="1" dirty="0" err="1">
                <a:latin typeface="Times New Roman" panose="02020603050405020304" pitchFamily="18" charset="0"/>
                <a:cs typeface="Times New Roman" panose="02020603050405020304" pitchFamily="18" charset="0"/>
              </a:rPr>
              <a:t>Vẻ</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đẹp</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hình</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thức</a:t>
            </a:r>
            <a:endParaRPr lang="en-US" sz="2800" b="1" dirty="0">
              <a:latin typeface="Times New Roman" panose="02020603050405020304" pitchFamily="18" charset="0"/>
              <a:cs typeface="Times New Roman" panose="02020603050405020304" pitchFamily="18" charset="0"/>
            </a:endParaRPr>
          </a:p>
        </p:txBody>
      </p:sp>
      <p:cxnSp>
        <p:nvCxnSpPr>
          <p:cNvPr id="16" name="Straight Arrow Connector 15"/>
          <p:cNvCxnSpPr>
            <a:endCxn id="19" idx="1"/>
          </p:cNvCxnSpPr>
          <p:nvPr/>
        </p:nvCxnSpPr>
        <p:spPr>
          <a:xfrm flipV="1">
            <a:off x="3569328" y="4690587"/>
            <a:ext cx="565195" cy="21237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9" name="Rounded Rectangle 18"/>
          <p:cNvSpPr/>
          <p:nvPr/>
        </p:nvSpPr>
        <p:spPr>
          <a:xfrm>
            <a:off x="4134523" y="4264948"/>
            <a:ext cx="1787919" cy="851278"/>
          </a:xfrm>
          <a:prstGeom prst="roundRect">
            <a:avLst/>
          </a:prstGeom>
          <a:ln w="57150"/>
        </p:spPr>
        <p:style>
          <a:lnRef idx="2">
            <a:schemeClr val="accent6"/>
          </a:lnRef>
          <a:fillRef idx="1">
            <a:schemeClr val="lt1"/>
          </a:fillRef>
          <a:effectRef idx="0">
            <a:schemeClr val="accent6"/>
          </a:effectRef>
          <a:fontRef idx="minor">
            <a:schemeClr val="dk1"/>
          </a:fontRef>
        </p:style>
        <p:txBody>
          <a:bodyPr rtlCol="0" anchor="ctr"/>
          <a:lstStyle/>
          <a:p>
            <a:pPr algn="ctr"/>
            <a:r>
              <a:rPr lang="en-US" sz="2800" b="1" dirty="0" err="1">
                <a:latin typeface="Times New Roman" panose="02020603050405020304" pitchFamily="18" charset="0"/>
                <a:cs typeface="Times New Roman" panose="02020603050405020304" pitchFamily="18" charset="0"/>
              </a:rPr>
              <a:t>Sở</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thích</a:t>
            </a:r>
            <a:endParaRPr lang="en-US" sz="2800" b="1" dirty="0">
              <a:latin typeface="Times New Roman" panose="02020603050405020304" pitchFamily="18" charset="0"/>
              <a:cs typeface="Times New Roman" panose="02020603050405020304" pitchFamily="18" charset="0"/>
            </a:endParaRPr>
          </a:p>
        </p:txBody>
      </p:sp>
      <p:cxnSp>
        <p:nvCxnSpPr>
          <p:cNvPr id="20" name="Straight Arrow Connector 19"/>
          <p:cNvCxnSpPr/>
          <p:nvPr/>
        </p:nvCxnSpPr>
        <p:spPr>
          <a:xfrm>
            <a:off x="5559745" y="2923277"/>
            <a:ext cx="558311" cy="5273"/>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3" name="Rounded Rectangle 22"/>
          <p:cNvSpPr/>
          <p:nvPr/>
        </p:nvSpPr>
        <p:spPr>
          <a:xfrm>
            <a:off x="6169219" y="1964996"/>
            <a:ext cx="3404495" cy="1819135"/>
          </a:xfrm>
          <a:prstGeom prst="roundRect">
            <a:avLst/>
          </a:prstGeom>
          <a:ln w="57150"/>
        </p:spPr>
        <p:style>
          <a:lnRef idx="2">
            <a:schemeClr val="accent6"/>
          </a:lnRef>
          <a:fillRef idx="1">
            <a:schemeClr val="lt1"/>
          </a:fillRef>
          <a:effectRef idx="0">
            <a:schemeClr val="accent6"/>
          </a:effectRef>
          <a:fontRef idx="minor">
            <a:schemeClr val="dk1"/>
          </a:fontRef>
        </p:style>
        <p:txBody>
          <a:bodyPr rtlCol="0" anchor="ctr"/>
          <a:lstStyle/>
          <a:p>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Là</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cô</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gái</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Hà</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thành</a:t>
            </a:r>
            <a:endParaRPr lang="en-US" sz="2000" b="1" dirty="0">
              <a:latin typeface="Times New Roman" panose="02020603050405020304" pitchFamily="18" charset="0"/>
              <a:cs typeface="Times New Roman" panose="02020603050405020304" pitchFamily="18" charset="0"/>
            </a:endParaRPr>
          </a:p>
          <a:p>
            <a:pPr>
              <a:buFontTx/>
              <a:buChar char="-"/>
            </a:pPr>
            <a:r>
              <a:rPr lang="en-US" sz="2000" b="1" dirty="0" err="1">
                <a:latin typeface="Times New Roman" panose="02020603050405020304" pitchFamily="18" charset="0"/>
                <a:cs typeface="Times New Roman" panose="02020603050405020304" pitchFamily="18" charset="0"/>
              </a:rPr>
              <a:t>Là</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cô</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gái</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khá</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tóc</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dày</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mềm</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đôi</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mắt</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nhìn</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xa</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xăm</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cổ</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cao</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kiêu</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hãnh</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như</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đài</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hoa</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loa</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kèn</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được</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nhiều</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anh</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chiến</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sĩ</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viết</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thư</a:t>
            </a:r>
            <a:endParaRPr lang="en-US" sz="2000" b="1" dirty="0">
              <a:latin typeface="Times New Roman" panose="02020603050405020304" pitchFamily="18" charset="0"/>
              <a:cs typeface="Times New Roman" panose="02020603050405020304" pitchFamily="18" charset="0"/>
            </a:endParaRPr>
          </a:p>
        </p:txBody>
      </p:sp>
      <p:cxnSp>
        <p:nvCxnSpPr>
          <p:cNvPr id="24" name="Straight Arrow Connector 23"/>
          <p:cNvCxnSpPr/>
          <p:nvPr/>
        </p:nvCxnSpPr>
        <p:spPr>
          <a:xfrm>
            <a:off x="5942305" y="4662854"/>
            <a:ext cx="510010" cy="27733"/>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5" name="Rounded Rectangle 24"/>
          <p:cNvSpPr/>
          <p:nvPr/>
        </p:nvSpPr>
        <p:spPr>
          <a:xfrm>
            <a:off x="6466348" y="3921972"/>
            <a:ext cx="3528234" cy="1194254"/>
          </a:xfrm>
          <a:prstGeom prst="roundRect">
            <a:avLst/>
          </a:prstGeom>
          <a:ln w="57150"/>
        </p:spPr>
        <p:style>
          <a:lnRef idx="2">
            <a:schemeClr val="accent6"/>
          </a:lnRef>
          <a:fillRef idx="1">
            <a:schemeClr val="lt1"/>
          </a:fillRef>
          <a:effectRef idx="0">
            <a:schemeClr val="accent6"/>
          </a:effectRef>
          <a:fontRef idx="minor">
            <a:schemeClr val="dk1"/>
          </a:fontRef>
        </p:style>
        <p:txBody>
          <a:bodyPr rtlCol="0" anchor="ctr"/>
          <a:lstStyle/>
          <a:p>
            <a:pPr>
              <a:buFontTx/>
              <a:buChar char="-"/>
            </a:pPr>
            <a:r>
              <a:rPr lang="en-US" b="1" dirty="0" err="1">
                <a:latin typeface="Times New Roman" panose="02020603050405020304" pitchFamily="18" charset="0"/>
                <a:cs typeface="Times New Roman" panose="02020603050405020304" pitchFamily="18" charset="0"/>
              </a:rPr>
              <a:t>Thích</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ngắm</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mình</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trong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gương,thích</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bịa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lời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bài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hát</a:t>
            </a:r>
            <a:endParaRPr lang="en-US" b="1" dirty="0">
              <a:latin typeface="Times New Roman" panose="02020603050405020304" pitchFamily="18" charset="0"/>
              <a:cs typeface="Times New Roman" panose="02020603050405020304" pitchFamily="18" charset="0"/>
            </a:endParaRPr>
          </a:p>
          <a:p>
            <a:pPr>
              <a:buFontTx/>
              <a:buChar char="-"/>
            </a:pPr>
            <a:r>
              <a:rPr lang="en-US" b="1" dirty="0" err="1">
                <a:latin typeface="Times New Roman" panose="02020603050405020304" pitchFamily="18" charset="0"/>
                <a:cs typeface="Times New Roman" panose="02020603050405020304" pitchFamily="18" charset="0"/>
              </a:rPr>
              <a:t>Thích</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ngắm</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các</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anh</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chiến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sĩ</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từ</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xa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Thích</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mưa</a:t>
            </a:r>
            <a:endParaRPr lang="en-US" b="1" dirty="0">
              <a:latin typeface="Times New Roman" panose="02020603050405020304" pitchFamily="18" charset="0"/>
              <a:cs typeface="Times New Roman" panose="02020603050405020304" pitchFamily="18" charset="0"/>
            </a:endParaRPr>
          </a:p>
        </p:txBody>
      </p:sp>
      <p:sp>
        <p:nvSpPr>
          <p:cNvPr id="28" name="Rounded Rectangle 27"/>
          <p:cNvSpPr/>
          <p:nvPr/>
        </p:nvSpPr>
        <p:spPr>
          <a:xfrm>
            <a:off x="10474811" y="3950772"/>
            <a:ext cx="1316854" cy="1100733"/>
          </a:xfrm>
          <a:prstGeom prst="roundRect">
            <a:avLst/>
          </a:prstGeom>
          <a:ln w="57150"/>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b="1" dirty="0" err="1">
                <a:solidFill>
                  <a:srgbClr val="FF0000"/>
                </a:solidFill>
                <a:latin typeface="Times New Roman" panose="02020603050405020304" pitchFamily="18" charset="0"/>
                <a:cs typeface="Times New Roman" panose="02020603050405020304" pitchFamily="18" charset="0"/>
              </a:rPr>
              <a:t>Cô</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gái</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yêu</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đời</a:t>
            </a:r>
            <a:endParaRPr lang="en-US" sz="2400" b="1" dirty="0">
              <a:solidFill>
                <a:srgbClr val="FF0000"/>
              </a:solidFill>
              <a:latin typeface="Times New Roman" panose="02020603050405020304" pitchFamily="18" charset="0"/>
              <a:cs typeface="Times New Roman" panose="02020603050405020304" pitchFamily="18" charset="0"/>
            </a:endParaRPr>
          </a:p>
        </p:txBody>
      </p:sp>
      <p:cxnSp>
        <p:nvCxnSpPr>
          <p:cNvPr id="21" name="Straight Arrow Connector 20"/>
          <p:cNvCxnSpPr/>
          <p:nvPr/>
        </p:nvCxnSpPr>
        <p:spPr>
          <a:xfrm>
            <a:off x="10676745" y="1088463"/>
            <a:ext cx="480229"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6" name="Rounded Rectangle 25"/>
          <p:cNvSpPr/>
          <p:nvPr/>
        </p:nvSpPr>
        <p:spPr>
          <a:xfrm>
            <a:off x="11174100" y="65631"/>
            <a:ext cx="890521" cy="2401680"/>
          </a:xfrm>
          <a:prstGeom prst="roundRect">
            <a:avLst/>
          </a:prstGeom>
          <a:ln w="57150"/>
        </p:spPr>
        <p:style>
          <a:lnRef idx="2">
            <a:schemeClr val="accent6"/>
          </a:lnRef>
          <a:fillRef idx="1">
            <a:schemeClr val="lt1"/>
          </a:fillRef>
          <a:effectRef idx="0">
            <a:schemeClr val="accent6"/>
          </a:effectRef>
          <a:fontRef idx="minor">
            <a:schemeClr val="dk1"/>
          </a:fontRef>
        </p:style>
        <p:txBody>
          <a:bodyPr rtlCol="0" anchor="ctr"/>
          <a:lstStyle/>
          <a:p>
            <a:pPr algn="ctr"/>
            <a:r>
              <a:rPr lang="en-US" sz="2000" b="1" dirty="0" err="1">
                <a:solidFill>
                  <a:srgbClr val="FF0000"/>
                </a:solidFill>
                <a:latin typeface="Times New Roman" panose="02020603050405020304" pitchFamily="18" charset="0"/>
                <a:cs typeface="Times New Roman" panose="02020603050405020304" pitchFamily="18" charset="0"/>
              </a:rPr>
              <a:t>Gan</a:t>
            </a:r>
            <a:r>
              <a:rPr lang="en-US" sz="2000" b="1" dirty="0">
                <a:solidFill>
                  <a:srgbClr val="FF0000"/>
                </a:solidFill>
                <a:latin typeface="Times New Roman" panose="02020603050405020304" pitchFamily="18" charset="0"/>
                <a:cs typeface="Times New Roman" panose="02020603050405020304" pitchFamily="18" charset="0"/>
              </a:rPr>
              <a:t> </a:t>
            </a:r>
            <a:r>
              <a:rPr lang="en-US" sz="2000" b="1" dirty="0" err="1">
                <a:solidFill>
                  <a:srgbClr val="FF0000"/>
                </a:solidFill>
                <a:latin typeface="Times New Roman" panose="02020603050405020304" pitchFamily="18" charset="0"/>
                <a:cs typeface="Times New Roman" panose="02020603050405020304" pitchFamily="18" charset="0"/>
              </a:rPr>
              <a:t>dạ</a:t>
            </a:r>
            <a:r>
              <a:rPr lang="en-US" sz="2000" b="1" dirty="0">
                <a:solidFill>
                  <a:srgbClr val="FF0000"/>
                </a:solidFill>
                <a:latin typeface="Times New Roman" panose="02020603050405020304" pitchFamily="18" charset="0"/>
                <a:cs typeface="Times New Roman" panose="02020603050405020304" pitchFamily="18" charset="0"/>
              </a:rPr>
              <a:t>, </a:t>
            </a:r>
            <a:r>
              <a:rPr lang="en-US" sz="2000" b="1" dirty="0" err="1">
                <a:solidFill>
                  <a:srgbClr val="FF0000"/>
                </a:solidFill>
                <a:latin typeface="Times New Roman" panose="02020603050405020304" pitchFamily="18" charset="0"/>
                <a:cs typeface="Times New Roman" panose="02020603050405020304" pitchFamily="18" charset="0"/>
              </a:rPr>
              <a:t>dũng</a:t>
            </a:r>
            <a:r>
              <a:rPr lang="en-US" sz="2000" b="1" dirty="0">
                <a:solidFill>
                  <a:srgbClr val="FF0000"/>
                </a:solidFill>
                <a:latin typeface="Times New Roman" panose="02020603050405020304" pitchFamily="18" charset="0"/>
                <a:cs typeface="Times New Roman" panose="02020603050405020304" pitchFamily="18" charset="0"/>
              </a:rPr>
              <a:t> </a:t>
            </a:r>
            <a:r>
              <a:rPr lang="en-US" sz="2000" b="1" dirty="0" err="1">
                <a:solidFill>
                  <a:srgbClr val="FF0000"/>
                </a:solidFill>
                <a:latin typeface="Times New Roman" panose="02020603050405020304" pitchFamily="18" charset="0"/>
                <a:cs typeface="Times New Roman" panose="02020603050405020304" pitchFamily="18" charset="0"/>
              </a:rPr>
              <a:t>cảm</a:t>
            </a:r>
            <a:endParaRPr lang="en-US" sz="2000" b="1" dirty="0">
              <a:solidFill>
                <a:srgbClr val="FF0000"/>
              </a:solidFill>
              <a:latin typeface="Times New Roman" panose="02020603050405020304" pitchFamily="18" charset="0"/>
              <a:cs typeface="Times New Roman" panose="02020603050405020304" pitchFamily="18" charset="0"/>
            </a:endParaRPr>
          </a:p>
        </p:txBody>
      </p:sp>
      <p:cxnSp>
        <p:nvCxnSpPr>
          <p:cNvPr id="29" name="Straight Arrow Connector 28"/>
          <p:cNvCxnSpPr/>
          <p:nvPr/>
        </p:nvCxnSpPr>
        <p:spPr>
          <a:xfrm>
            <a:off x="9994582" y="4631636"/>
            <a:ext cx="480229"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9609111" y="3045011"/>
            <a:ext cx="480229"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1" name="Rounded Rectangle 30"/>
          <p:cNvSpPr/>
          <p:nvPr/>
        </p:nvSpPr>
        <p:spPr>
          <a:xfrm>
            <a:off x="10089340" y="2571925"/>
            <a:ext cx="1316854" cy="1100733"/>
          </a:xfrm>
          <a:prstGeom prst="roundRect">
            <a:avLst/>
          </a:prstGeom>
          <a:ln w="57150"/>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b="1" dirty="0" err="1">
                <a:solidFill>
                  <a:srgbClr val="FF0000"/>
                </a:solidFill>
                <a:latin typeface="Times New Roman" panose="02020603050405020304" pitchFamily="18" charset="0"/>
                <a:cs typeface="Times New Roman" panose="02020603050405020304" pitchFamily="18" charset="0"/>
              </a:rPr>
              <a:t>Cô</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gái</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xinh</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đẹp</a:t>
            </a:r>
            <a:endParaRPr lang="en-US" sz="2400" b="1" dirty="0">
              <a:solidFill>
                <a:srgbClr val="FF0000"/>
              </a:solidFill>
              <a:latin typeface="Times New Roman" panose="02020603050405020304" pitchFamily="18" charset="0"/>
              <a:cs typeface="Times New Roman" panose="02020603050405020304" pitchFamily="18" charset="0"/>
            </a:endParaRPr>
          </a:p>
        </p:txBody>
      </p:sp>
      <p:cxnSp>
        <p:nvCxnSpPr>
          <p:cNvPr id="32" name="Straight Arrow Connector 31"/>
          <p:cNvCxnSpPr/>
          <p:nvPr/>
        </p:nvCxnSpPr>
        <p:spPr>
          <a:xfrm>
            <a:off x="3599029" y="4928836"/>
            <a:ext cx="252896" cy="802263"/>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3" name="Rounded Rectangle 32"/>
          <p:cNvSpPr/>
          <p:nvPr/>
        </p:nvSpPr>
        <p:spPr>
          <a:xfrm>
            <a:off x="3906323" y="5639060"/>
            <a:ext cx="1787919" cy="851278"/>
          </a:xfrm>
          <a:prstGeom prst="roundRect">
            <a:avLst/>
          </a:prstGeom>
          <a:ln w="57150"/>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b="1" dirty="0" err="1">
                <a:latin typeface="Times New Roman" panose="02020603050405020304" pitchFamily="18" charset="0"/>
                <a:cs typeface="Times New Roman" panose="02020603050405020304" pitchFamily="18" charset="0"/>
              </a:rPr>
              <a:t>Trong</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công</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việc</a:t>
            </a:r>
            <a:endParaRPr lang="en-US" sz="2400" b="1" dirty="0">
              <a:latin typeface="Times New Roman" panose="02020603050405020304" pitchFamily="18" charset="0"/>
              <a:cs typeface="Times New Roman" panose="02020603050405020304" pitchFamily="18" charset="0"/>
            </a:endParaRPr>
          </a:p>
        </p:txBody>
      </p:sp>
      <p:cxnSp>
        <p:nvCxnSpPr>
          <p:cNvPr id="34" name="Straight Arrow Connector 33"/>
          <p:cNvCxnSpPr/>
          <p:nvPr/>
        </p:nvCxnSpPr>
        <p:spPr>
          <a:xfrm>
            <a:off x="5694242" y="6065637"/>
            <a:ext cx="496127" cy="27632"/>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5" name="Rounded Rectangle 34"/>
          <p:cNvSpPr/>
          <p:nvPr/>
        </p:nvSpPr>
        <p:spPr>
          <a:xfrm>
            <a:off x="6190369" y="5246137"/>
            <a:ext cx="4112730" cy="1528692"/>
          </a:xfrm>
          <a:prstGeom prst="roundRect">
            <a:avLst>
              <a:gd name="adj" fmla="val 14982"/>
            </a:avLst>
          </a:prstGeom>
          <a:ln w="57150"/>
        </p:spPr>
        <p:style>
          <a:lnRef idx="2">
            <a:schemeClr val="accent6"/>
          </a:lnRef>
          <a:fillRef idx="1">
            <a:schemeClr val="lt1"/>
          </a:fillRef>
          <a:effectRef idx="0">
            <a:schemeClr val="accent6"/>
          </a:effectRef>
          <a:fontRef idx="minor">
            <a:schemeClr val="dk1"/>
          </a:fontRef>
        </p:style>
        <p:txBody>
          <a:bodyPr rtlCol="0" anchor="ctr"/>
          <a:lstStyle/>
          <a:p>
            <a:pPr>
              <a:buFontTx/>
              <a:buChar char="-"/>
            </a:pPr>
            <a:r>
              <a:rPr lang="en-US" b="1" dirty="0" err="1">
                <a:latin typeface="Times New Roman" panose="02020603050405020304" pitchFamily="18" charset="0"/>
                <a:cs typeface="Times New Roman" panose="02020603050405020304" pitchFamily="18" charset="0"/>
              </a:rPr>
              <a:t>Đi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thẳng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đến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quả</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bom</a:t>
            </a:r>
            <a:endParaRPr lang="en-US" b="1" dirty="0">
              <a:latin typeface="Times New Roman" panose="02020603050405020304" pitchFamily="18" charset="0"/>
              <a:cs typeface="Times New Roman" panose="02020603050405020304" pitchFamily="18" charset="0"/>
            </a:endParaRPr>
          </a:p>
          <a:p>
            <a:pPr>
              <a:buFontTx/>
              <a:buChar char="-"/>
            </a:pPr>
            <a:r>
              <a:rPr lang="en-US" b="1" dirty="0" err="1">
                <a:latin typeface="Times New Roman" panose="02020603050405020304" pitchFamily="18" charset="0"/>
                <a:cs typeface="Times New Roman" panose="02020603050405020304" pitchFamily="18" charset="0"/>
              </a:rPr>
              <a:t>Giục</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mình</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phải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làm</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nhanh</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hơn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nữa</a:t>
            </a:r>
            <a:endParaRPr lang="en-US" b="1" dirty="0">
              <a:latin typeface="Times New Roman" panose="02020603050405020304" pitchFamily="18" charset="0"/>
              <a:cs typeface="Times New Roman" panose="02020603050405020304" pitchFamily="18" charset="0"/>
            </a:endParaRPr>
          </a:p>
          <a:p>
            <a:pPr>
              <a:buFontTx/>
              <a:buChar char="-"/>
            </a:pPr>
            <a:r>
              <a:rPr lang="en-US" b="1" dirty="0" err="1">
                <a:latin typeface="Times New Roman" panose="02020603050405020304" pitchFamily="18" charset="0"/>
                <a:cs typeface="Times New Roman" panose="02020603050405020304" pitchFamily="18" charset="0"/>
              </a:rPr>
              <a:t>Có</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nghĩ</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thoáng</a:t>
            </a:r>
            <a:r>
              <a:rPr lang="en-US" b="1" dirty="0">
                <a:latin typeface="Times New Roman" panose="02020603050405020304" pitchFamily="18" charset="0"/>
                <a:cs typeface="Times New Roman" panose="02020603050405020304" pitchFamily="18" charset="0"/>
              </a:rPr>
              <a:t> qua </a:t>
            </a:r>
            <a:r>
              <a:rPr lang="en-US" b="1" dirty="0" err="1">
                <a:latin typeface="Times New Roman" panose="02020603050405020304" pitchFamily="18" charset="0"/>
                <a:cs typeface="Times New Roman" panose="02020603050405020304" pitchFamily="18" charset="0"/>
              </a:rPr>
              <a:t>về</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cái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chết,nhưng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nghĩ</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nhiều</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về</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bom</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có</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nổ</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không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nếu</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không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làm</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thế</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nào</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để</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bom</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nổ</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lần</a:t>
            </a:r>
            <a:r>
              <a:rPr lang="en-US" b="1" dirty="0">
                <a:latin typeface="Times New Roman" panose="02020603050405020304" pitchFamily="18" charset="0"/>
                <a:cs typeface="Times New Roman" panose="02020603050405020304" pitchFamily="18" charset="0"/>
              </a:rPr>
              <a:t> 2</a:t>
            </a:r>
          </a:p>
        </p:txBody>
      </p:sp>
      <p:cxnSp>
        <p:nvCxnSpPr>
          <p:cNvPr id="38" name="Straight Arrow Connector 37"/>
          <p:cNvCxnSpPr/>
          <p:nvPr/>
        </p:nvCxnSpPr>
        <p:spPr>
          <a:xfrm>
            <a:off x="10320543" y="6092957"/>
            <a:ext cx="356202"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0" name="Rounded Rectangle 39"/>
          <p:cNvSpPr/>
          <p:nvPr/>
        </p:nvSpPr>
        <p:spPr>
          <a:xfrm>
            <a:off x="10694189" y="5156119"/>
            <a:ext cx="1497811" cy="1618710"/>
          </a:xfrm>
          <a:prstGeom prst="roundRect">
            <a:avLst/>
          </a:prstGeom>
          <a:ln w="57150"/>
        </p:spPr>
        <p:style>
          <a:lnRef idx="2">
            <a:schemeClr val="accent6"/>
          </a:lnRef>
          <a:fillRef idx="1">
            <a:schemeClr val="lt1"/>
          </a:fillRef>
          <a:effectRef idx="0">
            <a:schemeClr val="accent6"/>
          </a:effectRef>
          <a:fontRef idx="minor">
            <a:schemeClr val="dk1"/>
          </a:fontRef>
        </p:style>
        <p:txBody>
          <a:bodyPr rtlCol="0" anchor="ctr"/>
          <a:lstStyle/>
          <a:p>
            <a:pPr algn="just"/>
            <a:r>
              <a:rPr lang="en-US" b="1" dirty="0" err="1">
                <a:solidFill>
                  <a:srgbClr val="FF0000"/>
                </a:solidFill>
                <a:latin typeface="Times New Roman" panose="02020603050405020304" pitchFamily="18" charset="0"/>
                <a:cs typeface="Times New Roman" panose="02020603050405020304" pitchFamily="18" charset="0"/>
              </a:rPr>
              <a:t>Gan</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dạ</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có</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trách</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nhiệm</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với</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công</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việc</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giàu</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lòng</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yêu</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nước</a:t>
            </a:r>
            <a:endParaRPr lang="en-US" b="1" dirty="0">
              <a:solidFill>
                <a:srgbClr val="FF0000"/>
              </a:solidFill>
              <a:latin typeface="Times New Roman" panose="02020603050405020304" pitchFamily="18" charset="0"/>
              <a:cs typeface="Times New Roman" panose="02020603050405020304" pitchFamily="18" charset="0"/>
            </a:endParaRPr>
          </a:p>
        </p:txBody>
      </p:sp>
      <p:cxnSp>
        <p:nvCxnSpPr>
          <p:cNvPr id="43" name="Straight Arrow Connector 42"/>
          <p:cNvCxnSpPr/>
          <p:nvPr/>
        </p:nvCxnSpPr>
        <p:spPr>
          <a:xfrm flipH="1">
            <a:off x="2906930" y="4902957"/>
            <a:ext cx="660862" cy="1161742"/>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8" name="Rounded Rectangle 47"/>
          <p:cNvSpPr/>
          <p:nvPr/>
        </p:nvSpPr>
        <p:spPr>
          <a:xfrm>
            <a:off x="143720" y="6140672"/>
            <a:ext cx="3460431" cy="634157"/>
          </a:xfrm>
          <a:prstGeom prst="roundRect">
            <a:avLst/>
          </a:prstGeom>
          <a:ln w="57150"/>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b="1" dirty="0" err="1">
                <a:latin typeface="Times New Roman" panose="02020603050405020304" pitchFamily="18" charset="0"/>
                <a:cs typeface="Times New Roman" panose="02020603050405020304" pitchFamily="18" charset="0"/>
              </a:rPr>
              <a:t>Quan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tâm</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chăm</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sóc</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đồng</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đội</a:t>
            </a:r>
            <a:endParaRPr lang="en-US"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40773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1000"/>
                                        <p:tgtEl>
                                          <p:spTgt spid="7"/>
                                        </p:tgtEl>
                                      </p:cBhvr>
                                    </p:animEffect>
                                    <p:anim calcmode="lin" valueType="num">
                                      <p:cBhvr>
                                        <p:cTn id="18" dur="1000" fill="hold"/>
                                        <p:tgtEl>
                                          <p:spTgt spid="7"/>
                                        </p:tgtEl>
                                        <p:attrNameLst>
                                          <p:attrName>ppt_x</p:attrName>
                                        </p:attrNameLst>
                                      </p:cBhvr>
                                      <p:tavLst>
                                        <p:tav tm="0">
                                          <p:val>
                                            <p:strVal val="#ppt_x"/>
                                          </p:val>
                                        </p:tav>
                                        <p:tav tm="100000">
                                          <p:val>
                                            <p:strVal val="#ppt_x"/>
                                          </p:val>
                                        </p:tav>
                                      </p:tavLst>
                                    </p:anim>
                                    <p:anim calcmode="lin" valueType="num">
                                      <p:cBhvr>
                                        <p:cTn id="1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fade">
                                      <p:cBhvr>
                                        <p:cTn id="24" dur="1000"/>
                                        <p:tgtEl>
                                          <p:spTgt spid="8"/>
                                        </p:tgtEl>
                                      </p:cBhvr>
                                    </p:animEffect>
                                    <p:anim calcmode="lin" valueType="num">
                                      <p:cBhvr>
                                        <p:cTn id="25" dur="1000" fill="hold"/>
                                        <p:tgtEl>
                                          <p:spTgt spid="8"/>
                                        </p:tgtEl>
                                        <p:attrNameLst>
                                          <p:attrName>ppt_x</p:attrName>
                                        </p:attrNameLst>
                                      </p:cBhvr>
                                      <p:tavLst>
                                        <p:tav tm="0">
                                          <p:val>
                                            <p:strVal val="#ppt_x"/>
                                          </p:val>
                                        </p:tav>
                                        <p:tav tm="100000">
                                          <p:val>
                                            <p:strVal val="#ppt_x"/>
                                          </p:val>
                                        </p:tav>
                                      </p:tavLst>
                                    </p:anim>
                                    <p:anim calcmode="lin" valueType="num">
                                      <p:cBhvr>
                                        <p:cTn id="26" dur="1000" fill="hold"/>
                                        <p:tgtEl>
                                          <p:spTgt spid="8"/>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9"/>
                                        </p:tgtEl>
                                        <p:attrNameLst>
                                          <p:attrName>style.visibility</p:attrName>
                                        </p:attrNameLst>
                                      </p:cBhvr>
                                      <p:to>
                                        <p:strVal val="visible"/>
                                      </p:to>
                                    </p:set>
                                    <p:animEffect transition="in" filter="fade">
                                      <p:cBhvr>
                                        <p:cTn id="29" dur="1000"/>
                                        <p:tgtEl>
                                          <p:spTgt spid="9"/>
                                        </p:tgtEl>
                                      </p:cBhvr>
                                    </p:animEffect>
                                    <p:anim calcmode="lin" valueType="num">
                                      <p:cBhvr>
                                        <p:cTn id="30" dur="1000" fill="hold"/>
                                        <p:tgtEl>
                                          <p:spTgt spid="9"/>
                                        </p:tgtEl>
                                        <p:attrNameLst>
                                          <p:attrName>ppt_x</p:attrName>
                                        </p:attrNameLst>
                                      </p:cBhvr>
                                      <p:tavLst>
                                        <p:tav tm="0">
                                          <p:val>
                                            <p:strVal val="#ppt_x"/>
                                          </p:val>
                                        </p:tav>
                                        <p:tav tm="100000">
                                          <p:val>
                                            <p:strVal val="#ppt_x"/>
                                          </p:val>
                                        </p:tav>
                                      </p:tavLst>
                                    </p:anim>
                                    <p:anim calcmode="lin" valueType="num">
                                      <p:cBhvr>
                                        <p:cTn id="31"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21"/>
                                        </p:tgtEl>
                                        <p:attrNameLst>
                                          <p:attrName>style.visibility</p:attrName>
                                        </p:attrNameLst>
                                      </p:cBhvr>
                                      <p:to>
                                        <p:strVal val="visible"/>
                                      </p:to>
                                    </p:set>
                                    <p:animEffect transition="in" filter="fade">
                                      <p:cBhvr>
                                        <p:cTn id="36" dur="1000"/>
                                        <p:tgtEl>
                                          <p:spTgt spid="21"/>
                                        </p:tgtEl>
                                      </p:cBhvr>
                                    </p:animEffect>
                                    <p:anim calcmode="lin" valueType="num">
                                      <p:cBhvr>
                                        <p:cTn id="37" dur="1000" fill="hold"/>
                                        <p:tgtEl>
                                          <p:spTgt spid="21"/>
                                        </p:tgtEl>
                                        <p:attrNameLst>
                                          <p:attrName>ppt_x</p:attrName>
                                        </p:attrNameLst>
                                      </p:cBhvr>
                                      <p:tavLst>
                                        <p:tav tm="0">
                                          <p:val>
                                            <p:strVal val="#ppt_x"/>
                                          </p:val>
                                        </p:tav>
                                        <p:tav tm="100000">
                                          <p:val>
                                            <p:strVal val="#ppt_x"/>
                                          </p:val>
                                        </p:tav>
                                      </p:tavLst>
                                    </p:anim>
                                    <p:anim calcmode="lin" valueType="num">
                                      <p:cBhvr>
                                        <p:cTn id="38" dur="1000" fill="hold"/>
                                        <p:tgtEl>
                                          <p:spTgt spid="21"/>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0"/>
                                  </p:stCondLst>
                                  <p:childTnLst>
                                    <p:set>
                                      <p:cBhvr>
                                        <p:cTn id="40" dur="1" fill="hold">
                                          <p:stCondLst>
                                            <p:cond delay="0"/>
                                          </p:stCondLst>
                                        </p:cTn>
                                        <p:tgtEl>
                                          <p:spTgt spid="26"/>
                                        </p:tgtEl>
                                        <p:attrNameLst>
                                          <p:attrName>style.visibility</p:attrName>
                                        </p:attrNameLst>
                                      </p:cBhvr>
                                      <p:to>
                                        <p:strVal val="visible"/>
                                      </p:to>
                                    </p:set>
                                    <p:animEffect transition="in" filter="fade">
                                      <p:cBhvr>
                                        <p:cTn id="41" dur="1000"/>
                                        <p:tgtEl>
                                          <p:spTgt spid="26"/>
                                        </p:tgtEl>
                                      </p:cBhvr>
                                    </p:animEffect>
                                    <p:anim calcmode="lin" valueType="num">
                                      <p:cBhvr>
                                        <p:cTn id="42" dur="1000" fill="hold"/>
                                        <p:tgtEl>
                                          <p:spTgt spid="26"/>
                                        </p:tgtEl>
                                        <p:attrNameLst>
                                          <p:attrName>ppt_x</p:attrName>
                                        </p:attrNameLst>
                                      </p:cBhvr>
                                      <p:tavLst>
                                        <p:tav tm="0">
                                          <p:val>
                                            <p:strVal val="#ppt_x"/>
                                          </p:val>
                                        </p:tav>
                                        <p:tav tm="100000">
                                          <p:val>
                                            <p:strVal val="#ppt_x"/>
                                          </p:val>
                                        </p:tav>
                                      </p:tavLst>
                                    </p:anim>
                                    <p:anim calcmode="lin" valueType="num">
                                      <p:cBhvr>
                                        <p:cTn id="43"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nodeType="clickEffect">
                                  <p:stCondLst>
                                    <p:cond delay="0"/>
                                  </p:stCondLst>
                                  <p:childTnLst>
                                    <p:set>
                                      <p:cBhvr>
                                        <p:cTn id="47" dur="1" fill="hold">
                                          <p:stCondLst>
                                            <p:cond delay="0"/>
                                          </p:stCondLst>
                                        </p:cTn>
                                        <p:tgtEl>
                                          <p:spTgt spid="10"/>
                                        </p:tgtEl>
                                        <p:attrNameLst>
                                          <p:attrName>style.visibility</p:attrName>
                                        </p:attrNameLst>
                                      </p:cBhvr>
                                      <p:to>
                                        <p:strVal val="visible"/>
                                      </p:to>
                                    </p:set>
                                    <p:animEffect transition="in" filter="fade">
                                      <p:cBhvr>
                                        <p:cTn id="48" dur="1000"/>
                                        <p:tgtEl>
                                          <p:spTgt spid="10"/>
                                        </p:tgtEl>
                                      </p:cBhvr>
                                    </p:animEffect>
                                    <p:anim calcmode="lin" valueType="num">
                                      <p:cBhvr>
                                        <p:cTn id="49" dur="1000" fill="hold"/>
                                        <p:tgtEl>
                                          <p:spTgt spid="10"/>
                                        </p:tgtEl>
                                        <p:attrNameLst>
                                          <p:attrName>ppt_x</p:attrName>
                                        </p:attrNameLst>
                                      </p:cBhvr>
                                      <p:tavLst>
                                        <p:tav tm="0">
                                          <p:val>
                                            <p:strVal val="#ppt_x"/>
                                          </p:val>
                                        </p:tav>
                                        <p:tav tm="100000">
                                          <p:val>
                                            <p:strVal val="#ppt_x"/>
                                          </p:val>
                                        </p:tav>
                                      </p:tavLst>
                                    </p:anim>
                                    <p:anim calcmode="lin" valueType="num">
                                      <p:cBhvr>
                                        <p:cTn id="50" dur="1000" fill="hold"/>
                                        <p:tgtEl>
                                          <p:spTgt spid="10"/>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12"/>
                                        </p:tgtEl>
                                        <p:attrNameLst>
                                          <p:attrName>style.visibility</p:attrName>
                                        </p:attrNameLst>
                                      </p:cBhvr>
                                      <p:to>
                                        <p:strVal val="visible"/>
                                      </p:to>
                                    </p:set>
                                    <p:animEffect transition="in" filter="fade">
                                      <p:cBhvr>
                                        <p:cTn id="53" dur="1000"/>
                                        <p:tgtEl>
                                          <p:spTgt spid="12"/>
                                        </p:tgtEl>
                                      </p:cBhvr>
                                    </p:animEffect>
                                    <p:anim calcmode="lin" valueType="num">
                                      <p:cBhvr>
                                        <p:cTn id="54" dur="1000" fill="hold"/>
                                        <p:tgtEl>
                                          <p:spTgt spid="12"/>
                                        </p:tgtEl>
                                        <p:attrNameLst>
                                          <p:attrName>ppt_x</p:attrName>
                                        </p:attrNameLst>
                                      </p:cBhvr>
                                      <p:tavLst>
                                        <p:tav tm="0">
                                          <p:val>
                                            <p:strVal val="#ppt_x"/>
                                          </p:val>
                                        </p:tav>
                                        <p:tav tm="100000">
                                          <p:val>
                                            <p:strVal val="#ppt_x"/>
                                          </p:val>
                                        </p:tav>
                                      </p:tavLst>
                                    </p:anim>
                                    <p:anim calcmode="lin" valueType="num">
                                      <p:cBhvr>
                                        <p:cTn id="55"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42" presetClass="entr" presetSubtype="0" fill="hold" nodeType="clickEffect">
                                  <p:stCondLst>
                                    <p:cond delay="0"/>
                                  </p:stCondLst>
                                  <p:childTnLst>
                                    <p:set>
                                      <p:cBhvr>
                                        <p:cTn id="59" dur="1" fill="hold">
                                          <p:stCondLst>
                                            <p:cond delay="0"/>
                                          </p:stCondLst>
                                        </p:cTn>
                                        <p:tgtEl>
                                          <p:spTgt spid="13"/>
                                        </p:tgtEl>
                                        <p:attrNameLst>
                                          <p:attrName>style.visibility</p:attrName>
                                        </p:attrNameLst>
                                      </p:cBhvr>
                                      <p:to>
                                        <p:strVal val="visible"/>
                                      </p:to>
                                    </p:set>
                                    <p:animEffect transition="in" filter="fade">
                                      <p:cBhvr>
                                        <p:cTn id="60" dur="1000"/>
                                        <p:tgtEl>
                                          <p:spTgt spid="13"/>
                                        </p:tgtEl>
                                      </p:cBhvr>
                                    </p:animEffect>
                                    <p:anim calcmode="lin" valueType="num">
                                      <p:cBhvr>
                                        <p:cTn id="61" dur="1000" fill="hold"/>
                                        <p:tgtEl>
                                          <p:spTgt spid="13"/>
                                        </p:tgtEl>
                                        <p:attrNameLst>
                                          <p:attrName>ppt_x</p:attrName>
                                        </p:attrNameLst>
                                      </p:cBhvr>
                                      <p:tavLst>
                                        <p:tav tm="0">
                                          <p:val>
                                            <p:strVal val="#ppt_x"/>
                                          </p:val>
                                        </p:tav>
                                        <p:tav tm="100000">
                                          <p:val>
                                            <p:strVal val="#ppt_x"/>
                                          </p:val>
                                        </p:tav>
                                      </p:tavLst>
                                    </p:anim>
                                    <p:anim calcmode="lin" valueType="num">
                                      <p:cBhvr>
                                        <p:cTn id="62" dur="1000" fill="hold"/>
                                        <p:tgtEl>
                                          <p:spTgt spid="13"/>
                                        </p:tgtEl>
                                        <p:attrNameLst>
                                          <p:attrName>ppt_y</p:attrName>
                                        </p:attrNameLst>
                                      </p:cBhvr>
                                      <p:tavLst>
                                        <p:tav tm="0">
                                          <p:val>
                                            <p:strVal val="#ppt_y+.1"/>
                                          </p:val>
                                        </p:tav>
                                        <p:tav tm="100000">
                                          <p:val>
                                            <p:strVal val="#ppt_y"/>
                                          </p:val>
                                        </p:tav>
                                      </p:tavLst>
                                    </p:anim>
                                  </p:childTnLst>
                                </p:cTn>
                              </p:par>
                              <p:par>
                                <p:cTn id="63" presetID="42" presetClass="entr" presetSubtype="0" fill="hold" grpId="0" nodeType="withEffect">
                                  <p:stCondLst>
                                    <p:cond delay="0"/>
                                  </p:stCondLst>
                                  <p:childTnLst>
                                    <p:set>
                                      <p:cBhvr>
                                        <p:cTn id="64" dur="1" fill="hold">
                                          <p:stCondLst>
                                            <p:cond delay="0"/>
                                          </p:stCondLst>
                                        </p:cTn>
                                        <p:tgtEl>
                                          <p:spTgt spid="15"/>
                                        </p:tgtEl>
                                        <p:attrNameLst>
                                          <p:attrName>style.visibility</p:attrName>
                                        </p:attrNameLst>
                                      </p:cBhvr>
                                      <p:to>
                                        <p:strVal val="visible"/>
                                      </p:to>
                                    </p:set>
                                    <p:animEffect transition="in" filter="fade">
                                      <p:cBhvr>
                                        <p:cTn id="65" dur="1000"/>
                                        <p:tgtEl>
                                          <p:spTgt spid="15"/>
                                        </p:tgtEl>
                                      </p:cBhvr>
                                    </p:animEffect>
                                    <p:anim calcmode="lin" valueType="num">
                                      <p:cBhvr>
                                        <p:cTn id="66" dur="1000" fill="hold"/>
                                        <p:tgtEl>
                                          <p:spTgt spid="15"/>
                                        </p:tgtEl>
                                        <p:attrNameLst>
                                          <p:attrName>ppt_x</p:attrName>
                                        </p:attrNameLst>
                                      </p:cBhvr>
                                      <p:tavLst>
                                        <p:tav tm="0">
                                          <p:val>
                                            <p:strVal val="#ppt_x"/>
                                          </p:val>
                                        </p:tav>
                                        <p:tav tm="100000">
                                          <p:val>
                                            <p:strVal val="#ppt_x"/>
                                          </p:val>
                                        </p:tav>
                                      </p:tavLst>
                                    </p:anim>
                                    <p:anim calcmode="lin" valueType="num">
                                      <p:cBhvr>
                                        <p:cTn id="67"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42" presetClass="entr" presetSubtype="0" fill="hold" nodeType="clickEffect">
                                  <p:stCondLst>
                                    <p:cond delay="0"/>
                                  </p:stCondLst>
                                  <p:childTnLst>
                                    <p:set>
                                      <p:cBhvr>
                                        <p:cTn id="71" dur="1" fill="hold">
                                          <p:stCondLst>
                                            <p:cond delay="0"/>
                                          </p:stCondLst>
                                        </p:cTn>
                                        <p:tgtEl>
                                          <p:spTgt spid="20"/>
                                        </p:tgtEl>
                                        <p:attrNameLst>
                                          <p:attrName>style.visibility</p:attrName>
                                        </p:attrNameLst>
                                      </p:cBhvr>
                                      <p:to>
                                        <p:strVal val="visible"/>
                                      </p:to>
                                    </p:set>
                                    <p:animEffect transition="in" filter="fade">
                                      <p:cBhvr>
                                        <p:cTn id="72" dur="1000"/>
                                        <p:tgtEl>
                                          <p:spTgt spid="20"/>
                                        </p:tgtEl>
                                      </p:cBhvr>
                                    </p:animEffect>
                                    <p:anim calcmode="lin" valueType="num">
                                      <p:cBhvr>
                                        <p:cTn id="73" dur="1000" fill="hold"/>
                                        <p:tgtEl>
                                          <p:spTgt spid="20"/>
                                        </p:tgtEl>
                                        <p:attrNameLst>
                                          <p:attrName>ppt_x</p:attrName>
                                        </p:attrNameLst>
                                      </p:cBhvr>
                                      <p:tavLst>
                                        <p:tav tm="0">
                                          <p:val>
                                            <p:strVal val="#ppt_x"/>
                                          </p:val>
                                        </p:tav>
                                        <p:tav tm="100000">
                                          <p:val>
                                            <p:strVal val="#ppt_x"/>
                                          </p:val>
                                        </p:tav>
                                      </p:tavLst>
                                    </p:anim>
                                    <p:anim calcmode="lin" valueType="num">
                                      <p:cBhvr>
                                        <p:cTn id="74" dur="1000" fill="hold"/>
                                        <p:tgtEl>
                                          <p:spTgt spid="20"/>
                                        </p:tgtEl>
                                        <p:attrNameLst>
                                          <p:attrName>ppt_y</p:attrName>
                                        </p:attrNameLst>
                                      </p:cBhvr>
                                      <p:tavLst>
                                        <p:tav tm="0">
                                          <p:val>
                                            <p:strVal val="#ppt_y+.1"/>
                                          </p:val>
                                        </p:tav>
                                        <p:tav tm="100000">
                                          <p:val>
                                            <p:strVal val="#ppt_y"/>
                                          </p:val>
                                        </p:tav>
                                      </p:tavLst>
                                    </p:anim>
                                  </p:childTnLst>
                                </p:cTn>
                              </p:par>
                              <p:par>
                                <p:cTn id="75" presetID="42" presetClass="entr" presetSubtype="0" fill="hold" grpId="0" nodeType="withEffect">
                                  <p:stCondLst>
                                    <p:cond delay="0"/>
                                  </p:stCondLst>
                                  <p:childTnLst>
                                    <p:set>
                                      <p:cBhvr>
                                        <p:cTn id="76" dur="1" fill="hold">
                                          <p:stCondLst>
                                            <p:cond delay="0"/>
                                          </p:stCondLst>
                                        </p:cTn>
                                        <p:tgtEl>
                                          <p:spTgt spid="23"/>
                                        </p:tgtEl>
                                        <p:attrNameLst>
                                          <p:attrName>style.visibility</p:attrName>
                                        </p:attrNameLst>
                                      </p:cBhvr>
                                      <p:to>
                                        <p:strVal val="visible"/>
                                      </p:to>
                                    </p:set>
                                    <p:animEffect transition="in" filter="fade">
                                      <p:cBhvr>
                                        <p:cTn id="77" dur="1000"/>
                                        <p:tgtEl>
                                          <p:spTgt spid="23"/>
                                        </p:tgtEl>
                                      </p:cBhvr>
                                    </p:animEffect>
                                    <p:anim calcmode="lin" valueType="num">
                                      <p:cBhvr>
                                        <p:cTn id="78" dur="1000" fill="hold"/>
                                        <p:tgtEl>
                                          <p:spTgt spid="23"/>
                                        </p:tgtEl>
                                        <p:attrNameLst>
                                          <p:attrName>ppt_x</p:attrName>
                                        </p:attrNameLst>
                                      </p:cBhvr>
                                      <p:tavLst>
                                        <p:tav tm="0">
                                          <p:val>
                                            <p:strVal val="#ppt_x"/>
                                          </p:val>
                                        </p:tav>
                                        <p:tav tm="100000">
                                          <p:val>
                                            <p:strVal val="#ppt_x"/>
                                          </p:val>
                                        </p:tav>
                                      </p:tavLst>
                                    </p:anim>
                                    <p:anim calcmode="lin" valueType="num">
                                      <p:cBhvr>
                                        <p:cTn id="79"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nodeType="clickEffect">
                                  <p:stCondLst>
                                    <p:cond delay="0"/>
                                  </p:stCondLst>
                                  <p:childTnLst>
                                    <p:set>
                                      <p:cBhvr>
                                        <p:cTn id="83" dur="1" fill="hold">
                                          <p:stCondLst>
                                            <p:cond delay="0"/>
                                          </p:stCondLst>
                                        </p:cTn>
                                        <p:tgtEl>
                                          <p:spTgt spid="30"/>
                                        </p:tgtEl>
                                        <p:attrNameLst>
                                          <p:attrName>style.visibility</p:attrName>
                                        </p:attrNameLst>
                                      </p:cBhvr>
                                      <p:to>
                                        <p:strVal val="visible"/>
                                      </p:to>
                                    </p:set>
                                    <p:animEffect transition="in" filter="fade">
                                      <p:cBhvr>
                                        <p:cTn id="84" dur="1000"/>
                                        <p:tgtEl>
                                          <p:spTgt spid="30"/>
                                        </p:tgtEl>
                                      </p:cBhvr>
                                    </p:animEffect>
                                    <p:anim calcmode="lin" valueType="num">
                                      <p:cBhvr>
                                        <p:cTn id="85" dur="1000" fill="hold"/>
                                        <p:tgtEl>
                                          <p:spTgt spid="30"/>
                                        </p:tgtEl>
                                        <p:attrNameLst>
                                          <p:attrName>ppt_x</p:attrName>
                                        </p:attrNameLst>
                                      </p:cBhvr>
                                      <p:tavLst>
                                        <p:tav tm="0">
                                          <p:val>
                                            <p:strVal val="#ppt_x"/>
                                          </p:val>
                                        </p:tav>
                                        <p:tav tm="100000">
                                          <p:val>
                                            <p:strVal val="#ppt_x"/>
                                          </p:val>
                                        </p:tav>
                                      </p:tavLst>
                                    </p:anim>
                                    <p:anim calcmode="lin" valueType="num">
                                      <p:cBhvr>
                                        <p:cTn id="86" dur="1000" fill="hold"/>
                                        <p:tgtEl>
                                          <p:spTgt spid="30"/>
                                        </p:tgtEl>
                                        <p:attrNameLst>
                                          <p:attrName>ppt_y</p:attrName>
                                        </p:attrNameLst>
                                      </p:cBhvr>
                                      <p:tavLst>
                                        <p:tav tm="0">
                                          <p:val>
                                            <p:strVal val="#ppt_y+.1"/>
                                          </p:val>
                                        </p:tav>
                                        <p:tav tm="100000">
                                          <p:val>
                                            <p:strVal val="#ppt_y"/>
                                          </p:val>
                                        </p:tav>
                                      </p:tavLst>
                                    </p:anim>
                                  </p:childTnLst>
                                </p:cTn>
                              </p:par>
                              <p:par>
                                <p:cTn id="87" presetID="42" presetClass="entr" presetSubtype="0" fill="hold" grpId="0" nodeType="withEffect">
                                  <p:stCondLst>
                                    <p:cond delay="0"/>
                                  </p:stCondLst>
                                  <p:childTnLst>
                                    <p:set>
                                      <p:cBhvr>
                                        <p:cTn id="88" dur="1" fill="hold">
                                          <p:stCondLst>
                                            <p:cond delay="0"/>
                                          </p:stCondLst>
                                        </p:cTn>
                                        <p:tgtEl>
                                          <p:spTgt spid="31"/>
                                        </p:tgtEl>
                                        <p:attrNameLst>
                                          <p:attrName>style.visibility</p:attrName>
                                        </p:attrNameLst>
                                      </p:cBhvr>
                                      <p:to>
                                        <p:strVal val="visible"/>
                                      </p:to>
                                    </p:set>
                                    <p:animEffect transition="in" filter="fade">
                                      <p:cBhvr>
                                        <p:cTn id="89" dur="1000"/>
                                        <p:tgtEl>
                                          <p:spTgt spid="31"/>
                                        </p:tgtEl>
                                      </p:cBhvr>
                                    </p:animEffect>
                                    <p:anim calcmode="lin" valueType="num">
                                      <p:cBhvr>
                                        <p:cTn id="90" dur="1000" fill="hold"/>
                                        <p:tgtEl>
                                          <p:spTgt spid="31"/>
                                        </p:tgtEl>
                                        <p:attrNameLst>
                                          <p:attrName>ppt_x</p:attrName>
                                        </p:attrNameLst>
                                      </p:cBhvr>
                                      <p:tavLst>
                                        <p:tav tm="0">
                                          <p:val>
                                            <p:strVal val="#ppt_x"/>
                                          </p:val>
                                        </p:tav>
                                        <p:tav tm="100000">
                                          <p:val>
                                            <p:strVal val="#ppt_x"/>
                                          </p:val>
                                        </p:tav>
                                      </p:tavLst>
                                    </p:anim>
                                    <p:anim calcmode="lin" valueType="num">
                                      <p:cBhvr>
                                        <p:cTn id="91"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par>
                    <p:cTn id="92" fill="hold">
                      <p:stCondLst>
                        <p:cond delay="indefinite"/>
                      </p:stCondLst>
                      <p:childTnLst>
                        <p:par>
                          <p:cTn id="93" fill="hold">
                            <p:stCondLst>
                              <p:cond delay="0"/>
                            </p:stCondLst>
                            <p:childTnLst>
                              <p:par>
                                <p:cTn id="94" presetID="42" presetClass="entr" presetSubtype="0" fill="hold" nodeType="clickEffect">
                                  <p:stCondLst>
                                    <p:cond delay="0"/>
                                  </p:stCondLst>
                                  <p:childTnLst>
                                    <p:set>
                                      <p:cBhvr>
                                        <p:cTn id="95" dur="1" fill="hold">
                                          <p:stCondLst>
                                            <p:cond delay="0"/>
                                          </p:stCondLst>
                                        </p:cTn>
                                        <p:tgtEl>
                                          <p:spTgt spid="16"/>
                                        </p:tgtEl>
                                        <p:attrNameLst>
                                          <p:attrName>style.visibility</p:attrName>
                                        </p:attrNameLst>
                                      </p:cBhvr>
                                      <p:to>
                                        <p:strVal val="visible"/>
                                      </p:to>
                                    </p:set>
                                    <p:animEffect transition="in" filter="fade">
                                      <p:cBhvr>
                                        <p:cTn id="96" dur="1000"/>
                                        <p:tgtEl>
                                          <p:spTgt spid="16"/>
                                        </p:tgtEl>
                                      </p:cBhvr>
                                    </p:animEffect>
                                    <p:anim calcmode="lin" valueType="num">
                                      <p:cBhvr>
                                        <p:cTn id="97" dur="1000" fill="hold"/>
                                        <p:tgtEl>
                                          <p:spTgt spid="16"/>
                                        </p:tgtEl>
                                        <p:attrNameLst>
                                          <p:attrName>ppt_x</p:attrName>
                                        </p:attrNameLst>
                                      </p:cBhvr>
                                      <p:tavLst>
                                        <p:tav tm="0">
                                          <p:val>
                                            <p:strVal val="#ppt_x"/>
                                          </p:val>
                                        </p:tav>
                                        <p:tav tm="100000">
                                          <p:val>
                                            <p:strVal val="#ppt_x"/>
                                          </p:val>
                                        </p:tav>
                                      </p:tavLst>
                                    </p:anim>
                                    <p:anim calcmode="lin" valueType="num">
                                      <p:cBhvr>
                                        <p:cTn id="98" dur="1000" fill="hold"/>
                                        <p:tgtEl>
                                          <p:spTgt spid="16"/>
                                        </p:tgtEl>
                                        <p:attrNameLst>
                                          <p:attrName>ppt_y</p:attrName>
                                        </p:attrNameLst>
                                      </p:cBhvr>
                                      <p:tavLst>
                                        <p:tav tm="0">
                                          <p:val>
                                            <p:strVal val="#ppt_y+.1"/>
                                          </p:val>
                                        </p:tav>
                                        <p:tav tm="100000">
                                          <p:val>
                                            <p:strVal val="#ppt_y"/>
                                          </p:val>
                                        </p:tav>
                                      </p:tavLst>
                                    </p:anim>
                                  </p:childTnLst>
                                </p:cTn>
                              </p:par>
                              <p:par>
                                <p:cTn id="99" presetID="42" presetClass="entr" presetSubtype="0" fill="hold" grpId="0" nodeType="withEffect">
                                  <p:stCondLst>
                                    <p:cond delay="0"/>
                                  </p:stCondLst>
                                  <p:childTnLst>
                                    <p:set>
                                      <p:cBhvr>
                                        <p:cTn id="100" dur="1" fill="hold">
                                          <p:stCondLst>
                                            <p:cond delay="0"/>
                                          </p:stCondLst>
                                        </p:cTn>
                                        <p:tgtEl>
                                          <p:spTgt spid="19"/>
                                        </p:tgtEl>
                                        <p:attrNameLst>
                                          <p:attrName>style.visibility</p:attrName>
                                        </p:attrNameLst>
                                      </p:cBhvr>
                                      <p:to>
                                        <p:strVal val="visible"/>
                                      </p:to>
                                    </p:set>
                                    <p:animEffect transition="in" filter="fade">
                                      <p:cBhvr>
                                        <p:cTn id="101" dur="1000"/>
                                        <p:tgtEl>
                                          <p:spTgt spid="19"/>
                                        </p:tgtEl>
                                      </p:cBhvr>
                                    </p:animEffect>
                                    <p:anim calcmode="lin" valueType="num">
                                      <p:cBhvr>
                                        <p:cTn id="102" dur="1000" fill="hold"/>
                                        <p:tgtEl>
                                          <p:spTgt spid="19"/>
                                        </p:tgtEl>
                                        <p:attrNameLst>
                                          <p:attrName>ppt_x</p:attrName>
                                        </p:attrNameLst>
                                      </p:cBhvr>
                                      <p:tavLst>
                                        <p:tav tm="0">
                                          <p:val>
                                            <p:strVal val="#ppt_x"/>
                                          </p:val>
                                        </p:tav>
                                        <p:tav tm="100000">
                                          <p:val>
                                            <p:strVal val="#ppt_x"/>
                                          </p:val>
                                        </p:tav>
                                      </p:tavLst>
                                    </p:anim>
                                    <p:anim calcmode="lin" valueType="num">
                                      <p:cBhvr>
                                        <p:cTn id="103"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104" fill="hold">
                      <p:stCondLst>
                        <p:cond delay="indefinite"/>
                      </p:stCondLst>
                      <p:childTnLst>
                        <p:par>
                          <p:cTn id="105" fill="hold">
                            <p:stCondLst>
                              <p:cond delay="0"/>
                            </p:stCondLst>
                            <p:childTnLst>
                              <p:par>
                                <p:cTn id="106" presetID="42" presetClass="entr" presetSubtype="0" fill="hold" nodeType="clickEffect">
                                  <p:stCondLst>
                                    <p:cond delay="0"/>
                                  </p:stCondLst>
                                  <p:childTnLst>
                                    <p:set>
                                      <p:cBhvr>
                                        <p:cTn id="107" dur="1" fill="hold">
                                          <p:stCondLst>
                                            <p:cond delay="0"/>
                                          </p:stCondLst>
                                        </p:cTn>
                                        <p:tgtEl>
                                          <p:spTgt spid="24"/>
                                        </p:tgtEl>
                                        <p:attrNameLst>
                                          <p:attrName>style.visibility</p:attrName>
                                        </p:attrNameLst>
                                      </p:cBhvr>
                                      <p:to>
                                        <p:strVal val="visible"/>
                                      </p:to>
                                    </p:set>
                                    <p:animEffect transition="in" filter="fade">
                                      <p:cBhvr>
                                        <p:cTn id="108" dur="1000"/>
                                        <p:tgtEl>
                                          <p:spTgt spid="24"/>
                                        </p:tgtEl>
                                      </p:cBhvr>
                                    </p:animEffect>
                                    <p:anim calcmode="lin" valueType="num">
                                      <p:cBhvr>
                                        <p:cTn id="109" dur="1000" fill="hold"/>
                                        <p:tgtEl>
                                          <p:spTgt spid="24"/>
                                        </p:tgtEl>
                                        <p:attrNameLst>
                                          <p:attrName>ppt_x</p:attrName>
                                        </p:attrNameLst>
                                      </p:cBhvr>
                                      <p:tavLst>
                                        <p:tav tm="0">
                                          <p:val>
                                            <p:strVal val="#ppt_x"/>
                                          </p:val>
                                        </p:tav>
                                        <p:tav tm="100000">
                                          <p:val>
                                            <p:strVal val="#ppt_x"/>
                                          </p:val>
                                        </p:tav>
                                      </p:tavLst>
                                    </p:anim>
                                    <p:anim calcmode="lin" valueType="num">
                                      <p:cBhvr>
                                        <p:cTn id="110" dur="1000" fill="hold"/>
                                        <p:tgtEl>
                                          <p:spTgt spid="24"/>
                                        </p:tgtEl>
                                        <p:attrNameLst>
                                          <p:attrName>ppt_y</p:attrName>
                                        </p:attrNameLst>
                                      </p:cBhvr>
                                      <p:tavLst>
                                        <p:tav tm="0">
                                          <p:val>
                                            <p:strVal val="#ppt_y+.1"/>
                                          </p:val>
                                        </p:tav>
                                        <p:tav tm="100000">
                                          <p:val>
                                            <p:strVal val="#ppt_y"/>
                                          </p:val>
                                        </p:tav>
                                      </p:tavLst>
                                    </p:anim>
                                  </p:childTnLst>
                                </p:cTn>
                              </p:par>
                              <p:par>
                                <p:cTn id="111" presetID="42" presetClass="entr" presetSubtype="0" fill="hold" grpId="0" nodeType="withEffect">
                                  <p:stCondLst>
                                    <p:cond delay="0"/>
                                  </p:stCondLst>
                                  <p:childTnLst>
                                    <p:set>
                                      <p:cBhvr>
                                        <p:cTn id="112" dur="1" fill="hold">
                                          <p:stCondLst>
                                            <p:cond delay="0"/>
                                          </p:stCondLst>
                                        </p:cTn>
                                        <p:tgtEl>
                                          <p:spTgt spid="25"/>
                                        </p:tgtEl>
                                        <p:attrNameLst>
                                          <p:attrName>style.visibility</p:attrName>
                                        </p:attrNameLst>
                                      </p:cBhvr>
                                      <p:to>
                                        <p:strVal val="visible"/>
                                      </p:to>
                                    </p:set>
                                    <p:animEffect transition="in" filter="fade">
                                      <p:cBhvr>
                                        <p:cTn id="113" dur="1000"/>
                                        <p:tgtEl>
                                          <p:spTgt spid="25"/>
                                        </p:tgtEl>
                                      </p:cBhvr>
                                    </p:animEffect>
                                    <p:anim calcmode="lin" valueType="num">
                                      <p:cBhvr>
                                        <p:cTn id="114" dur="1000" fill="hold"/>
                                        <p:tgtEl>
                                          <p:spTgt spid="25"/>
                                        </p:tgtEl>
                                        <p:attrNameLst>
                                          <p:attrName>ppt_x</p:attrName>
                                        </p:attrNameLst>
                                      </p:cBhvr>
                                      <p:tavLst>
                                        <p:tav tm="0">
                                          <p:val>
                                            <p:strVal val="#ppt_x"/>
                                          </p:val>
                                        </p:tav>
                                        <p:tav tm="100000">
                                          <p:val>
                                            <p:strVal val="#ppt_x"/>
                                          </p:val>
                                        </p:tav>
                                      </p:tavLst>
                                    </p:anim>
                                    <p:anim calcmode="lin" valueType="num">
                                      <p:cBhvr>
                                        <p:cTn id="115"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par>
                    <p:cTn id="116" fill="hold">
                      <p:stCondLst>
                        <p:cond delay="indefinite"/>
                      </p:stCondLst>
                      <p:childTnLst>
                        <p:par>
                          <p:cTn id="117" fill="hold">
                            <p:stCondLst>
                              <p:cond delay="0"/>
                            </p:stCondLst>
                            <p:childTnLst>
                              <p:par>
                                <p:cTn id="118" presetID="42" presetClass="entr" presetSubtype="0" fill="hold" nodeType="clickEffect">
                                  <p:stCondLst>
                                    <p:cond delay="0"/>
                                  </p:stCondLst>
                                  <p:childTnLst>
                                    <p:set>
                                      <p:cBhvr>
                                        <p:cTn id="119" dur="1" fill="hold">
                                          <p:stCondLst>
                                            <p:cond delay="0"/>
                                          </p:stCondLst>
                                        </p:cTn>
                                        <p:tgtEl>
                                          <p:spTgt spid="29"/>
                                        </p:tgtEl>
                                        <p:attrNameLst>
                                          <p:attrName>style.visibility</p:attrName>
                                        </p:attrNameLst>
                                      </p:cBhvr>
                                      <p:to>
                                        <p:strVal val="visible"/>
                                      </p:to>
                                    </p:set>
                                    <p:animEffect transition="in" filter="fade">
                                      <p:cBhvr>
                                        <p:cTn id="120" dur="1000"/>
                                        <p:tgtEl>
                                          <p:spTgt spid="29"/>
                                        </p:tgtEl>
                                      </p:cBhvr>
                                    </p:animEffect>
                                    <p:anim calcmode="lin" valueType="num">
                                      <p:cBhvr>
                                        <p:cTn id="121" dur="1000" fill="hold"/>
                                        <p:tgtEl>
                                          <p:spTgt spid="29"/>
                                        </p:tgtEl>
                                        <p:attrNameLst>
                                          <p:attrName>ppt_x</p:attrName>
                                        </p:attrNameLst>
                                      </p:cBhvr>
                                      <p:tavLst>
                                        <p:tav tm="0">
                                          <p:val>
                                            <p:strVal val="#ppt_x"/>
                                          </p:val>
                                        </p:tav>
                                        <p:tav tm="100000">
                                          <p:val>
                                            <p:strVal val="#ppt_x"/>
                                          </p:val>
                                        </p:tav>
                                      </p:tavLst>
                                    </p:anim>
                                    <p:anim calcmode="lin" valueType="num">
                                      <p:cBhvr>
                                        <p:cTn id="122" dur="1000" fill="hold"/>
                                        <p:tgtEl>
                                          <p:spTgt spid="29"/>
                                        </p:tgtEl>
                                        <p:attrNameLst>
                                          <p:attrName>ppt_y</p:attrName>
                                        </p:attrNameLst>
                                      </p:cBhvr>
                                      <p:tavLst>
                                        <p:tav tm="0">
                                          <p:val>
                                            <p:strVal val="#ppt_y+.1"/>
                                          </p:val>
                                        </p:tav>
                                        <p:tav tm="100000">
                                          <p:val>
                                            <p:strVal val="#ppt_y"/>
                                          </p:val>
                                        </p:tav>
                                      </p:tavLst>
                                    </p:anim>
                                  </p:childTnLst>
                                </p:cTn>
                              </p:par>
                              <p:par>
                                <p:cTn id="123" presetID="42" presetClass="entr" presetSubtype="0" fill="hold" grpId="0" nodeType="withEffect">
                                  <p:stCondLst>
                                    <p:cond delay="0"/>
                                  </p:stCondLst>
                                  <p:childTnLst>
                                    <p:set>
                                      <p:cBhvr>
                                        <p:cTn id="124" dur="1" fill="hold">
                                          <p:stCondLst>
                                            <p:cond delay="0"/>
                                          </p:stCondLst>
                                        </p:cTn>
                                        <p:tgtEl>
                                          <p:spTgt spid="28"/>
                                        </p:tgtEl>
                                        <p:attrNameLst>
                                          <p:attrName>style.visibility</p:attrName>
                                        </p:attrNameLst>
                                      </p:cBhvr>
                                      <p:to>
                                        <p:strVal val="visible"/>
                                      </p:to>
                                    </p:set>
                                    <p:animEffect transition="in" filter="fade">
                                      <p:cBhvr>
                                        <p:cTn id="125" dur="1000"/>
                                        <p:tgtEl>
                                          <p:spTgt spid="28"/>
                                        </p:tgtEl>
                                      </p:cBhvr>
                                    </p:animEffect>
                                    <p:anim calcmode="lin" valueType="num">
                                      <p:cBhvr>
                                        <p:cTn id="126" dur="1000" fill="hold"/>
                                        <p:tgtEl>
                                          <p:spTgt spid="28"/>
                                        </p:tgtEl>
                                        <p:attrNameLst>
                                          <p:attrName>ppt_x</p:attrName>
                                        </p:attrNameLst>
                                      </p:cBhvr>
                                      <p:tavLst>
                                        <p:tav tm="0">
                                          <p:val>
                                            <p:strVal val="#ppt_x"/>
                                          </p:val>
                                        </p:tav>
                                        <p:tav tm="100000">
                                          <p:val>
                                            <p:strVal val="#ppt_x"/>
                                          </p:val>
                                        </p:tav>
                                      </p:tavLst>
                                    </p:anim>
                                    <p:anim calcmode="lin" valueType="num">
                                      <p:cBhvr>
                                        <p:cTn id="127"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par>
                    <p:cTn id="128" fill="hold">
                      <p:stCondLst>
                        <p:cond delay="indefinite"/>
                      </p:stCondLst>
                      <p:childTnLst>
                        <p:par>
                          <p:cTn id="129" fill="hold">
                            <p:stCondLst>
                              <p:cond delay="0"/>
                            </p:stCondLst>
                            <p:childTnLst>
                              <p:par>
                                <p:cTn id="130" presetID="42" presetClass="entr" presetSubtype="0" fill="hold" nodeType="clickEffect">
                                  <p:stCondLst>
                                    <p:cond delay="0"/>
                                  </p:stCondLst>
                                  <p:childTnLst>
                                    <p:set>
                                      <p:cBhvr>
                                        <p:cTn id="131" dur="1" fill="hold">
                                          <p:stCondLst>
                                            <p:cond delay="0"/>
                                          </p:stCondLst>
                                        </p:cTn>
                                        <p:tgtEl>
                                          <p:spTgt spid="32"/>
                                        </p:tgtEl>
                                        <p:attrNameLst>
                                          <p:attrName>style.visibility</p:attrName>
                                        </p:attrNameLst>
                                      </p:cBhvr>
                                      <p:to>
                                        <p:strVal val="visible"/>
                                      </p:to>
                                    </p:set>
                                    <p:animEffect transition="in" filter="fade">
                                      <p:cBhvr>
                                        <p:cTn id="132" dur="1000"/>
                                        <p:tgtEl>
                                          <p:spTgt spid="32"/>
                                        </p:tgtEl>
                                      </p:cBhvr>
                                    </p:animEffect>
                                    <p:anim calcmode="lin" valueType="num">
                                      <p:cBhvr>
                                        <p:cTn id="133" dur="1000" fill="hold"/>
                                        <p:tgtEl>
                                          <p:spTgt spid="32"/>
                                        </p:tgtEl>
                                        <p:attrNameLst>
                                          <p:attrName>ppt_x</p:attrName>
                                        </p:attrNameLst>
                                      </p:cBhvr>
                                      <p:tavLst>
                                        <p:tav tm="0">
                                          <p:val>
                                            <p:strVal val="#ppt_x"/>
                                          </p:val>
                                        </p:tav>
                                        <p:tav tm="100000">
                                          <p:val>
                                            <p:strVal val="#ppt_x"/>
                                          </p:val>
                                        </p:tav>
                                      </p:tavLst>
                                    </p:anim>
                                    <p:anim calcmode="lin" valueType="num">
                                      <p:cBhvr>
                                        <p:cTn id="134" dur="1000" fill="hold"/>
                                        <p:tgtEl>
                                          <p:spTgt spid="32"/>
                                        </p:tgtEl>
                                        <p:attrNameLst>
                                          <p:attrName>ppt_y</p:attrName>
                                        </p:attrNameLst>
                                      </p:cBhvr>
                                      <p:tavLst>
                                        <p:tav tm="0">
                                          <p:val>
                                            <p:strVal val="#ppt_y+.1"/>
                                          </p:val>
                                        </p:tav>
                                        <p:tav tm="100000">
                                          <p:val>
                                            <p:strVal val="#ppt_y"/>
                                          </p:val>
                                        </p:tav>
                                      </p:tavLst>
                                    </p:anim>
                                  </p:childTnLst>
                                </p:cTn>
                              </p:par>
                              <p:par>
                                <p:cTn id="135" presetID="42" presetClass="entr" presetSubtype="0" fill="hold" grpId="0" nodeType="withEffect">
                                  <p:stCondLst>
                                    <p:cond delay="0"/>
                                  </p:stCondLst>
                                  <p:childTnLst>
                                    <p:set>
                                      <p:cBhvr>
                                        <p:cTn id="136" dur="1" fill="hold">
                                          <p:stCondLst>
                                            <p:cond delay="0"/>
                                          </p:stCondLst>
                                        </p:cTn>
                                        <p:tgtEl>
                                          <p:spTgt spid="33"/>
                                        </p:tgtEl>
                                        <p:attrNameLst>
                                          <p:attrName>style.visibility</p:attrName>
                                        </p:attrNameLst>
                                      </p:cBhvr>
                                      <p:to>
                                        <p:strVal val="visible"/>
                                      </p:to>
                                    </p:set>
                                    <p:animEffect transition="in" filter="fade">
                                      <p:cBhvr>
                                        <p:cTn id="137" dur="1000"/>
                                        <p:tgtEl>
                                          <p:spTgt spid="33"/>
                                        </p:tgtEl>
                                      </p:cBhvr>
                                    </p:animEffect>
                                    <p:anim calcmode="lin" valueType="num">
                                      <p:cBhvr>
                                        <p:cTn id="138" dur="1000" fill="hold"/>
                                        <p:tgtEl>
                                          <p:spTgt spid="33"/>
                                        </p:tgtEl>
                                        <p:attrNameLst>
                                          <p:attrName>ppt_x</p:attrName>
                                        </p:attrNameLst>
                                      </p:cBhvr>
                                      <p:tavLst>
                                        <p:tav tm="0">
                                          <p:val>
                                            <p:strVal val="#ppt_x"/>
                                          </p:val>
                                        </p:tav>
                                        <p:tav tm="100000">
                                          <p:val>
                                            <p:strVal val="#ppt_x"/>
                                          </p:val>
                                        </p:tav>
                                      </p:tavLst>
                                    </p:anim>
                                    <p:anim calcmode="lin" valueType="num">
                                      <p:cBhvr>
                                        <p:cTn id="139" dur="1000" fill="hold"/>
                                        <p:tgtEl>
                                          <p:spTgt spid="33"/>
                                        </p:tgtEl>
                                        <p:attrNameLst>
                                          <p:attrName>ppt_y</p:attrName>
                                        </p:attrNameLst>
                                      </p:cBhvr>
                                      <p:tavLst>
                                        <p:tav tm="0">
                                          <p:val>
                                            <p:strVal val="#ppt_y+.1"/>
                                          </p:val>
                                        </p:tav>
                                        <p:tav tm="100000">
                                          <p:val>
                                            <p:strVal val="#ppt_y"/>
                                          </p:val>
                                        </p:tav>
                                      </p:tavLst>
                                    </p:anim>
                                  </p:childTnLst>
                                </p:cTn>
                              </p:par>
                            </p:childTnLst>
                          </p:cTn>
                        </p:par>
                      </p:childTnLst>
                    </p:cTn>
                  </p:par>
                  <p:par>
                    <p:cTn id="140" fill="hold">
                      <p:stCondLst>
                        <p:cond delay="indefinite"/>
                      </p:stCondLst>
                      <p:childTnLst>
                        <p:par>
                          <p:cTn id="141" fill="hold">
                            <p:stCondLst>
                              <p:cond delay="0"/>
                            </p:stCondLst>
                            <p:childTnLst>
                              <p:par>
                                <p:cTn id="142" presetID="42" presetClass="entr" presetSubtype="0" fill="hold" nodeType="clickEffect">
                                  <p:stCondLst>
                                    <p:cond delay="0"/>
                                  </p:stCondLst>
                                  <p:childTnLst>
                                    <p:set>
                                      <p:cBhvr>
                                        <p:cTn id="143" dur="1" fill="hold">
                                          <p:stCondLst>
                                            <p:cond delay="0"/>
                                          </p:stCondLst>
                                        </p:cTn>
                                        <p:tgtEl>
                                          <p:spTgt spid="34"/>
                                        </p:tgtEl>
                                        <p:attrNameLst>
                                          <p:attrName>style.visibility</p:attrName>
                                        </p:attrNameLst>
                                      </p:cBhvr>
                                      <p:to>
                                        <p:strVal val="visible"/>
                                      </p:to>
                                    </p:set>
                                    <p:animEffect transition="in" filter="fade">
                                      <p:cBhvr>
                                        <p:cTn id="144" dur="1000"/>
                                        <p:tgtEl>
                                          <p:spTgt spid="34"/>
                                        </p:tgtEl>
                                      </p:cBhvr>
                                    </p:animEffect>
                                    <p:anim calcmode="lin" valueType="num">
                                      <p:cBhvr>
                                        <p:cTn id="145" dur="1000" fill="hold"/>
                                        <p:tgtEl>
                                          <p:spTgt spid="34"/>
                                        </p:tgtEl>
                                        <p:attrNameLst>
                                          <p:attrName>ppt_x</p:attrName>
                                        </p:attrNameLst>
                                      </p:cBhvr>
                                      <p:tavLst>
                                        <p:tav tm="0">
                                          <p:val>
                                            <p:strVal val="#ppt_x"/>
                                          </p:val>
                                        </p:tav>
                                        <p:tav tm="100000">
                                          <p:val>
                                            <p:strVal val="#ppt_x"/>
                                          </p:val>
                                        </p:tav>
                                      </p:tavLst>
                                    </p:anim>
                                    <p:anim calcmode="lin" valueType="num">
                                      <p:cBhvr>
                                        <p:cTn id="146" dur="1000" fill="hold"/>
                                        <p:tgtEl>
                                          <p:spTgt spid="34"/>
                                        </p:tgtEl>
                                        <p:attrNameLst>
                                          <p:attrName>ppt_y</p:attrName>
                                        </p:attrNameLst>
                                      </p:cBhvr>
                                      <p:tavLst>
                                        <p:tav tm="0">
                                          <p:val>
                                            <p:strVal val="#ppt_y+.1"/>
                                          </p:val>
                                        </p:tav>
                                        <p:tav tm="100000">
                                          <p:val>
                                            <p:strVal val="#ppt_y"/>
                                          </p:val>
                                        </p:tav>
                                      </p:tavLst>
                                    </p:anim>
                                  </p:childTnLst>
                                </p:cTn>
                              </p:par>
                              <p:par>
                                <p:cTn id="147" presetID="42" presetClass="entr" presetSubtype="0" fill="hold" grpId="0" nodeType="withEffect">
                                  <p:stCondLst>
                                    <p:cond delay="0"/>
                                  </p:stCondLst>
                                  <p:childTnLst>
                                    <p:set>
                                      <p:cBhvr>
                                        <p:cTn id="148" dur="1" fill="hold">
                                          <p:stCondLst>
                                            <p:cond delay="0"/>
                                          </p:stCondLst>
                                        </p:cTn>
                                        <p:tgtEl>
                                          <p:spTgt spid="35"/>
                                        </p:tgtEl>
                                        <p:attrNameLst>
                                          <p:attrName>style.visibility</p:attrName>
                                        </p:attrNameLst>
                                      </p:cBhvr>
                                      <p:to>
                                        <p:strVal val="visible"/>
                                      </p:to>
                                    </p:set>
                                    <p:animEffect transition="in" filter="fade">
                                      <p:cBhvr>
                                        <p:cTn id="149" dur="1000"/>
                                        <p:tgtEl>
                                          <p:spTgt spid="35"/>
                                        </p:tgtEl>
                                      </p:cBhvr>
                                    </p:animEffect>
                                    <p:anim calcmode="lin" valueType="num">
                                      <p:cBhvr>
                                        <p:cTn id="150" dur="1000" fill="hold"/>
                                        <p:tgtEl>
                                          <p:spTgt spid="35"/>
                                        </p:tgtEl>
                                        <p:attrNameLst>
                                          <p:attrName>ppt_x</p:attrName>
                                        </p:attrNameLst>
                                      </p:cBhvr>
                                      <p:tavLst>
                                        <p:tav tm="0">
                                          <p:val>
                                            <p:strVal val="#ppt_x"/>
                                          </p:val>
                                        </p:tav>
                                        <p:tav tm="100000">
                                          <p:val>
                                            <p:strVal val="#ppt_x"/>
                                          </p:val>
                                        </p:tav>
                                      </p:tavLst>
                                    </p:anim>
                                    <p:anim calcmode="lin" valueType="num">
                                      <p:cBhvr>
                                        <p:cTn id="151"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par>
                    <p:cTn id="152" fill="hold">
                      <p:stCondLst>
                        <p:cond delay="indefinite"/>
                      </p:stCondLst>
                      <p:childTnLst>
                        <p:par>
                          <p:cTn id="153" fill="hold">
                            <p:stCondLst>
                              <p:cond delay="0"/>
                            </p:stCondLst>
                            <p:childTnLst>
                              <p:par>
                                <p:cTn id="154" presetID="42" presetClass="entr" presetSubtype="0" fill="hold" nodeType="clickEffect">
                                  <p:stCondLst>
                                    <p:cond delay="0"/>
                                  </p:stCondLst>
                                  <p:childTnLst>
                                    <p:set>
                                      <p:cBhvr>
                                        <p:cTn id="155" dur="1" fill="hold">
                                          <p:stCondLst>
                                            <p:cond delay="0"/>
                                          </p:stCondLst>
                                        </p:cTn>
                                        <p:tgtEl>
                                          <p:spTgt spid="38"/>
                                        </p:tgtEl>
                                        <p:attrNameLst>
                                          <p:attrName>style.visibility</p:attrName>
                                        </p:attrNameLst>
                                      </p:cBhvr>
                                      <p:to>
                                        <p:strVal val="visible"/>
                                      </p:to>
                                    </p:set>
                                    <p:animEffect transition="in" filter="fade">
                                      <p:cBhvr>
                                        <p:cTn id="156" dur="1000"/>
                                        <p:tgtEl>
                                          <p:spTgt spid="38"/>
                                        </p:tgtEl>
                                      </p:cBhvr>
                                    </p:animEffect>
                                    <p:anim calcmode="lin" valueType="num">
                                      <p:cBhvr>
                                        <p:cTn id="157" dur="1000" fill="hold"/>
                                        <p:tgtEl>
                                          <p:spTgt spid="38"/>
                                        </p:tgtEl>
                                        <p:attrNameLst>
                                          <p:attrName>ppt_x</p:attrName>
                                        </p:attrNameLst>
                                      </p:cBhvr>
                                      <p:tavLst>
                                        <p:tav tm="0">
                                          <p:val>
                                            <p:strVal val="#ppt_x"/>
                                          </p:val>
                                        </p:tav>
                                        <p:tav tm="100000">
                                          <p:val>
                                            <p:strVal val="#ppt_x"/>
                                          </p:val>
                                        </p:tav>
                                      </p:tavLst>
                                    </p:anim>
                                    <p:anim calcmode="lin" valueType="num">
                                      <p:cBhvr>
                                        <p:cTn id="158" dur="1000" fill="hold"/>
                                        <p:tgtEl>
                                          <p:spTgt spid="38"/>
                                        </p:tgtEl>
                                        <p:attrNameLst>
                                          <p:attrName>ppt_y</p:attrName>
                                        </p:attrNameLst>
                                      </p:cBhvr>
                                      <p:tavLst>
                                        <p:tav tm="0">
                                          <p:val>
                                            <p:strVal val="#ppt_y+.1"/>
                                          </p:val>
                                        </p:tav>
                                        <p:tav tm="100000">
                                          <p:val>
                                            <p:strVal val="#ppt_y"/>
                                          </p:val>
                                        </p:tav>
                                      </p:tavLst>
                                    </p:anim>
                                  </p:childTnLst>
                                </p:cTn>
                              </p:par>
                              <p:par>
                                <p:cTn id="159" presetID="42" presetClass="entr" presetSubtype="0" fill="hold" grpId="0" nodeType="withEffect">
                                  <p:stCondLst>
                                    <p:cond delay="0"/>
                                  </p:stCondLst>
                                  <p:childTnLst>
                                    <p:set>
                                      <p:cBhvr>
                                        <p:cTn id="160" dur="1" fill="hold">
                                          <p:stCondLst>
                                            <p:cond delay="0"/>
                                          </p:stCondLst>
                                        </p:cTn>
                                        <p:tgtEl>
                                          <p:spTgt spid="40"/>
                                        </p:tgtEl>
                                        <p:attrNameLst>
                                          <p:attrName>style.visibility</p:attrName>
                                        </p:attrNameLst>
                                      </p:cBhvr>
                                      <p:to>
                                        <p:strVal val="visible"/>
                                      </p:to>
                                    </p:set>
                                    <p:animEffect transition="in" filter="fade">
                                      <p:cBhvr>
                                        <p:cTn id="161" dur="1000"/>
                                        <p:tgtEl>
                                          <p:spTgt spid="40"/>
                                        </p:tgtEl>
                                      </p:cBhvr>
                                    </p:animEffect>
                                    <p:anim calcmode="lin" valueType="num">
                                      <p:cBhvr>
                                        <p:cTn id="162" dur="1000" fill="hold"/>
                                        <p:tgtEl>
                                          <p:spTgt spid="40"/>
                                        </p:tgtEl>
                                        <p:attrNameLst>
                                          <p:attrName>ppt_x</p:attrName>
                                        </p:attrNameLst>
                                      </p:cBhvr>
                                      <p:tavLst>
                                        <p:tav tm="0">
                                          <p:val>
                                            <p:strVal val="#ppt_x"/>
                                          </p:val>
                                        </p:tav>
                                        <p:tav tm="100000">
                                          <p:val>
                                            <p:strVal val="#ppt_x"/>
                                          </p:val>
                                        </p:tav>
                                      </p:tavLst>
                                    </p:anim>
                                    <p:anim calcmode="lin" valueType="num">
                                      <p:cBhvr>
                                        <p:cTn id="163" dur="1000" fill="hold"/>
                                        <p:tgtEl>
                                          <p:spTgt spid="40"/>
                                        </p:tgtEl>
                                        <p:attrNameLst>
                                          <p:attrName>ppt_y</p:attrName>
                                        </p:attrNameLst>
                                      </p:cBhvr>
                                      <p:tavLst>
                                        <p:tav tm="0">
                                          <p:val>
                                            <p:strVal val="#ppt_y+.1"/>
                                          </p:val>
                                        </p:tav>
                                        <p:tav tm="100000">
                                          <p:val>
                                            <p:strVal val="#ppt_y"/>
                                          </p:val>
                                        </p:tav>
                                      </p:tavLst>
                                    </p:anim>
                                  </p:childTnLst>
                                </p:cTn>
                              </p:par>
                            </p:childTnLst>
                          </p:cTn>
                        </p:par>
                      </p:childTnLst>
                    </p:cTn>
                  </p:par>
                  <p:par>
                    <p:cTn id="164" fill="hold">
                      <p:stCondLst>
                        <p:cond delay="indefinite"/>
                      </p:stCondLst>
                      <p:childTnLst>
                        <p:par>
                          <p:cTn id="165" fill="hold">
                            <p:stCondLst>
                              <p:cond delay="0"/>
                            </p:stCondLst>
                            <p:childTnLst>
                              <p:par>
                                <p:cTn id="166" presetID="42" presetClass="entr" presetSubtype="0" fill="hold" nodeType="clickEffect">
                                  <p:stCondLst>
                                    <p:cond delay="0"/>
                                  </p:stCondLst>
                                  <p:childTnLst>
                                    <p:set>
                                      <p:cBhvr>
                                        <p:cTn id="167" dur="1" fill="hold">
                                          <p:stCondLst>
                                            <p:cond delay="0"/>
                                          </p:stCondLst>
                                        </p:cTn>
                                        <p:tgtEl>
                                          <p:spTgt spid="43"/>
                                        </p:tgtEl>
                                        <p:attrNameLst>
                                          <p:attrName>style.visibility</p:attrName>
                                        </p:attrNameLst>
                                      </p:cBhvr>
                                      <p:to>
                                        <p:strVal val="visible"/>
                                      </p:to>
                                    </p:set>
                                    <p:animEffect transition="in" filter="fade">
                                      <p:cBhvr>
                                        <p:cTn id="168" dur="1000"/>
                                        <p:tgtEl>
                                          <p:spTgt spid="43"/>
                                        </p:tgtEl>
                                      </p:cBhvr>
                                    </p:animEffect>
                                    <p:anim calcmode="lin" valueType="num">
                                      <p:cBhvr>
                                        <p:cTn id="169" dur="1000" fill="hold"/>
                                        <p:tgtEl>
                                          <p:spTgt spid="43"/>
                                        </p:tgtEl>
                                        <p:attrNameLst>
                                          <p:attrName>ppt_x</p:attrName>
                                        </p:attrNameLst>
                                      </p:cBhvr>
                                      <p:tavLst>
                                        <p:tav tm="0">
                                          <p:val>
                                            <p:strVal val="#ppt_x"/>
                                          </p:val>
                                        </p:tav>
                                        <p:tav tm="100000">
                                          <p:val>
                                            <p:strVal val="#ppt_x"/>
                                          </p:val>
                                        </p:tav>
                                      </p:tavLst>
                                    </p:anim>
                                    <p:anim calcmode="lin" valueType="num">
                                      <p:cBhvr>
                                        <p:cTn id="170" dur="1000" fill="hold"/>
                                        <p:tgtEl>
                                          <p:spTgt spid="43"/>
                                        </p:tgtEl>
                                        <p:attrNameLst>
                                          <p:attrName>ppt_y</p:attrName>
                                        </p:attrNameLst>
                                      </p:cBhvr>
                                      <p:tavLst>
                                        <p:tav tm="0">
                                          <p:val>
                                            <p:strVal val="#ppt_y+.1"/>
                                          </p:val>
                                        </p:tav>
                                        <p:tav tm="100000">
                                          <p:val>
                                            <p:strVal val="#ppt_y"/>
                                          </p:val>
                                        </p:tav>
                                      </p:tavLst>
                                    </p:anim>
                                  </p:childTnLst>
                                </p:cTn>
                              </p:par>
                              <p:par>
                                <p:cTn id="171" presetID="42" presetClass="entr" presetSubtype="0" fill="hold" grpId="0" nodeType="withEffect">
                                  <p:stCondLst>
                                    <p:cond delay="0"/>
                                  </p:stCondLst>
                                  <p:childTnLst>
                                    <p:set>
                                      <p:cBhvr>
                                        <p:cTn id="172" dur="1" fill="hold">
                                          <p:stCondLst>
                                            <p:cond delay="0"/>
                                          </p:stCondLst>
                                        </p:cTn>
                                        <p:tgtEl>
                                          <p:spTgt spid="48"/>
                                        </p:tgtEl>
                                        <p:attrNameLst>
                                          <p:attrName>style.visibility</p:attrName>
                                        </p:attrNameLst>
                                      </p:cBhvr>
                                      <p:to>
                                        <p:strVal val="visible"/>
                                      </p:to>
                                    </p:set>
                                    <p:animEffect transition="in" filter="fade">
                                      <p:cBhvr>
                                        <p:cTn id="173" dur="1000"/>
                                        <p:tgtEl>
                                          <p:spTgt spid="48"/>
                                        </p:tgtEl>
                                      </p:cBhvr>
                                    </p:animEffect>
                                    <p:anim calcmode="lin" valueType="num">
                                      <p:cBhvr>
                                        <p:cTn id="174" dur="1000" fill="hold"/>
                                        <p:tgtEl>
                                          <p:spTgt spid="48"/>
                                        </p:tgtEl>
                                        <p:attrNameLst>
                                          <p:attrName>ppt_x</p:attrName>
                                        </p:attrNameLst>
                                      </p:cBhvr>
                                      <p:tavLst>
                                        <p:tav tm="0">
                                          <p:val>
                                            <p:strVal val="#ppt_x"/>
                                          </p:val>
                                        </p:tav>
                                        <p:tav tm="100000">
                                          <p:val>
                                            <p:strVal val="#ppt_x"/>
                                          </p:val>
                                        </p:tav>
                                      </p:tavLst>
                                    </p:anim>
                                    <p:anim calcmode="lin" valueType="num">
                                      <p:cBhvr>
                                        <p:cTn id="175" dur="1000" fill="hold"/>
                                        <p:tgtEl>
                                          <p:spTgt spid="4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P spid="9" grpId="0" animBg="1"/>
      <p:bldP spid="12" grpId="0" animBg="1"/>
      <p:bldP spid="15" grpId="0" animBg="1"/>
      <p:bldP spid="19" grpId="0" animBg="1"/>
      <p:bldP spid="23" grpId="0" animBg="1"/>
      <p:bldP spid="25" grpId="0" animBg="1"/>
      <p:bldP spid="28" grpId="0" animBg="1"/>
      <p:bldP spid="26" grpId="0" animBg="1"/>
      <p:bldP spid="31" grpId="0" animBg="1"/>
      <p:bldP spid="33" grpId="0" animBg="1"/>
      <p:bldP spid="35" grpId="0" animBg="1"/>
      <p:bldP spid="40" grpId="0" animBg="1"/>
      <p:bldP spid="4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82138" y="805218"/>
            <a:ext cx="1815152" cy="1337481"/>
          </a:xfrm>
          <a:prstGeom prst="roundRect">
            <a:avLst/>
          </a:prstGeom>
          <a:ln w="57150"/>
        </p:spPr>
        <p:style>
          <a:lnRef idx="2">
            <a:schemeClr val="accent6"/>
          </a:lnRef>
          <a:fillRef idx="1">
            <a:schemeClr val="lt1"/>
          </a:fillRef>
          <a:effectRef idx="0">
            <a:schemeClr val="accent6"/>
          </a:effectRef>
          <a:fontRef idx="minor">
            <a:schemeClr val="dk1"/>
          </a:fontRef>
        </p:style>
        <p:txBody>
          <a:bodyPr rtlCol="0" anchor="ctr"/>
          <a:lstStyle/>
          <a:p>
            <a:pPr algn="ctr"/>
            <a:r>
              <a:rPr lang="en-US" sz="2800" b="1" dirty="0">
                <a:latin typeface="Times New Roman" panose="02020603050405020304" pitchFamily="18" charset="0"/>
                <a:cs typeface="Times New Roman" panose="02020603050405020304" pitchFamily="18" charset="0"/>
              </a:rPr>
              <a:t>Ba </a:t>
            </a:r>
            <a:r>
              <a:rPr lang="en-US" sz="2800" b="1" dirty="0" err="1">
                <a:latin typeface="Times New Roman" panose="02020603050405020304" pitchFamily="18" charset="0"/>
                <a:cs typeface="Times New Roman" panose="02020603050405020304" pitchFamily="18" charset="0"/>
              </a:rPr>
              <a:t>nữ</a:t>
            </a:r>
            <a:r>
              <a:rPr lang="en-US" sz="2800" b="1" dirty="0">
                <a:latin typeface="Times New Roman" panose="02020603050405020304" pitchFamily="18" charset="0"/>
                <a:cs typeface="Times New Roman" panose="02020603050405020304" pitchFamily="18" charset="0"/>
              </a:rPr>
              <a:t> TNXP</a:t>
            </a:r>
          </a:p>
        </p:txBody>
      </p:sp>
      <p:cxnSp>
        <p:nvCxnSpPr>
          <p:cNvPr id="6" name="Straight Arrow Connector 5"/>
          <p:cNvCxnSpPr>
            <a:stCxn id="4" idx="3"/>
          </p:cNvCxnSpPr>
          <p:nvPr/>
        </p:nvCxnSpPr>
        <p:spPr>
          <a:xfrm flipV="1">
            <a:off x="2197290" y="1473958"/>
            <a:ext cx="679120" cy="1"/>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7" name="Rounded Rectangle 6"/>
          <p:cNvSpPr/>
          <p:nvPr/>
        </p:nvSpPr>
        <p:spPr>
          <a:xfrm>
            <a:off x="2933435" y="25586"/>
            <a:ext cx="3739486" cy="1818282"/>
          </a:xfrm>
          <a:prstGeom prst="roundRect">
            <a:avLst/>
          </a:prstGeom>
          <a:ln w="57150"/>
        </p:spPr>
        <p:style>
          <a:lnRef idx="2">
            <a:schemeClr val="accent6"/>
          </a:lnRef>
          <a:fillRef idx="1">
            <a:schemeClr val="lt1"/>
          </a:fillRef>
          <a:effectRef idx="0">
            <a:schemeClr val="accent6"/>
          </a:effectRef>
          <a:fontRef idx="minor">
            <a:schemeClr val="dk1"/>
          </a:fontRef>
        </p:style>
        <p:txBody>
          <a:bodyPr rtlCol="0" anchor="ctr"/>
          <a:lstStyle/>
          <a:p>
            <a:pPr algn="just"/>
            <a:r>
              <a:rPr lang="en-US" sz="2400" b="1" dirty="0" err="1">
                <a:solidFill>
                  <a:srgbClr val="FF0000"/>
                </a:solidFill>
                <a:latin typeface="Times New Roman" panose="02020603050405020304" pitchFamily="18" charset="0"/>
                <a:cs typeface="Times New Roman" panose="02020603050405020304" pitchFamily="18" charset="0"/>
              </a:rPr>
              <a:t>Điều</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kiện</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sống</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và</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làm</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việc</a:t>
            </a:r>
            <a:r>
              <a:rPr lang="en-US" sz="2400" b="1" dirty="0">
                <a:solidFill>
                  <a:srgbClr val="FF0000"/>
                </a:solidFill>
                <a:latin typeface="Times New Roman" panose="02020603050405020304" pitchFamily="18" charset="0"/>
                <a:cs typeface="Times New Roman" panose="02020603050405020304" pitchFamily="18" charset="0"/>
              </a:rPr>
              <a:t> =&gt; c/s </a:t>
            </a:r>
            <a:r>
              <a:rPr lang="en-US" sz="2400" b="1" dirty="0" err="1">
                <a:solidFill>
                  <a:srgbClr val="FF0000"/>
                </a:solidFill>
                <a:latin typeface="Times New Roman" panose="02020603050405020304" pitchFamily="18" charset="0"/>
                <a:cs typeface="Times New Roman" panose="02020603050405020304" pitchFamily="18" charset="0"/>
              </a:rPr>
              <a:t>thiếu</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thốn</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khó</a:t>
            </a:r>
            <a:r>
              <a:rPr lang="en-US" sz="2400" b="1" dirty="0">
                <a:solidFill>
                  <a:srgbClr val="FF0000"/>
                </a:solidFill>
                <a:latin typeface="Times New Roman" panose="02020603050405020304" pitchFamily="18" charset="0"/>
                <a:cs typeface="Times New Roman" panose="02020603050405020304" pitchFamily="18" charset="0"/>
              </a:rPr>
              <a:t> khan, </a:t>
            </a:r>
            <a:r>
              <a:rPr lang="en-US" sz="2400" b="1" dirty="0" err="1">
                <a:solidFill>
                  <a:srgbClr val="FF0000"/>
                </a:solidFill>
                <a:latin typeface="Times New Roman" panose="02020603050405020304" pitchFamily="18" charset="0"/>
                <a:cs typeface="Times New Roman" panose="02020603050405020304" pitchFamily="18" charset="0"/>
              </a:rPr>
              <a:t>công</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việc</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nguy</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hiểm</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có</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thể</a:t>
            </a:r>
            <a:r>
              <a:rPr lang="en-US" sz="2400" b="1" dirty="0">
                <a:solidFill>
                  <a:srgbClr val="FF0000"/>
                </a:solidFill>
                <a:latin typeface="Times New Roman" panose="02020603050405020304" pitchFamily="18" charset="0"/>
                <a:cs typeface="Times New Roman" panose="02020603050405020304" pitchFamily="18" charset="0"/>
              </a:rPr>
              <a:t> hi </a:t>
            </a:r>
            <a:r>
              <a:rPr lang="en-US" sz="2400" b="1" dirty="0" err="1">
                <a:solidFill>
                  <a:srgbClr val="FF0000"/>
                </a:solidFill>
                <a:latin typeface="Times New Roman" panose="02020603050405020304" pitchFamily="18" charset="0"/>
                <a:cs typeface="Times New Roman" panose="02020603050405020304" pitchFamily="18" charset="0"/>
              </a:rPr>
              <a:t>sinh</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bất</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cứ</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lúc</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nào</a:t>
            </a:r>
            <a:endParaRPr lang="en-US" sz="2400" b="1" dirty="0">
              <a:solidFill>
                <a:srgbClr val="FF0000"/>
              </a:solidFill>
              <a:latin typeface="Times New Roman" panose="02020603050405020304" pitchFamily="18" charset="0"/>
              <a:cs typeface="Times New Roman" panose="02020603050405020304" pitchFamily="18" charset="0"/>
            </a:endParaRPr>
          </a:p>
        </p:txBody>
      </p:sp>
      <p:cxnSp>
        <p:nvCxnSpPr>
          <p:cNvPr id="8" name="Straight Arrow Connector 7"/>
          <p:cNvCxnSpPr/>
          <p:nvPr/>
        </p:nvCxnSpPr>
        <p:spPr>
          <a:xfrm>
            <a:off x="6672921" y="1103758"/>
            <a:ext cx="647789"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9" name="Rounded Rectangle 8"/>
          <p:cNvSpPr/>
          <p:nvPr/>
        </p:nvSpPr>
        <p:spPr>
          <a:xfrm>
            <a:off x="7332825" y="0"/>
            <a:ext cx="3414942" cy="1843868"/>
          </a:xfrm>
          <a:prstGeom prst="roundRect">
            <a:avLst/>
          </a:prstGeom>
          <a:ln w="57150"/>
        </p:spPr>
        <p:style>
          <a:lnRef idx="2">
            <a:schemeClr val="accent6"/>
          </a:lnRef>
          <a:fillRef idx="1">
            <a:schemeClr val="lt1"/>
          </a:fillRef>
          <a:effectRef idx="0">
            <a:schemeClr val="accent6"/>
          </a:effectRef>
          <a:fontRef idx="minor">
            <a:schemeClr val="dk1"/>
          </a:fontRef>
        </p:style>
        <p:txBody>
          <a:bodyPr rtlCol="0" anchor="ctr"/>
          <a:lstStyle/>
          <a:p>
            <a:pPr algn="just">
              <a:buFontTx/>
              <a:buChar char="-"/>
            </a:pPr>
            <a:r>
              <a:rPr lang="en-US" sz="2000" b="1" dirty="0" err="1">
                <a:latin typeface="Times New Roman" panose="02020603050405020304" pitchFamily="18" charset="0"/>
                <a:cs typeface="Times New Roman" panose="02020603050405020304" pitchFamily="18" charset="0"/>
              </a:rPr>
              <a:t>Sống</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cùng</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nhau</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tại</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một</a:t>
            </a:r>
            <a:r>
              <a:rPr lang="en-US" sz="2000" b="1" dirty="0">
                <a:latin typeface="Times New Roman" panose="02020603050405020304" pitchFamily="18" charset="0"/>
                <a:cs typeface="Times New Roman" panose="02020603050405020304" pitchFamily="18" charset="0"/>
              </a:rPr>
              <a:t> hang </a:t>
            </a:r>
            <a:r>
              <a:rPr lang="en-US" sz="2000" b="1" dirty="0" err="1">
                <a:latin typeface="Times New Roman" panose="02020603050405020304" pitchFamily="18" charset="0"/>
                <a:cs typeface="Times New Roman" panose="02020603050405020304" pitchFamily="18" charset="0"/>
              </a:rPr>
              <a:t>núi</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dưới</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chân</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một</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cao</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điểm</a:t>
            </a:r>
            <a:endParaRPr lang="en-US" sz="2000" b="1" dirty="0">
              <a:latin typeface="Times New Roman" panose="02020603050405020304" pitchFamily="18" charset="0"/>
              <a:cs typeface="Times New Roman" panose="02020603050405020304" pitchFamily="18" charset="0"/>
            </a:endParaRPr>
          </a:p>
          <a:p>
            <a:pPr algn="just">
              <a:buFontTx/>
              <a:buChar char="-"/>
            </a:pP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Công</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việc</a:t>
            </a:r>
            <a:r>
              <a:rPr lang="en-US" sz="2000" b="1" dirty="0">
                <a:latin typeface="Times New Roman" panose="02020603050405020304" pitchFamily="18" charset="0"/>
                <a:cs typeface="Times New Roman" panose="02020603050405020304" pitchFamily="18" charset="0"/>
              </a:rPr>
              <a:t>: San </a:t>
            </a:r>
            <a:r>
              <a:rPr lang="en-US" sz="2000" b="1" dirty="0" err="1">
                <a:latin typeface="Times New Roman" panose="02020603050405020304" pitchFamily="18" charset="0"/>
                <a:cs typeface="Times New Roman" panose="02020603050405020304" pitchFamily="18" charset="0"/>
              </a:rPr>
              <a:t>lấp</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hố</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bom</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đếm</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bom</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chưa</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nổ</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phá</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bom</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nếu</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cần</a:t>
            </a:r>
            <a:endParaRPr lang="en-US" sz="2000" b="1" dirty="0">
              <a:latin typeface="Times New Roman" panose="02020603050405020304" pitchFamily="18" charset="0"/>
              <a:cs typeface="Times New Roman" panose="02020603050405020304" pitchFamily="18" charset="0"/>
            </a:endParaRPr>
          </a:p>
        </p:txBody>
      </p:sp>
      <p:cxnSp>
        <p:nvCxnSpPr>
          <p:cNvPr id="10" name="Straight Arrow Connector 9"/>
          <p:cNvCxnSpPr/>
          <p:nvPr/>
        </p:nvCxnSpPr>
        <p:spPr>
          <a:xfrm>
            <a:off x="2199179" y="1428000"/>
            <a:ext cx="90715" cy="1537023"/>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2" name="Rounded Rectangle 11"/>
          <p:cNvSpPr/>
          <p:nvPr/>
        </p:nvSpPr>
        <p:spPr>
          <a:xfrm>
            <a:off x="216008" y="2965023"/>
            <a:ext cx="3041177" cy="1678674"/>
          </a:xfrm>
          <a:prstGeom prst="roundRect">
            <a:avLst/>
          </a:prstGeom>
          <a:ln w="57150"/>
        </p:spPr>
        <p:style>
          <a:lnRef idx="2">
            <a:schemeClr val="accent6"/>
          </a:lnRef>
          <a:fillRef idx="1">
            <a:schemeClr val="lt1"/>
          </a:fillRef>
          <a:effectRef idx="0">
            <a:schemeClr val="accent6"/>
          </a:effectRef>
          <a:fontRef idx="minor">
            <a:schemeClr val="dk1"/>
          </a:fontRef>
        </p:style>
        <p:txBody>
          <a:bodyPr rtlCol="0" anchor="ctr"/>
          <a:lstStyle/>
          <a:p>
            <a:pPr algn="ctr"/>
            <a:r>
              <a:rPr lang="en-US" sz="2800" b="1" dirty="0" err="1">
                <a:solidFill>
                  <a:srgbClr val="FF0000"/>
                </a:solidFill>
                <a:latin typeface="Times New Roman" panose="02020603050405020304" pitchFamily="18" charset="0"/>
                <a:cs typeface="Times New Roman" panose="02020603050405020304" pitchFamily="18" charset="0"/>
              </a:rPr>
              <a:t>Nét</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đẹp</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của</a:t>
            </a:r>
            <a:r>
              <a:rPr lang="en-US" sz="2800" b="1" dirty="0">
                <a:solidFill>
                  <a:srgbClr val="FF0000"/>
                </a:solidFill>
                <a:latin typeface="Times New Roman" panose="02020603050405020304" pitchFamily="18" charset="0"/>
                <a:cs typeface="Times New Roman" panose="02020603050405020304" pitchFamily="18" charset="0"/>
              </a:rPr>
              <a:t> 3 </a:t>
            </a:r>
            <a:r>
              <a:rPr lang="en-US" sz="2800" b="1" dirty="0" err="1">
                <a:solidFill>
                  <a:srgbClr val="FF0000"/>
                </a:solidFill>
                <a:latin typeface="Times New Roman" panose="02020603050405020304" pitchFamily="18" charset="0"/>
                <a:cs typeface="Times New Roman" panose="02020603050405020304" pitchFamily="18" charset="0"/>
              </a:rPr>
              <a:t>nữ</a:t>
            </a:r>
            <a:r>
              <a:rPr lang="en-US" sz="2800" b="1" dirty="0">
                <a:solidFill>
                  <a:srgbClr val="FF0000"/>
                </a:solidFill>
                <a:latin typeface="Times New Roman" panose="02020603050405020304" pitchFamily="18" charset="0"/>
                <a:cs typeface="Times New Roman" panose="02020603050405020304" pitchFamily="18" charset="0"/>
              </a:rPr>
              <a:t> TNXP</a:t>
            </a:r>
          </a:p>
        </p:txBody>
      </p:sp>
      <p:cxnSp>
        <p:nvCxnSpPr>
          <p:cNvPr id="13" name="Straight Arrow Connector 12"/>
          <p:cNvCxnSpPr/>
          <p:nvPr/>
        </p:nvCxnSpPr>
        <p:spPr>
          <a:xfrm flipV="1">
            <a:off x="3272083" y="2983541"/>
            <a:ext cx="504776" cy="1050743"/>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5" name="Rounded Rectangle 14"/>
          <p:cNvSpPr/>
          <p:nvPr/>
        </p:nvSpPr>
        <p:spPr>
          <a:xfrm>
            <a:off x="3824981" y="2072776"/>
            <a:ext cx="1526779" cy="1442955"/>
          </a:xfrm>
          <a:prstGeom prst="roundRect">
            <a:avLst/>
          </a:prstGeom>
          <a:ln w="57150"/>
        </p:spPr>
        <p:style>
          <a:lnRef idx="2">
            <a:schemeClr val="accent6"/>
          </a:lnRef>
          <a:fillRef idx="1">
            <a:schemeClr val="lt1"/>
          </a:fillRef>
          <a:effectRef idx="0">
            <a:schemeClr val="accent6"/>
          </a:effectRef>
          <a:fontRef idx="minor">
            <a:schemeClr val="dk1"/>
          </a:fontRef>
        </p:style>
        <p:txBody>
          <a:bodyPr rtlCol="0" anchor="ctr"/>
          <a:lstStyle/>
          <a:p>
            <a:pPr algn="ctr"/>
            <a:r>
              <a:rPr lang="en-US" sz="2800" b="1" dirty="0" err="1">
                <a:latin typeface="Times New Roman" panose="02020603050405020304" pitchFamily="18" charset="0"/>
                <a:cs typeface="Times New Roman" panose="02020603050405020304" pitchFamily="18" charset="0"/>
              </a:rPr>
              <a:t>Vẻ</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đẹp</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chung</a:t>
            </a:r>
            <a:endParaRPr lang="en-US" sz="2800" b="1" dirty="0">
              <a:latin typeface="Times New Roman" panose="02020603050405020304" pitchFamily="18" charset="0"/>
              <a:cs typeface="Times New Roman" panose="02020603050405020304" pitchFamily="18" charset="0"/>
            </a:endParaRPr>
          </a:p>
        </p:txBody>
      </p:sp>
      <p:cxnSp>
        <p:nvCxnSpPr>
          <p:cNvPr id="16" name="Straight Arrow Connector 15"/>
          <p:cNvCxnSpPr/>
          <p:nvPr/>
        </p:nvCxnSpPr>
        <p:spPr>
          <a:xfrm>
            <a:off x="3237361" y="4034284"/>
            <a:ext cx="614564" cy="409573"/>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9" name="Rounded Rectangle 18"/>
          <p:cNvSpPr/>
          <p:nvPr/>
        </p:nvSpPr>
        <p:spPr>
          <a:xfrm>
            <a:off x="3886647" y="3791728"/>
            <a:ext cx="1467188" cy="1129789"/>
          </a:xfrm>
          <a:prstGeom prst="roundRect">
            <a:avLst>
              <a:gd name="adj" fmla="val 17710"/>
            </a:avLst>
          </a:prstGeom>
          <a:ln w="57150"/>
        </p:spPr>
        <p:style>
          <a:lnRef idx="2">
            <a:schemeClr val="accent6"/>
          </a:lnRef>
          <a:fillRef idx="1">
            <a:schemeClr val="lt1"/>
          </a:fillRef>
          <a:effectRef idx="0">
            <a:schemeClr val="accent6"/>
          </a:effectRef>
          <a:fontRef idx="minor">
            <a:schemeClr val="dk1"/>
          </a:fontRef>
        </p:style>
        <p:txBody>
          <a:bodyPr rtlCol="0" anchor="ctr"/>
          <a:lstStyle/>
          <a:p>
            <a:pPr algn="ctr"/>
            <a:r>
              <a:rPr lang="en-US" sz="2800" b="1" dirty="0" err="1">
                <a:latin typeface="Times New Roman" panose="02020603050405020304" pitchFamily="18" charset="0"/>
                <a:cs typeface="Times New Roman" panose="02020603050405020304" pitchFamily="18" charset="0"/>
              </a:rPr>
              <a:t>Vẻ</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đẹp</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riêng</a:t>
            </a:r>
            <a:endParaRPr lang="en-US" sz="2800" b="1" dirty="0">
              <a:latin typeface="Times New Roman" panose="02020603050405020304" pitchFamily="18" charset="0"/>
              <a:cs typeface="Times New Roman" panose="02020603050405020304" pitchFamily="18" charset="0"/>
            </a:endParaRPr>
          </a:p>
        </p:txBody>
      </p:sp>
      <p:cxnSp>
        <p:nvCxnSpPr>
          <p:cNvPr id="20" name="Straight Arrow Connector 19"/>
          <p:cNvCxnSpPr/>
          <p:nvPr/>
        </p:nvCxnSpPr>
        <p:spPr>
          <a:xfrm>
            <a:off x="5404429" y="2908550"/>
            <a:ext cx="558311" cy="5273"/>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3" name="Rounded Rectangle 22"/>
          <p:cNvSpPr/>
          <p:nvPr/>
        </p:nvSpPr>
        <p:spPr>
          <a:xfrm>
            <a:off x="6015409" y="1995810"/>
            <a:ext cx="3797219" cy="1688213"/>
          </a:xfrm>
          <a:prstGeom prst="roundRect">
            <a:avLst/>
          </a:prstGeom>
          <a:ln w="57150"/>
        </p:spPr>
        <p:style>
          <a:lnRef idx="2">
            <a:schemeClr val="accent6"/>
          </a:lnRef>
          <a:fillRef idx="1">
            <a:schemeClr val="lt1"/>
          </a:fillRef>
          <a:effectRef idx="0">
            <a:schemeClr val="accent6"/>
          </a:effectRef>
          <a:fontRef idx="minor">
            <a:schemeClr val="dk1"/>
          </a:fontRef>
        </p:style>
        <p:txBody>
          <a:bodyPr rtlCol="0" anchor="ctr"/>
          <a:lstStyle/>
          <a:p>
            <a:pPr algn="just"/>
            <a:r>
              <a:rPr lang="pt-BR" sz="1600" b="1" dirty="0">
                <a:latin typeface="Times New Roman" panose="02020603050405020304" pitchFamily="18" charset="0"/>
                <a:cs typeface="Times New Roman" panose="02020603050405020304" pitchFamily="18" charset="0"/>
              </a:rPr>
              <a:t>- Họ đều là những cô gái còn rất trẻ, nhưng rất gan dạ dũng cảm</a:t>
            </a:r>
          </a:p>
          <a:p>
            <a:pPr algn="just">
              <a:buFontTx/>
              <a:buChar char="-"/>
            </a:pPr>
            <a:r>
              <a:rPr lang="pt-BR" sz="1600" b="1" dirty="0">
                <a:latin typeface="Times New Roman" panose="02020603050405020304" pitchFamily="18" charset="0"/>
                <a:cs typeface="Times New Roman" panose="02020603050405020304" pitchFamily="18" charset="0"/>
              </a:rPr>
              <a:t>Chiến trường dù ác liệt nhưng không làm mất đi sự tươi trẻ, hồn nhiên, lạc quan, mộng mơ của 3 cô gái</a:t>
            </a:r>
          </a:p>
          <a:p>
            <a:pPr algn="just">
              <a:buFontTx/>
              <a:buChar char="-"/>
            </a:pPr>
            <a:r>
              <a:rPr lang="pt-BR" sz="1600" b="1" dirty="0">
                <a:latin typeface="Times New Roman" panose="02020603050405020304" pitchFamily="18" charset="0"/>
                <a:cs typeface="Times New Roman" panose="02020603050405020304" pitchFamily="18" charset="0"/>
              </a:rPr>
              <a:t>Đặc biệt họ có tình đồng chí đồng đội gắn bó</a:t>
            </a:r>
            <a:endParaRPr lang="en-US" sz="1600" b="1" dirty="0">
              <a:latin typeface="Times New Roman" panose="02020603050405020304" pitchFamily="18" charset="0"/>
              <a:cs typeface="Times New Roman" panose="02020603050405020304" pitchFamily="18" charset="0"/>
            </a:endParaRPr>
          </a:p>
        </p:txBody>
      </p:sp>
      <p:cxnSp>
        <p:nvCxnSpPr>
          <p:cNvPr id="24" name="Straight Arrow Connector 23"/>
          <p:cNvCxnSpPr/>
          <p:nvPr/>
        </p:nvCxnSpPr>
        <p:spPr>
          <a:xfrm flipV="1">
            <a:off x="5351618" y="4386959"/>
            <a:ext cx="482446" cy="114179"/>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5" name="Rounded Rectangle 24"/>
          <p:cNvSpPr/>
          <p:nvPr/>
        </p:nvSpPr>
        <p:spPr>
          <a:xfrm>
            <a:off x="5911213" y="3791728"/>
            <a:ext cx="3948335" cy="1506441"/>
          </a:xfrm>
          <a:prstGeom prst="roundRect">
            <a:avLst/>
          </a:prstGeom>
          <a:ln w="57150"/>
        </p:spPr>
        <p:style>
          <a:lnRef idx="2">
            <a:schemeClr val="accent6"/>
          </a:lnRef>
          <a:fillRef idx="1">
            <a:schemeClr val="lt1"/>
          </a:fillRef>
          <a:effectRef idx="0">
            <a:schemeClr val="accent6"/>
          </a:effectRef>
          <a:fontRef idx="minor">
            <a:schemeClr val="dk1"/>
          </a:fontRef>
        </p:style>
        <p:txBody>
          <a:bodyPr rtlCol="0" anchor="ctr"/>
          <a:lstStyle/>
          <a:p>
            <a:r>
              <a:rPr lang="en-US" b="1" dirty="0" err="1">
                <a:latin typeface="Times New Roman" panose="02020603050405020304" pitchFamily="18" charset="0"/>
                <a:cs typeface="Times New Roman" panose="02020603050405020304" pitchFamily="18" charset="0"/>
              </a:rPr>
              <a:t>Chị</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Thao</a:t>
            </a:r>
            <a:r>
              <a:rPr lang="en-US" b="1" dirty="0">
                <a:latin typeface="Times New Roman" panose="02020603050405020304" pitchFamily="18" charset="0"/>
                <a:cs typeface="Times New Roman" panose="02020603050405020304" pitchFamily="18" charset="0"/>
              </a:rPr>
              <a:t>: </a:t>
            </a:r>
          </a:p>
          <a:p>
            <a:pPr>
              <a:buFontTx/>
              <a:buChar char="-"/>
            </a:pPr>
            <a:r>
              <a:rPr lang="en-US" b="1" dirty="0" err="1">
                <a:latin typeface="Times New Roman" panose="02020603050405020304" pitchFamily="18" charset="0"/>
                <a:cs typeface="Times New Roman" panose="02020603050405020304" pitchFamily="18" charset="0"/>
              </a:rPr>
              <a:t>Thích</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chép</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lời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bài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hát</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thích</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thêu</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thùa</a:t>
            </a:r>
            <a:r>
              <a:rPr lang="en-US" b="1" dirty="0">
                <a:latin typeface="Times New Roman" panose="02020603050405020304" pitchFamily="18" charset="0"/>
                <a:cs typeface="Times New Roman" panose="02020603050405020304" pitchFamily="18" charset="0"/>
              </a:rPr>
              <a:t>.</a:t>
            </a:r>
          </a:p>
          <a:p>
            <a:pPr>
              <a:buFontTx/>
              <a:buChar char="-"/>
            </a:pPr>
            <a:r>
              <a:rPr lang="en-US" b="1" dirty="0" err="1">
                <a:latin typeface="Times New Roman" panose="02020603050405020304" pitchFamily="18" charset="0"/>
                <a:cs typeface="Times New Roman" panose="02020603050405020304" pitchFamily="18" charset="0"/>
              </a:rPr>
              <a:t>Nghiêm</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túc</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quả</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quyết</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bình</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tĩnh</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trong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công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việc</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chín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chắn</a:t>
            </a:r>
            <a:endParaRPr lang="en-US" b="1" dirty="0">
              <a:latin typeface="Times New Roman" panose="02020603050405020304" pitchFamily="18" charset="0"/>
              <a:cs typeface="Times New Roman" panose="02020603050405020304" pitchFamily="18" charset="0"/>
            </a:endParaRPr>
          </a:p>
          <a:p>
            <a:pPr>
              <a:buFontTx/>
              <a:buChar char="-"/>
            </a:pP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Sợ</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máu</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và</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vẳ</a:t>
            </a:r>
            <a:endParaRPr lang="en-US" b="1" dirty="0">
              <a:latin typeface="Times New Roman" panose="02020603050405020304" pitchFamily="18" charset="0"/>
              <a:cs typeface="Times New Roman" panose="02020603050405020304" pitchFamily="18" charset="0"/>
            </a:endParaRPr>
          </a:p>
        </p:txBody>
      </p:sp>
      <p:sp>
        <p:nvSpPr>
          <p:cNvPr id="28" name="Rounded Rectangle 27"/>
          <p:cNvSpPr/>
          <p:nvPr/>
        </p:nvSpPr>
        <p:spPr>
          <a:xfrm>
            <a:off x="10416926" y="3777880"/>
            <a:ext cx="1775074" cy="1595925"/>
          </a:xfrm>
          <a:prstGeom prst="roundRect">
            <a:avLst/>
          </a:prstGeom>
          <a:ln w="57150"/>
        </p:spPr>
        <p:style>
          <a:lnRef idx="2">
            <a:schemeClr val="accent6"/>
          </a:lnRef>
          <a:fillRef idx="1">
            <a:schemeClr val="lt1"/>
          </a:fillRef>
          <a:effectRef idx="0">
            <a:schemeClr val="accent6"/>
          </a:effectRef>
          <a:fontRef idx="minor">
            <a:schemeClr val="dk1"/>
          </a:fontRef>
        </p:style>
        <p:txBody>
          <a:bodyPr rtlCol="0" anchor="ctr"/>
          <a:lstStyle/>
          <a:p>
            <a:pPr algn="ctr"/>
            <a:r>
              <a:rPr lang="en-US" b="1" dirty="0">
                <a:solidFill>
                  <a:srgbClr val="FF0000"/>
                </a:solidFill>
                <a:latin typeface="Times New Roman" panose="02020603050405020304" pitchFamily="18" charset="0"/>
                <a:cs typeface="Times New Roman" panose="02020603050405020304" pitchFamily="18" charset="0"/>
              </a:rPr>
              <a:t>3 </a:t>
            </a:r>
            <a:r>
              <a:rPr lang="en-US" b="1" dirty="0" err="1">
                <a:solidFill>
                  <a:srgbClr val="FF0000"/>
                </a:solidFill>
                <a:latin typeface="Times New Roman" panose="02020603050405020304" pitchFamily="18" charset="0"/>
                <a:cs typeface="Times New Roman" panose="02020603050405020304" pitchFamily="18" charset="0"/>
              </a:rPr>
              <a:t>Cô</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gái</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yêu</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đời</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đại</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diện</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cho</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thế</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hệ</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trẻ</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thời</a:t>
            </a:r>
            <a:r>
              <a:rPr lang="en-US" b="1" dirty="0">
                <a:solidFill>
                  <a:srgbClr val="FF0000"/>
                </a:solidFill>
                <a:latin typeface="Times New Roman" panose="02020603050405020304" pitchFamily="18" charset="0"/>
                <a:cs typeface="Times New Roman" panose="02020603050405020304" pitchFamily="18" charset="0"/>
              </a:rPr>
              <a:t> k/c </a:t>
            </a:r>
            <a:r>
              <a:rPr lang="en-US" b="1" dirty="0" err="1">
                <a:solidFill>
                  <a:srgbClr val="FF0000"/>
                </a:solidFill>
                <a:latin typeface="Times New Roman" panose="02020603050405020304" pitchFamily="18" charset="0"/>
                <a:cs typeface="Times New Roman" panose="02020603050405020304" pitchFamily="18" charset="0"/>
              </a:rPr>
              <a:t>chống</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Mĩ</a:t>
            </a:r>
            <a:endParaRPr lang="en-US" sz="2400" b="1" dirty="0">
              <a:solidFill>
                <a:srgbClr val="FF0000"/>
              </a:solidFill>
              <a:latin typeface="Times New Roman" panose="02020603050405020304" pitchFamily="18" charset="0"/>
              <a:cs typeface="Times New Roman" panose="02020603050405020304" pitchFamily="18" charset="0"/>
            </a:endParaRPr>
          </a:p>
        </p:txBody>
      </p:sp>
      <p:cxnSp>
        <p:nvCxnSpPr>
          <p:cNvPr id="21" name="Straight Arrow Connector 20"/>
          <p:cNvCxnSpPr/>
          <p:nvPr/>
        </p:nvCxnSpPr>
        <p:spPr>
          <a:xfrm>
            <a:off x="10676745" y="1088463"/>
            <a:ext cx="480229"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6" name="Rounded Rectangle 25"/>
          <p:cNvSpPr/>
          <p:nvPr/>
        </p:nvSpPr>
        <p:spPr>
          <a:xfrm>
            <a:off x="11174100" y="65631"/>
            <a:ext cx="890521" cy="1673017"/>
          </a:xfrm>
          <a:prstGeom prst="roundRect">
            <a:avLst/>
          </a:prstGeom>
          <a:ln w="57150"/>
        </p:spPr>
        <p:style>
          <a:lnRef idx="2">
            <a:schemeClr val="accent6"/>
          </a:lnRef>
          <a:fillRef idx="1">
            <a:schemeClr val="lt1"/>
          </a:fillRef>
          <a:effectRef idx="0">
            <a:schemeClr val="accent6"/>
          </a:effectRef>
          <a:fontRef idx="minor">
            <a:schemeClr val="dk1"/>
          </a:fontRef>
        </p:style>
        <p:txBody>
          <a:bodyPr rtlCol="0" anchor="ctr"/>
          <a:lstStyle/>
          <a:p>
            <a:pPr algn="ctr"/>
            <a:r>
              <a:rPr lang="en-US" sz="2000" b="1" dirty="0" err="1">
                <a:solidFill>
                  <a:srgbClr val="FF0000"/>
                </a:solidFill>
                <a:latin typeface="Times New Roman" panose="02020603050405020304" pitchFamily="18" charset="0"/>
                <a:cs typeface="Times New Roman" panose="02020603050405020304" pitchFamily="18" charset="0"/>
              </a:rPr>
              <a:t>Gan</a:t>
            </a:r>
            <a:r>
              <a:rPr lang="en-US" sz="2000" b="1" dirty="0">
                <a:solidFill>
                  <a:srgbClr val="FF0000"/>
                </a:solidFill>
                <a:latin typeface="Times New Roman" panose="02020603050405020304" pitchFamily="18" charset="0"/>
                <a:cs typeface="Times New Roman" panose="02020603050405020304" pitchFamily="18" charset="0"/>
              </a:rPr>
              <a:t> </a:t>
            </a:r>
            <a:r>
              <a:rPr lang="en-US" sz="2000" b="1" dirty="0" err="1">
                <a:solidFill>
                  <a:srgbClr val="FF0000"/>
                </a:solidFill>
                <a:latin typeface="Times New Roman" panose="02020603050405020304" pitchFamily="18" charset="0"/>
                <a:cs typeface="Times New Roman" panose="02020603050405020304" pitchFamily="18" charset="0"/>
              </a:rPr>
              <a:t>dạ</a:t>
            </a:r>
            <a:r>
              <a:rPr lang="en-US" sz="2000" b="1" dirty="0">
                <a:solidFill>
                  <a:srgbClr val="FF0000"/>
                </a:solidFill>
                <a:latin typeface="Times New Roman" panose="02020603050405020304" pitchFamily="18" charset="0"/>
                <a:cs typeface="Times New Roman" panose="02020603050405020304" pitchFamily="18" charset="0"/>
              </a:rPr>
              <a:t>, </a:t>
            </a:r>
            <a:r>
              <a:rPr lang="en-US" sz="2000" b="1" dirty="0" err="1">
                <a:solidFill>
                  <a:srgbClr val="FF0000"/>
                </a:solidFill>
                <a:latin typeface="Times New Roman" panose="02020603050405020304" pitchFamily="18" charset="0"/>
                <a:cs typeface="Times New Roman" panose="02020603050405020304" pitchFamily="18" charset="0"/>
              </a:rPr>
              <a:t>dũng</a:t>
            </a:r>
            <a:r>
              <a:rPr lang="en-US" sz="2000" b="1" dirty="0">
                <a:solidFill>
                  <a:srgbClr val="FF0000"/>
                </a:solidFill>
                <a:latin typeface="Times New Roman" panose="02020603050405020304" pitchFamily="18" charset="0"/>
                <a:cs typeface="Times New Roman" panose="02020603050405020304" pitchFamily="18" charset="0"/>
              </a:rPr>
              <a:t> </a:t>
            </a:r>
            <a:r>
              <a:rPr lang="en-US" sz="2000" b="1" dirty="0" err="1">
                <a:solidFill>
                  <a:srgbClr val="FF0000"/>
                </a:solidFill>
                <a:latin typeface="Times New Roman" panose="02020603050405020304" pitchFamily="18" charset="0"/>
                <a:cs typeface="Times New Roman" panose="02020603050405020304" pitchFamily="18" charset="0"/>
              </a:rPr>
              <a:t>cảm</a:t>
            </a:r>
            <a:endParaRPr lang="en-US" sz="2000" b="1" dirty="0">
              <a:solidFill>
                <a:srgbClr val="FF0000"/>
              </a:solidFill>
              <a:latin typeface="Times New Roman" panose="02020603050405020304" pitchFamily="18" charset="0"/>
              <a:cs typeface="Times New Roman" panose="02020603050405020304" pitchFamily="18" charset="0"/>
            </a:endParaRPr>
          </a:p>
        </p:txBody>
      </p:sp>
      <p:cxnSp>
        <p:nvCxnSpPr>
          <p:cNvPr id="29" name="Straight Arrow Connector 28"/>
          <p:cNvCxnSpPr/>
          <p:nvPr/>
        </p:nvCxnSpPr>
        <p:spPr>
          <a:xfrm>
            <a:off x="9859548" y="4643697"/>
            <a:ext cx="480229"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9887264" y="2800112"/>
            <a:ext cx="480229"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1" name="Rounded Rectangle 30"/>
          <p:cNvSpPr/>
          <p:nvPr/>
        </p:nvSpPr>
        <p:spPr>
          <a:xfrm>
            <a:off x="10367493" y="1843869"/>
            <a:ext cx="1697127" cy="1828790"/>
          </a:xfrm>
          <a:prstGeom prst="roundRect">
            <a:avLst/>
          </a:prstGeom>
          <a:ln w="57150"/>
        </p:spPr>
        <p:style>
          <a:lnRef idx="2">
            <a:schemeClr val="accent6"/>
          </a:lnRef>
          <a:fillRef idx="1">
            <a:schemeClr val="lt1"/>
          </a:fillRef>
          <a:effectRef idx="0">
            <a:schemeClr val="accent6"/>
          </a:effectRef>
          <a:fontRef idx="minor">
            <a:schemeClr val="dk1"/>
          </a:fontRef>
        </p:style>
        <p:txBody>
          <a:bodyPr rtlCol="0" anchor="ctr"/>
          <a:lstStyle/>
          <a:p>
            <a:r>
              <a:rPr lang="pt-BR" sz="2000" b="1" dirty="0">
                <a:solidFill>
                  <a:srgbClr val="FF0000"/>
                </a:solidFill>
                <a:latin typeface="Times New Roman" panose="02020603050405020304" pitchFamily="18" charset="0"/>
                <a:cs typeface="Times New Roman" panose="02020603050405020304" pitchFamily="18" charset="0"/>
              </a:rPr>
              <a:t>3 cô gái, gan dạ, dũng cảm, hồn nhiên, tươi trẻ, lạc quan</a:t>
            </a:r>
            <a:r>
              <a:rPr lang="pt-BR" sz="2000" b="1" dirty="0">
                <a:solidFill>
                  <a:srgbClr val="FF0000"/>
                </a:solidFill>
              </a:rPr>
              <a:t>. </a:t>
            </a:r>
            <a:endParaRPr lang="en-US" sz="2000" b="1" dirty="0">
              <a:solidFill>
                <a:srgbClr val="FF0000"/>
              </a:solidFill>
              <a:latin typeface="Times New Roman" panose="02020603050405020304" pitchFamily="18" charset="0"/>
              <a:cs typeface="Times New Roman" panose="02020603050405020304" pitchFamily="18" charset="0"/>
            </a:endParaRPr>
          </a:p>
        </p:txBody>
      </p:sp>
      <p:cxnSp>
        <p:nvCxnSpPr>
          <p:cNvPr id="32" name="Straight Arrow Connector 31"/>
          <p:cNvCxnSpPr/>
          <p:nvPr/>
        </p:nvCxnSpPr>
        <p:spPr>
          <a:xfrm>
            <a:off x="5380116" y="4501138"/>
            <a:ext cx="428278" cy="1075144"/>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5" name="Rounded Rectangle 34"/>
          <p:cNvSpPr/>
          <p:nvPr/>
        </p:nvSpPr>
        <p:spPr>
          <a:xfrm>
            <a:off x="5048519" y="5527608"/>
            <a:ext cx="7016102" cy="1260366"/>
          </a:xfrm>
          <a:prstGeom prst="roundRect">
            <a:avLst>
              <a:gd name="adj" fmla="val 14982"/>
            </a:avLst>
          </a:prstGeom>
          <a:ln w="57150"/>
        </p:spPr>
        <p:style>
          <a:lnRef idx="2">
            <a:schemeClr val="accent6"/>
          </a:lnRef>
          <a:fillRef idx="1">
            <a:schemeClr val="lt1"/>
          </a:fillRef>
          <a:effectRef idx="0">
            <a:schemeClr val="accent6"/>
          </a:effectRef>
          <a:fontRef idx="minor">
            <a:schemeClr val="dk1"/>
          </a:fontRef>
        </p:style>
        <p:txBody>
          <a:bodyPr rtlCol="0" anchor="ctr"/>
          <a:lstStyle/>
          <a:p>
            <a:r>
              <a:rPr lang="en-US" b="1" dirty="0" err="1">
                <a:latin typeface="Times New Roman" panose="02020603050405020304" pitchFamily="18" charset="0"/>
                <a:cs typeface="Times New Roman" panose="02020603050405020304" pitchFamily="18" charset="0"/>
              </a:rPr>
              <a:t>Nho</a:t>
            </a:r>
            <a:r>
              <a:rPr lang="en-US" b="1" dirty="0">
                <a:latin typeface="Times New Roman" panose="02020603050405020304" pitchFamily="18" charset="0"/>
                <a:cs typeface="Times New Roman" panose="02020603050405020304" pitchFamily="18" charset="0"/>
              </a:rPr>
              <a:t>: </a:t>
            </a:r>
          </a:p>
          <a:p>
            <a:pPr>
              <a:buFontTx/>
              <a:buChar char="-"/>
            </a:pPr>
            <a:r>
              <a:rPr lang="en-US" b="1" dirty="0" err="1">
                <a:latin typeface="Times New Roman" panose="02020603050405020304" pitchFamily="18" charset="0"/>
                <a:cs typeface="Times New Roman" panose="02020603050405020304" pitchFamily="18" charset="0"/>
              </a:rPr>
              <a:t>Nhỏ</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tuổi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nhất</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mát</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mẻ</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như</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một</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que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kem</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trắng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cáu</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cổ</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tròn</a:t>
            </a:r>
            <a:r>
              <a:rPr lang="en-US" b="1" dirty="0">
                <a:latin typeface="Times New Roman" panose="02020603050405020304" pitchFamily="18" charset="0"/>
                <a:cs typeface="Times New Roman" panose="02020603050405020304" pitchFamily="18" charset="0"/>
              </a:rPr>
              <a:t> </a:t>
            </a:r>
            <a:r>
              <a:rPr lang="pt-BR" b="1" dirty="0">
                <a:latin typeface="Times New Roman" panose="02020603050405020304" pitchFamily="18" charset="0"/>
                <a:cs typeface="Times New Roman" panose="02020603050405020304" pitchFamily="18" charset="0"/>
              </a:rPr>
              <a:t>và những chiếc cúc áo nhỏ nhắn </a:t>
            </a:r>
            <a:endParaRPr lang="en-US" b="1" dirty="0">
              <a:latin typeface="Times New Roman" panose="02020603050405020304" pitchFamily="18" charset="0"/>
              <a:cs typeface="Times New Roman" panose="02020603050405020304" pitchFamily="18" charset="0"/>
            </a:endParaRPr>
          </a:p>
          <a:p>
            <a:pPr>
              <a:buFontTx/>
              <a:buChar char="-"/>
            </a:pPr>
            <a:r>
              <a:rPr lang="en-US" b="1" dirty="0" err="1">
                <a:latin typeface="Times New Roman" panose="02020603050405020304" pitchFamily="18" charset="0"/>
                <a:cs typeface="Times New Roman" panose="02020603050405020304" pitchFamily="18" charset="0"/>
              </a:rPr>
              <a:t>Thích</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tắm</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suối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và</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ăn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kẹo</a:t>
            </a:r>
            <a:endParaRPr lang="en-US" b="1"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Gan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dạ</a:t>
            </a:r>
            <a:r>
              <a:rPr lang="en-US" b="1" dirty="0">
                <a:latin typeface="Times New Roman" panose="02020603050405020304" pitchFamily="18" charset="0"/>
                <a:cs typeface="Times New Roman" panose="02020603050405020304" pitchFamily="18" charset="0"/>
              </a:rPr>
              <a:t>, dung </a:t>
            </a:r>
            <a:r>
              <a:rPr lang="en-US" b="1" dirty="0" err="1">
                <a:latin typeface="Times New Roman" panose="02020603050405020304" pitchFamily="18" charset="0"/>
                <a:cs typeface="Times New Roman" panose="02020603050405020304" pitchFamily="18" charset="0"/>
              </a:rPr>
              <a:t>cảm</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trong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công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việc</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bị</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thương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trong</a:t>
            </a:r>
            <a:r>
              <a:rPr lang="en-US" b="1" dirty="0">
                <a:latin typeface="Times New Roman" panose="02020603050405020304" pitchFamily="18" charset="0"/>
                <a:cs typeface="Times New Roman" panose="02020603050405020304" pitchFamily="18" charset="0"/>
              </a:rPr>
              <a:t> 1 </a:t>
            </a:r>
            <a:r>
              <a:rPr lang="en-US" b="1" dirty="0" err="1">
                <a:latin typeface="Times New Roman" panose="02020603050405020304" pitchFamily="18" charset="0"/>
                <a:cs typeface="Times New Roman" panose="02020603050405020304" pitchFamily="18" charset="0"/>
              </a:rPr>
              <a:t>lần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phá</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bom</a:t>
            </a:r>
            <a:endParaRPr lang="en-US" b="1" dirty="0">
              <a:latin typeface="Times New Roman" panose="02020603050405020304" pitchFamily="18" charset="0"/>
              <a:cs typeface="Times New Roman" panose="02020603050405020304" pitchFamily="18" charset="0"/>
            </a:endParaRPr>
          </a:p>
        </p:txBody>
      </p:sp>
      <p:cxnSp>
        <p:nvCxnSpPr>
          <p:cNvPr id="43" name="Straight Arrow Connector 42"/>
          <p:cNvCxnSpPr/>
          <p:nvPr/>
        </p:nvCxnSpPr>
        <p:spPr>
          <a:xfrm flipH="1">
            <a:off x="4470159" y="4933901"/>
            <a:ext cx="603180" cy="747601"/>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8" name="Rounded Rectangle 47"/>
          <p:cNvSpPr/>
          <p:nvPr/>
        </p:nvSpPr>
        <p:spPr>
          <a:xfrm>
            <a:off x="216008" y="5025900"/>
            <a:ext cx="4227869" cy="1759138"/>
          </a:xfrm>
          <a:prstGeom prst="roundRect">
            <a:avLst/>
          </a:prstGeom>
          <a:ln w="57150"/>
        </p:spPr>
        <p:style>
          <a:lnRef idx="2">
            <a:schemeClr val="accent6"/>
          </a:lnRef>
          <a:fillRef idx="1">
            <a:schemeClr val="lt1"/>
          </a:fillRef>
          <a:effectRef idx="0">
            <a:schemeClr val="accent6"/>
          </a:effectRef>
          <a:fontRef idx="minor">
            <a:schemeClr val="dk1"/>
          </a:fontRef>
        </p:style>
        <p:txBody>
          <a:bodyPr rtlCol="0" anchor="ctr"/>
          <a:lstStyle/>
          <a:p>
            <a:pPr algn="just"/>
            <a:r>
              <a:rPr lang="pt-BR" sz="2000" b="1" dirty="0">
                <a:latin typeface="Times New Roman" panose="02020603050405020304" pitchFamily="18" charset="0"/>
                <a:cs typeface="Times New Roman" panose="02020603050405020304" pitchFamily="18" charset="0"/>
              </a:rPr>
              <a:t>- trẻ trung, cô học sinh thành phố, nhạy cảm và hồn nhiên, thích mơ mộng và hay sống với những kỉ niệm của tuổi thiếu nữ vô từ về gia đình và về thành phố của mình </a:t>
            </a:r>
            <a:endParaRPr lang="en-US"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00587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1000"/>
                                        <p:tgtEl>
                                          <p:spTgt spid="7"/>
                                        </p:tgtEl>
                                      </p:cBhvr>
                                    </p:animEffect>
                                    <p:anim calcmode="lin" valueType="num">
                                      <p:cBhvr>
                                        <p:cTn id="18" dur="1000" fill="hold"/>
                                        <p:tgtEl>
                                          <p:spTgt spid="7"/>
                                        </p:tgtEl>
                                        <p:attrNameLst>
                                          <p:attrName>ppt_x</p:attrName>
                                        </p:attrNameLst>
                                      </p:cBhvr>
                                      <p:tavLst>
                                        <p:tav tm="0">
                                          <p:val>
                                            <p:strVal val="#ppt_x"/>
                                          </p:val>
                                        </p:tav>
                                        <p:tav tm="100000">
                                          <p:val>
                                            <p:strVal val="#ppt_x"/>
                                          </p:val>
                                        </p:tav>
                                      </p:tavLst>
                                    </p:anim>
                                    <p:anim calcmode="lin" valueType="num">
                                      <p:cBhvr>
                                        <p:cTn id="1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fade">
                                      <p:cBhvr>
                                        <p:cTn id="24" dur="1000"/>
                                        <p:tgtEl>
                                          <p:spTgt spid="8"/>
                                        </p:tgtEl>
                                      </p:cBhvr>
                                    </p:animEffect>
                                    <p:anim calcmode="lin" valueType="num">
                                      <p:cBhvr>
                                        <p:cTn id="25" dur="1000" fill="hold"/>
                                        <p:tgtEl>
                                          <p:spTgt spid="8"/>
                                        </p:tgtEl>
                                        <p:attrNameLst>
                                          <p:attrName>ppt_x</p:attrName>
                                        </p:attrNameLst>
                                      </p:cBhvr>
                                      <p:tavLst>
                                        <p:tav tm="0">
                                          <p:val>
                                            <p:strVal val="#ppt_x"/>
                                          </p:val>
                                        </p:tav>
                                        <p:tav tm="100000">
                                          <p:val>
                                            <p:strVal val="#ppt_x"/>
                                          </p:val>
                                        </p:tav>
                                      </p:tavLst>
                                    </p:anim>
                                    <p:anim calcmode="lin" valueType="num">
                                      <p:cBhvr>
                                        <p:cTn id="26" dur="1000" fill="hold"/>
                                        <p:tgtEl>
                                          <p:spTgt spid="8"/>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9"/>
                                        </p:tgtEl>
                                        <p:attrNameLst>
                                          <p:attrName>style.visibility</p:attrName>
                                        </p:attrNameLst>
                                      </p:cBhvr>
                                      <p:to>
                                        <p:strVal val="visible"/>
                                      </p:to>
                                    </p:set>
                                    <p:animEffect transition="in" filter="fade">
                                      <p:cBhvr>
                                        <p:cTn id="29" dur="1000"/>
                                        <p:tgtEl>
                                          <p:spTgt spid="9"/>
                                        </p:tgtEl>
                                      </p:cBhvr>
                                    </p:animEffect>
                                    <p:anim calcmode="lin" valueType="num">
                                      <p:cBhvr>
                                        <p:cTn id="30" dur="1000" fill="hold"/>
                                        <p:tgtEl>
                                          <p:spTgt spid="9"/>
                                        </p:tgtEl>
                                        <p:attrNameLst>
                                          <p:attrName>ppt_x</p:attrName>
                                        </p:attrNameLst>
                                      </p:cBhvr>
                                      <p:tavLst>
                                        <p:tav tm="0">
                                          <p:val>
                                            <p:strVal val="#ppt_x"/>
                                          </p:val>
                                        </p:tav>
                                        <p:tav tm="100000">
                                          <p:val>
                                            <p:strVal val="#ppt_x"/>
                                          </p:val>
                                        </p:tav>
                                      </p:tavLst>
                                    </p:anim>
                                    <p:anim calcmode="lin" valueType="num">
                                      <p:cBhvr>
                                        <p:cTn id="31"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21"/>
                                        </p:tgtEl>
                                        <p:attrNameLst>
                                          <p:attrName>style.visibility</p:attrName>
                                        </p:attrNameLst>
                                      </p:cBhvr>
                                      <p:to>
                                        <p:strVal val="visible"/>
                                      </p:to>
                                    </p:set>
                                    <p:animEffect transition="in" filter="fade">
                                      <p:cBhvr>
                                        <p:cTn id="36" dur="1000"/>
                                        <p:tgtEl>
                                          <p:spTgt spid="21"/>
                                        </p:tgtEl>
                                      </p:cBhvr>
                                    </p:animEffect>
                                    <p:anim calcmode="lin" valueType="num">
                                      <p:cBhvr>
                                        <p:cTn id="37" dur="1000" fill="hold"/>
                                        <p:tgtEl>
                                          <p:spTgt spid="21"/>
                                        </p:tgtEl>
                                        <p:attrNameLst>
                                          <p:attrName>ppt_x</p:attrName>
                                        </p:attrNameLst>
                                      </p:cBhvr>
                                      <p:tavLst>
                                        <p:tav tm="0">
                                          <p:val>
                                            <p:strVal val="#ppt_x"/>
                                          </p:val>
                                        </p:tav>
                                        <p:tav tm="100000">
                                          <p:val>
                                            <p:strVal val="#ppt_x"/>
                                          </p:val>
                                        </p:tav>
                                      </p:tavLst>
                                    </p:anim>
                                    <p:anim calcmode="lin" valueType="num">
                                      <p:cBhvr>
                                        <p:cTn id="38" dur="1000" fill="hold"/>
                                        <p:tgtEl>
                                          <p:spTgt spid="21"/>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0"/>
                                  </p:stCondLst>
                                  <p:childTnLst>
                                    <p:set>
                                      <p:cBhvr>
                                        <p:cTn id="40" dur="1" fill="hold">
                                          <p:stCondLst>
                                            <p:cond delay="0"/>
                                          </p:stCondLst>
                                        </p:cTn>
                                        <p:tgtEl>
                                          <p:spTgt spid="26"/>
                                        </p:tgtEl>
                                        <p:attrNameLst>
                                          <p:attrName>style.visibility</p:attrName>
                                        </p:attrNameLst>
                                      </p:cBhvr>
                                      <p:to>
                                        <p:strVal val="visible"/>
                                      </p:to>
                                    </p:set>
                                    <p:animEffect transition="in" filter="fade">
                                      <p:cBhvr>
                                        <p:cTn id="41" dur="1000"/>
                                        <p:tgtEl>
                                          <p:spTgt spid="26"/>
                                        </p:tgtEl>
                                      </p:cBhvr>
                                    </p:animEffect>
                                    <p:anim calcmode="lin" valueType="num">
                                      <p:cBhvr>
                                        <p:cTn id="42" dur="1000" fill="hold"/>
                                        <p:tgtEl>
                                          <p:spTgt spid="26"/>
                                        </p:tgtEl>
                                        <p:attrNameLst>
                                          <p:attrName>ppt_x</p:attrName>
                                        </p:attrNameLst>
                                      </p:cBhvr>
                                      <p:tavLst>
                                        <p:tav tm="0">
                                          <p:val>
                                            <p:strVal val="#ppt_x"/>
                                          </p:val>
                                        </p:tav>
                                        <p:tav tm="100000">
                                          <p:val>
                                            <p:strVal val="#ppt_x"/>
                                          </p:val>
                                        </p:tav>
                                      </p:tavLst>
                                    </p:anim>
                                    <p:anim calcmode="lin" valueType="num">
                                      <p:cBhvr>
                                        <p:cTn id="43"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nodeType="clickEffect">
                                  <p:stCondLst>
                                    <p:cond delay="0"/>
                                  </p:stCondLst>
                                  <p:childTnLst>
                                    <p:set>
                                      <p:cBhvr>
                                        <p:cTn id="47" dur="1" fill="hold">
                                          <p:stCondLst>
                                            <p:cond delay="0"/>
                                          </p:stCondLst>
                                        </p:cTn>
                                        <p:tgtEl>
                                          <p:spTgt spid="10"/>
                                        </p:tgtEl>
                                        <p:attrNameLst>
                                          <p:attrName>style.visibility</p:attrName>
                                        </p:attrNameLst>
                                      </p:cBhvr>
                                      <p:to>
                                        <p:strVal val="visible"/>
                                      </p:to>
                                    </p:set>
                                    <p:animEffect transition="in" filter="fade">
                                      <p:cBhvr>
                                        <p:cTn id="48" dur="1000"/>
                                        <p:tgtEl>
                                          <p:spTgt spid="10"/>
                                        </p:tgtEl>
                                      </p:cBhvr>
                                    </p:animEffect>
                                    <p:anim calcmode="lin" valueType="num">
                                      <p:cBhvr>
                                        <p:cTn id="49" dur="1000" fill="hold"/>
                                        <p:tgtEl>
                                          <p:spTgt spid="10"/>
                                        </p:tgtEl>
                                        <p:attrNameLst>
                                          <p:attrName>ppt_x</p:attrName>
                                        </p:attrNameLst>
                                      </p:cBhvr>
                                      <p:tavLst>
                                        <p:tav tm="0">
                                          <p:val>
                                            <p:strVal val="#ppt_x"/>
                                          </p:val>
                                        </p:tav>
                                        <p:tav tm="100000">
                                          <p:val>
                                            <p:strVal val="#ppt_x"/>
                                          </p:val>
                                        </p:tav>
                                      </p:tavLst>
                                    </p:anim>
                                    <p:anim calcmode="lin" valueType="num">
                                      <p:cBhvr>
                                        <p:cTn id="50" dur="1000" fill="hold"/>
                                        <p:tgtEl>
                                          <p:spTgt spid="10"/>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12"/>
                                        </p:tgtEl>
                                        <p:attrNameLst>
                                          <p:attrName>style.visibility</p:attrName>
                                        </p:attrNameLst>
                                      </p:cBhvr>
                                      <p:to>
                                        <p:strVal val="visible"/>
                                      </p:to>
                                    </p:set>
                                    <p:animEffect transition="in" filter="fade">
                                      <p:cBhvr>
                                        <p:cTn id="53" dur="1000"/>
                                        <p:tgtEl>
                                          <p:spTgt spid="12"/>
                                        </p:tgtEl>
                                      </p:cBhvr>
                                    </p:animEffect>
                                    <p:anim calcmode="lin" valueType="num">
                                      <p:cBhvr>
                                        <p:cTn id="54" dur="1000" fill="hold"/>
                                        <p:tgtEl>
                                          <p:spTgt spid="12"/>
                                        </p:tgtEl>
                                        <p:attrNameLst>
                                          <p:attrName>ppt_x</p:attrName>
                                        </p:attrNameLst>
                                      </p:cBhvr>
                                      <p:tavLst>
                                        <p:tav tm="0">
                                          <p:val>
                                            <p:strVal val="#ppt_x"/>
                                          </p:val>
                                        </p:tav>
                                        <p:tav tm="100000">
                                          <p:val>
                                            <p:strVal val="#ppt_x"/>
                                          </p:val>
                                        </p:tav>
                                      </p:tavLst>
                                    </p:anim>
                                    <p:anim calcmode="lin" valueType="num">
                                      <p:cBhvr>
                                        <p:cTn id="55"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42" presetClass="entr" presetSubtype="0" fill="hold" nodeType="clickEffect">
                                  <p:stCondLst>
                                    <p:cond delay="0"/>
                                  </p:stCondLst>
                                  <p:childTnLst>
                                    <p:set>
                                      <p:cBhvr>
                                        <p:cTn id="59" dur="1" fill="hold">
                                          <p:stCondLst>
                                            <p:cond delay="0"/>
                                          </p:stCondLst>
                                        </p:cTn>
                                        <p:tgtEl>
                                          <p:spTgt spid="13"/>
                                        </p:tgtEl>
                                        <p:attrNameLst>
                                          <p:attrName>style.visibility</p:attrName>
                                        </p:attrNameLst>
                                      </p:cBhvr>
                                      <p:to>
                                        <p:strVal val="visible"/>
                                      </p:to>
                                    </p:set>
                                    <p:animEffect transition="in" filter="fade">
                                      <p:cBhvr>
                                        <p:cTn id="60" dur="1000"/>
                                        <p:tgtEl>
                                          <p:spTgt spid="13"/>
                                        </p:tgtEl>
                                      </p:cBhvr>
                                    </p:animEffect>
                                    <p:anim calcmode="lin" valueType="num">
                                      <p:cBhvr>
                                        <p:cTn id="61" dur="1000" fill="hold"/>
                                        <p:tgtEl>
                                          <p:spTgt spid="13"/>
                                        </p:tgtEl>
                                        <p:attrNameLst>
                                          <p:attrName>ppt_x</p:attrName>
                                        </p:attrNameLst>
                                      </p:cBhvr>
                                      <p:tavLst>
                                        <p:tav tm="0">
                                          <p:val>
                                            <p:strVal val="#ppt_x"/>
                                          </p:val>
                                        </p:tav>
                                        <p:tav tm="100000">
                                          <p:val>
                                            <p:strVal val="#ppt_x"/>
                                          </p:val>
                                        </p:tav>
                                      </p:tavLst>
                                    </p:anim>
                                    <p:anim calcmode="lin" valueType="num">
                                      <p:cBhvr>
                                        <p:cTn id="62" dur="1000" fill="hold"/>
                                        <p:tgtEl>
                                          <p:spTgt spid="13"/>
                                        </p:tgtEl>
                                        <p:attrNameLst>
                                          <p:attrName>ppt_y</p:attrName>
                                        </p:attrNameLst>
                                      </p:cBhvr>
                                      <p:tavLst>
                                        <p:tav tm="0">
                                          <p:val>
                                            <p:strVal val="#ppt_y+.1"/>
                                          </p:val>
                                        </p:tav>
                                        <p:tav tm="100000">
                                          <p:val>
                                            <p:strVal val="#ppt_y"/>
                                          </p:val>
                                        </p:tav>
                                      </p:tavLst>
                                    </p:anim>
                                  </p:childTnLst>
                                </p:cTn>
                              </p:par>
                              <p:par>
                                <p:cTn id="63" presetID="42" presetClass="entr" presetSubtype="0" fill="hold" grpId="0" nodeType="withEffect">
                                  <p:stCondLst>
                                    <p:cond delay="0"/>
                                  </p:stCondLst>
                                  <p:childTnLst>
                                    <p:set>
                                      <p:cBhvr>
                                        <p:cTn id="64" dur="1" fill="hold">
                                          <p:stCondLst>
                                            <p:cond delay="0"/>
                                          </p:stCondLst>
                                        </p:cTn>
                                        <p:tgtEl>
                                          <p:spTgt spid="15"/>
                                        </p:tgtEl>
                                        <p:attrNameLst>
                                          <p:attrName>style.visibility</p:attrName>
                                        </p:attrNameLst>
                                      </p:cBhvr>
                                      <p:to>
                                        <p:strVal val="visible"/>
                                      </p:to>
                                    </p:set>
                                    <p:animEffect transition="in" filter="fade">
                                      <p:cBhvr>
                                        <p:cTn id="65" dur="1000"/>
                                        <p:tgtEl>
                                          <p:spTgt spid="15"/>
                                        </p:tgtEl>
                                      </p:cBhvr>
                                    </p:animEffect>
                                    <p:anim calcmode="lin" valueType="num">
                                      <p:cBhvr>
                                        <p:cTn id="66" dur="1000" fill="hold"/>
                                        <p:tgtEl>
                                          <p:spTgt spid="15"/>
                                        </p:tgtEl>
                                        <p:attrNameLst>
                                          <p:attrName>ppt_x</p:attrName>
                                        </p:attrNameLst>
                                      </p:cBhvr>
                                      <p:tavLst>
                                        <p:tav tm="0">
                                          <p:val>
                                            <p:strVal val="#ppt_x"/>
                                          </p:val>
                                        </p:tav>
                                        <p:tav tm="100000">
                                          <p:val>
                                            <p:strVal val="#ppt_x"/>
                                          </p:val>
                                        </p:tav>
                                      </p:tavLst>
                                    </p:anim>
                                    <p:anim calcmode="lin" valueType="num">
                                      <p:cBhvr>
                                        <p:cTn id="67"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42" presetClass="entr" presetSubtype="0" fill="hold" nodeType="clickEffect">
                                  <p:stCondLst>
                                    <p:cond delay="0"/>
                                  </p:stCondLst>
                                  <p:childTnLst>
                                    <p:set>
                                      <p:cBhvr>
                                        <p:cTn id="71" dur="1" fill="hold">
                                          <p:stCondLst>
                                            <p:cond delay="0"/>
                                          </p:stCondLst>
                                        </p:cTn>
                                        <p:tgtEl>
                                          <p:spTgt spid="20"/>
                                        </p:tgtEl>
                                        <p:attrNameLst>
                                          <p:attrName>style.visibility</p:attrName>
                                        </p:attrNameLst>
                                      </p:cBhvr>
                                      <p:to>
                                        <p:strVal val="visible"/>
                                      </p:to>
                                    </p:set>
                                    <p:animEffect transition="in" filter="fade">
                                      <p:cBhvr>
                                        <p:cTn id="72" dur="1000"/>
                                        <p:tgtEl>
                                          <p:spTgt spid="20"/>
                                        </p:tgtEl>
                                      </p:cBhvr>
                                    </p:animEffect>
                                    <p:anim calcmode="lin" valueType="num">
                                      <p:cBhvr>
                                        <p:cTn id="73" dur="1000" fill="hold"/>
                                        <p:tgtEl>
                                          <p:spTgt spid="20"/>
                                        </p:tgtEl>
                                        <p:attrNameLst>
                                          <p:attrName>ppt_x</p:attrName>
                                        </p:attrNameLst>
                                      </p:cBhvr>
                                      <p:tavLst>
                                        <p:tav tm="0">
                                          <p:val>
                                            <p:strVal val="#ppt_x"/>
                                          </p:val>
                                        </p:tav>
                                        <p:tav tm="100000">
                                          <p:val>
                                            <p:strVal val="#ppt_x"/>
                                          </p:val>
                                        </p:tav>
                                      </p:tavLst>
                                    </p:anim>
                                    <p:anim calcmode="lin" valueType="num">
                                      <p:cBhvr>
                                        <p:cTn id="74" dur="1000" fill="hold"/>
                                        <p:tgtEl>
                                          <p:spTgt spid="20"/>
                                        </p:tgtEl>
                                        <p:attrNameLst>
                                          <p:attrName>ppt_y</p:attrName>
                                        </p:attrNameLst>
                                      </p:cBhvr>
                                      <p:tavLst>
                                        <p:tav tm="0">
                                          <p:val>
                                            <p:strVal val="#ppt_y+.1"/>
                                          </p:val>
                                        </p:tav>
                                        <p:tav tm="100000">
                                          <p:val>
                                            <p:strVal val="#ppt_y"/>
                                          </p:val>
                                        </p:tav>
                                      </p:tavLst>
                                    </p:anim>
                                  </p:childTnLst>
                                </p:cTn>
                              </p:par>
                              <p:par>
                                <p:cTn id="75" presetID="42" presetClass="entr" presetSubtype="0" fill="hold" grpId="0" nodeType="withEffect">
                                  <p:stCondLst>
                                    <p:cond delay="0"/>
                                  </p:stCondLst>
                                  <p:childTnLst>
                                    <p:set>
                                      <p:cBhvr>
                                        <p:cTn id="76" dur="1" fill="hold">
                                          <p:stCondLst>
                                            <p:cond delay="0"/>
                                          </p:stCondLst>
                                        </p:cTn>
                                        <p:tgtEl>
                                          <p:spTgt spid="23"/>
                                        </p:tgtEl>
                                        <p:attrNameLst>
                                          <p:attrName>style.visibility</p:attrName>
                                        </p:attrNameLst>
                                      </p:cBhvr>
                                      <p:to>
                                        <p:strVal val="visible"/>
                                      </p:to>
                                    </p:set>
                                    <p:animEffect transition="in" filter="fade">
                                      <p:cBhvr>
                                        <p:cTn id="77" dur="1000"/>
                                        <p:tgtEl>
                                          <p:spTgt spid="23"/>
                                        </p:tgtEl>
                                      </p:cBhvr>
                                    </p:animEffect>
                                    <p:anim calcmode="lin" valueType="num">
                                      <p:cBhvr>
                                        <p:cTn id="78" dur="1000" fill="hold"/>
                                        <p:tgtEl>
                                          <p:spTgt spid="23"/>
                                        </p:tgtEl>
                                        <p:attrNameLst>
                                          <p:attrName>ppt_x</p:attrName>
                                        </p:attrNameLst>
                                      </p:cBhvr>
                                      <p:tavLst>
                                        <p:tav tm="0">
                                          <p:val>
                                            <p:strVal val="#ppt_x"/>
                                          </p:val>
                                        </p:tav>
                                        <p:tav tm="100000">
                                          <p:val>
                                            <p:strVal val="#ppt_x"/>
                                          </p:val>
                                        </p:tav>
                                      </p:tavLst>
                                    </p:anim>
                                    <p:anim calcmode="lin" valueType="num">
                                      <p:cBhvr>
                                        <p:cTn id="79"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nodeType="clickEffect">
                                  <p:stCondLst>
                                    <p:cond delay="0"/>
                                  </p:stCondLst>
                                  <p:childTnLst>
                                    <p:set>
                                      <p:cBhvr>
                                        <p:cTn id="83" dur="1" fill="hold">
                                          <p:stCondLst>
                                            <p:cond delay="0"/>
                                          </p:stCondLst>
                                        </p:cTn>
                                        <p:tgtEl>
                                          <p:spTgt spid="30"/>
                                        </p:tgtEl>
                                        <p:attrNameLst>
                                          <p:attrName>style.visibility</p:attrName>
                                        </p:attrNameLst>
                                      </p:cBhvr>
                                      <p:to>
                                        <p:strVal val="visible"/>
                                      </p:to>
                                    </p:set>
                                    <p:animEffect transition="in" filter="fade">
                                      <p:cBhvr>
                                        <p:cTn id="84" dur="1000"/>
                                        <p:tgtEl>
                                          <p:spTgt spid="30"/>
                                        </p:tgtEl>
                                      </p:cBhvr>
                                    </p:animEffect>
                                    <p:anim calcmode="lin" valueType="num">
                                      <p:cBhvr>
                                        <p:cTn id="85" dur="1000" fill="hold"/>
                                        <p:tgtEl>
                                          <p:spTgt spid="30"/>
                                        </p:tgtEl>
                                        <p:attrNameLst>
                                          <p:attrName>ppt_x</p:attrName>
                                        </p:attrNameLst>
                                      </p:cBhvr>
                                      <p:tavLst>
                                        <p:tav tm="0">
                                          <p:val>
                                            <p:strVal val="#ppt_x"/>
                                          </p:val>
                                        </p:tav>
                                        <p:tav tm="100000">
                                          <p:val>
                                            <p:strVal val="#ppt_x"/>
                                          </p:val>
                                        </p:tav>
                                      </p:tavLst>
                                    </p:anim>
                                    <p:anim calcmode="lin" valueType="num">
                                      <p:cBhvr>
                                        <p:cTn id="86" dur="1000" fill="hold"/>
                                        <p:tgtEl>
                                          <p:spTgt spid="30"/>
                                        </p:tgtEl>
                                        <p:attrNameLst>
                                          <p:attrName>ppt_y</p:attrName>
                                        </p:attrNameLst>
                                      </p:cBhvr>
                                      <p:tavLst>
                                        <p:tav tm="0">
                                          <p:val>
                                            <p:strVal val="#ppt_y+.1"/>
                                          </p:val>
                                        </p:tav>
                                        <p:tav tm="100000">
                                          <p:val>
                                            <p:strVal val="#ppt_y"/>
                                          </p:val>
                                        </p:tav>
                                      </p:tavLst>
                                    </p:anim>
                                  </p:childTnLst>
                                </p:cTn>
                              </p:par>
                              <p:par>
                                <p:cTn id="87" presetID="42" presetClass="entr" presetSubtype="0" fill="hold" grpId="0" nodeType="withEffect">
                                  <p:stCondLst>
                                    <p:cond delay="0"/>
                                  </p:stCondLst>
                                  <p:childTnLst>
                                    <p:set>
                                      <p:cBhvr>
                                        <p:cTn id="88" dur="1" fill="hold">
                                          <p:stCondLst>
                                            <p:cond delay="0"/>
                                          </p:stCondLst>
                                        </p:cTn>
                                        <p:tgtEl>
                                          <p:spTgt spid="31"/>
                                        </p:tgtEl>
                                        <p:attrNameLst>
                                          <p:attrName>style.visibility</p:attrName>
                                        </p:attrNameLst>
                                      </p:cBhvr>
                                      <p:to>
                                        <p:strVal val="visible"/>
                                      </p:to>
                                    </p:set>
                                    <p:animEffect transition="in" filter="fade">
                                      <p:cBhvr>
                                        <p:cTn id="89" dur="1000"/>
                                        <p:tgtEl>
                                          <p:spTgt spid="31"/>
                                        </p:tgtEl>
                                      </p:cBhvr>
                                    </p:animEffect>
                                    <p:anim calcmode="lin" valueType="num">
                                      <p:cBhvr>
                                        <p:cTn id="90" dur="1000" fill="hold"/>
                                        <p:tgtEl>
                                          <p:spTgt spid="31"/>
                                        </p:tgtEl>
                                        <p:attrNameLst>
                                          <p:attrName>ppt_x</p:attrName>
                                        </p:attrNameLst>
                                      </p:cBhvr>
                                      <p:tavLst>
                                        <p:tav tm="0">
                                          <p:val>
                                            <p:strVal val="#ppt_x"/>
                                          </p:val>
                                        </p:tav>
                                        <p:tav tm="100000">
                                          <p:val>
                                            <p:strVal val="#ppt_x"/>
                                          </p:val>
                                        </p:tav>
                                      </p:tavLst>
                                    </p:anim>
                                    <p:anim calcmode="lin" valueType="num">
                                      <p:cBhvr>
                                        <p:cTn id="91"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par>
                    <p:cTn id="92" fill="hold">
                      <p:stCondLst>
                        <p:cond delay="indefinite"/>
                      </p:stCondLst>
                      <p:childTnLst>
                        <p:par>
                          <p:cTn id="93" fill="hold">
                            <p:stCondLst>
                              <p:cond delay="0"/>
                            </p:stCondLst>
                            <p:childTnLst>
                              <p:par>
                                <p:cTn id="94" presetID="42" presetClass="entr" presetSubtype="0" fill="hold" nodeType="clickEffect">
                                  <p:stCondLst>
                                    <p:cond delay="0"/>
                                  </p:stCondLst>
                                  <p:childTnLst>
                                    <p:set>
                                      <p:cBhvr>
                                        <p:cTn id="95" dur="1" fill="hold">
                                          <p:stCondLst>
                                            <p:cond delay="0"/>
                                          </p:stCondLst>
                                        </p:cTn>
                                        <p:tgtEl>
                                          <p:spTgt spid="16"/>
                                        </p:tgtEl>
                                        <p:attrNameLst>
                                          <p:attrName>style.visibility</p:attrName>
                                        </p:attrNameLst>
                                      </p:cBhvr>
                                      <p:to>
                                        <p:strVal val="visible"/>
                                      </p:to>
                                    </p:set>
                                    <p:animEffect transition="in" filter="fade">
                                      <p:cBhvr>
                                        <p:cTn id="96" dur="1000"/>
                                        <p:tgtEl>
                                          <p:spTgt spid="16"/>
                                        </p:tgtEl>
                                      </p:cBhvr>
                                    </p:animEffect>
                                    <p:anim calcmode="lin" valueType="num">
                                      <p:cBhvr>
                                        <p:cTn id="97" dur="1000" fill="hold"/>
                                        <p:tgtEl>
                                          <p:spTgt spid="16"/>
                                        </p:tgtEl>
                                        <p:attrNameLst>
                                          <p:attrName>ppt_x</p:attrName>
                                        </p:attrNameLst>
                                      </p:cBhvr>
                                      <p:tavLst>
                                        <p:tav tm="0">
                                          <p:val>
                                            <p:strVal val="#ppt_x"/>
                                          </p:val>
                                        </p:tav>
                                        <p:tav tm="100000">
                                          <p:val>
                                            <p:strVal val="#ppt_x"/>
                                          </p:val>
                                        </p:tav>
                                      </p:tavLst>
                                    </p:anim>
                                    <p:anim calcmode="lin" valueType="num">
                                      <p:cBhvr>
                                        <p:cTn id="98" dur="1000" fill="hold"/>
                                        <p:tgtEl>
                                          <p:spTgt spid="16"/>
                                        </p:tgtEl>
                                        <p:attrNameLst>
                                          <p:attrName>ppt_y</p:attrName>
                                        </p:attrNameLst>
                                      </p:cBhvr>
                                      <p:tavLst>
                                        <p:tav tm="0">
                                          <p:val>
                                            <p:strVal val="#ppt_y+.1"/>
                                          </p:val>
                                        </p:tav>
                                        <p:tav tm="100000">
                                          <p:val>
                                            <p:strVal val="#ppt_y"/>
                                          </p:val>
                                        </p:tav>
                                      </p:tavLst>
                                    </p:anim>
                                  </p:childTnLst>
                                </p:cTn>
                              </p:par>
                              <p:par>
                                <p:cTn id="99" presetID="42" presetClass="entr" presetSubtype="0" fill="hold" grpId="0" nodeType="withEffect">
                                  <p:stCondLst>
                                    <p:cond delay="0"/>
                                  </p:stCondLst>
                                  <p:childTnLst>
                                    <p:set>
                                      <p:cBhvr>
                                        <p:cTn id="100" dur="1" fill="hold">
                                          <p:stCondLst>
                                            <p:cond delay="0"/>
                                          </p:stCondLst>
                                        </p:cTn>
                                        <p:tgtEl>
                                          <p:spTgt spid="19"/>
                                        </p:tgtEl>
                                        <p:attrNameLst>
                                          <p:attrName>style.visibility</p:attrName>
                                        </p:attrNameLst>
                                      </p:cBhvr>
                                      <p:to>
                                        <p:strVal val="visible"/>
                                      </p:to>
                                    </p:set>
                                    <p:animEffect transition="in" filter="fade">
                                      <p:cBhvr>
                                        <p:cTn id="101" dur="1000"/>
                                        <p:tgtEl>
                                          <p:spTgt spid="19"/>
                                        </p:tgtEl>
                                      </p:cBhvr>
                                    </p:animEffect>
                                    <p:anim calcmode="lin" valueType="num">
                                      <p:cBhvr>
                                        <p:cTn id="102" dur="1000" fill="hold"/>
                                        <p:tgtEl>
                                          <p:spTgt spid="19"/>
                                        </p:tgtEl>
                                        <p:attrNameLst>
                                          <p:attrName>ppt_x</p:attrName>
                                        </p:attrNameLst>
                                      </p:cBhvr>
                                      <p:tavLst>
                                        <p:tav tm="0">
                                          <p:val>
                                            <p:strVal val="#ppt_x"/>
                                          </p:val>
                                        </p:tav>
                                        <p:tav tm="100000">
                                          <p:val>
                                            <p:strVal val="#ppt_x"/>
                                          </p:val>
                                        </p:tav>
                                      </p:tavLst>
                                    </p:anim>
                                    <p:anim calcmode="lin" valueType="num">
                                      <p:cBhvr>
                                        <p:cTn id="103"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104" fill="hold">
                      <p:stCondLst>
                        <p:cond delay="indefinite"/>
                      </p:stCondLst>
                      <p:childTnLst>
                        <p:par>
                          <p:cTn id="105" fill="hold">
                            <p:stCondLst>
                              <p:cond delay="0"/>
                            </p:stCondLst>
                            <p:childTnLst>
                              <p:par>
                                <p:cTn id="106" presetID="42" presetClass="entr" presetSubtype="0" fill="hold" nodeType="clickEffect">
                                  <p:stCondLst>
                                    <p:cond delay="0"/>
                                  </p:stCondLst>
                                  <p:childTnLst>
                                    <p:set>
                                      <p:cBhvr>
                                        <p:cTn id="107" dur="1" fill="hold">
                                          <p:stCondLst>
                                            <p:cond delay="0"/>
                                          </p:stCondLst>
                                        </p:cTn>
                                        <p:tgtEl>
                                          <p:spTgt spid="24"/>
                                        </p:tgtEl>
                                        <p:attrNameLst>
                                          <p:attrName>style.visibility</p:attrName>
                                        </p:attrNameLst>
                                      </p:cBhvr>
                                      <p:to>
                                        <p:strVal val="visible"/>
                                      </p:to>
                                    </p:set>
                                    <p:animEffect transition="in" filter="fade">
                                      <p:cBhvr>
                                        <p:cTn id="108" dur="1000"/>
                                        <p:tgtEl>
                                          <p:spTgt spid="24"/>
                                        </p:tgtEl>
                                      </p:cBhvr>
                                    </p:animEffect>
                                    <p:anim calcmode="lin" valueType="num">
                                      <p:cBhvr>
                                        <p:cTn id="109" dur="1000" fill="hold"/>
                                        <p:tgtEl>
                                          <p:spTgt spid="24"/>
                                        </p:tgtEl>
                                        <p:attrNameLst>
                                          <p:attrName>ppt_x</p:attrName>
                                        </p:attrNameLst>
                                      </p:cBhvr>
                                      <p:tavLst>
                                        <p:tav tm="0">
                                          <p:val>
                                            <p:strVal val="#ppt_x"/>
                                          </p:val>
                                        </p:tav>
                                        <p:tav tm="100000">
                                          <p:val>
                                            <p:strVal val="#ppt_x"/>
                                          </p:val>
                                        </p:tav>
                                      </p:tavLst>
                                    </p:anim>
                                    <p:anim calcmode="lin" valueType="num">
                                      <p:cBhvr>
                                        <p:cTn id="110" dur="1000" fill="hold"/>
                                        <p:tgtEl>
                                          <p:spTgt spid="24"/>
                                        </p:tgtEl>
                                        <p:attrNameLst>
                                          <p:attrName>ppt_y</p:attrName>
                                        </p:attrNameLst>
                                      </p:cBhvr>
                                      <p:tavLst>
                                        <p:tav tm="0">
                                          <p:val>
                                            <p:strVal val="#ppt_y+.1"/>
                                          </p:val>
                                        </p:tav>
                                        <p:tav tm="100000">
                                          <p:val>
                                            <p:strVal val="#ppt_y"/>
                                          </p:val>
                                        </p:tav>
                                      </p:tavLst>
                                    </p:anim>
                                  </p:childTnLst>
                                </p:cTn>
                              </p:par>
                              <p:par>
                                <p:cTn id="111" presetID="42" presetClass="entr" presetSubtype="0" fill="hold" grpId="0" nodeType="withEffect">
                                  <p:stCondLst>
                                    <p:cond delay="0"/>
                                  </p:stCondLst>
                                  <p:childTnLst>
                                    <p:set>
                                      <p:cBhvr>
                                        <p:cTn id="112" dur="1" fill="hold">
                                          <p:stCondLst>
                                            <p:cond delay="0"/>
                                          </p:stCondLst>
                                        </p:cTn>
                                        <p:tgtEl>
                                          <p:spTgt spid="25"/>
                                        </p:tgtEl>
                                        <p:attrNameLst>
                                          <p:attrName>style.visibility</p:attrName>
                                        </p:attrNameLst>
                                      </p:cBhvr>
                                      <p:to>
                                        <p:strVal val="visible"/>
                                      </p:to>
                                    </p:set>
                                    <p:animEffect transition="in" filter="fade">
                                      <p:cBhvr>
                                        <p:cTn id="113" dur="1000"/>
                                        <p:tgtEl>
                                          <p:spTgt spid="25"/>
                                        </p:tgtEl>
                                      </p:cBhvr>
                                    </p:animEffect>
                                    <p:anim calcmode="lin" valueType="num">
                                      <p:cBhvr>
                                        <p:cTn id="114" dur="1000" fill="hold"/>
                                        <p:tgtEl>
                                          <p:spTgt spid="25"/>
                                        </p:tgtEl>
                                        <p:attrNameLst>
                                          <p:attrName>ppt_x</p:attrName>
                                        </p:attrNameLst>
                                      </p:cBhvr>
                                      <p:tavLst>
                                        <p:tav tm="0">
                                          <p:val>
                                            <p:strVal val="#ppt_x"/>
                                          </p:val>
                                        </p:tav>
                                        <p:tav tm="100000">
                                          <p:val>
                                            <p:strVal val="#ppt_x"/>
                                          </p:val>
                                        </p:tav>
                                      </p:tavLst>
                                    </p:anim>
                                    <p:anim calcmode="lin" valueType="num">
                                      <p:cBhvr>
                                        <p:cTn id="115"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par>
                    <p:cTn id="116" fill="hold">
                      <p:stCondLst>
                        <p:cond delay="indefinite"/>
                      </p:stCondLst>
                      <p:childTnLst>
                        <p:par>
                          <p:cTn id="117" fill="hold">
                            <p:stCondLst>
                              <p:cond delay="0"/>
                            </p:stCondLst>
                            <p:childTnLst>
                              <p:par>
                                <p:cTn id="118" presetID="42" presetClass="entr" presetSubtype="0" fill="hold" nodeType="clickEffect">
                                  <p:stCondLst>
                                    <p:cond delay="0"/>
                                  </p:stCondLst>
                                  <p:childTnLst>
                                    <p:set>
                                      <p:cBhvr>
                                        <p:cTn id="119" dur="1" fill="hold">
                                          <p:stCondLst>
                                            <p:cond delay="0"/>
                                          </p:stCondLst>
                                        </p:cTn>
                                        <p:tgtEl>
                                          <p:spTgt spid="29"/>
                                        </p:tgtEl>
                                        <p:attrNameLst>
                                          <p:attrName>style.visibility</p:attrName>
                                        </p:attrNameLst>
                                      </p:cBhvr>
                                      <p:to>
                                        <p:strVal val="visible"/>
                                      </p:to>
                                    </p:set>
                                    <p:animEffect transition="in" filter="fade">
                                      <p:cBhvr>
                                        <p:cTn id="120" dur="1000"/>
                                        <p:tgtEl>
                                          <p:spTgt spid="29"/>
                                        </p:tgtEl>
                                      </p:cBhvr>
                                    </p:animEffect>
                                    <p:anim calcmode="lin" valueType="num">
                                      <p:cBhvr>
                                        <p:cTn id="121" dur="1000" fill="hold"/>
                                        <p:tgtEl>
                                          <p:spTgt spid="29"/>
                                        </p:tgtEl>
                                        <p:attrNameLst>
                                          <p:attrName>ppt_x</p:attrName>
                                        </p:attrNameLst>
                                      </p:cBhvr>
                                      <p:tavLst>
                                        <p:tav tm="0">
                                          <p:val>
                                            <p:strVal val="#ppt_x"/>
                                          </p:val>
                                        </p:tav>
                                        <p:tav tm="100000">
                                          <p:val>
                                            <p:strVal val="#ppt_x"/>
                                          </p:val>
                                        </p:tav>
                                      </p:tavLst>
                                    </p:anim>
                                    <p:anim calcmode="lin" valueType="num">
                                      <p:cBhvr>
                                        <p:cTn id="122" dur="1000" fill="hold"/>
                                        <p:tgtEl>
                                          <p:spTgt spid="29"/>
                                        </p:tgtEl>
                                        <p:attrNameLst>
                                          <p:attrName>ppt_y</p:attrName>
                                        </p:attrNameLst>
                                      </p:cBhvr>
                                      <p:tavLst>
                                        <p:tav tm="0">
                                          <p:val>
                                            <p:strVal val="#ppt_y+.1"/>
                                          </p:val>
                                        </p:tav>
                                        <p:tav tm="100000">
                                          <p:val>
                                            <p:strVal val="#ppt_y"/>
                                          </p:val>
                                        </p:tav>
                                      </p:tavLst>
                                    </p:anim>
                                  </p:childTnLst>
                                </p:cTn>
                              </p:par>
                              <p:par>
                                <p:cTn id="123" presetID="42" presetClass="entr" presetSubtype="0" fill="hold" grpId="0" nodeType="withEffect">
                                  <p:stCondLst>
                                    <p:cond delay="0"/>
                                  </p:stCondLst>
                                  <p:childTnLst>
                                    <p:set>
                                      <p:cBhvr>
                                        <p:cTn id="124" dur="1" fill="hold">
                                          <p:stCondLst>
                                            <p:cond delay="0"/>
                                          </p:stCondLst>
                                        </p:cTn>
                                        <p:tgtEl>
                                          <p:spTgt spid="28"/>
                                        </p:tgtEl>
                                        <p:attrNameLst>
                                          <p:attrName>style.visibility</p:attrName>
                                        </p:attrNameLst>
                                      </p:cBhvr>
                                      <p:to>
                                        <p:strVal val="visible"/>
                                      </p:to>
                                    </p:set>
                                    <p:animEffect transition="in" filter="fade">
                                      <p:cBhvr>
                                        <p:cTn id="125" dur="1000"/>
                                        <p:tgtEl>
                                          <p:spTgt spid="28"/>
                                        </p:tgtEl>
                                      </p:cBhvr>
                                    </p:animEffect>
                                    <p:anim calcmode="lin" valueType="num">
                                      <p:cBhvr>
                                        <p:cTn id="126" dur="1000" fill="hold"/>
                                        <p:tgtEl>
                                          <p:spTgt spid="28"/>
                                        </p:tgtEl>
                                        <p:attrNameLst>
                                          <p:attrName>ppt_x</p:attrName>
                                        </p:attrNameLst>
                                      </p:cBhvr>
                                      <p:tavLst>
                                        <p:tav tm="0">
                                          <p:val>
                                            <p:strVal val="#ppt_x"/>
                                          </p:val>
                                        </p:tav>
                                        <p:tav tm="100000">
                                          <p:val>
                                            <p:strVal val="#ppt_x"/>
                                          </p:val>
                                        </p:tav>
                                      </p:tavLst>
                                    </p:anim>
                                    <p:anim calcmode="lin" valueType="num">
                                      <p:cBhvr>
                                        <p:cTn id="127"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par>
                    <p:cTn id="128" fill="hold">
                      <p:stCondLst>
                        <p:cond delay="indefinite"/>
                      </p:stCondLst>
                      <p:childTnLst>
                        <p:par>
                          <p:cTn id="129" fill="hold">
                            <p:stCondLst>
                              <p:cond delay="0"/>
                            </p:stCondLst>
                            <p:childTnLst>
                              <p:par>
                                <p:cTn id="130" presetID="42" presetClass="entr" presetSubtype="0" fill="hold" nodeType="clickEffect">
                                  <p:stCondLst>
                                    <p:cond delay="0"/>
                                  </p:stCondLst>
                                  <p:childTnLst>
                                    <p:set>
                                      <p:cBhvr>
                                        <p:cTn id="131" dur="1" fill="hold">
                                          <p:stCondLst>
                                            <p:cond delay="0"/>
                                          </p:stCondLst>
                                        </p:cTn>
                                        <p:tgtEl>
                                          <p:spTgt spid="32"/>
                                        </p:tgtEl>
                                        <p:attrNameLst>
                                          <p:attrName>style.visibility</p:attrName>
                                        </p:attrNameLst>
                                      </p:cBhvr>
                                      <p:to>
                                        <p:strVal val="visible"/>
                                      </p:to>
                                    </p:set>
                                    <p:animEffect transition="in" filter="fade">
                                      <p:cBhvr>
                                        <p:cTn id="132" dur="1000"/>
                                        <p:tgtEl>
                                          <p:spTgt spid="32"/>
                                        </p:tgtEl>
                                      </p:cBhvr>
                                    </p:animEffect>
                                    <p:anim calcmode="lin" valueType="num">
                                      <p:cBhvr>
                                        <p:cTn id="133" dur="1000" fill="hold"/>
                                        <p:tgtEl>
                                          <p:spTgt spid="32"/>
                                        </p:tgtEl>
                                        <p:attrNameLst>
                                          <p:attrName>ppt_x</p:attrName>
                                        </p:attrNameLst>
                                      </p:cBhvr>
                                      <p:tavLst>
                                        <p:tav tm="0">
                                          <p:val>
                                            <p:strVal val="#ppt_x"/>
                                          </p:val>
                                        </p:tav>
                                        <p:tav tm="100000">
                                          <p:val>
                                            <p:strVal val="#ppt_x"/>
                                          </p:val>
                                        </p:tav>
                                      </p:tavLst>
                                    </p:anim>
                                    <p:anim calcmode="lin" valueType="num">
                                      <p:cBhvr>
                                        <p:cTn id="134" dur="1000" fill="hold"/>
                                        <p:tgtEl>
                                          <p:spTgt spid="32"/>
                                        </p:tgtEl>
                                        <p:attrNameLst>
                                          <p:attrName>ppt_y</p:attrName>
                                        </p:attrNameLst>
                                      </p:cBhvr>
                                      <p:tavLst>
                                        <p:tav tm="0">
                                          <p:val>
                                            <p:strVal val="#ppt_y+.1"/>
                                          </p:val>
                                        </p:tav>
                                        <p:tav tm="100000">
                                          <p:val>
                                            <p:strVal val="#ppt_y"/>
                                          </p:val>
                                        </p:tav>
                                      </p:tavLst>
                                    </p:anim>
                                  </p:childTnLst>
                                </p:cTn>
                              </p:par>
                              <p:par>
                                <p:cTn id="135" presetID="42" presetClass="entr" presetSubtype="0" fill="hold" grpId="0" nodeType="withEffect">
                                  <p:stCondLst>
                                    <p:cond delay="0"/>
                                  </p:stCondLst>
                                  <p:childTnLst>
                                    <p:set>
                                      <p:cBhvr>
                                        <p:cTn id="136" dur="1" fill="hold">
                                          <p:stCondLst>
                                            <p:cond delay="0"/>
                                          </p:stCondLst>
                                        </p:cTn>
                                        <p:tgtEl>
                                          <p:spTgt spid="35"/>
                                        </p:tgtEl>
                                        <p:attrNameLst>
                                          <p:attrName>style.visibility</p:attrName>
                                        </p:attrNameLst>
                                      </p:cBhvr>
                                      <p:to>
                                        <p:strVal val="visible"/>
                                      </p:to>
                                    </p:set>
                                    <p:animEffect transition="in" filter="fade">
                                      <p:cBhvr>
                                        <p:cTn id="137" dur="1000"/>
                                        <p:tgtEl>
                                          <p:spTgt spid="35"/>
                                        </p:tgtEl>
                                      </p:cBhvr>
                                    </p:animEffect>
                                    <p:anim calcmode="lin" valueType="num">
                                      <p:cBhvr>
                                        <p:cTn id="138" dur="1000" fill="hold"/>
                                        <p:tgtEl>
                                          <p:spTgt spid="35"/>
                                        </p:tgtEl>
                                        <p:attrNameLst>
                                          <p:attrName>ppt_x</p:attrName>
                                        </p:attrNameLst>
                                      </p:cBhvr>
                                      <p:tavLst>
                                        <p:tav tm="0">
                                          <p:val>
                                            <p:strVal val="#ppt_x"/>
                                          </p:val>
                                        </p:tav>
                                        <p:tav tm="100000">
                                          <p:val>
                                            <p:strVal val="#ppt_x"/>
                                          </p:val>
                                        </p:tav>
                                      </p:tavLst>
                                    </p:anim>
                                    <p:anim calcmode="lin" valueType="num">
                                      <p:cBhvr>
                                        <p:cTn id="139"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par>
                    <p:cTn id="140" fill="hold">
                      <p:stCondLst>
                        <p:cond delay="indefinite"/>
                      </p:stCondLst>
                      <p:childTnLst>
                        <p:par>
                          <p:cTn id="141" fill="hold">
                            <p:stCondLst>
                              <p:cond delay="0"/>
                            </p:stCondLst>
                            <p:childTnLst>
                              <p:par>
                                <p:cTn id="142" presetID="42" presetClass="entr" presetSubtype="0" fill="hold" nodeType="clickEffect">
                                  <p:stCondLst>
                                    <p:cond delay="0"/>
                                  </p:stCondLst>
                                  <p:childTnLst>
                                    <p:set>
                                      <p:cBhvr>
                                        <p:cTn id="143" dur="1" fill="hold">
                                          <p:stCondLst>
                                            <p:cond delay="0"/>
                                          </p:stCondLst>
                                        </p:cTn>
                                        <p:tgtEl>
                                          <p:spTgt spid="43"/>
                                        </p:tgtEl>
                                        <p:attrNameLst>
                                          <p:attrName>style.visibility</p:attrName>
                                        </p:attrNameLst>
                                      </p:cBhvr>
                                      <p:to>
                                        <p:strVal val="visible"/>
                                      </p:to>
                                    </p:set>
                                    <p:animEffect transition="in" filter="fade">
                                      <p:cBhvr>
                                        <p:cTn id="144" dur="1000"/>
                                        <p:tgtEl>
                                          <p:spTgt spid="43"/>
                                        </p:tgtEl>
                                      </p:cBhvr>
                                    </p:animEffect>
                                    <p:anim calcmode="lin" valueType="num">
                                      <p:cBhvr>
                                        <p:cTn id="145" dur="1000" fill="hold"/>
                                        <p:tgtEl>
                                          <p:spTgt spid="43"/>
                                        </p:tgtEl>
                                        <p:attrNameLst>
                                          <p:attrName>ppt_x</p:attrName>
                                        </p:attrNameLst>
                                      </p:cBhvr>
                                      <p:tavLst>
                                        <p:tav tm="0">
                                          <p:val>
                                            <p:strVal val="#ppt_x"/>
                                          </p:val>
                                        </p:tav>
                                        <p:tav tm="100000">
                                          <p:val>
                                            <p:strVal val="#ppt_x"/>
                                          </p:val>
                                        </p:tav>
                                      </p:tavLst>
                                    </p:anim>
                                    <p:anim calcmode="lin" valueType="num">
                                      <p:cBhvr>
                                        <p:cTn id="146" dur="1000" fill="hold"/>
                                        <p:tgtEl>
                                          <p:spTgt spid="43"/>
                                        </p:tgtEl>
                                        <p:attrNameLst>
                                          <p:attrName>ppt_y</p:attrName>
                                        </p:attrNameLst>
                                      </p:cBhvr>
                                      <p:tavLst>
                                        <p:tav tm="0">
                                          <p:val>
                                            <p:strVal val="#ppt_y+.1"/>
                                          </p:val>
                                        </p:tav>
                                        <p:tav tm="100000">
                                          <p:val>
                                            <p:strVal val="#ppt_y"/>
                                          </p:val>
                                        </p:tav>
                                      </p:tavLst>
                                    </p:anim>
                                  </p:childTnLst>
                                </p:cTn>
                              </p:par>
                              <p:par>
                                <p:cTn id="147" presetID="42" presetClass="entr" presetSubtype="0" fill="hold" grpId="0" nodeType="withEffect">
                                  <p:stCondLst>
                                    <p:cond delay="0"/>
                                  </p:stCondLst>
                                  <p:childTnLst>
                                    <p:set>
                                      <p:cBhvr>
                                        <p:cTn id="148" dur="1" fill="hold">
                                          <p:stCondLst>
                                            <p:cond delay="0"/>
                                          </p:stCondLst>
                                        </p:cTn>
                                        <p:tgtEl>
                                          <p:spTgt spid="48"/>
                                        </p:tgtEl>
                                        <p:attrNameLst>
                                          <p:attrName>style.visibility</p:attrName>
                                        </p:attrNameLst>
                                      </p:cBhvr>
                                      <p:to>
                                        <p:strVal val="visible"/>
                                      </p:to>
                                    </p:set>
                                    <p:animEffect transition="in" filter="fade">
                                      <p:cBhvr>
                                        <p:cTn id="149" dur="1000"/>
                                        <p:tgtEl>
                                          <p:spTgt spid="48"/>
                                        </p:tgtEl>
                                      </p:cBhvr>
                                    </p:animEffect>
                                    <p:anim calcmode="lin" valueType="num">
                                      <p:cBhvr>
                                        <p:cTn id="150" dur="1000" fill="hold"/>
                                        <p:tgtEl>
                                          <p:spTgt spid="48"/>
                                        </p:tgtEl>
                                        <p:attrNameLst>
                                          <p:attrName>ppt_x</p:attrName>
                                        </p:attrNameLst>
                                      </p:cBhvr>
                                      <p:tavLst>
                                        <p:tav tm="0">
                                          <p:val>
                                            <p:strVal val="#ppt_x"/>
                                          </p:val>
                                        </p:tav>
                                        <p:tav tm="100000">
                                          <p:val>
                                            <p:strVal val="#ppt_x"/>
                                          </p:val>
                                        </p:tav>
                                      </p:tavLst>
                                    </p:anim>
                                    <p:anim calcmode="lin" valueType="num">
                                      <p:cBhvr>
                                        <p:cTn id="151" dur="1000" fill="hold"/>
                                        <p:tgtEl>
                                          <p:spTgt spid="4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P spid="9" grpId="0" animBg="1"/>
      <p:bldP spid="12" grpId="0" animBg="1"/>
      <p:bldP spid="15" grpId="0" animBg="1"/>
      <p:bldP spid="19" grpId="0" animBg="1"/>
      <p:bldP spid="23" grpId="0" animBg="1"/>
      <p:bldP spid="25" grpId="0" animBg="1"/>
      <p:bldP spid="28" grpId="0" animBg="1"/>
      <p:bldP spid="26" grpId="0" animBg="1"/>
      <p:bldP spid="31" grpId="0" animBg="1"/>
      <p:bldP spid="35" grpId="0" animBg="1"/>
      <p:bldP spid="4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760631" y="0"/>
            <a:ext cx="3953190" cy="423834"/>
          </a:xfrm>
          <a:prstGeom prst="rect">
            <a:avLst/>
          </a:prstGeom>
        </p:spPr>
        <p:txBody>
          <a:bodyPr wrap="square">
            <a:spAutoFit/>
          </a:bodyPr>
          <a:lstStyle/>
          <a:p>
            <a:pPr algn="ctr">
              <a:lnSpc>
                <a:spcPct val="115000"/>
              </a:lnSpc>
              <a:spcAft>
                <a:spcPts val="1000"/>
              </a:spcAft>
            </a:pPr>
            <a:r>
              <a:rPr lang="en-US" sz="20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PHIẾU HỌC TẬP SỐ 1</a:t>
            </a:r>
            <a:endParaRPr lang="en-US" sz="16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Rectangle 5"/>
          <p:cNvSpPr/>
          <p:nvPr/>
        </p:nvSpPr>
        <p:spPr>
          <a:xfrm>
            <a:off x="0" y="552624"/>
            <a:ext cx="12192000" cy="5693866"/>
          </a:xfrm>
          <a:prstGeom prst="rect">
            <a:avLst/>
          </a:prstGeom>
        </p:spPr>
        <p:txBody>
          <a:bodyPr wrap="square">
            <a:spAutoFit/>
          </a:bodyPr>
          <a:lstStyle/>
          <a:p>
            <a:r>
              <a:rPr lang="en-US" sz="2800" i="1"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Chúng</a:t>
            </a:r>
            <a:r>
              <a:rPr lang="en-US" sz="28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tôi</a:t>
            </a:r>
            <a:r>
              <a:rPr lang="en-US" sz="28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có</a:t>
            </a:r>
            <a:r>
              <a:rPr lang="en-US" sz="28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ba</a:t>
            </a:r>
            <a:r>
              <a:rPr lang="en-US" sz="28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28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Ba </a:t>
            </a:r>
            <a:r>
              <a:rPr lang="en-US" sz="2800" i="1"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cô</a:t>
            </a:r>
            <a:r>
              <a:rPr lang="en-US" sz="28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gái</a:t>
            </a:r>
            <a:r>
              <a:rPr lang="en-US" sz="28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Chúng</a:t>
            </a:r>
            <a:r>
              <a:rPr lang="en-US" sz="28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tôi</a:t>
            </a:r>
            <a:r>
              <a:rPr lang="en-US" sz="28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ở </a:t>
            </a:r>
            <a:r>
              <a:rPr lang="en-US" sz="2800" i="1"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trong</a:t>
            </a:r>
            <a:r>
              <a:rPr lang="en-US" sz="28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một</a:t>
            </a:r>
            <a:r>
              <a:rPr lang="en-US" sz="28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hang </a:t>
            </a:r>
            <a:r>
              <a:rPr lang="en-US" sz="2800" i="1"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dưới</a:t>
            </a:r>
            <a:r>
              <a:rPr lang="en-US" sz="28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chân</a:t>
            </a:r>
            <a:r>
              <a:rPr lang="en-US" sz="28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cao</a:t>
            </a:r>
            <a:r>
              <a:rPr lang="en-US" sz="28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điểm</a:t>
            </a:r>
            <a:r>
              <a:rPr lang="en-US" sz="28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Con </a:t>
            </a:r>
            <a:r>
              <a:rPr lang="en-US" sz="2800" i="1"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đường</a:t>
            </a:r>
            <a:r>
              <a:rPr lang="en-US" sz="28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qua </a:t>
            </a:r>
            <a:r>
              <a:rPr lang="en-US" sz="2800" i="1"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trước</a:t>
            </a:r>
            <a:r>
              <a:rPr lang="en-US" sz="28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hang, </a:t>
            </a:r>
            <a:r>
              <a:rPr lang="en-US" sz="2800" i="1"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kéo</a:t>
            </a:r>
            <a:r>
              <a:rPr lang="en-US" sz="28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lên</a:t>
            </a:r>
            <a:r>
              <a:rPr lang="en-US" sz="28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đồi</a:t>
            </a:r>
            <a:r>
              <a:rPr lang="en-US" sz="28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đi</a:t>
            </a:r>
            <a:r>
              <a:rPr lang="en-US" sz="28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đến</a:t>
            </a:r>
            <a:r>
              <a:rPr lang="en-US" sz="28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đâu</a:t>
            </a:r>
            <a:r>
              <a:rPr lang="en-US" sz="28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đó</a:t>
            </a:r>
            <a:r>
              <a:rPr lang="en-US" sz="28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xa</a:t>
            </a:r>
            <a:r>
              <a:rPr lang="en-US" sz="28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 </a:t>
            </a:r>
            <a:r>
              <a:rPr lang="en-US" sz="2800" i="1"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Đường</a:t>
            </a:r>
            <a:r>
              <a:rPr lang="en-US" sz="28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bị</a:t>
            </a:r>
            <a:r>
              <a:rPr lang="en-US" sz="28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đánh</a:t>
            </a:r>
            <a:r>
              <a:rPr lang="en-US" sz="28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lở</a:t>
            </a:r>
            <a:r>
              <a:rPr lang="en-US" sz="28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loét</a:t>
            </a:r>
            <a:r>
              <a:rPr lang="en-US" sz="28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màu</a:t>
            </a:r>
            <a:r>
              <a:rPr lang="en-US" sz="28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đất</a:t>
            </a:r>
            <a:r>
              <a:rPr lang="en-US" sz="28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đỏ</a:t>
            </a:r>
            <a:r>
              <a:rPr lang="en-US" sz="28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trắng</a:t>
            </a:r>
            <a:r>
              <a:rPr lang="en-US" sz="28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lẫn</a:t>
            </a:r>
            <a:r>
              <a:rPr lang="en-US" sz="28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lộn</a:t>
            </a:r>
            <a:r>
              <a:rPr lang="en-US" sz="28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2800" b="1"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Hai</a:t>
            </a:r>
            <a:r>
              <a:rPr lang="en-US" sz="28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bên</a:t>
            </a:r>
            <a:r>
              <a:rPr lang="en-US" sz="28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đường</a:t>
            </a:r>
            <a:r>
              <a:rPr lang="en-US" sz="28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không</a:t>
            </a:r>
            <a:r>
              <a:rPr lang="en-US" sz="28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có</a:t>
            </a:r>
            <a:r>
              <a:rPr lang="en-US" sz="28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lá</a:t>
            </a:r>
            <a:r>
              <a:rPr lang="en-US" sz="28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xanh</a:t>
            </a:r>
            <a:r>
              <a:rPr lang="en-US" sz="28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Chỉ</a:t>
            </a:r>
            <a:r>
              <a:rPr lang="en-US" sz="28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có</a:t>
            </a:r>
            <a:r>
              <a:rPr lang="en-US" sz="28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28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thân</a:t>
            </a:r>
            <a:r>
              <a:rPr lang="en-US" sz="28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cây</a:t>
            </a:r>
            <a:r>
              <a:rPr lang="en-US" sz="28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bị</a:t>
            </a:r>
            <a:r>
              <a:rPr lang="en-US" sz="28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tước</a:t>
            </a:r>
            <a:r>
              <a:rPr lang="en-US" sz="28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khô</a:t>
            </a:r>
            <a:r>
              <a:rPr lang="en-US" sz="28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cháy</a:t>
            </a:r>
            <a:r>
              <a:rPr lang="en-US" sz="28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28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cây</a:t>
            </a:r>
            <a:r>
              <a:rPr lang="en-US" sz="28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nhiễu</a:t>
            </a:r>
            <a:r>
              <a:rPr lang="en-US" sz="28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rễ</a:t>
            </a:r>
            <a:r>
              <a:rPr lang="en-US" sz="28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nằm</a:t>
            </a:r>
            <a:r>
              <a:rPr lang="en-US" sz="28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lăn</a:t>
            </a:r>
            <a:r>
              <a:rPr lang="en-US" sz="28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lóc</a:t>
            </a:r>
            <a:r>
              <a:rPr lang="en-US" sz="28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28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tảng</a:t>
            </a:r>
            <a:r>
              <a:rPr lang="en-US" sz="28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đá</a:t>
            </a:r>
            <a:r>
              <a:rPr lang="en-US" sz="28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to. </a:t>
            </a:r>
            <a:r>
              <a:rPr lang="en-US" sz="2800" i="1"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Một</a:t>
            </a:r>
            <a:r>
              <a:rPr lang="en-US" sz="28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vài</a:t>
            </a:r>
            <a:r>
              <a:rPr lang="en-US" sz="28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cái</a:t>
            </a:r>
            <a:r>
              <a:rPr lang="en-US" sz="28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thùng</a:t>
            </a:r>
            <a:r>
              <a:rPr lang="en-US" sz="28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xăng</a:t>
            </a:r>
            <a:r>
              <a:rPr lang="en-US" sz="28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hoặc</a:t>
            </a:r>
            <a:r>
              <a:rPr lang="en-US" sz="28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thành</a:t>
            </a:r>
            <a:r>
              <a:rPr lang="en-US" sz="28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ô </a:t>
            </a:r>
            <a:r>
              <a:rPr lang="en-US" sz="2800" i="1"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tô</a:t>
            </a:r>
            <a:r>
              <a:rPr lang="en-US" sz="28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méo</a:t>
            </a:r>
            <a:r>
              <a:rPr lang="en-US" sz="28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mó</a:t>
            </a:r>
            <a:r>
              <a:rPr lang="en-US" sz="28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han</a:t>
            </a:r>
            <a:r>
              <a:rPr lang="en-US" sz="28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gỉ</a:t>
            </a:r>
            <a:r>
              <a:rPr lang="en-US" sz="28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nằm</a:t>
            </a:r>
            <a:r>
              <a:rPr lang="en-US" sz="28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trong</a:t>
            </a:r>
            <a:r>
              <a:rPr lang="en-US" sz="28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đất</a:t>
            </a:r>
            <a:r>
              <a:rPr lang="en-US" sz="28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 </a:t>
            </a:r>
            <a:r>
              <a:rPr lang="en-US" sz="2800" i="1"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Ngữ</a:t>
            </a:r>
            <a:r>
              <a:rPr lang="en-US" sz="28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văn</a:t>
            </a:r>
            <a:r>
              <a:rPr lang="en-US" sz="28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9, </a:t>
            </a:r>
            <a:r>
              <a:rPr lang="en-US" sz="2800" i="1"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tập</a:t>
            </a:r>
            <a:r>
              <a:rPr lang="en-US" sz="28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2) </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en-US" sz="28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Đọc</a:t>
            </a:r>
            <a:r>
              <a:rPr lang="en-US" sz="28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28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8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28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8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28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cầu</a:t>
            </a:r>
            <a:r>
              <a:rPr lang="en-US" sz="28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sau</a:t>
            </a:r>
            <a:r>
              <a:rPr lang="en-US" sz="28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800" b="1"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1:</a:t>
            </a:r>
            <a:r>
              <a:rPr lang="en-US" sz="28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28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trích</a:t>
            </a:r>
            <a:r>
              <a:rPr lang="en-US" sz="28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28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trích</a:t>
            </a:r>
            <a:r>
              <a:rPr lang="en-US" sz="28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28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phẩm</a:t>
            </a:r>
            <a:r>
              <a:rPr lang="en-US" sz="28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28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8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28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giả</a:t>
            </a:r>
            <a:r>
              <a:rPr lang="en-US" sz="28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en-US" sz="2800" b="1"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2:</a:t>
            </a:r>
            <a:r>
              <a:rPr lang="en-US" sz="28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Chúng</a:t>
            </a:r>
            <a:r>
              <a:rPr lang="en-US" sz="2800" i="1"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8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ở </a:t>
            </a:r>
            <a:r>
              <a:rPr lang="en-US" sz="28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28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trích</a:t>
            </a:r>
            <a:r>
              <a:rPr lang="en-US" sz="28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28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8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vật</a:t>
            </a:r>
            <a:r>
              <a:rPr lang="en-US" sz="28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28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8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Họ</a:t>
            </a:r>
            <a:r>
              <a:rPr lang="en-US" sz="28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8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công</a:t>
            </a:r>
            <a:r>
              <a:rPr lang="en-US" sz="28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việc</a:t>
            </a:r>
            <a:r>
              <a:rPr lang="en-US" sz="28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gì</a:t>
            </a:r>
            <a:r>
              <a:rPr lang="en-US" sz="28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Nêu</a:t>
            </a:r>
            <a:r>
              <a:rPr lang="en-US" sz="28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nét</a:t>
            </a:r>
            <a:r>
              <a:rPr lang="en-US" sz="28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đẹp</a:t>
            </a:r>
            <a:r>
              <a:rPr lang="en-US" sz="28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chung</a:t>
            </a:r>
            <a:r>
              <a:rPr lang="en-US" sz="28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tính</a:t>
            </a:r>
            <a:r>
              <a:rPr lang="en-US" sz="28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28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8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vật</a:t>
            </a:r>
            <a:r>
              <a:rPr lang="en-US" sz="28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ấy</a:t>
            </a:r>
            <a:r>
              <a:rPr lang="en-US" sz="28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3: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Xét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theo</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cấu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tạo</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Ba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cô</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gái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thuộc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kiểu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gì</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p>
          <a:p>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4:</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giả</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sử</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biện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pháp</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gì</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Nêu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biện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pháp</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p>
          <a:p>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5:</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Em</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xét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gì</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hoàn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cảnh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ba</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cô</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gái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trích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700317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1000"/>
                                        <p:tgtEl>
                                          <p:spTgt spid="6">
                                            <p:txEl>
                                              <p:pRg st="1" end="1"/>
                                            </p:txEl>
                                          </p:spTgt>
                                        </p:tgtEl>
                                      </p:cBhvr>
                                    </p:animEffect>
                                    <p:anim calcmode="lin" valueType="num">
                                      <p:cBhvr>
                                        <p:cTn id="13"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6">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1000"/>
                                        <p:tgtEl>
                                          <p:spTgt spid="6">
                                            <p:txEl>
                                              <p:pRg st="2" end="2"/>
                                            </p:txEl>
                                          </p:spTgt>
                                        </p:tgtEl>
                                      </p:cBhvr>
                                    </p:animEffect>
                                    <p:anim calcmode="lin" valueType="num">
                                      <p:cBhvr>
                                        <p:cTn id="18"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6">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1000"/>
                                        <p:tgtEl>
                                          <p:spTgt spid="6">
                                            <p:txEl>
                                              <p:pRg st="3" end="3"/>
                                            </p:txEl>
                                          </p:spTgt>
                                        </p:tgtEl>
                                      </p:cBhvr>
                                    </p:animEffect>
                                    <p:anim calcmode="lin" valueType="num">
                                      <p:cBhvr>
                                        <p:cTn id="23"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6">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fade">
                                      <p:cBhvr>
                                        <p:cTn id="27" dur="1000"/>
                                        <p:tgtEl>
                                          <p:spTgt spid="6">
                                            <p:txEl>
                                              <p:pRg st="4" end="4"/>
                                            </p:txEl>
                                          </p:spTgt>
                                        </p:tgtEl>
                                      </p:cBhvr>
                                    </p:animEffect>
                                    <p:anim calcmode="lin" valueType="num">
                                      <p:cBhvr>
                                        <p:cTn id="28"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6">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fade">
                                      <p:cBhvr>
                                        <p:cTn id="32" dur="1000"/>
                                        <p:tgtEl>
                                          <p:spTgt spid="6">
                                            <p:txEl>
                                              <p:pRg st="5" end="5"/>
                                            </p:txEl>
                                          </p:spTgt>
                                        </p:tgtEl>
                                      </p:cBhvr>
                                    </p:animEffect>
                                    <p:anim calcmode="lin" valueType="num">
                                      <p:cBhvr>
                                        <p:cTn id="33" dur="1000" fill="hold"/>
                                        <p:tgtEl>
                                          <p:spTgt spid="6">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6">
                                            <p:txEl>
                                              <p:pRg st="5" end="5"/>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fade">
                                      <p:cBhvr>
                                        <p:cTn id="37" dur="1000"/>
                                        <p:tgtEl>
                                          <p:spTgt spid="6">
                                            <p:txEl>
                                              <p:pRg st="6" end="6"/>
                                            </p:txEl>
                                          </p:spTgt>
                                        </p:tgtEl>
                                      </p:cBhvr>
                                    </p:animEffect>
                                    <p:anim calcmode="lin" valueType="num">
                                      <p:cBhvr>
                                        <p:cTn id="38" dur="1000" fill="hold"/>
                                        <p:tgtEl>
                                          <p:spTgt spid="6">
                                            <p:txEl>
                                              <p:pRg st="6" end="6"/>
                                            </p:txEl>
                                          </p:spTgt>
                                        </p:tgtEl>
                                        <p:attrNameLst>
                                          <p:attrName>ppt_x</p:attrName>
                                        </p:attrNameLst>
                                      </p:cBhvr>
                                      <p:tavLst>
                                        <p:tav tm="0">
                                          <p:val>
                                            <p:strVal val="#ppt_x"/>
                                          </p:val>
                                        </p:tav>
                                        <p:tav tm="100000">
                                          <p:val>
                                            <p:strVal val="#ppt_x"/>
                                          </p:val>
                                        </p:tav>
                                      </p:tavLst>
                                    </p:anim>
                                    <p:anim calcmode="lin" valueType="num">
                                      <p:cBhvr>
                                        <p:cTn id="39" dur="1000" fill="hold"/>
                                        <p:tgtEl>
                                          <p:spTgt spid="6">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365</TotalTime>
  <Words>3174</Words>
  <Application>Microsoft Office PowerPoint</Application>
  <PresentationFormat>Widescreen</PresentationFormat>
  <Paragraphs>145</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dc:creator>
  <cp:lastModifiedBy>DELL</cp:lastModifiedBy>
  <cp:revision>21</cp:revision>
  <dcterms:created xsi:type="dcterms:W3CDTF">2020-07-11T08:15:51Z</dcterms:created>
  <dcterms:modified xsi:type="dcterms:W3CDTF">2023-04-07T04:25:05Z</dcterms:modified>
</cp:coreProperties>
</file>