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1"/>
  </p:notesMasterIdLst>
  <p:sldIdLst>
    <p:sldId id="256" r:id="rId3"/>
    <p:sldId id="257" r:id="rId4"/>
    <p:sldId id="258" r:id="rId5"/>
    <p:sldId id="283" r:id="rId6"/>
    <p:sldId id="263" r:id="rId7"/>
    <p:sldId id="275" r:id="rId8"/>
    <p:sldId id="274" r:id="rId9"/>
    <p:sldId id="270" r:id="rId10"/>
    <p:sldId id="260" r:id="rId11"/>
    <p:sldId id="280" r:id="rId12"/>
    <p:sldId id="269" r:id="rId13"/>
    <p:sldId id="265" r:id="rId14"/>
    <p:sldId id="281" r:id="rId15"/>
    <p:sldId id="268" r:id="rId16"/>
    <p:sldId id="261" r:id="rId17"/>
    <p:sldId id="282" r:id="rId18"/>
    <p:sldId id="272" r:id="rId19"/>
    <p:sldId id="278" r:id="rId20"/>
    <p:sldId id="273" r:id="rId21"/>
    <p:sldId id="276" r:id="rId22"/>
    <p:sldId id="262" r:id="rId23"/>
    <p:sldId id="279" r:id="rId24"/>
    <p:sldId id="264" r:id="rId25"/>
    <p:sldId id="277" r:id="rId26"/>
    <p:sldId id="266" r:id="rId27"/>
    <p:sldId id="267" r:id="rId28"/>
    <p:sldId id="271" r:id="rId29"/>
    <p:sldId id="284"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5" userDrawn="1">
          <p15:clr>
            <a:srgbClr val="A4A3A4"/>
          </p15:clr>
        </p15:guide>
        <p15:guide id="3" pos="7355" userDrawn="1">
          <p15:clr>
            <a:srgbClr val="A4A3A4"/>
          </p15:clr>
        </p15:guide>
        <p15:guide id="4" orient="horz" pos="346" userDrawn="1">
          <p15:clr>
            <a:srgbClr val="A4A3A4"/>
          </p15:clr>
        </p15:guide>
        <p15:guide id="5" orient="horz" pos="3974" userDrawn="1">
          <p15:clr>
            <a:srgbClr val="A4A3A4"/>
          </p15:clr>
        </p15:guide>
        <p15:guide id="6" pos="3840" userDrawn="1">
          <p15:clr>
            <a:srgbClr val="A4A3A4"/>
          </p15:clr>
        </p15:guide>
        <p15:guide id="7" orient="horz" pos="572" userDrawn="1">
          <p15:clr>
            <a:srgbClr val="A4A3A4"/>
          </p15:clr>
        </p15:guide>
        <p15:guide id="8" orient="horz" pos="37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76" y="84"/>
      </p:cViewPr>
      <p:guideLst>
        <p:guide orient="horz" pos="2160"/>
        <p:guide pos="325"/>
        <p:guide pos="7355"/>
        <p:guide orient="horz" pos="346"/>
        <p:guide orient="horz" pos="3974"/>
        <p:guide pos="3840"/>
        <p:guide orient="horz" pos="572"/>
        <p:guide orient="horz" pos="374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2017/7/18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extLst>
      <p:ext uri="{BB962C8B-B14F-4D97-AF65-F5344CB8AC3E}">
        <p14:creationId xmlns:p14="http://schemas.microsoft.com/office/powerpoint/2010/main" val="229973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extLst>
      <p:ext uri="{BB962C8B-B14F-4D97-AF65-F5344CB8AC3E}">
        <p14:creationId xmlns:p14="http://schemas.microsoft.com/office/powerpoint/2010/main" val="136021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extLst>
      <p:ext uri="{BB962C8B-B14F-4D97-AF65-F5344CB8AC3E}">
        <p14:creationId xmlns:p14="http://schemas.microsoft.com/office/powerpoint/2010/main" val="210750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extLst>
      <p:ext uri="{BB962C8B-B14F-4D97-AF65-F5344CB8AC3E}">
        <p14:creationId xmlns:p14="http://schemas.microsoft.com/office/powerpoint/2010/main" val="70139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extLst>
      <p:ext uri="{BB962C8B-B14F-4D97-AF65-F5344CB8AC3E}">
        <p14:creationId xmlns:p14="http://schemas.microsoft.com/office/powerpoint/2010/main" val="26955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extLst>
      <p:ext uri="{BB962C8B-B14F-4D97-AF65-F5344CB8AC3E}">
        <p14:creationId xmlns:p14="http://schemas.microsoft.com/office/powerpoint/2010/main" val="406121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extLst>
      <p:ext uri="{BB962C8B-B14F-4D97-AF65-F5344CB8AC3E}">
        <p14:creationId xmlns:p14="http://schemas.microsoft.com/office/powerpoint/2010/main" val="248097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extLst>
      <p:ext uri="{BB962C8B-B14F-4D97-AF65-F5344CB8AC3E}">
        <p14:creationId xmlns:p14="http://schemas.microsoft.com/office/powerpoint/2010/main" val="154004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extLst>
      <p:ext uri="{BB962C8B-B14F-4D97-AF65-F5344CB8AC3E}">
        <p14:creationId xmlns:p14="http://schemas.microsoft.com/office/powerpoint/2010/main" val="380745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extLst>
      <p:ext uri="{BB962C8B-B14F-4D97-AF65-F5344CB8AC3E}">
        <p14:creationId xmlns:p14="http://schemas.microsoft.com/office/powerpoint/2010/main" val="173919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extLst>
      <p:ext uri="{BB962C8B-B14F-4D97-AF65-F5344CB8AC3E}">
        <p14:creationId xmlns:p14="http://schemas.microsoft.com/office/powerpoint/2010/main" val="347922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extLst>
      <p:ext uri="{BB962C8B-B14F-4D97-AF65-F5344CB8AC3E}">
        <p14:creationId xmlns:p14="http://schemas.microsoft.com/office/powerpoint/2010/main" val="147915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extLst>
      <p:ext uri="{BB962C8B-B14F-4D97-AF65-F5344CB8AC3E}">
        <p14:creationId xmlns:p14="http://schemas.microsoft.com/office/powerpoint/2010/main" val="68443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extLst>
      <p:ext uri="{BB962C8B-B14F-4D97-AF65-F5344CB8AC3E}">
        <p14:creationId xmlns:p14="http://schemas.microsoft.com/office/powerpoint/2010/main" val="2483450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extLst>
      <p:ext uri="{BB962C8B-B14F-4D97-AF65-F5344CB8AC3E}">
        <p14:creationId xmlns:p14="http://schemas.microsoft.com/office/powerpoint/2010/main" val="1001824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extLst>
      <p:ext uri="{BB962C8B-B14F-4D97-AF65-F5344CB8AC3E}">
        <p14:creationId xmlns:p14="http://schemas.microsoft.com/office/powerpoint/2010/main" val="220477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extLst>
      <p:ext uri="{BB962C8B-B14F-4D97-AF65-F5344CB8AC3E}">
        <p14:creationId xmlns:p14="http://schemas.microsoft.com/office/powerpoint/2010/main" val="3733823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extLst>
      <p:ext uri="{BB962C8B-B14F-4D97-AF65-F5344CB8AC3E}">
        <p14:creationId xmlns:p14="http://schemas.microsoft.com/office/powerpoint/2010/main" val="3196680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extLst>
      <p:ext uri="{BB962C8B-B14F-4D97-AF65-F5344CB8AC3E}">
        <p14:creationId xmlns:p14="http://schemas.microsoft.com/office/powerpoint/2010/main" val="5325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extLst>
      <p:ext uri="{BB962C8B-B14F-4D97-AF65-F5344CB8AC3E}">
        <p14:creationId xmlns:p14="http://schemas.microsoft.com/office/powerpoint/2010/main" val="920294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extLst>
      <p:ext uri="{BB962C8B-B14F-4D97-AF65-F5344CB8AC3E}">
        <p14:creationId xmlns:p14="http://schemas.microsoft.com/office/powerpoint/2010/main" val="48506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extLst>
      <p:ext uri="{BB962C8B-B14F-4D97-AF65-F5344CB8AC3E}">
        <p14:creationId xmlns:p14="http://schemas.microsoft.com/office/powerpoint/2010/main" val="12009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extLst>
      <p:ext uri="{BB962C8B-B14F-4D97-AF65-F5344CB8AC3E}">
        <p14:creationId xmlns:p14="http://schemas.microsoft.com/office/powerpoint/2010/main" val="44857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extLst>
      <p:ext uri="{BB962C8B-B14F-4D97-AF65-F5344CB8AC3E}">
        <p14:creationId xmlns:p14="http://schemas.microsoft.com/office/powerpoint/2010/main" val="361429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extLst>
      <p:ext uri="{BB962C8B-B14F-4D97-AF65-F5344CB8AC3E}">
        <p14:creationId xmlns:p14="http://schemas.microsoft.com/office/powerpoint/2010/main" val="202260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extLst>
      <p:ext uri="{BB962C8B-B14F-4D97-AF65-F5344CB8AC3E}">
        <p14:creationId xmlns:p14="http://schemas.microsoft.com/office/powerpoint/2010/main" val="261941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extLst>
      <p:ext uri="{BB962C8B-B14F-4D97-AF65-F5344CB8AC3E}">
        <p14:creationId xmlns:p14="http://schemas.microsoft.com/office/powerpoint/2010/main" val="18156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extLst>
      <p:ext uri="{BB962C8B-B14F-4D97-AF65-F5344CB8AC3E}">
        <p14:creationId xmlns:p14="http://schemas.microsoft.com/office/powerpoint/2010/main" val="56360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extLst>
      <p:ext uri="{BB962C8B-B14F-4D97-AF65-F5344CB8AC3E}">
        <p14:creationId xmlns:p14="http://schemas.microsoft.com/office/powerpoint/2010/main" val="157132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8283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2639863" y="1511512"/>
            <a:ext cx="9551802" cy="2842372"/>
          </a:xfrm>
          <a:custGeom>
            <a:avLst/>
            <a:gdLst>
              <a:gd name="connsiteX0" fmla="*/ 0 w 9551802"/>
              <a:gd name="connsiteY0" fmla="*/ 0 h 2842372"/>
              <a:gd name="connsiteX1" fmla="*/ 9551802 w 9551802"/>
              <a:gd name="connsiteY1" fmla="*/ 0 h 2842372"/>
              <a:gd name="connsiteX2" fmla="*/ 9551802 w 9551802"/>
              <a:gd name="connsiteY2" fmla="*/ 2842372 h 2842372"/>
              <a:gd name="connsiteX3" fmla="*/ 0 w 9551802"/>
              <a:gd name="connsiteY3" fmla="*/ 2842372 h 2842372"/>
            </a:gdLst>
            <a:ahLst/>
            <a:cxnLst>
              <a:cxn ang="0">
                <a:pos x="connsiteX0" y="connsiteY0"/>
              </a:cxn>
              <a:cxn ang="0">
                <a:pos x="connsiteX1" y="connsiteY1"/>
              </a:cxn>
              <a:cxn ang="0">
                <a:pos x="connsiteX2" y="connsiteY2"/>
              </a:cxn>
              <a:cxn ang="0">
                <a:pos x="connsiteX3" y="connsiteY3"/>
              </a:cxn>
            </a:cxnLst>
            <a:rect l="l" t="t" r="r" b="b"/>
            <a:pathLst>
              <a:path w="9551802" h="2842372">
                <a:moveTo>
                  <a:pt x="0" y="0"/>
                </a:moveTo>
                <a:lnTo>
                  <a:pt x="9551802" y="0"/>
                </a:lnTo>
                <a:lnTo>
                  <a:pt x="9551802" y="2842372"/>
                </a:lnTo>
                <a:lnTo>
                  <a:pt x="0" y="2842372"/>
                </a:lnTo>
                <a:close/>
              </a:path>
            </a:pathLst>
          </a:custGeom>
          <a:blipFill dpi="0" rotWithShape="1">
            <a:blip r:embed="rId2"/>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extLst>
      <p:ext uri="{BB962C8B-B14F-4D97-AF65-F5344CB8AC3E}">
        <p14:creationId xmlns:p14="http://schemas.microsoft.com/office/powerpoint/2010/main" val="1394935036"/>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6" name="图片占位符 15"/>
          <p:cNvSpPr>
            <a:spLocks noGrp="1"/>
          </p:cNvSpPr>
          <p:nvPr>
            <p:ph type="pic" sz="quarter" idx="11"/>
          </p:nvPr>
        </p:nvSpPr>
        <p:spPr>
          <a:xfrm>
            <a:off x="4480644" y="833751"/>
            <a:ext cx="5238073" cy="3417180"/>
          </a:xfrm>
          <a:custGeom>
            <a:avLst/>
            <a:gdLst>
              <a:gd name="connsiteX0" fmla="*/ 0 w 5238073"/>
              <a:gd name="connsiteY0" fmla="*/ 0 h 3417180"/>
              <a:gd name="connsiteX1" fmla="*/ 5238073 w 5238073"/>
              <a:gd name="connsiteY1" fmla="*/ 0 h 3417180"/>
              <a:gd name="connsiteX2" fmla="*/ 5238073 w 5238073"/>
              <a:gd name="connsiteY2" fmla="*/ 3417180 h 3417180"/>
              <a:gd name="connsiteX3" fmla="*/ 0 w 5238073"/>
              <a:gd name="connsiteY3" fmla="*/ 3417180 h 3417180"/>
            </a:gdLst>
            <a:ahLst/>
            <a:cxnLst>
              <a:cxn ang="0">
                <a:pos x="connsiteX0" y="connsiteY0"/>
              </a:cxn>
              <a:cxn ang="0">
                <a:pos x="connsiteX1" y="connsiteY1"/>
              </a:cxn>
              <a:cxn ang="0">
                <a:pos x="connsiteX2" y="connsiteY2"/>
              </a:cxn>
              <a:cxn ang="0">
                <a:pos x="connsiteX3" y="connsiteY3"/>
              </a:cxn>
            </a:cxnLst>
            <a:rect l="l" t="t" r="r" b="b"/>
            <a:pathLst>
              <a:path w="5238073" h="3417180">
                <a:moveTo>
                  <a:pt x="0" y="0"/>
                </a:moveTo>
                <a:lnTo>
                  <a:pt x="5238073" y="0"/>
                </a:lnTo>
                <a:lnTo>
                  <a:pt x="5238073" y="3417180"/>
                </a:lnTo>
                <a:lnTo>
                  <a:pt x="0" y="3417180"/>
                </a:lnTo>
                <a:close/>
              </a:path>
            </a:pathLst>
          </a:custGeom>
          <a:blipFill>
            <a:blip r:embed="rId2"/>
            <a:tile tx="0" ty="0" sx="100000" sy="100000" flip="none" algn="tl"/>
          </a:blipFill>
          <a:ln w="50800">
            <a:solidFill>
              <a:schemeClr val="bg1"/>
            </a:solidFill>
          </a:ln>
          <a:effectLst>
            <a:outerShdw blurRad="292100" dist="139700" dir="2700000" algn="tl" rotWithShape="0">
              <a:srgbClr val="333333">
                <a:alpha val="65000"/>
              </a:srgbClr>
            </a:outerShdw>
          </a:effectLst>
        </p:spPr>
        <p:txBody>
          <a:bodyPr wrap="square">
            <a:noAutofit/>
          </a:bodyPr>
          <a:lstStyle>
            <a:lvl1pPr>
              <a:defRPr sz="800">
                <a:solidFill>
                  <a:srgbClr val="C00000"/>
                </a:solidFill>
              </a:defRPr>
            </a:lvl1pPr>
          </a:lstStyle>
          <a:p>
            <a:endParaRPr lang="zh-CN" altLang="en-US"/>
          </a:p>
        </p:txBody>
      </p:sp>
      <p:sp>
        <p:nvSpPr>
          <p:cNvPr id="17" name="图片占位符 16"/>
          <p:cNvSpPr>
            <a:spLocks noGrp="1"/>
          </p:cNvSpPr>
          <p:nvPr>
            <p:ph type="pic" sz="quarter" idx="12"/>
          </p:nvPr>
        </p:nvSpPr>
        <p:spPr>
          <a:xfrm>
            <a:off x="1979940" y="4446832"/>
            <a:ext cx="2442871" cy="1629539"/>
          </a:xfrm>
          <a:custGeom>
            <a:avLst/>
            <a:gdLst>
              <a:gd name="connsiteX0" fmla="*/ 0 w 2442871"/>
              <a:gd name="connsiteY0" fmla="*/ 0 h 1629539"/>
              <a:gd name="connsiteX1" fmla="*/ 2442871 w 2442871"/>
              <a:gd name="connsiteY1" fmla="*/ 0 h 1629539"/>
              <a:gd name="connsiteX2" fmla="*/ 2442871 w 2442871"/>
              <a:gd name="connsiteY2" fmla="*/ 1629539 h 1629539"/>
              <a:gd name="connsiteX3" fmla="*/ 0 w 2442871"/>
              <a:gd name="connsiteY3" fmla="*/ 1629539 h 1629539"/>
            </a:gdLst>
            <a:ahLst/>
            <a:cxnLst>
              <a:cxn ang="0">
                <a:pos x="connsiteX0" y="connsiteY0"/>
              </a:cxn>
              <a:cxn ang="0">
                <a:pos x="connsiteX1" y="connsiteY1"/>
              </a:cxn>
              <a:cxn ang="0">
                <a:pos x="connsiteX2" y="connsiteY2"/>
              </a:cxn>
              <a:cxn ang="0">
                <a:pos x="connsiteX3" y="connsiteY3"/>
              </a:cxn>
            </a:cxnLst>
            <a:rect l="l" t="t" r="r" b="b"/>
            <a:pathLst>
              <a:path w="2442871" h="1629539">
                <a:moveTo>
                  <a:pt x="0" y="0"/>
                </a:moveTo>
                <a:lnTo>
                  <a:pt x="2442871" y="0"/>
                </a:lnTo>
                <a:lnTo>
                  <a:pt x="2442871" y="1629539"/>
                </a:lnTo>
                <a:lnTo>
                  <a:pt x="0" y="1629539"/>
                </a:lnTo>
                <a:close/>
              </a:path>
            </a:pathLst>
          </a:custGeom>
          <a:blipFill>
            <a:blip r:embed="rId2"/>
            <a:tile tx="0" ty="0" sx="100000" sy="100000" flip="none" algn="tl"/>
          </a:blipFill>
          <a:ln w="50800">
            <a:solidFill>
              <a:schemeClr val="bg1"/>
            </a:solidFill>
          </a:ln>
          <a:effectLst>
            <a:outerShdw blurRad="292100" dist="139700" dir="2700000" algn="tl" rotWithShape="0">
              <a:srgbClr val="333333">
                <a:alpha val="65000"/>
              </a:srgbClr>
            </a:outerShdw>
          </a:effectLst>
        </p:spPr>
        <p:txBody>
          <a:bodyPr wrap="square">
            <a:noAutofit/>
          </a:bodyPr>
          <a:lstStyle>
            <a:lvl1pPr>
              <a:defRPr sz="800">
                <a:solidFill>
                  <a:srgbClr val="C00000"/>
                </a:solidFill>
              </a:defRPr>
            </a:lvl1pPr>
          </a:lstStyle>
          <a:p>
            <a:endParaRPr lang="zh-CN" altLang="en-US"/>
          </a:p>
        </p:txBody>
      </p:sp>
      <p:sp>
        <p:nvSpPr>
          <p:cNvPr id="18" name="图片占位符 17"/>
          <p:cNvSpPr>
            <a:spLocks noGrp="1"/>
          </p:cNvSpPr>
          <p:nvPr>
            <p:ph type="pic" sz="quarter" idx="13"/>
          </p:nvPr>
        </p:nvSpPr>
        <p:spPr>
          <a:xfrm>
            <a:off x="4627937" y="4443758"/>
            <a:ext cx="2443410" cy="1629540"/>
          </a:xfrm>
          <a:custGeom>
            <a:avLst/>
            <a:gdLst>
              <a:gd name="connsiteX0" fmla="*/ 0 w 2443410"/>
              <a:gd name="connsiteY0" fmla="*/ 0 h 1629540"/>
              <a:gd name="connsiteX1" fmla="*/ 2443410 w 2443410"/>
              <a:gd name="connsiteY1" fmla="*/ 0 h 1629540"/>
              <a:gd name="connsiteX2" fmla="*/ 2443410 w 2443410"/>
              <a:gd name="connsiteY2" fmla="*/ 1629540 h 1629540"/>
              <a:gd name="connsiteX3" fmla="*/ 0 w 2443410"/>
              <a:gd name="connsiteY3" fmla="*/ 1629540 h 1629540"/>
            </a:gdLst>
            <a:ahLst/>
            <a:cxnLst>
              <a:cxn ang="0">
                <a:pos x="connsiteX0" y="connsiteY0"/>
              </a:cxn>
              <a:cxn ang="0">
                <a:pos x="connsiteX1" y="connsiteY1"/>
              </a:cxn>
              <a:cxn ang="0">
                <a:pos x="connsiteX2" y="connsiteY2"/>
              </a:cxn>
              <a:cxn ang="0">
                <a:pos x="connsiteX3" y="connsiteY3"/>
              </a:cxn>
            </a:cxnLst>
            <a:rect l="l" t="t" r="r" b="b"/>
            <a:pathLst>
              <a:path w="2443410" h="1629540">
                <a:moveTo>
                  <a:pt x="0" y="0"/>
                </a:moveTo>
                <a:lnTo>
                  <a:pt x="2443410" y="0"/>
                </a:lnTo>
                <a:lnTo>
                  <a:pt x="2443410" y="1629540"/>
                </a:lnTo>
                <a:lnTo>
                  <a:pt x="0" y="1629540"/>
                </a:lnTo>
                <a:close/>
              </a:path>
            </a:pathLst>
          </a:custGeom>
          <a:blipFill>
            <a:blip r:embed="rId2"/>
            <a:tile tx="0" ty="0" sx="100000" sy="100000" flip="none" algn="tl"/>
          </a:blipFill>
          <a:ln w="50800">
            <a:solidFill>
              <a:schemeClr val="bg1"/>
            </a:solidFill>
          </a:ln>
          <a:effectLst>
            <a:outerShdw blurRad="292100" dist="139700" dir="2700000" algn="tl" rotWithShape="0">
              <a:srgbClr val="333333">
                <a:alpha val="65000"/>
              </a:srgbClr>
            </a:outerShdw>
          </a:effectLst>
        </p:spPr>
        <p:txBody>
          <a:bodyPr wrap="square">
            <a:noAutofit/>
          </a:bodyPr>
          <a:lstStyle>
            <a:lvl1pPr>
              <a:defRPr sz="800">
                <a:solidFill>
                  <a:srgbClr val="C00000"/>
                </a:solidFill>
              </a:defRPr>
            </a:lvl1pPr>
          </a:lstStyle>
          <a:p>
            <a:endParaRPr lang="zh-CN" altLang="en-US"/>
          </a:p>
        </p:txBody>
      </p:sp>
      <p:sp>
        <p:nvSpPr>
          <p:cNvPr id="19" name="图片占位符 18"/>
          <p:cNvSpPr>
            <a:spLocks noGrp="1"/>
          </p:cNvSpPr>
          <p:nvPr>
            <p:ph type="pic" sz="quarter" idx="14"/>
          </p:nvPr>
        </p:nvSpPr>
        <p:spPr>
          <a:xfrm>
            <a:off x="7273512" y="4446831"/>
            <a:ext cx="2445205" cy="1629539"/>
          </a:xfrm>
          <a:custGeom>
            <a:avLst/>
            <a:gdLst>
              <a:gd name="connsiteX0" fmla="*/ 0 w 2445205"/>
              <a:gd name="connsiteY0" fmla="*/ 0 h 1629539"/>
              <a:gd name="connsiteX1" fmla="*/ 2445205 w 2445205"/>
              <a:gd name="connsiteY1" fmla="*/ 0 h 1629539"/>
              <a:gd name="connsiteX2" fmla="*/ 2445205 w 2445205"/>
              <a:gd name="connsiteY2" fmla="*/ 1629539 h 1629539"/>
              <a:gd name="connsiteX3" fmla="*/ 0 w 2445205"/>
              <a:gd name="connsiteY3" fmla="*/ 1629539 h 1629539"/>
            </a:gdLst>
            <a:ahLst/>
            <a:cxnLst>
              <a:cxn ang="0">
                <a:pos x="connsiteX0" y="connsiteY0"/>
              </a:cxn>
              <a:cxn ang="0">
                <a:pos x="connsiteX1" y="connsiteY1"/>
              </a:cxn>
              <a:cxn ang="0">
                <a:pos x="connsiteX2" y="connsiteY2"/>
              </a:cxn>
              <a:cxn ang="0">
                <a:pos x="connsiteX3" y="connsiteY3"/>
              </a:cxn>
            </a:cxnLst>
            <a:rect l="l" t="t" r="r" b="b"/>
            <a:pathLst>
              <a:path w="2445205" h="1629539">
                <a:moveTo>
                  <a:pt x="0" y="0"/>
                </a:moveTo>
                <a:lnTo>
                  <a:pt x="2445205" y="0"/>
                </a:lnTo>
                <a:lnTo>
                  <a:pt x="2445205" y="1629539"/>
                </a:lnTo>
                <a:lnTo>
                  <a:pt x="0" y="1629539"/>
                </a:lnTo>
                <a:close/>
              </a:path>
            </a:pathLst>
          </a:custGeom>
          <a:blipFill>
            <a:blip r:embed="rId2"/>
            <a:tile tx="0" ty="0" sx="100000" sy="100000" flip="none" algn="tl"/>
          </a:blipFill>
          <a:ln w="50800">
            <a:solidFill>
              <a:schemeClr val="bg1"/>
            </a:solidFill>
          </a:ln>
          <a:effectLst>
            <a:outerShdw blurRad="292100" dist="139700" dir="2700000" algn="tl" rotWithShape="0">
              <a:srgbClr val="333333">
                <a:alpha val="65000"/>
              </a:srgbClr>
            </a:outerShdw>
          </a:effectLst>
        </p:spPr>
        <p:txBody>
          <a:bodyPr wrap="square">
            <a:noAutofit/>
          </a:bodyPr>
          <a:lstStyle>
            <a:lvl1pPr>
              <a:defRPr sz="800">
                <a:solidFill>
                  <a:srgbClr val="C00000"/>
                </a:solidFill>
              </a:defRPr>
            </a:lvl1pPr>
          </a:lstStyle>
          <a:p>
            <a:endParaRPr lang="zh-CN" altLang="en-US"/>
          </a:p>
        </p:txBody>
      </p:sp>
    </p:spTree>
    <p:extLst>
      <p:ext uri="{BB962C8B-B14F-4D97-AF65-F5344CB8AC3E}">
        <p14:creationId xmlns:p14="http://schemas.microsoft.com/office/powerpoint/2010/main" val="2178033114"/>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
                                        </p:tgtEl>
                                        <p:attrNameLst>
                                          <p:attrName>ppt_y</p:attrName>
                                        </p:attrNameLst>
                                      </p:cBhvr>
                                      <p:tavLst>
                                        <p:tav tm="0">
                                          <p:val>
                                            <p:strVal val="#ppt_y"/>
                                          </p:val>
                                        </p:tav>
                                        <p:tav tm="100000">
                                          <p:val>
                                            <p:strVal val="#ppt_y"/>
                                          </p:val>
                                        </p:tav>
                                      </p:tavLst>
                                    </p:anim>
                                    <p:animEffect transition="in" filter="fade">
                                      <p:cBhvr>
                                        <p:cTn id="10" dur="1000"/>
                                        <p:tgtEl>
                                          <p:spTgt spid="16"/>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3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3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8_自定义版式">
    <p:spTree>
      <p:nvGrpSpPr>
        <p:cNvPr id="1" name=""/>
        <p:cNvGrpSpPr/>
        <p:nvPr/>
      </p:nvGrpSpPr>
      <p:grpSpPr>
        <a:xfrm>
          <a:off x="0" y="0"/>
          <a:ext cx="0" cy="0"/>
          <a:chOff x="0" y="0"/>
          <a:chExt cx="0" cy="0"/>
        </a:xfrm>
      </p:grpSpPr>
      <p:sp>
        <p:nvSpPr>
          <p:cNvPr id="18" name="图片占位符 17"/>
          <p:cNvSpPr>
            <a:spLocks noGrp="1"/>
          </p:cNvSpPr>
          <p:nvPr>
            <p:ph type="pic" sz="quarter" idx="11"/>
          </p:nvPr>
        </p:nvSpPr>
        <p:spPr>
          <a:xfrm>
            <a:off x="6745736" y="3611124"/>
            <a:ext cx="2346859" cy="2248562"/>
          </a:xfrm>
          <a:custGeom>
            <a:avLst/>
            <a:gdLst>
              <a:gd name="connsiteX0" fmla="*/ 0 w 2346859"/>
              <a:gd name="connsiteY0" fmla="*/ 0 h 2248562"/>
              <a:gd name="connsiteX1" fmla="*/ 2346859 w 2346859"/>
              <a:gd name="connsiteY1" fmla="*/ 0 h 2248562"/>
              <a:gd name="connsiteX2" fmla="*/ 2346859 w 2346859"/>
              <a:gd name="connsiteY2" fmla="*/ 2248562 h 2248562"/>
              <a:gd name="connsiteX3" fmla="*/ 0 w 2346859"/>
              <a:gd name="connsiteY3" fmla="*/ 2248562 h 2248562"/>
            </a:gdLst>
            <a:ahLst/>
            <a:cxnLst>
              <a:cxn ang="0">
                <a:pos x="connsiteX0" y="connsiteY0"/>
              </a:cxn>
              <a:cxn ang="0">
                <a:pos x="connsiteX1" y="connsiteY1"/>
              </a:cxn>
              <a:cxn ang="0">
                <a:pos x="connsiteX2" y="connsiteY2"/>
              </a:cxn>
              <a:cxn ang="0">
                <a:pos x="connsiteX3" y="connsiteY3"/>
              </a:cxn>
            </a:cxnLst>
            <a:rect l="l" t="t" r="r" b="b"/>
            <a:pathLst>
              <a:path w="2346859" h="2248562">
                <a:moveTo>
                  <a:pt x="0" y="0"/>
                </a:moveTo>
                <a:lnTo>
                  <a:pt x="2346859" y="0"/>
                </a:lnTo>
                <a:lnTo>
                  <a:pt x="2346859" y="2248562"/>
                </a:lnTo>
                <a:lnTo>
                  <a:pt x="0" y="2248562"/>
                </a:ln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7" name="图片占位符 16"/>
          <p:cNvSpPr>
            <a:spLocks noGrp="1"/>
          </p:cNvSpPr>
          <p:nvPr>
            <p:ph type="pic" sz="quarter" idx="12"/>
          </p:nvPr>
        </p:nvSpPr>
        <p:spPr>
          <a:xfrm>
            <a:off x="9183213" y="1279622"/>
            <a:ext cx="2346860" cy="2260850"/>
          </a:xfrm>
          <a:custGeom>
            <a:avLst/>
            <a:gdLst>
              <a:gd name="connsiteX0" fmla="*/ 0 w 2346860"/>
              <a:gd name="connsiteY0" fmla="*/ 0 h 2260850"/>
              <a:gd name="connsiteX1" fmla="*/ 2346860 w 2346860"/>
              <a:gd name="connsiteY1" fmla="*/ 0 h 2260850"/>
              <a:gd name="connsiteX2" fmla="*/ 2346860 w 2346860"/>
              <a:gd name="connsiteY2" fmla="*/ 2260850 h 2260850"/>
              <a:gd name="connsiteX3" fmla="*/ 0 w 2346860"/>
              <a:gd name="connsiteY3" fmla="*/ 2260850 h 2260850"/>
            </a:gdLst>
            <a:ahLst/>
            <a:cxnLst>
              <a:cxn ang="0">
                <a:pos x="connsiteX0" y="connsiteY0"/>
              </a:cxn>
              <a:cxn ang="0">
                <a:pos x="connsiteX1" y="connsiteY1"/>
              </a:cxn>
              <a:cxn ang="0">
                <a:pos x="connsiteX2" y="connsiteY2"/>
              </a:cxn>
              <a:cxn ang="0">
                <a:pos x="connsiteX3" y="connsiteY3"/>
              </a:cxn>
            </a:cxnLst>
            <a:rect l="l" t="t" r="r" b="b"/>
            <a:pathLst>
              <a:path w="2346860" h="2260850">
                <a:moveTo>
                  <a:pt x="0" y="0"/>
                </a:moveTo>
                <a:lnTo>
                  <a:pt x="2346860" y="0"/>
                </a:lnTo>
                <a:lnTo>
                  <a:pt x="2346860" y="2260850"/>
                </a:lnTo>
                <a:lnTo>
                  <a:pt x="0" y="2260850"/>
                </a:ln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6" name="图片占位符 15"/>
          <p:cNvSpPr>
            <a:spLocks noGrp="1"/>
          </p:cNvSpPr>
          <p:nvPr>
            <p:ph type="pic" sz="quarter" idx="13"/>
          </p:nvPr>
        </p:nvSpPr>
        <p:spPr>
          <a:xfrm>
            <a:off x="4308256" y="1279622"/>
            <a:ext cx="2345324" cy="2260850"/>
          </a:xfrm>
          <a:custGeom>
            <a:avLst/>
            <a:gdLst>
              <a:gd name="connsiteX0" fmla="*/ 0 w 2345324"/>
              <a:gd name="connsiteY0" fmla="*/ 0 h 2260850"/>
              <a:gd name="connsiteX1" fmla="*/ 2345324 w 2345324"/>
              <a:gd name="connsiteY1" fmla="*/ 0 h 2260850"/>
              <a:gd name="connsiteX2" fmla="*/ 2345324 w 2345324"/>
              <a:gd name="connsiteY2" fmla="*/ 2260850 h 2260850"/>
              <a:gd name="connsiteX3" fmla="*/ 0 w 2345324"/>
              <a:gd name="connsiteY3" fmla="*/ 2260850 h 2260850"/>
            </a:gdLst>
            <a:ahLst/>
            <a:cxnLst>
              <a:cxn ang="0">
                <a:pos x="connsiteX0" y="connsiteY0"/>
              </a:cxn>
              <a:cxn ang="0">
                <a:pos x="connsiteX1" y="connsiteY1"/>
              </a:cxn>
              <a:cxn ang="0">
                <a:pos x="connsiteX2" y="connsiteY2"/>
              </a:cxn>
              <a:cxn ang="0">
                <a:pos x="connsiteX3" y="connsiteY3"/>
              </a:cxn>
            </a:cxnLst>
            <a:rect l="l" t="t" r="r" b="b"/>
            <a:pathLst>
              <a:path w="2345324" h="2260850">
                <a:moveTo>
                  <a:pt x="0" y="0"/>
                </a:moveTo>
                <a:lnTo>
                  <a:pt x="2345324" y="0"/>
                </a:lnTo>
                <a:lnTo>
                  <a:pt x="2345324" y="2260850"/>
                </a:lnTo>
                <a:lnTo>
                  <a:pt x="0" y="2260850"/>
                </a:ln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5" name="图片占位符 14"/>
          <p:cNvSpPr>
            <a:spLocks noGrp="1"/>
          </p:cNvSpPr>
          <p:nvPr>
            <p:ph type="pic" sz="quarter" idx="14"/>
          </p:nvPr>
        </p:nvSpPr>
        <p:spPr>
          <a:xfrm>
            <a:off x="452925" y="1269306"/>
            <a:ext cx="3697783" cy="4587743"/>
          </a:xfrm>
          <a:custGeom>
            <a:avLst/>
            <a:gdLst>
              <a:gd name="connsiteX0" fmla="*/ 0 w 3697783"/>
              <a:gd name="connsiteY0" fmla="*/ 0 h 4587743"/>
              <a:gd name="connsiteX1" fmla="*/ 3697783 w 3697783"/>
              <a:gd name="connsiteY1" fmla="*/ 0 h 4587743"/>
              <a:gd name="connsiteX2" fmla="*/ 3697783 w 3697783"/>
              <a:gd name="connsiteY2" fmla="*/ 4587743 h 4587743"/>
              <a:gd name="connsiteX3" fmla="*/ 0 w 3697783"/>
              <a:gd name="connsiteY3" fmla="*/ 4587743 h 4587743"/>
            </a:gdLst>
            <a:ahLst/>
            <a:cxnLst>
              <a:cxn ang="0">
                <a:pos x="connsiteX0" y="connsiteY0"/>
              </a:cxn>
              <a:cxn ang="0">
                <a:pos x="connsiteX1" y="connsiteY1"/>
              </a:cxn>
              <a:cxn ang="0">
                <a:pos x="connsiteX2" y="connsiteY2"/>
              </a:cxn>
              <a:cxn ang="0">
                <a:pos x="connsiteX3" y="connsiteY3"/>
              </a:cxn>
            </a:cxnLst>
            <a:rect l="l" t="t" r="r" b="b"/>
            <a:pathLst>
              <a:path w="3697783" h="4587743">
                <a:moveTo>
                  <a:pt x="0" y="0"/>
                </a:moveTo>
                <a:lnTo>
                  <a:pt x="3697783" y="0"/>
                </a:lnTo>
                <a:lnTo>
                  <a:pt x="3697783" y="4587743"/>
                </a:lnTo>
                <a:lnTo>
                  <a:pt x="0" y="4587743"/>
                </a:ln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Tree>
    <p:extLst>
      <p:ext uri="{BB962C8B-B14F-4D97-AF65-F5344CB8AC3E}">
        <p14:creationId xmlns:p14="http://schemas.microsoft.com/office/powerpoint/2010/main" val="1982390109"/>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par>
                                <p:cTn id="10" presetID="52" presetClass="entr" presetSubtype="0" fill="hold" grpId="0" nodeType="withEffect">
                                  <p:stCondLst>
                                    <p:cond delay="3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par>
                                <p:cTn id="15" presetID="52"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par>
                                <p:cTn id="20" presetID="52" presetClass="entr" presetSubtype="0" fill="hold" grpId="0" nodeType="withEffect">
                                  <p:stCondLst>
                                    <p:cond delay="1900"/>
                                  </p:stCondLst>
                                  <p:childTnLst>
                                    <p:set>
                                      <p:cBhvr>
                                        <p:cTn id="21" dur="1" fill="hold">
                                          <p:stCondLst>
                                            <p:cond delay="0"/>
                                          </p:stCondLst>
                                        </p:cTn>
                                        <p:tgtEl>
                                          <p:spTgt spid="17"/>
                                        </p:tgtEl>
                                        <p:attrNameLst>
                                          <p:attrName>style.visibility</p:attrName>
                                        </p:attrNameLst>
                                      </p:cBhvr>
                                      <p:to>
                                        <p:strVal val="visible"/>
                                      </p:to>
                                    </p:set>
                                    <p:animScale>
                                      <p:cBhvr>
                                        <p:cTn id="2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
                                        </p:tgtEl>
                                        <p:attrNameLst>
                                          <p:attrName>ppt_x</p:attrName>
                                          <p:attrName>ppt_y</p:attrName>
                                        </p:attrNameLst>
                                      </p:cBhvr>
                                    </p:animMotion>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1_自定义版式">
    <p:spTree>
      <p:nvGrpSpPr>
        <p:cNvPr id="1" name=""/>
        <p:cNvGrpSpPr/>
        <p:nvPr/>
      </p:nvGrpSpPr>
      <p:grpSpPr>
        <a:xfrm>
          <a:off x="0" y="0"/>
          <a:ext cx="0" cy="0"/>
          <a:chOff x="0" y="0"/>
          <a:chExt cx="0" cy="0"/>
        </a:xfrm>
      </p:grpSpPr>
      <p:sp>
        <p:nvSpPr>
          <p:cNvPr id="12" name="图片占位符 11"/>
          <p:cNvSpPr>
            <a:spLocks noGrp="1"/>
          </p:cNvSpPr>
          <p:nvPr>
            <p:ph type="pic" sz="quarter" idx="13"/>
          </p:nvPr>
        </p:nvSpPr>
        <p:spPr>
          <a:xfrm>
            <a:off x="7440085" y="1675440"/>
            <a:ext cx="4751916" cy="3769784"/>
          </a:xfrm>
          <a:custGeom>
            <a:avLst/>
            <a:gdLst>
              <a:gd name="connsiteX0" fmla="*/ 4751916 w 4751916"/>
              <a:gd name="connsiteY0" fmla="*/ 0 h 3769784"/>
              <a:gd name="connsiteX1" fmla="*/ 4751916 w 4751916"/>
              <a:gd name="connsiteY1" fmla="*/ 3738383 h 3769784"/>
              <a:gd name="connsiteX2" fmla="*/ 1203623 w 4751916"/>
              <a:gd name="connsiteY2" fmla="*/ 3769784 h 3769784"/>
              <a:gd name="connsiteX3" fmla="*/ 0 w 4751916"/>
              <a:gd name="connsiteY3" fmla="*/ 1892000 h 3769784"/>
              <a:gd name="connsiteX4" fmla="*/ 1203623 w 4751916"/>
              <a:gd name="connsiteY4" fmla="*/ 16737 h 376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916" h="3769784">
                <a:moveTo>
                  <a:pt x="4751916" y="0"/>
                </a:moveTo>
                <a:lnTo>
                  <a:pt x="4751916" y="3738383"/>
                </a:lnTo>
                <a:lnTo>
                  <a:pt x="1203623" y="3769784"/>
                </a:lnTo>
                <a:cubicBezTo>
                  <a:pt x="1224110" y="3740882"/>
                  <a:pt x="57364" y="1843027"/>
                  <a:pt x="0" y="1892000"/>
                </a:cubicBezTo>
                <a:cubicBezTo>
                  <a:pt x="37901" y="1876920"/>
                  <a:pt x="1243573" y="51286"/>
                  <a:pt x="1203623" y="16737"/>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1" name="图片占位符 10"/>
          <p:cNvSpPr>
            <a:spLocks noGrp="1"/>
          </p:cNvSpPr>
          <p:nvPr>
            <p:ph type="pic" sz="quarter" idx="14"/>
          </p:nvPr>
        </p:nvSpPr>
        <p:spPr>
          <a:xfrm>
            <a:off x="-35370" y="1692571"/>
            <a:ext cx="6882893" cy="3751941"/>
          </a:xfrm>
          <a:custGeom>
            <a:avLst/>
            <a:gdLst>
              <a:gd name="connsiteX0" fmla="*/ 0 w 6882893"/>
              <a:gd name="connsiteY0" fmla="*/ 0 h 3751941"/>
              <a:gd name="connsiteX1" fmla="*/ 5679287 w 6882893"/>
              <a:gd name="connsiteY1" fmla="*/ 0 h 3751941"/>
              <a:gd name="connsiteX2" fmla="*/ 6882893 w 6882893"/>
              <a:gd name="connsiteY2" fmla="*/ 1874710 h 3751941"/>
              <a:gd name="connsiteX3" fmla="*/ 5679287 w 6882893"/>
              <a:gd name="connsiteY3" fmla="*/ 3751941 h 3751941"/>
              <a:gd name="connsiteX4" fmla="*/ 0 w 6882893"/>
              <a:gd name="connsiteY4" fmla="*/ 3751941 h 3751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2893" h="3751941">
                <a:moveTo>
                  <a:pt x="0" y="0"/>
                </a:moveTo>
                <a:lnTo>
                  <a:pt x="5679287" y="0"/>
                </a:lnTo>
                <a:cubicBezTo>
                  <a:pt x="5639337" y="34538"/>
                  <a:pt x="6844993" y="1859635"/>
                  <a:pt x="6882893" y="1874710"/>
                </a:cubicBezTo>
                <a:cubicBezTo>
                  <a:pt x="6825531" y="1825752"/>
                  <a:pt x="5658800" y="3723048"/>
                  <a:pt x="5679287" y="3751941"/>
                </a:cubicBezTo>
                <a:lnTo>
                  <a:pt x="0" y="3751941"/>
                </a:ln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Tree>
    <p:extLst>
      <p:ext uri="{BB962C8B-B14F-4D97-AF65-F5344CB8AC3E}">
        <p14:creationId xmlns:p14="http://schemas.microsoft.com/office/powerpoint/2010/main" val="1600278450"/>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5_自定义版式">
    <p:spTree>
      <p:nvGrpSpPr>
        <p:cNvPr id="1" name=""/>
        <p:cNvGrpSpPr/>
        <p:nvPr/>
      </p:nvGrpSpPr>
      <p:grpSpPr>
        <a:xfrm>
          <a:off x="0" y="0"/>
          <a:ext cx="0" cy="0"/>
          <a:chOff x="0" y="0"/>
          <a:chExt cx="0" cy="0"/>
        </a:xfrm>
      </p:grpSpPr>
      <p:sp>
        <p:nvSpPr>
          <p:cNvPr id="18" name="图片占位符 17"/>
          <p:cNvSpPr>
            <a:spLocks noGrp="1"/>
          </p:cNvSpPr>
          <p:nvPr>
            <p:ph type="pic" sz="quarter" idx="13"/>
          </p:nvPr>
        </p:nvSpPr>
        <p:spPr>
          <a:xfrm>
            <a:off x="9172999" y="2370077"/>
            <a:ext cx="2206960" cy="2206960"/>
          </a:xfrm>
          <a:custGeom>
            <a:avLst/>
            <a:gdLst>
              <a:gd name="connsiteX0" fmla="*/ 1103480 w 2206960"/>
              <a:gd name="connsiteY0" fmla="*/ 0 h 2206960"/>
              <a:gd name="connsiteX1" fmla="*/ 2206960 w 2206960"/>
              <a:gd name="connsiteY1" fmla="*/ 1103480 h 2206960"/>
              <a:gd name="connsiteX2" fmla="*/ 1103480 w 2206960"/>
              <a:gd name="connsiteY2" fmla="*/ 2206960 h 2206960"/>
              <a:gd name="connsiteX3" fmla="*/ 0 w 2206960"/>
              <a:gd name="connsiteY3" fmla="*/ 1103480 h 2206960"/>
              <a:gd name="connsiteX4" fmla="*/ 1103480 w 2206960"/>
              <a:gd name="connsiteY4" fmla="*/ 0 h 220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960" h="2206960">
                <a:moveTo>
                  <a:pt x="1103480" y="0"/>
                </a:moveTo>
                <a:cubicBezTo>
                  <a:pt x="1712915" y="0"/>
                  <a:pt x="2206960" y="494045"/>
                  <a:pt x="2206960" y="1103480"/>
                </a:cubicBezTo>
                <a:cubicBezTo>
                  <a:pt x="2206960" y="1712915"/>
                  <a:pt x="1712915" y="2206960"/>
                  <a:pt x="1103480" y="2206960"/>
                </a:cubicBezTo>
                <a:cubicBezTo>
                  <a:pt x="494045" y="2206960"/>
                  <a:pt x="0" y="1712915"/>
                  <a:pt x="0" y="1103480"/>
                </a:cubicBezTo>
                <a:cubicBezTo>
                  <a:pt x="0" y="494045"/>
                  <a:pt x="494045" y="0"/>
                  <a:pt x="1103480"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7" name="图片占位符 16"/>
          <p:cNvSpPr>
            <a:spLocks noGrp="1"/>
          </p:cNvSpPr>
          <p:nvPr>
            <p:ph type="pic" sz="quarter" idx="14"/>
          </p:nvPr>
        </p:nvSpPr>
        <p:spPr>
          <a:xfrm>
            <a:off x="571191" y="2370077"/>
            <a:ext cx="2206960" cy="2206960"/>
          </a:xfrm>
          <a:custGeom>
            <a:avLst/>
            <a:gdLst>
              <a:gd name="connsiteX0" fmla="*/ 1103480 w 2206960"/>
              <a:gd name="connsiteY0" fmla="*/ 0 h 2206960"/>
              <a:gd name="connsiteX1" fmla="*/ 2206960 w 2206960"/>
              <a:gd name="connsiteY1" fmla="*/ 1103480 h 2206960"/>
              <a:gd name="connsiteX2" fmla="*/ 1103480 w 2206960"/>
              <a:gd name="connsiteY2" fmla="*/ 2206960 h 2206960"/>
              <a:gd name="connsiteX3" fmla="*/ 0 w 2206960"/>
              <a:gd name="connsiteY3" fmla="*/ 1103480 h 2206960"/>
              <a:gd name="connsiteX4" fmla="*/ 1103480 w 2206960"/>
              <a:gd name="connsiteY4" fmla="*/ 0 h 220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960" h="2206960">
                <a:moveTo>
                  <a:pt x="1103480" y="0"/>
                </a:moveTo>
                <a:cubicBezTo>
                  <a:pt x="1712915" y="0"/>
                  <a:pt x="2206960" y="494045"/>
                  <a:pt x="2206960" y="1103480"/>
                </a:cubicBezTo>
                <a:cubicBezTo>
                  <a:pt x="2206960" y="1712915"/>
                  <a:pt x="1712915" y="2206960"/>
                  <a:pt x="1103480" y="2206960"/>
                </a:cubicBezTo>
                <a:cubicBezTo>
                  <a:pt x="494045" y="2206960"/>
                  <a:pt x="0" y="1712915"/>
                  <a:pt x="0" y="1103480"/>
                </a:cubicBezTo>
                <a:cubicBezTo>
                  <a:pt x="0" y="494045"/>
                  <a:pt x="494045" y="0"/>
                  <a:pt x="1103480"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20" name="图片占位符 19"/>
          <p:cNvSpPr>
            <a:spLocks noGrp="1"/>
          </p:cNvSpPr>
          <p:nvPr>
            <p:ph type="pic" sz="quarter" idx="11"/>
          </p:nvPr>
        </p:nvSpPr>
        <p:spPr>
          <a:xfrm>
            <a:off x="2208169" y="1855137"/>
            <a:ext cx="2767196" cy="2767196"/>
          </a:xfrm>
          <a:custGeom>
            <a:avLst/>
            <a:gdLst>
              <a:gd name="connsiteX0" fmla="*/ 1383598 w 2767196"/>
              <a:gd name="connsiteY0" fmla="*/ 0 h 2767196"/>
              <a:gd name="connsiteX1" fmla="*/ 2767196 w 2767196"/>
              <a:gd name="connsiteY1" fmla="*/ 1383598 h 2767196"/>
              <a:gd name="connsiteX2" fmla="*/ 1383598 w 2767196"/>
              <a:gd name="connsiteY2" fmla="*/ 2767196 h 2767196"/>
              <a:gd name="connsiteX3" fmla="*/ 0 w 2767196"/>
              <a:gd name="connsiteY3" fmla="*/ 1383598 h 2767196"/>
              <a:gd name="connsiteX4" fmla="*/ 1383598 w 2767196"/>
              <a:gd name="connsiteY4" fmla="*/ 0 h 276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196" h="2767196">
                <a:moveTo>
                  <a:pt x="1383598" y="0"/>
                </a:moveTo>
                <a:cubicBezTo>
                  <a:pt x="2147739" y="0"/>
                  <a:pt x="2767196" y="619458"/>
                  <a:pt x="2767196" y="1383598"/>
                </a:cubicBezTo>
                <a:cubicBezTo>
                  <a:pt x="2767196" y="2147738"/>
                  <a:pt x="2147739" y="2767196"/>
                  <a:pt x="1383598" y="2767196"/>
                </a:cubicBezTo>
                <a:cubicBezTo>
                  <a:pt x="619458" y="2767196"/>
                  <a:pt x="0" y="2147738"/>
                  <a:pt x="0" y="1383598"/>
                </a:cubicBezTo>
                <a:cubicBezTo>
                  <a:pt x="0" y="619458"/>
                  <a:pt x="619458" y="0"/>
                  <a:pt x="1383598"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9" name="图片占位符 18"/>
          <p:cNvSpPr>
            <a:spLocks noGrp="1"/>
          </p:cNvSpPr>
          <p:nvPr>
            <p:ph type="pic" sz="quarter" idx="12"/>
          </p:nvPr>
        </p:nvSpPr>
        <p:spPr>
          <a:xfrm>
            <a:off x="6975786" y="1855137"/>
            <a:ext cx="2767196" cy="2767196"/>
          </a:xfrm>
          <a:custGeom>
            <a:avLst/>
            <a:gdLst>
              <a:gd name="connsiteX0" fmla="*/ 1383598 w 2767196"/>
              <a:gd name="connsiteY0" fmla="*/ 0 h 2767196"/>
              <a:gd name="connsiteX1" fmla="*/ 2767196 w 2767196"/>
              <a:gd name="connsiteY1" fmla="*/ 1383598 h 2767196"/>
              <a:gd name="connsiteX2" fmla="*/ 1383598 w 2767196"/>
              <a:gd name="connsiteY2" fmla="*/ 2767196 h 2767196"/>
              <a:gd name="connsiteX3" fmla="*/ 0 w 2767196"/>
              <a:gd name="connsiteY3" fmla="*/ 1383598 h 2767196"/>
              <a:gd name="connsiteX4" fmla="*/ 1383598 w 2767196"/>
              <a:gd name="connsiteY4" fmla="*/ 0 h 276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196" h="2767196">
                <a:moveTo>
                  <a:pt x="1383598" y="0"/>
                </a:moveTo>
                <a:cubicBezTo>
                  <a:pt x="2147738" y="0"/>
                  <a:pt x="2767196" y="619458"/>
                  <a:pt x="2767196" y="1383598"/>
                </a:cubicBezTo>
                <a:cubicBezTo>
                  <a:pt x="2767196" y="2147738"/>
                  <a:pt x="2147738" y="2767196"/>
                  <a:pt x="1383598" y="2767196"/>
                </a:cubicBezTo>
                <a:cubicBezTo>
                  <a:pt x="619458" y="2767196"/>
                  <a:pt x="0" y="2147738"/>
                  <a:pt x="0" y="1383598"/>
                </a:cubicBezTo>
                <a:cubicBezTo>
                  <a:pt x="0" y="619458"/>
                  <a:pt x="619458" y="0"/>
                  <a:pt x="1383598"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21" name="图片占位符 20"/>
          <p:cNvSpPr>
            <a:spLocks noGrp="1"/>
          </p:cNvSpPr>
          <p:nvPr>
            <p:ph type="pic" sz="quarter" idx="10"/>
          </p:nvPr>
        </p:nvSpPr>
        <p:spPr>
          <a:xfrm>
            <a:off x="4405382" y="1500342"/>
            <a:ext cx="3140386" cy="3140386"/>
          </a:xfrm>
          <a:custGeom>
            <a:avLst/>
            <a:gdLst>
              <a:gd name="connsiteX0" fmla="*/ 1570194 w 3140386"/>
              <a:gd name="connsiteY0" fmla="*/ 0 h 3140386"/>
              <a:gd name="connsiteX1" fmla="*/ 3140386 w 3140386"/>
              <a:gd name="connsiteY1" fmla="*/ 1570193 h 3140386"/>
              <a:gd name="connsiteX2" fmla="*/ 1570194 w 3140386"/>
              <a:gd name="connsiteY2" fmla="*/ 3140386 h 3140386"/>
              <a:gd name="connsiteX3" fmla="*/ 0 w 3140386"/>
              <a:gd name="connsiteY3" fmla="*/ 1570193 h 3140386"/>
              <a:gd name="connsiteX4" fmla="*/ 1570194 w 3140386"/>
              <a:gd name="connsiteY4" fmla="*/ 0 h 3140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386" h="3140386">
                <a:moveTo>
                  <a:pt x="1570194" y="0"/>
                </a:moveTo>
                <a:cubicBezTo>
                  <a:pt x="2437387" y="0"/>
                  <a:pt x="3140386" y="702999"/>
                  <a:pt x="3140386" y="1570193"/>
                </a:cubicBezTo>
                <a:cubicBezTo>
                  <a:pt x="3140386" y="2437387"/>
                  <a:pt x="2437387" y="3140386"/>
                  <a:pt x="1570194" y="3140386"/>
                </a:cubicBezTo>
                <a:cubicBezTo>
                  <a:pt x="702999" y="3140386"/>
                  <a:pt x="0" y="2437387"/>
                  <a:pt x="0" y="1570193"/>
                </a:cubicBezTo>
                <a:cubicBezTo>
                  <a:pt x="0" y="702999"/>
                  <a:pt x="702999" y="0"/>
                  <a:pt x="1570194"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Tree>
    <p:extLst>
      <p:ext uri="{BB962C8B-B14F-4D97-AF65-F5344CB8AC3E}">
        <p14:creationId xmlns:p14="http://schemas.microsoft.com/office/powerpoint/2010/main" val="2595565666"/>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40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6" presetClass="entr" presetSubtype="16" fill="hold" grpId="0" nodeType="withEffect">
                                  <p:stCondLst>
                                    <p:cond delay="18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1000"/>
                                        <p:tgtEl>
                                          <p:spTgt spid="21"/>
                                        </p:tgtEl>
                                      </p:cBhvr>
                                    </p:animEffect>
                                  </p:childTnLst>
                                </p:cTn>
                              </p:par>
                              <p:par>
                                <p:cTn id="14" presetID="6" presetClass="entr" presetSubtype="16" fill="hold" grpId="0" nodeType="withEffect">
                                  <p:stCondLst>
                                    <p:cond delay="360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1000"/>
                                        <p:tgtEl>
                                          <p:spTgt spid="19"/>
                                        </p:tgtEl>
                                      </p:cBhvr>
                                    </p:animEffect>
                                  </p:childTnLst>
                                </p:cTn>
                              </p:par>
                              <p:par>
                                <p:cTn id="17" presetID="6" presetClass="entr" presetSubtype="16" fill="hold" grpId="0" nodeType="withEffect">
                                  <p:stCondLst>
                                    <p:cond delay="720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20" grpId="0" animBg="1"/>
      <p:bldP spid="19" grpId="0" animBg="1"/>
      <p:bldP spid="2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7_自定义版式">
    <p:spTree>
      <p:nvGrpSpPr>
        <p:cNvPr id="1" name=""/>
        <p:cNvGrpSpPr/>
        <p:nvPr/>
      </p:nvGrpSpPr>
      <p:grpSpPr>
        <a:xfrm>
          <a:off x="0" y="0"/>
          <a:ext cx="0" cy="0"/>
          <a:chOff x="0" y="0"/>
          <a:chExt cx="0" cy="0"/>
        </a:xfrm>
      </p:grpSpPr>
      <p:sp>
        <p:nvSpPr>
          <p:cNvPr id="25" name="图片占位符 24"/>
          <p:cNvSpPr>
            <a:spLocks noGrp="1"/>
          </p:cNvSpPr>
          <p:nvPr>
            <p:ph type="pic" sz="quarter" idx="15"/>
          </p:nvPr>
        </p:nvSpPr>
        <p:spPr>
          <a:xfrm>
            <a:off x="6935541" y="4600741"/>
            <a:ext cx="2080684" cy="2080684"/>
          </a:xfrm>
          <a:custGeom>
            <a:avLst/>
            <a:gdLst>
              <a:gd name="connsiteX0" fmla="*/ 1040342 w 2080684"/>
              <a:gd name="connsiteY0" fmla="*/ 0 h 2080684"/>
              <a:gd name="connsiteX1" fmla="*/ 2080684 w 2080684"/>
              <a:gd name="connsiteY1" fmla="*/ 1040342 h 2080684"/>
              <a:gd name="connsiteX2" fmla="*/ 1040342 w 2080684"/>
              <a:gd name="connsiteY2" fmla="*/ 2080684 h 2080684"/>
              <a:gd name="connsiteX3" fmla="*/ 0 w 2080684"/>
              <a:gd name="connsiteY3" fmla="*/ 1040342 h 2080684"/>
              <a:gd name="connsiteX4" fmla="*/ 1040342 w 2080684"/>
              <a:gd name="connsiteY4" fmla="*/ 0 h 208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684" h="2080684">
                <a:moveTo>
                  <a:pt x="1040342" y="0"/>
                </a:moveTo>
                <a:cubicBezTo>
                  <a:pt x="1614907" y="0"/>
                  <a:pt x="2080684" y="465777"/>
                  <a:pt x="2080684" y="1040342"/>
                </a:cubicBezTo>
                <a:cubicBezTo>
                  <a:pt x="2080684" y="1614907"/>
                  <a:pt x="1614907" y="2080684"/>
                  <a:pt x="1040342" y="2080684"/>
                </a:cubicBezTo>
                <a:cubicBezTo>
                  <a:pt x="465777" y="2080684"/>
                  <a:pt x="0" y="1614907"/>
                  <a:pt x="0" y="1040342"/>
                </a:cubicBezTo>
                <a:cubicBezTo>
                  <a:pt x="0" y="465777"/>
                  <a:pt x="465777" y="0"/>
                  <a:pt x="1040342"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24" name="图片占位符 23"/>
          <p:cNvSpPr>
            <a:spLocks noGrp="1"/>
          </p:cNvSpPr>
          <p:nvPr>
            <p:ph type="pic" sz="quarter" idx="10"/>
          </p:nvPr>
        </p:nvSpPr>
        <p:spPr>
          <a:xfrm>
            <a:off x="9250229" y="3144075"/>
            <a:ext cx="2012748" cy="2012748"/>
          </a:xfrm>
          <a:custGeom>
            <a:avLst/>
            <a:gdLst>
              <a:gd name="connsiteX0" fmla="*/ 1006374 w 2012748"/>
              <a:gd name="connsiteY0" fmla="*/ 0 h 2012748"/>
              <a:gd name="connsiteX1" fmla="*/ 2012748 w 2012748"/>
              <a:gd name="connsiteY1" fmla="*/ 1006374 h 2012748"/>
              <a:gd name="connsiteX2" fmla="*/ 1006374 w 2012748"/>
              <a:gd name="connsiteY2" fmla="*/ 2012748 h 2012748"/>
              <a:gd name="connsiteX3" fmla="*/ 0 w 2012748"/>
              <a:gd name="connsiteY3" fmla="*/ 1006374 h 2012748"/>
              <a:gd name="connsiteX4" fmla="*/ 1006374 w 2012748"/>
              <a:gd name="connsiteY4" fmla="*/ 0 h 201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48" h="2012748">
                <a:moveTo>
                  <a:pt x="1006374" y="0"/>
                </a:moveTo>
                <a:cubicBezTo>
                  <a:pt x="1562179" y="0"/>
                  <a:pt x="2012748" y="450569"/>
                  <a:pt x="2012748" y="1006374"/>
                </a:cubicBezTo>
                <a:cubicBezTo>
                  <a:pt x="2012748" y="1562179"/>
                  <a:pt x="1562179" y="2012748"/>
                  <a:pt x="1006374" y="2012748"/>
                </a:cubicBezTo>
                <a:cubicBezTo>
                  <a:pt x="450569" y="2012748"/>
                  <a:pt x="0" y="1562179"/>
                  <a:pt x="0" y="1006374"/>
                </a:cubicBezTo>
                <a:cubicBezTo>
                  <a:pt x="0" y="450569"/>
                  <a:pt x="450569" y="0"/>
                  <a:pt x="1006374"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22" name="图片占位符 21"/>
          <p:cNvSpPr>
            <a:spLocks noGrp="1"/>
          </p:cNvSpPr>
          <p:nvPr>
            <p:ph type="pic" sz="quarter" idx="11"/>
          </p:nvPr>
        </p:nvSpPr>
        <p:spPr>
          <a:xfrm>
            <a:off x="7484214" y="2728678"/>
            <a:ext cx="1654990" cy="1654990"/>
          </a:xfrm>
          <a:custGeom>
            <a:avLst/>
            <a:gdLst>
              <a:gd name="connsiteX0" fmla="*/ 827495 w 1654990"/>
              <a:gd name="connsiteY0" fmla="*/ 0 h 1654990"/>
              <a:gd name="connsiteX1" fmla="*/ 1654990 w 1654990"/>
              <a:gd name="connsiteY1" fmla="*/ 827495 h 1654990"/>
              <a:gd name="connsiteX2" fmla="*/ 827495 w 1654990"/>
              <a:gd name="connsiteY2" fmla="*/ 1654990 h 1654990"/>
              <a:gd name="connsiteX3" fmla="*/ 0 w 1654990"/>
              <a:gd name="connsiteY3" fmla="*/ 827495 h 1654990"/>
              <a:gd name="connsiteX4" fmla="*/ 827495 w 1654990"/>
              <a:gd name="connsiteY4" fmla="*/ 0 h 165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990" h="1654990">
                <a:moveTo>
                  <a:pt x="827495" y="0"/>
                </a:moveTo>
                <a:cubicBezTo>
                  <a:pt x="1284508" y="0"/>
                  <a:pt x="1654990" y="370482"/>
                  <a:pt x="1654990" y="827495"/>
                </a:cubicBezTo>
                <a:cubicBezTo>
                  <a:pt x="1654990" y="1284508"/>
                  <a:pt x="1284508" y="1654990"/>
                  <a:pt x="827495" y="1654990"/>
                </a:cubicBezTo>
                <a:cubicBezTo>
                  <a:pt x="370482" y="1654990"/>
                  <a:pt x="0" y="1284508"/>
                  <a:pt x="0" y="827495"/>
                </a:cubicBezTo>
                <a:cubicBezTo>
                  <a:pt x="0" y="370482"/>
                  <a:pt x="370482" y="0"/>
                  <a:pt x="827495"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21" name="图片占位符 20"/>
          <p:cNvSpPr>
            <a:spLocks noGrp="1"/>
          </p:cNvSpPr>
          <p:nvPr>
            <p:ph type="pic" sz="quarter" idx="12"/>
          </p:nvPr>
        </p:nvSpPr>
        <p:spPr>
          <a:xfrm>
            <a:off x="6617388" y="742253"/>
            <a:ext cx="1891524" cy="1891524"/>
          </a:xfrm>
          <a:custGeom>
            <a:avLst/>
            <a:gdLst>
              <a:gd name="connsiteX0" fmla="*/ 945762 w 1891524"/>
              <a:gd name="connsiteY0" fmla="*/ 0 h 1891524"/>
              <a:gd name="connsiteX1" fmla="*/ 1891524 w 1891524"/>
              <a:gd name="connsiteY1" fmla="*/ 945762 h 1891524"/>
              <a:gd name="connsiteX2" fmla="*/ 945762 w 1891524"/>
              <a:gd name="connsiteY2" fmla="*/ 1891524 h 1891524"/>
              <a:gd name="connsiteX3" fmla="*/ 0 w 1891524"/>
              <a:gd name="connsiteY3" fmla="*/ 945762 h 1891524"/>
              <a:gd name="connsiteX4" fmla="*/ 945762 w 1891524"/>
              <a:gd name="connsiteY4" fmla="*/ 0 h 1891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524" h="1891524">
                <a:moveTo>
                  <a:pt x="945762" y="0"/>
                </a:moveTo>
                <a:cubicBezTo>
                  <a:pt x="1468092" y="0"/>
                  <a:pt x="1891524" y="423432"/>
                  <a:pt x="1891524" y="945762"/>
                </a:cubicBezTo>
                <a:cubicBezTo>
                  <a:pt x="1891524" y="1468092"/>
                  <a:pt x="1468092" y="1891524"/>
                  <a:pt x="945762" y="1891524"/>
                </a:cubicBezTo>
                <a:cubicBezTo>
                  <a:pt x="423432" y="1891524"/>
                  <a:pt x="0" y="1468092"/>
                  <a:pt x="0" y="945762"/>
                </a:cubicBezTo>
                <a:cubicBezTo>
                  <a:pt x="0" y="423432"/>
                  <a:pt x="423432" y="0"/>
                  <a:pt x="945762"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20" name="图片占位符 19"/>
          <p:cNvSpPr>
            <a:spLocks noGrp="1"/>
          </p:cNvSpPr>
          <p:nvPr>
            <p:ph type="pic" sz="quarter" idx="13"/>
          </p:nvPr>
        </p:nvSpPr>
        <p:spPr>
          <a:xfrm>
            <a:off x="3259747" y="1703466"/>
            <a:ext cx="4088280" cy="4088280"/>
          </a:xfrm>
          <a:custGeom>
            <a:avLst/>
            <a:gdLst>
              <a:gd name="connsiteX0" fmla="*/ 2044140 w 4088280"/>
              <a:gd name="connsiteY0" fmla="*/ 0 h 4088280"/>
              <a:gd name="connsiteX1" fmla="*/ 4088280 w 4088280"/>
              <a:gd name="connsiteY1" fmla="*/ 2044140 h 4088280"/>
              <a:gd name="connsiteX2" fmla="*/ 2044140 w 4088280"/>
              <a:gd name="connsiteY2" fmla="*/ 4088280 h 4088280"/>
              <a:gd name="connsiteX3" fmla="*/ 0 w 4088280"/>
              <a:gd name="connsiteY3" fmla="*/ 2044140 h 4088280"/>
              <a:gd name="connsiteX4" fmla="*/ 2044140 w 4088280"/>
              <a:gd name="connsiteY4" fmla="*/ 0 h 408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280" h="4088280">
                <a:moveTo>
                  <a:pt x="2044140" y="0"/>
                </a:moveTo>
                <a:cubicBezTo>
                  <a:pt x="3173087" y="0"/>
                  <a:pt x="4088280" y="915193"/>
                  <a:pt x="4088280" y="2044140"/>
                </a:cubicBezTo>
                <a:cubicBezTo>
                  <a:pt x="4088280" y="3173087"/>
                  <a:pt x="3173087" y="4088280"/>
                  <a:pt x="2044140" y="4088280"/>
                </a:cubicBezTo>
                <a:cubicBezTo>
                  <a:pt x="915193" y="4088280"/>
                  <a:pt x="0" y="3173087"/>
                  <a:pt x="0" y="2044140"/>
                </a:cubicBezTo>
                <a:cubicBezTo>
                  <a:pt x="0" y="915193"/>
                  <a:pt x="915193" y="0"/>
                  <a:pt x="2044140"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
        <p:nvSpPr>
          <p:cNvPr id="19" name="图片占位符 18"/>
          <p:cNvSpPr>
            <a:spLocks noGrp="1"/>
          </p:cNvSpPr>
          <p:nvPr>
            <p:ph type="pic" sz="quarter" idx="14"/>
          </p:nvPr>
        </p:nvSpPr>
        <p:spPr>
          <a:xfrm>
            <a:off x="764636" y="3331468"/>
            <a:ext cx="2781972" cy="2781972"/>
          </a:xfrm>
          <a:custGeom>
            <a:avLst/>
            <a:gdLst>
              <a:gd name="connsiteX0" fmla="*/ 1390986 w 2781972"/>
              <a:gd name="connsiteY0" fmla="*/ 0 h 2781972"/>
              <a:gd name="connsiteX1" fmla="*/ 2781972 w 2781972"/>
              <a:gd name="connsiteY1" fmla="*/ 1390986 h 2781972"/>
              <a:gd name="connsiteX2" fmla="*/ 1390986 w 2781972"/>
              <a:gd name="connsiteY2" fmla="*/ 2781972 h 2781972"/>
              <a:gd name="connsiteX3" fmla="*/ 0 w 2781972"/>
              <a:gd name="connsiteY3" fmla="*/ 1390986 h 2781972"/>
              <a:gd name="connsiteX4" fmla="*/ 1390986 w 2781972"/>
              <a:gd name="connsiteY4" fmla="*/ 0 h 278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972" h="2781972">
                <a:moveTo>
                  <a:pt x="1390986" y="0"/>
                </a:moveTo>
                <a:cubicBezTo>
                  <a:pt x="2159206" y="0"/>
                  <a:pt x="2781972" y="622766"/>
                  <a:pt x="2781972" y="1390986"/>
                </a:cubicBezTo>
                <a:cubicBezTo>
                  <a:pt x="2781972" y="2159206"/>
                  <a:pt x="2159206" y="2781972"/>
                  <a:pt x="1390986" y="2781972"/>
                </a:cubicBezTo>
                <a:cubicBezTo>
                  <a:pt x="622766" y="2781972"/>
                  <a:pt x="0" y="2159206"/>
                  <a:pt x="0" y="1390986"/>
                </a:cubicBezTo>
                <a:cubicBezTo>
                  <a:pt x="0" y="622766"/>
                  <a:pt x="622766" y="0"/>
                  <a:pt x="1390986" y="0"/>
                </a:cubicBezTo>
                <a:close/>
              </a:path>
            </a:pathLst>
          </a:custGeom>
          <a:blipFill>
            <a:blip r:embed="rId2"/>
            <a:tile tx="0" ty="0" sx="100000" sy="100000" flip="none" algn="tl"/>
          </a:blipFill>
        </p:spPr>
        <p:txBody>
          <a:bodyPr wrap="square">
            <a:noAutofit/>
          </a:bodyPr>
          <a:lstStyle>
            <a:lvl1pPr>
              <a:defRPr sz="1000">
                <a:solidFill>
                  <a:srgbClr val="C00000"/>
                </a:solidFill>
              </a:defRPr>
            </a:lvl1pPr>
          </a:lstStyle>
          <a:p>
            <a:endParaRPr lang="zh-CN" altLang="en-US"/>
          </a:p>
        </p:txBody>
      </p:sp>
    </p:spTree>
    <p:extLst>
      <p:ext uri="{BB962C8B-B14F-4D97-AF65-F5344CB8AC3E}">
        <p14:creationId xmlns:p14="http://schemas.microsoft.com/office/powerpoint/2010/main" val="3574081234"/>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7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2" grpId="0" animBg="1"/>
      <p:bldP spid="21" grpId="0" animBg="1"/>
      <p:bldP spid="20" grpId="0" animBg="1"/>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53826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428398"/>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061FEE-56D5-4BA9-AC75-184C9A67A85C}" type="slidenum">
              <a:rPr lang="zh-CN" altLang="en-US" smtClean="0"/>
              <a:t>‹#›</a:t>
            </a:fld>
            <a:endParaRPr lang="zh-CN" altLang="en-US"/>
          </a:p>
        </p:txBody>
      </p:sp>
    </p:spTree>
    <p:extLst>
      <p:ext uri="{BB962C8B-B14F-4D97-AF65-F5344CB8AC3E}">
        <p14:creationId xmlns:p14="http://schemas.microsoft.com/office/powerpoint/2010/main" val="326181310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061FEE-56D5-4BA9-AC75-184C9A67A85C}" type="slidenum">
              <a:rPr lang="zh-CN" altLang="en-US" smtClean="0"/>
              <a:t>‹#›</a:t>
            </a:fld>
            <a:endParaRPr lang="zh-CN" altLang="en-US"/>
          </a:p>
        </p:txBody>
      </p:sp>
    </p:spTree>
    <p:extLst>
      <p:ext uri="{BB962C8B-B14F-4D97-AF65-F5344CB8AC3E}">
        <p14:creationId xmlns:p14="http://schemas.microsoft.com/office/powerpoint/2010/main" val="1799145710"/>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F061FEE-56D5-4BA9-AC75-184C9A67A85C}" type="slidenum">
              <a:rPr lang="zh-CN" altLang="en-US" smtClean="0"/>
              <a:t>‹#›</a:t>
            </a:fld>
            <a:endParaRPr lang="zh-CN" altLang="en-US"/>
          </a:p>
        </p:txBody>
      </p:sp>
    </p:spTree>
    <p:extLst>
      <p:ext uri="{BB962C8B-B14F-4D97-AF65-F5344CB8AC3E}">
        <p14:creationId xmlns:p14="http://schemas.microsoft.com/office/powerpoint/2010/main" val="2362265508"/>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screen">
            <a:extLst>
              <a:ext uri="{28A0092B-C50C-407E-A947-70E740481C1C}">
                <a14:useLocalDpi xmlns:a14="http://schemas.microsoft.com/office/drawing/2010/main" val="0"/>
              </a:ext>
            </a:extLst>
          </a:blip>
          <a:srcRect l="9486" t="6898" r="10791" b="8984"/>
          <a:stretch>
            <a:fillRect/>
          </a:stretch>
        </p:blipFill>
        <p:spPr bwMode="auto">
          <a:xfrm>
            <a:off x="-64626" y="1690689"/>
            <a:ext cx="6688139"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图片占位符 8"/>
          <p:cNvSpPr>
            <a:spLocks noGrp="1"/>
          </p:cNvSpPr>
          <p:nvPr userDrawn="1">
            <p:ph type="pic" sz="quarter" idx="11"/>
          </p:nvPr>
        </p:nvSpPr>
        <p:spPr>
          <a:xfrm>
            <a:off x="1172038" y="2401889"/>
            <a:ext cx="4303713" cy="2873375"/>
          </a:xfrm>
          <a:custGeom>
            <a:avLst/>
            <a:gdLst>
              <a:gd name="connsiteX0" fmla="*/ 0 w 4303713"/>
              <a:gd name="connsiteY0" fmla="*/ 0 h 2873375"/>
              <a:gd name="connsiteX1" fmla="*/ 4303713 w 4303713"/>
              <a:gd name="connsiteY1" fmla="*/ 0 h 2873375"/>
              <a:gd name="connsiteX2" fmla="*/ 4303713 w 4303713"/>
              <a:gd name="connsiteY2" fmla="*/ 2873375 h 2873375"/>
              <a:gd name="connsiteX3" fmla="*/ 0 w 4303713"/>
              <a:gd name="connsiteY3" fmla="*/ 2873375 h 2873375"/>
            </a:gdLst>
            <a:ahLst/>
            <a:cxnLst>
              <a:cxn ang="0">
                <a:pos x="connsiteX0" y="connsiteY0"/>
              </a:cxn>
              <a:cxn ang="0">
                <a:pos x="connsiteX1" y="connsiteY1"/>
              </a:cxn>
              <a:cxn ang="0">
                <a:pos x="connsiteX2" y="connsiteY2"/>
              </a:cxn>
              <a:cxn ang="0">
                <a:pos x="connsiteX3" y="connsiteY3"/>
              </a:cxn>
            </a:cxnLst>
            <a:rect l="l" t="t" r="r" b="b"/>
            <a:pathLst>
              <a:path w="4303713" h="2873375">
                <a:moveTo>
                  <a:pt x="0" y="0"/>
                </a:moveTo>
                <a:lnTo>
                  <a:pt x="4303713" y="0"/>
                </a:lnTo>
                <a:lnTo>
                  <a:pt x="4303713" y="2873375"/>
                </a:lnTo>
                <a:lnTo>
                  <a:pt x="0" y="2873375"/>
                </a:lnTo>
                <a:close/>
              </a:path>
            </a:pathLst>
          </a:custGeom>
          <a:blipFill dpi="0" rotWithShape="1">
            <a:blip r:embed="rId3"/>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extLst>
      <p:ext uri="{BB962C8B-B14F-4D97-AF65-F5344CB8AC3E}">
        <p14:creationId xmlns:p14="http://schemas.microsoft.com/office/powerpoint/2010/main" val="183800169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13843" y="2389960"/>
            <a:ext cx="3170174" cy="3043071"/>
          </a:xfrm>
          <a:custGeom>
            <a:avLst/>
            <a:gdLst>
              <a:gd name="connsiteX0" fmla="*/ 0 w 3170174"/>
              <a:gd name="connsiteY0" fmla="*/ 0 h 3043071"/>
              <a:gd name="connsiteX1" fmla="*/ 3170174 w 3170174"/>
              <a:gd name="connsiteY1" fmla="*/ 0 h 3043071"/>
              <a:gd name="connsiteX2" fmla="*/ 3170174 w 3170174"/>
              <a:gd name="connsiteY2" fmla="*/ 3043071 h 3043071"/>
              <a:gd name="connsiteX3" fmla="*/ 0 w 3170174"/>
              <a:gd name="connsiteY3" fmla="*/ 3043071 h 3043071"/>
            </a:gdLst>
            <a:ahLst/>
            <a:cxnLst>
              <a:cxn ang="0">
                <a:pos x="connsiteX0" y="connsiteY0"/>
              </a:cxn>
              <a:cxn ang="0">
                <a:pos x="connsiteX1" y="connsiteY1"/>
              </a:cxn>
              <a:cxn ang="0">
                <a:pos x="connsiteX2" y="connsiteY2"/>
              </a:cxn>
              <a:cxn ang="0">
                <a:pos x="connsiteX3" y="connsiteY3"/>
              </a:cxn>
            </a:cxnLst>
            <a:rect l="l" t="t" r="r" b="b"/>
            <a:pathLst>
              <a:path w="3170174" h="3043071">
                <a:moveTo>
                  <a:pt x="0" y="0"/>
                </a:moveTo>
                <a:lnTo>
                  <a:pt x="3170174" y="0"/>
                </a:lnTo>
                <a:lnTo>
                  <a:pt x="3170174" y="3043071"/>
                </a:lnTo>
                <a:lnTo>
                  <a:pt x="0" y="3043071"/>
                </a:lnTo>
                <a:close/>
              </a:path>
            </a:pathLst>
          </a:custGeom>
          <a:blipFill dpi="0" rotWithShape="1">
            <a:blip r:embed="rId2"/>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9" name="图片占位符 8"/>
          <p:cNvSpPr>
            <a:spLocks noGrp="1"/>
          </p:cNvSpPr>
          <p:nvPr>
            <p:ph type="pic" sz="quarter" idx="12"/>
          </p:nvPr>
        </p:nvSpPr>
        <p:spPr>
          <a:xfrm>
            <a:off x="9034734" y="2389960"/>
            <a:ext cx="3170174" cy="3043071"/>
          </a:xfrm>
          <a:custGeom>
            <a:avLst/>
            <a:gdLst>
              <a:gd name="connsiteX0" fmla="*/ 0 w 3170174"/>
              <a:gd name="connsiteY0" fmla="*/ 0 h 3043071"/>
              <a:gd name="connsiteX1" fmla="*/ 3170174 w 3170174"/>
              <a:gd name="connsiteY1" fmla="*/ 0 h 3043071"/>
              <a:gd name="connsiteX2" fmla="*/ 3170174 w 3170174"/>
              <a:gd name="connsiteY2" fmla="*/ 3043071 h 3043071"/>
              <a:gd name="connsiteX3" fmla="*/ 0 w 3170174"/>
              <a:gd name="connsiteY3" fmla="*/ 3043071 h 3043071"/>
            </a:gdLst>
            <a:ahLst/>
            <a:cxnLst>
              <a:cxn ang="0">
                <a:pos x="connsiteX0" y="connsiteY0"/>
              </a:cxn>
              <a:cxn ang="0">
                <a:pos x="connsiteX1" y="connsiteY1"/>
              </a:cxn>
              <a:cxn ang="0">
                <a:pos x="connsiteX2" y="connsiteY2"/>
              </a:cxn>
              <a:cxn ang="0">
                <a:pos x="connsiteX3" y="connsiteY3"/>
              </a:cxn>
            </a:cxnLst>
            <a:rect l="l" t="t" r="r" b="b"/>
            <a:pathLst>
              <a:path w="3170174" h="3043071">
                <a:moveTo>
                  <a:pt x="0" y="0"/>
                </a:moveTo>
                <a:lnTo>
                  <a:pt x="3170174" y="0"/>
                </a:lnTo>
                <a:lnTo>
                  <a:pt x="3170174" y="3043071"/>
                </a:lnTo>
                <a:lnTo>
                  <a:pt x="0" y="3043071"/>
                </a:lnTo>
                <a:close/>
              </a:path>
            </a:pathLst>
          </a:custGeom>
          <a:blipFill dpi="0" rotWithShape="1">
            <a:blip r:embed="rId2"/>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extLst>
      <p:ext uri="{BB962C8B-B14F-4D97-AF65-F5344CB8AC3E}">
        <p14:creationId xmlns:p14="http://schemas.microsoft.com/office/powerpoint/2010/main" val="2369408229"/>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with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accel="40000"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accel="4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26" name="图片占位符 25"/>
          <p:cNvSpPr>
            <a:spLocks noGrp="1"/>
          </p:cNvSpPr>
          <p:nvPr>
            <p:ph type="pic" sz="quarter" idx="12"/>
          </p:nvPr>
        </p:nvSpPr>
        <p:spPr>
          <a:xfrm>
            <a:off x="6476983" y="3869106"/>
            <a:ext cx="4944363" cy="2285890"/>
          </a:xfrm>
          <a:custGeom>
            <a:avLst/>
            <a:gdLst>
              <a:gd name="connsiteX0" fmla="*/ 0 w 4944363"/>
              <a:gd name="connsiteY0" fmla="*/ 0 h 2285890"/>
              <a:gd name="connsiteX1" fmla="*/ 4944363 w 4944363"/>
              <a:gd name="connsiteY1" fmla="*/ 0 h 2285890"/>
              <a:gd name="connsiteX2" fmla="*/ 4944363 w 4944363"/>
              <a:gd name="connsiteY2" fmla="*/ 2285890 h 2285890"/>
              <a:gd name="connsiteX3" fmla="*/ 0 w 4944363"/>
              <a:gd name="connsiteY3" fmla="*/ 2285890 h 2285890"/>
            </a:gdLst>
            <a:ahLst/>
            <a:cxnLst>
              <a:cxn ang="0">
                <a:pos x="connsiteX0" y="connsiteY0"/>
              </a:cxn>
              <a:cxn ang="0">
                <a:pos x="connsiteX1" y="connsiteY1"/>
              </a:cxn>
              <a:cxn ang="0">
                <a:pos x="connsiteX2" y="connsiteY2"/>
              </a:cxn>
              <a:cxn ang="0">
                <a:pos x="connsiteX3" y="connsiteY3"/>
              </a:cxn>
            </a:cxnLst>
            <a:rect l="l" t="t" r="r" b="b"/>
            <a:pathLst>
              <a:path w="4944363" h="2285890">
                <a:moveTo>
                  <a:pt x="0" y="0"/>
                </a:moveTo>
                <a:lnTo>
                  <a:pt x="4944363" y="0"/>
                </a:lnTo>
                <a:lnTo>
                  <a:pt x="4944363" y="2285890"/>
                </a:lnTo>
                <a:lnTo>
                  <a:pt x="0" y="2285890"/>
                </a:lnTo>
                <a:close/>
              </a:path>
            </a:pathLst>
          </a:custGeom>
          <a:blipFill dpi="0" rotWithShape="1">
            <a:blip r:embed="rId2"/>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
        <p:nvSpPr>
          <p:cNvPr id="25" name="图片占位符 24"/>
          <p:cNvSpPr>
            <a:spLocks noGrp="1"/>
          </p:cNvSpPr>
          <p:nvPr>
            <p:ph type="pic" sz="quarter" idx="11"/>
          </p:nvPr>
        </p:nvSpPr>
        <p:spPr>
          <a:xfrm>
            <a:off x="838389" y="1583214"/>
            <a:ext cx="4873916" cy="2285889"/>
          </a:xfrm>
          <a:custGeom>
            <a:avLst/>
            <a:gdLst>
              <a:gd name="connsiteX0" fmla="*/ 0 w 4873916"/>
              <a:gd name="connsiteY0" fmla="*/ 0 h 2285889"/>
              <a:gd name="connsiteX1" fmla="*/ 4873916 w 4873916"/>
              <a:gd name="connsiteY1" fmla="*/ 0 h 2285889"/>
              <a:gd name="connsiteX2" fmla="*/ 4873916 w 4873916"/>
              <a:gd name="connsiteY2" fmla="*/ 2285889 h 2285889"/>
              <a:gd name="connsiteX3" fmla="*/ 0 w 4873916"/>
              <a:gd name="connsiteY3" fmla="*/ 2285889 h 2285889"/>
            </a:gdLst>
            <a:ahLst/>
            <a:cxnLst>
              <a:cxn ang="0">
                <a:pos x="connsiteX0" y="connsiteY0"/>
              </a:cxn>
              <a:cxn ang="0">
                <a:pos x="connsiteX1" y="connsiteY1"/>
              </a:cxn>
              <a:cxn ang="0">
                <a:pos x="connsiteX2" y="connsiteY2"/>
              </a:cxn>
              <a:cxn ang="0">
                <a:pos x="connsiteX3" y="connsiteY3"/>
              </a:cxn>
            </a:cxnLst>
            <a:rect l="l" t="t" r="r" b="b"/>
            <a:pathLst>
              <a:path w="4873916" h="2285889">
                <a:moveTo>
                  <a:pt x="0" y="0"/>
                </a:moveTo>
                <a:lnTo>
                  <a:pt x="4873916" y="0"/>
                </a:lnTo>
                <a:lnTo>
                  <a:pt x="4873916" y="2285889"/>
                </a:lnTo>
                <a:lnTo>
                  <a:pt x="0" y="2285889"/>
                </a:lnTo>
                <a:close/>
              </a:path>
            </a:pathLst>
          </a:custGeom>
          <a:blipFill dpi="0" rotWithShape="1">
            <a:blip r:embed="rId2"/>
            <a:srcRect/>
            <a:tile tx="0" ty="0" sx="100000" sy="100000" flip="none" algn="tl"/>
          </a:blipFill>
        </p:spPr>
        <p:txBody>
          <a:bodyPr wrap="square">
            <a:noAutofit/>
          </a:bodyPr>
          <a:lstStyle>
            <a:lvl1pPr>
              <a:defRPr lang="zh-CN" altLang="en-US" sz="800">
                <a:solidFill>
                  <a:srgbClr val="C00000"/>
                </a:solidFill>
              </a:defRPr>
            </a:lvl1pPr>
          </a:lstStyle>
          <a:p>
            <a:pPr lvl="0"/>
            <a:endParaRPr lang="zh-CN" altLang="en-US"/>
          </a:p>
        </p:txBody>
      </p:sp>
    </p:spTree>
    <p:extLst>
      <p:ext uri="{BB962C8B-B14F-4D97-AF65-F5344CB8AC3E}">
        <p14:creationId xmlns:p14="http://schemas.microsoft.com/office/powerpoint/2010/main" val="61467493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Top)">
                                      <p:cBhvr>
                                        <p:cTn id="7" dur="500"/>
                                        <p:tgtEl>
                                          <p:spTgt spid="25"/>
                                        </p:tgtEl>
                                      </p:cBhvr>
                                    </p:animEffect>
                                  </p:childTnLst>
                                </p:cTn>
                              </p:par>
                              <p:par>
                                <p:cTn id="8" presetID="12" presetClass="entr" presetSubtype="1"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slide(fromTop)">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98872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Lst>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descr="图片包含 户外&#10;&#10;已生成高可信度的说明"/>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sp>
        <p:nvSpPr>
          <p:cNvPr id="2" name="矩形 1"/>
          <p:cNvSpPr/>
          <p:nvPr userDrawn="1"/>
        </p:nvSpPr>
        <p:spPr>
          <a:xfrm>
            <a:off x="0" y="819150"/>
            <a:ext cx="12192000" cy="4895850"/>
          </a:xfrm>
          <a:prstGeom prst="rect">
            <a:avLst/>
          </a:prstGeom>
          <a:solidFill>
            <a:schemeClr val="bg1">
              <a:lumMod val="9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a:spLocks noChangeArrowheads="1"/>
          </p:cNvSpPr>
          <p:nvPr userDrawn="1"/>
        </p:nvSpPr>
        <p:spPr bwMode="auto">
          <a:xfrm>
            <a:off x="216881" y="390132"/>
            <a:ext cx="7835825"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lnSpc>
                <a:spcPct val="110000"/>
              </a:lnSpc>
              <a:spcBef>
                <a:spcPct val="0"/>
              </a:spcBef>
              <a:spcAft>
                <a:spcPct val="0"/>
              </a:spcAft>
              <a:defRPr/>
            </a:pPr>
            <a:r>
              <a:rPr lang="en-US" altLang="zh-CN" sz="1600" dirty="0">
                <a:solidFill>
                  <a:schemeClr val="bg1"/>
                </a:solidFill>
                <a:latin typeface="方正少儿简体" panose="03000509000000000000" pitchFamily="65" charset="-122"/>
                <a:ea typeface="方正少儿简体" panose="03000509000000000000" pitchFamily="65" charset="-122"/>
              </a:rPr>
              <a:t>Lorem ipsum dolor sit </a:t>
            </a:r>
            <a:r>
              <a:rPr lang="en-US" altLang="zh-CN" sz="1600" dirty="0" err="1">
                <a:solidFill>
                  <a:schemeClr val="bg1"/>
                </a:solidFill>
                <a:latin typeface="方正少儿简体" panose="03000509000000000000" pitchFamily="65" charset="-122"/>
                <a:ea typeface="方正少儿简体" panose="03000509000000000000" pitchFamily="65" charset="-122"/>
              </a:rPr>
              <a:t>amet</a:t>
            </a:r>
            <a:r>
              <a:rPr lang="en-US" altLang="zh-CN" sz="1600" dirty="0">
                <a:solidFill>
                  <a:schemeClr val="bg1"/>
                </a:solidFill>
                <a:latin typeface="方正少儿简体" panose="03000509000000000000" pitchFamily="65" charset="-122"/>
                <a:ea typeface="方正少儿简体" panose="03000509000000000000" pitchFamily="65" charset="-122"/>
              </a:rPr>
              <a:t>, </a:t>
            </a:r>
            <a:r>
              <a:rPr lang="en-US" altLang="zh-CN" sz="1600" dirty="0" err="1">
                <a:solidFill>
                  <a:schemeClr val="bg1"/>
                </a:solidFill>
                <a:latin typeface="方正少儿简体" panose="03000509000000000000" pitchFamily="65" charset="-122"/>
                <a:ea typeface="方正少儿简体" panose="03000509000000000000" pitchFamily="65" charset="-122"/>
              </a:rPr>
              <a:t>consectetur</a:t>
            </a:r>
            <a:r>
              <a:rPr lang="en-US" altLang="zh-CN" sz="1600" dirty="0">
                <a:solidFill>
                  <a:schemeClr val="bg1"/>
                </a:solidFill>
                <a:latin typeface="方正少儿简体" panose="03000509000000000000" pitchFamily="65" charset="-122"/>
                <a:ea typeface="方正少儿简体" panose="03000509000000000000" pitchFamily="65" charset="-122"/>
              </a:rPr>
              <a:t> </a:t>
            </a:r>
            <a:r>
              <a:rPr lang="en-US" altLang="zh-CN" sz="1600" dirty="0" err="1">
                <a:solidFill>
                  <a:schemeClr val="bg1"/>
                </a:solidFill>
                <a:latin typeface="方正少儿简体" panose="03000509000000000000" pitchFamily="65" charset="-122"/>
                <a:ea typeface="方正少儿简体" panose="03000509000000000000" pitchFamily="65" charset="-122"/>
              </a:rPr>
              <a:t>adipiscing</a:t>
            </a:r>
            <a:r>
              <a:rPr lang="en-US" altLang="zh-CN" sz="1600" dirty="0">
                <a:solidFill>
                  <a:schemeClr val="bg1"/>
                </a:solidFill>
                <a:latin typeface="方正少儿简体" panose="03000509000000000000" pitchFamily="65" charset="-122"/>
                <a:ea typeface="方正少儿简体" panose="03000509000000000000" pitchFamily="65" charset="-122"/>
              </a:rPr>
              <a:t> </a:t>
            </a:r>
            <a:r>
              <a:rPr lang="en-US" altLang="zh-CN" sz="1600" dirty="0" err="1">
                <a:solidFill>
                  <a:schemeClr val="bg1"/>
                </a:solidFill>
                <a:latin typeface="方正少儿简体" panose="03000509000000000000" pitchFamily="65" charset="-122"/>
                <a:ea typeface="方正少儿简体" panose="03000509000000000000" pitchFamily="65" charset="-122"/>
              </a:rPr>
              <a:t>elitr</a:t>
            </a:r>
            <a:r>
              <a:rPr lang="en-US" altLang="zh-CN" sz="1600" dirty="0">
                <a:solidFill>
                  <a:schemeClr val="bg1"/>
                </a:solidFill>
                <a:latin typeface="方正少儿简体" panose="03000509000000000000" pitchFamily="65" charset="-122"/>
                <a:ea typeface="方正少儿简体" panose="03000509000000000000" pitchFamily="65" charset="-122"/>
              </a:rPr>
              <a:t>. </a:t>
            </a:r>
          </a:p>
        </p:txBody>
      </p:sp>
      <p:sp>
        <p:nvSpPr>
          <p:cNvPr id="8" name="文本框 7"/>
          <p:cNvSpPr txBox="1">
            <a:spLocks noChangeArrowheads="1"/>
          </p:cNvSpPr>
          <p:nvPr userDrawn="1"/>
        </p:nvSpPr>
        <p:spPr bwMode="auto">
          <a:xfrm>
            <a:off x="216881" y="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bg1"/>
                </a:solidFill>
                <a:latin typeface="方正少儿简体" panose="03000509000000000000" pitchFamily="65" charset="-122"/>
                <a:ea typeface="方正少儿简体" panose="03000509000000000000" pitchFamily="65" charset="-122"/>
              </a:rPr>
              <a:t>一、点击添加您标题内容</a:t>
            </a:r>
          </a:p>
        </p:txBody>
      </p:sp>
    </p:spTree>
    <p:extLst>
      <p:ext uri="{BB962C8B-B14F-4D97-AF65-F5344CB8AC3E}">
        <p14:creationId xmlns:p14="http://schemas.microsoft.com/office/powerpoint/2010/main" val="339172021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0.jpe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23.jpeg"/><Relationship Id="rId3" Type="http://schemas.openxmlformats.org/officeDocument/2006/relationships/tags" Target="../tags/tag24.xml"/><Relationship Id="rId21" Type="http://schemas.openxmlformats.org/officeDocument/2006/relationships/image" Target="../media/image26.jpe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notesSlide" Target="../notesSlides/notesSlide16.xml"/><Relationship Id="rId2" Type="http://schemas.openxmlformats.org/officeDocument/2006/relationships/tags" Target="../tags/tag23.xml"/><Relationship Id="rId16" Type="http://schemas.openxmlformats.org/officeDocument/2006/relationships/slideLayout" Target="../slideLayouts/slideLayout14.xml"/><Relationship Id="rId20" Type="http://schemas.openxmlformats.org/officeDocument/2006/relationships/image" Target="../media/image25.jpe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image" Target="../media/image24.jpe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image" Target="../media/image28.jpeg"/><Relationship Id="rId4" Type="http://schemas.openxmlformats.org/officeDocument/2006/relationships/tags" Target="../tags/tag40.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46.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5.xml"/><Relationship Id="rId7" Type="http://schemas.openxmlformats.org/officeDocument/2006/relationships/image" Target="../media/image10.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notesSlide" Target="../notesSlides/notesSlide4.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14.jpeg"/><Relationship Id="rId4" Type="http://schemas.openxmlformats.org/officeDocument/2006/relationships/tags" Target="../tags/tag15.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7" name="图片 6" descr="图片包含 事情&#10;&#10;已生成高可信度的说明"/>
          <p:cNvPicPr>
            <a:picLocks noChangeAspect="1"/>
          </p:cNvPicPr>
          <p:nvPr/>
        </p:nvPicPr>
        <p:blipFill rotWithShape="1">
          <a:blip r:embed="rId7">
            <a:extLst>
              <a:ext uri="{28A0092B-C50C-407E-A947-70E740481C1C}">
                <a14:useLocalDpi xmlns:a14="http://schemas.microsoft.com/office/drawing/2010/main" val="0"/>
              </a:ext>
            </a:extLst>
          </a:blip>
          <a:srcRect l="29588" r="32088"/>
          <a:stretch/>
        </p:blipFill>
        <p:spPr>
          <a:xfrm>
            <a:off x="1809750" y="1978025"/>
            <a:ext cx="8858250" cy="4679950"/>
          </a:xfrm>
          <a:prstGeom prst="rect">
            <a:avLst/>
          </a:prstGeom>
        </p:spPr>
      </p:pic>
      <p:pic>
        <p:nvPicPr>
          <p:cNvPr id="8" name="图片 7" descr="图片包含 事情&#10;&#10;已生成高可信度的说明"/>
          <p:cNvPicPr>
            <a:picLocks noChangeAspect="1"/>
          </p:cNvPicPr>
          <p:nvPr/>
        </p:nvPicPr>
        <p:blipFill rotWithShape="1">
          <a:blip r:embed="rId7">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9" name="图片 8" descr="图片包含 事情&#10;&#10;已生成高可信度的说明"/>
          <p:cNvPicPr>
            <a:picLocks noChangeAspect="1"/>
          </p:cNvPicPr>
          <p:nvPr/>
        </p:nvPicPr>
        <p:blipFill rotWithShape="1">
          <a:blip r:embed="rId7">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sp>
        <p:nvSpPr>
          <p:cNvPr id="10" name="矩形 9"/>
          <p:cNvSpPr/>
          <p:nvPr/>
        </p:nvSpPr>
        <p:spPr>
          <a:xfrm>
            <a:off x="2593181" y="2658349"/>
            <a:ext cx="7005638" cy="769441"/>
          </a:xfrm>
          <a:prstGeom prst="rect">
            <a:avLst/>
          </a:prstGeom>
        </p:spPr>
        <p:txBody>
          <a:bodyPr>
            <a:spAutoFit/>
          </a:bodyPr>
          <a:lstStyle/>
          <a:p>
            <a:pPr algn="ctr" eaLnBrk="1" fontAlgn="auto" hangingPunct="1">
              <a:spcBef>
                <a:spcPts val="0"/>
              </a:spcBef>
              <a:spcAft>
                <a:spcPts val="0"/>
              </a:spcAft>
              <a:defRPr/>
            </a:pPr>
            <a:r>
              <a:rPr lang="zh-CN" altLang="en-US" sz="4400" b="1" dirty="0">
                <a:ln w="17780" cmpd="sng">
                  <a:noFill/>
                  <a:prstDash val="solid"/>
                  <a:miter lim="800000"/>
                </a:ln>
                <a:solidFill>
                  <a:schemeClr val="tx1">
                    <a:lumMod val="75000"/>
                    <a:lumOff val="25000"/>
                  </a:schemeClr>
                </a:solidFill>
                <a:latin typeface="华文隶书" panose="02010800040101010101" pitchFamily="2" charset="-122"/>
                <a:ea typeface="华文隶书" panose="02010800040101010101" pitchFamily="2" charset="-122"/>
              </a:rPr>
              <a:t>幼儿教育通用模板</a:t>
            </a:r>
          </a:p>
        </p:txBody>
      </p:sp>
      <p:sp>
        <p:nvSpPr>
          <p:cNvPr id="11" name="文本框 10"/>
          <p:cNvSpPr txBox="1"/>
          <p:nvPr/>
        </p:nvSpPr>
        <p:spPr>
          <a:xfrm>
            <a:off x="5078284" y="3545623"/>
            <a:ext cx="2114681" cy="584775"/>
          </a:xfrm>
          <a:prstGeom prst="rect">
            <a:avLst/>
          </a:prstGeom>
          <a:noFill/>
        </p:spPr>
        <p:txBody>
          <a:bodyPr wrap="none" rtlCol="0">
            <a:spAutoFit/>
          </a:bodyPr>
          <a:lstStyle/>
          <a:p>
            <a:pPr algn="ctr"/>
            <a:r>
              <a:rPr lang="zh-CN" altLang="en-US" sz="1600" b="1" dirty="0">
                <a:solidFill>
                  <a:srgbClr val="00A0E8"/>
                </a:solidFill>
                <a:latin typeface="华康少女文字W5(P)" panose="040F0500000000000000" pitchFamily="82" charset="-122"/>
                <a:ea typeface="华康少女文字W5(P)" panose="040F0500000000000000" pitchFamily="82" charset="-122"/>
              </a:rPr>
              <a:t>汇报</a:t>
            </a:r>
            <a:r>
              <a:rPr lang="zh-CN" altLang="en-US" sz="1600" b="1" dirty="0" smtClean="0">
                <a:solidFill>
                  <a:srgbClr val="00A0E8"/>
                </a:solidFill>
                <a:latin typeface="华康少女文字W5(P)" panose="040F0500000000000000" pitchFamily="82" charset="-122"/>
                <a:ea typeface="华康少女文字W5(P)" panose="040F0500000000000000" pitchFamily="82" charset="-122"/>
              </a:rPr>
              <a:t>人：千库网</a:t>
            </a:r>
            <a:endParaRPr lang="en-US" altLang="zh-CN" sz="1600" b="1" dirty="0" smtClean="0">
              <a:solidFill>
                <a:srgbClr val="00A0E8"/>
              </a:solidFill>
              <a:latin typeface="华康少女文字W5(P)" panose="040F0500000000000000" pitchFamily="82" charset="-122"/>
              <a:ea typeface="华康少女文字W5(P)" panose="040F0500000000000000" pitchFamily="82" charset="-122"/>
            </a:endParaRPr>
          </a:p>
          <a:p>
            <a:pPr algn="ctr"/>
            <a:r>
              <a:rPr lang="zh-CN" altLang="en-US" sz="1600" b="1" dirty="0">
                <a:solidFill>
                  <a:srgbClr val="00A0E8"/>
                </a:solidFill>
                <a:latin typeface="华康少女文字W5(P)" panose="040F0500000000000000" pitchFamily="82" charset="-122"/>
                <a:ea typeface="华康少女文字W5(P)" panose="040F0500000000000000" pitchFamily="82" charset="-122"/>
              </a:rPr>
              <a:t>汇报</a:t>
            </a:r>
            <a:r>
              <a:rPr lang="zh-CN" altLang="en-US" sz="1600" b="1" dirty="0" smtClean="0">
                <a:solidFill>
                  <a:srgbClr val="00A0E8"/>
                </a:solidFill>
                <a:latin typeface="华康少女文字W5(P)" panose="040F0500000000000000" pitchFamily="82" charset="-122"/>
                <a:ea typeface="华康少女文字W5(P)" panose="040F0500000000000000" pitchFamily="82" charset="-122"/>
              </a:rPr>
              <a:t>时间：</a:t>
            </a:r>
            <a:r>
              <a:rPr lang="en-US" altLang="zh-CN" sz="1600" b="1" dirty="0" smtClean="0">
                <a:solidFill>
                  <a:srgbClr val="00A0E8"/>
                </a:solidFill>
                <a:latin typeface="华康少女文字W5(P)" panose="040F0500000000000000" pitchFamily="82" charset="-122"/>
                <a:ea typeface="华康少女文字W5(P)" panose="040F0500000000000000" pitchFamily="82" charset="-122"/>
              </a:rPr>
              <a:t>XX</a:t>
            </a:r>
            <a:r>
              <a:rPr lang="zh-CN" altLang="en-US" sz="1600" b="1" dirty="0" smtClean="0">
                <a:solidFill>
                  <a:srgbClr val="00A0E8"/>
                </a:solidFill>
                <a:latin typeface="华康少女文字W5(P)" panose="040F0500000000000000" pitchFamily="82" charset="-122"/>
                <a:ea typeface="华康少女文字W5(P)" panose="040F0500000000000000" pitchFamily="82" charset="-122"/>
              </a:rPr>
              <a:t>年</a:t>
            </a:r>
            <a:r>
              <a:rPr lang="en-US" altLang="zh-CN" sz="1600" b="1" dirty="0" smtClean="0">
                <a:solidFill>
                  <a:srgbClr val="00A0E8"/>
                </a:solidFill>
                <a:latin typeface="华康少女文字W5(P)" panose="040F0500000000000000" pitchFamily="82" charset="-122"/>
                <a:ea typeface="华康少女文字W5(P)" panose="040F0500000000000000" pitchFamily="82" charset="-122"/>
              </a:rPr>
              <a:t>XX</a:t>
            </a:r>
            <a:r>
              <a:rPr lang="zh-CN" altLang="en-US" sz="1600" b="1" dirty="0" smtClean="0">
                <a:solidFill>
                  <a:srgbClr val="00A0E8"/>
                </a:solidFill>
                <a:latin typeface="华康少女文字W5(P)" panose="040F0500000000000000" pitchFamily="82" charset="-122"/>
                <a:ea typeface="华康少女文字W5(P)" panose="040F0500000000000000" pitchFamily="82" charset="-122"/>
              </a:rPr>
              <a:t>月</a:t>
            </a:r>
            <a:endParaRPr lang="zh-CN" altLang="en-US" sz="1600" b="1" dirty="0">
              <a:solidFill>
                <a:srgbClr val="00A0E8"/>
              </a:solidFill>
              <a:latin typeface="华康少女文字W5(P)" panose="040F0500000000000000" pitchFamily="82" charset="-122"/>
              <a:ea typeface="华康少女文字W5(P)" panose="040F0500000000000000" pitchFamily="82" charset="-122"/>
            </a:endParaRPr>
          </a:p>
        </p:txBody>
      </p:sp>
      <p:pic>
        <p:nvPicPr>
          <p:cNvPr id="12" name="纯音乐 - 入学欢快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39725" y="-2003425"/>
            <a:ext cx="609600" cy="609600"/>
          </a:xfrm>
          <a:prstGeom prst="rect">
            <a:avLst/>
          </a:prstGeom>
        </p:spPr>
      </p:pic>
    </p:spTree>
    <p:extLst>
      <p:ext uri="{BB962C8B-B14F-4D97-AF65-F5344CB8AC3E}">
        <p14:creationId xmlns:p14="http://schemas.microsoft.com/office/powerpoint/2010/main" val="121303013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35"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style.rotation</p:attrName>
                                        </p:attrNameLst>
                                      </p:cBhvr>
                                      <p:tavLst>
                                        <p:tav tm="0">
                                          <p:val>
                                            <p:fltVal val="720"/>
                                          </p:val>
                                        </p:tav>
                                        <p:tav tm="100000">
                                          <p:val>
                                            <p:fltVal val="0"/>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850"/>
                            </p:stCondLst>
                            <p:childTnLst>
                              <p:par>
                                <p:cTn id="41" presetID="10" presetClass="entr" presetSubtype="0" fill="hold" grpId="0" nodeType="afterEffect">
                                  <p:stCondLst>
                                    <p:cond delay="0"/>
                                  </p:stCondLst>
                                  <p:iterate type="lt">
                                    <p:tmPct val="15000"/>
                                  </p:iterate>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4" repeatCount="indefinite" fill="remove" display="0">
                  <p:stCondLst>
                    <p:cond delay="indefinite"/>
                  </p:stCondLst>
                  <p:endCondLst>
                    <p:cond evt="onStopAudio" delay="0">
                      <p:tgtEl>
                        <p:sldTgt/>
                      </p:tgtEl>
                    </p:cond>
                  </p:endCondLst>
                </p:cTn>
                <p:tgtEl>
                  <p:spTgt spid="12"/>
                </p:tgtEl>
              </p:cMediaNode>
            </p:audio>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4308256" y="3603445"/>
            <a:ext cx="2345324" cy="2256241"/>
            <a:chOff x="0" y="0"/>
            <a:chExt cx="2377440" cy="2286000"/>
          </a:xfrm>
        </p:grpSpPr>
        <p:sp>
          <p:nvSpPr>
            <p:cNvPr id="3" name="Rectangle 61"/>
            <p:cNvSpPr>
              <a:spLocks noChangeArrowheads="1"/>
            </p:cNvSpPr>
            <p:nvPr/>
          </p:nvSpPr>
          <p:spPr bwMode="auto">
            <a:xfrm>
              <a:off x="0" y="0"/>
              <a:ext cx="2377440" cy="228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229" tIns="45114" rIns="45114" bIns="90229" anchor="b"/>
            <a:lstStyle/>
            <a:p>
              <a:pPr algn="ctr"/>
              <a:r>
                <a:rPr lang="en-US" sz="1935" dirty="0">
                  <a:solidFill>
                    <a:schemeClr val="bg1"/>
                  </a:solidFill>
                  <a:ea typeface="Impact" pitchFamily="34" charset="0"/>
                  <a:cs typeface="Impact" pitchFamily="34" charset="0"/>
                  <a:sym typeface="Impact" pitchFamily="34" charset="0"/>
                </a:rPr>
                <a:t>Click To Run</a:t>
              </a:r>
              <a:endParaRPr lang="zh-CN" altLang="en-US" sz="1742" dirty="0">
                <a:solidFill>
                  <a:schemeClr val="bg1"/>
                </a:solidFill>
              </a:endParaRPr>
            </a:p>
          </p:txBody>
        </p:sp>
        <p:pic>
          <p:nvPicPr>
            <p:cNvPr id="4" name="Picture 7" descr="\\MAGNUM\Projects\Microsoft\Cloud Power FY12\Design\ICONS_PNG\Physical_Virtual.png"/>
            <p:cNvPicPr>
              <a:picLocks noChangeAspect="1" noChangeArrowheads="1"/>
            </p:cNvPicPr>
            <p:nvPr/>
          </p:nvPicPr>
          <p:blipFill>
            <a:blip r:embed="rId3" cstate="screen">
              <a:lum bright="100000"/>
              <a:extLst>
                <a:ext uri="{28A0092B-C50C-407E-A947-70E740481C1C}">
                  <a14:useLocalDpi xmlns:a14="http://schemas.microsoft.com/office/drawing/2010/main" val="0"/>
                </a:ext>
              </a:extLst>
            </a:blip>
            <a:srcRect/>
            <a:stretch>
              <a:fillRect/>
            </a:stretch>
          </p:blipFill>
          <p:spPr bwMode="auto">
            <a:xfrm>
              <a:off x="612942" y="447302"/>
              <a:ext cx="1151557" cy="11515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Group 66"/>
          <p:cNvGrpSpPr>
            <a:grpSpLocks/>
          </p:cNvGrpSpPr>
          <p:nvPr/>
        </p:nvGrpSpPr>
        <p:grpSpPr bwMode="auto">
          <a:xfrm>
            <a:off x="9183213" y="3611124"/>
            <a:ext cx="2346860" cy="2256242"/>
            <a:chOff x="0" y="0"/>
            <a:chExt cx="2377440" cy="2286000"/>
          </a:xfrm>
        </p:grpSpPr>
        <p:sp>
          <p:nvSpPr>
            <p:cNvPr id="6" name="Rectangle 67"/>
            <p:cNvSpPr>
              <a:spLocks noChangeArrowheads="1"/>
            </p:cNvSpPr>
            <p:nvPr/>
          </p:nvSpPr>
          <p:spPr bwMode="auto">
            <a:xfrm>
              <a:off x="0" y="0"/>
              <a:ext cx="2377440" cy="228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114" rIns="0" bIns="90229" anchor="b"/>
            <a:lstStyle/>
            <a:p>
              <a:pPr algn="ctr"/>
              <a:r>
                <a:rPr lang="en-US" sz="1935">
                  <a:solidFill>
                    <a:schemeClr val="bg1"/>
                  </a:solidFill>
                  <a:ea typeface="Impact" pitchFamily="34" charset="0"/>
                  <a:cs typeface="Impact" pitchFamily="34" charset="0"/>
                  <a:sym typeface="Impact" pitchFamily="34" charset="0"/>
                </a:rPr>
                <a:t>Upgrades Included</a:t>
              </a:r>
              <a:endParaRPr lang="zh-CN" altLang="en-US" sz="1742">
                <a:solidFill>
                  <a:schemeClr val="bg1"/>
                </a:solidFill>
              </a:endParaRPr>
            </a:p>
          </p:txBody>
        </p:sp>
        <p:sp>
          <p:nvSpPr>
            <p:cNvPr id="7" name="Freeform 11"/>
            <p:cNvSpPr>
              <a:spLocks noChangeAspect="1" noEditPoints="1" noChangeArrowheads="1"/>
            </p:cNvSpPr>
            <p:nvPr/>
          </p:nvSpPr>
          <p:spPr bwMode="auto">
            <a:xfrm>
              <a:off x="743220" y="602806"/>
              <a:ext cx="891000" cy="881881"/>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9"/>
                <a:gd name="T115" fmla="*/ 0 h 709"/>
                <a:gd name="T116" fmla="*/ 709 w 709"/>
                <a:gd name="T117" fmla="*/ 709 h 7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919" tIns="30461" rIns="60919" bIns="30461"/>
            <a:lstStyle/>
            <a:p>
              <a:endParaRPr lang="zh-CN" altLang="zh-CN" sz="1161" dirty="0">
                <a:solidFill>
                  <a:schemeClr val="bg1"/>
                </a:solidFill>
                <a:ea typeface="微软雅黑" pitchFamily="34" charset="-122"/>
                <a:sym typeface="Impact" pitchFamily="34" charset="0"/>
              </a:endParaRPr>
            </a:p>
          </p:txBody>
        </p:sp>
      </p:grpSp>
      <p:grpSp>
        <p:nvGrpSpPr>
          <p:cNvPr id="8" name="组合 7"/>
          <p:cNvGrpSpPr/>
          <p:nvPr/>
        </p:nvGrpSpPr>
        <p:grpSpPr>
          <a:xfrm>
            <a:off x="6745734" y="1279622"/>
            <a:ext cx="2346860" cy="2260850"/>
            <a:chOff x="6972348" y="1207417"/>
            <a:chExt cx="2425700" cy="2336800"/>
          </a:xfrm>
        </p:grpSpPr>
        <p:sp>
          <p:nvSpPr>
            <p:cNvPr id="9" name="Rectangle 20"/>
            <p:cNvSpPr>
              <a:spLocks noChangeArrowheads="1"/>
            </p:cNvSpPr>
            <p:nvPr/>
          </p:nvSpPr>
          <p:spPr bwMode="auto">
            <a:xfrm>
              <a:off x="6972348" y="1207417"/>
              <a:ext cx="2425700" cy="23368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097" rIns="0" bIns="90194" anchor="b"/>
            <a:lstStyle/>
            <a:p>
              <a:pPr algn="ctr"/>
              <a:r>
                <a:rPr lang="en-US" sz="1935" dirty="0">
                  <a:solidFill>
                    <a:schemeClr val="bg1"/>
                  </a:solidFill>
                  <a:ea typeface="Impact" pitchFamily="34" charset="0"/>
                  <a:cs typeface="Impact" pitchFamily="34" charset="0"/>
                  <a:sym typeface="Impact" pitchFamily="34" charset="0"/>
                </a:rPr>
                <a:t>User Across Devices</a:t>
              </a:r>
              <a:endParaRPr lang="zh-CN" altLang="en-US" sz="1742" dirty="0">
                <a:solidFill>
                  <a:schemeClr val="bg1"/>
                </a:solidFill>
              </a:endParaRPr>
            </a:p>
          </p:txBody>
        </p:sp>
        <p:sp>
          <p:nvSpPr>
            <p:cNvPr id="10" name="Freeform 6"/>
            <p:cNvSpPr>
              <a:spLocks noEditPoints="1" noChangeArrowheads="1"/>
            </p:cNvSpPr>
            <p:nvPr/>
          </p:nvSpPr>
          <p:spPr bwMode="auto">
            <a:xfrm>
              <a:off x="7348586" y="2080542"/>
              <a:ext cx="1673225" cy="527050"/>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5"/>
                <a:gd name="T163" fmla="*/ 0 h 627"/>
                <a:gd name="T164" fmla="*/ 1985 w 1985"/>
                <a:gd name="T165" fmla="*/ 627 h 6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94" tIns="45097" rIns="90194" bIns="45097"/>
            <a:lstStyle/>
            <a:p>
              <a:endParaRPr lang="zh-CN" altLang="zh-CN" sz="1742">
                <a:solidFill>
                  <a:schemeClr val="bg1"/>
                </a:solidFill>
                <a:ea typeface="微软雅黑" pitchFamily="34" charset="-122"/>
                <a:sym typeface="Impact" pitchFamily="34" charset="0"/>
              </a:endParaRPr>
            </a:p>
          </p:txBody>
        </p:sp>
      </p:grpSp>
      <p:pic>
        <p:nvPicPr>
          <p:cNvPr id="12" name="图片占位符 11"/>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rcRect l="15184" r="15184"/>
          <a:stretch>
            <a:fillRect/>
          </a:stretch>
        </p:blipFill>
        <p:spPr/>
      </p:pic>
      <p:pic>
        <p:nvPicPr>
          <p:cNvPr id="14" name="图片占位符 13" descr="图片包含 室内, 绿色, 墙壁, 天花板&#10;&#10;已生成极高可信度的说明"/>
          <p:cNvPicPr>
            <a:picLocks noGrp="1" noChangeAspect="1"/>
          </p:cNvPicPr>
          <p:nvPr>
            <p:ph type="pic" sz="quarter" idx="12"/>
          </p:nvPr>
        </p:nvPicPr>
        <p:blipFill>
          <a:blip r:embed="rId5" cstate="screen">
            <a:extLst>
              <a:ext uri="{28A0092B-C50C-407E-A947-70E740481C1C}">
                <a14:useLocalDpi xmlns:a14="http://schemas.microsoft.com/office/drawing/2010/main" val="0"/>
              </a:ext>
            </a:extLst>
          </a:blip>
          <a:srcRect t="1827" b="1827"/>
          <a:stretch>
            <a:fillRect/>
          </a:stretch>
        </p:blipFill>
        <p:spPr/>
      </p:pic>
      <p:pic>
        <p:nvPicPr>
          <p:cNvPr id="20" name="图片占位符 19" descr="图片包含 人员, 群组, 就坐, 伪装&#10;&#10;已生成极高可信度的说明"/>
          <p:cNvPicPr>
            <a:picLocks noGrp="1" noChangeAspect="1"/>
          </p:cNvPicPr>
          <p:nvPr>
            <p:ph type="pic" sz="quarter" idx="13"/>
          </p:nvPr>
        </p:nvPicPr>
        <p:blipFill>
          <a:blip r:embed="rId6" cstate="screen">
            <a:extLst>
              <a:ext uri="{28A0092B-C50C-407E-A947-70E740481C1C}">
                <a14:useLocalDpi xmlns:a14="http://schemas.microsoft.com/office/drawing/2010/main" val="0"/>
              </a:ext>
            </a:extLst>
          </a:blip>
          <a:srcRect l="15555" r="15555"/>
          <a:stretch>
            <a:fillRect/>
          </a:stretch>
        </p:blipFill>
        <p:spPr/>
      </p:pic>
      <p:pic>
        <p:nvPicPr>
          <p:cNvPr id="22" name="图片占位符 21" descr="图片包含 书写用具, 定居者, 室内, 事情&#10;&#10;已生成极高可信度的说明"/>
          <p:cNvPicPr>
            <a:picLocks noGrp="1" noChangeAspect="1"/>
          </p:cNvPicPr>
          <p:nvPr>
            <p:ph type="pic" sz="quarter" idx="14"/>
          </p:nvPr>
        </p:nvPicPr>
        <p:blipFill>
          <a:blip r:embed="rId7" cstate="screen">
            <a:extLst>
              <a:ext uri="{28A0092B-C50C-407E-A947-70E740481C1C}">
                <a14:useLocalDpi xmlns:a14="http://schemas.microsoft.com/office/drawing/2010/main" val="0"/>
              </a:ext>
            </a:extLst>
          </a:blip>
          <a:srcRect l="23116" r="23116"/>
          <a:stretch>
            <a:fillRect/>
          </a:stretch>
        </p:blipFill>
        <p:spPr/>
      </p:pic>
    </p:spTree>
    <p:extLst>
      <p:ext uri="{BB962C8B-B14F-4D97-AF65-F5344CB8AC3E}">
        <p14:creationId xmlns:p14="http://schemas.microsoft.com/office/powerpoint/2010/main" val="347956267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150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par>
                                <p:cTn id="15" presetID="52" presetClass="entr" presetSubtype="0" fill="hold" nodeType="withEffect">
                                  <p:stCondLst>
                                    <p:cond delay="230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9"/>
          <p:cNvSpPr/>
          <p:nvPr/>
        </p:nvSpPr>
        <p:spPr>
          <a:xfrm>
            <a:off x="3047455" y="4870972"/>
            <a:ext cx="1797921" cy="659366"/>
          </a:xfrm>
          <a:prstGeom prst="funnel">
            <a:avLst/>
          </a:prstGeom>
          <a:solidFill>
            <a:schemeClr val="accent1"/>
          </a:solidFill>
          <a:ln w="6350" cap="flat" cmpd="sng" algn="ctr">
            <a:noFill/>
            <a:prstDash val="solid"/>
            <a:miter lim="800000"/>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u="none" strike="noStrike" kern="0" cap="none" spc="0" normalizeH="0" baseline="0" noProof="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3" name=" 9"/>
          <p:cNvSpPr/>
          <p:nvPr/>
        </p:nvSpPr>
        <p:spPr>
          <a:xfrm>
            <a:off x="2739240" y="4245191"/>
            <a:ext cx="2414351" cy="885435"/>
          </a:xfrm>
          <a:prstGeom prst="funnel">
            <a:avLst/>
          </a:prstGeom>
          <a:solidFill>
            <a:schemeClr val="accent2"/>
          </a:solidFill>
          <a:ln w="6350" cap="flat" cmpd="sng" algn="ctr">
            <a:noFill/>
            <a:prstDash val="solid"/>
            <a:miter lim="800000"/>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u="none" strike="noStrike" kern="0" cap="none" spc="0" normalizeH="0" baseline="0" noProof="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4" name=" 9"/>
          <p:cNvSpPr/>
          <p:nvPr/>
        </p:nvSpPr>
        <p:spPr>
          <a:xfrm>
            <a:off x="2508079" y="3584826"/>
            <a:ext cx="2876674" cy="1054985"/>
          </a:xfrm>
          <a:prstGeom prst="funnel">
            <a:avLst/>
          </a:prstGeom>
          <a:solidFill>
            <a:schemeClr val="accent1"/>
          </a:solidFill>
          <a:ln w="6350" cap="flat" cmpd="sng" algn="ctr">
            <a:noFill/>
            <a:prstDash val="solid"/>
            <a:miter lim="800000"/>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u="none" strike="noStrike" kern="0" cap="none" spc="0" normalizeH="0" baseline="0" noProof="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5" name=" 9"/>
          <p:cNvSpPr/>
          <p:nvPr/>
        </p:nvSpPr>
        <p:spPr>
          <a:xfrm>
            <a:off x="2148494" y="2578621"/>
            <a:ext cx="3595843" cy="1464023"/>
          </a:xfrm>
          <a:prstGeom prst="funnel">
            <a:avLst/>
          </a:prstGeom>
          <a:solidFill>
            <a:schemeClr val="accent2"/>
          </a:solidFill>
          <a:ln w="6350" cap="flat" cmpd="sng" algn="ctr">
            <a:noFill/>
            <a:prstDash val="solid"/>
            <a:miter lim="800000"/>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u="none" strike="noStrike" kern="0" cap="none" spc="0" normalizeH="0" baseline="0" noProof="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6" name="Down Arrow 8"/>
          <p:cNvSpPr/>
          <p:nvPr/>
        </p:nvSpPr>
        <p:spPr>
          <a:xfrm>
            <a:off x="3563224" y="5558922"/>
            <a:ext cx="775541" cy="496347"/>
          </a:xfrm>
          <a:prstGeom prst="downArrow">
            <a:avLst/>
          </a:prstGeom>
          <a:solidFill>
            <a:schemeClr val="bg1">
              <a:lumMod val="65000"/>
            </a:schemeClr>
          </a:solidFill>
          <a:ln w="12700" cap="flat" cmpd="sng" algn="ctr">
            <a:noFill/>
            <a:prstDash val="solid"/>
            <a:miter lim="800000"/>
          </a:ln>
          <a:effec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u="none" strike="noStrike" kern="0" cap="none" spc="0" normalizeH="0" baseline="0" noProof="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7" name="Rounded Rectangle 47"/>
          <p:cNvSpPr/>
          <p:nvPr/>
        </p:nvSpPr>
        <p:spPr bwMode="auto">
          <a:xfrm>
            <a:off x="2795780" y="6144215"/>
            <a:ext cx="2310432" cy="330534"/>
          </a:xfrm>
          <a:prstGeom prst="roundRect">
            <a:avLst/>
          </a:prstGeom>
          <a:solidFill>
            <a:schemeClr val="accent1"/>
          </a:solidFill>
          <a:ln w="9525">
            <a:noFill/>
            <a:round/>
            <a:headEnd/>
            <a:tailEnd/>
          </a:ln>
        </p:spPr>
        <p:txBody>
          <a:bodyPr vert="horz" wrap="square" lIns="128580" tIns="64290" rIns="128580" bIns="64290" numCol="1" rtlCol="0" anchor="ctr"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a:pPr>
            <a:r>
              <a:rPr kumimoji="0" lang="zh-CN" altLang="en-US" sz="1600" b="1" u="none" strike="noStrike" kern="0" cap="none" spc="0" normalizeH="0" baseline="0" noProof="0" dirty="0">
                <a:ln>
                  <a:noFill/>
                </a:ln>
                <a:solidFill>
                  <a:schemeClr val="bg1"/>
                </a:solidFill>
                <a:effectLst/>
                <a:uLnTx/>
                <a:uFillTx/>
                <a:latin typeface="+mn-ea"/>
                <a:sym typeface="Arial" panose="020B0604020202020204" pitchFamily="34" charset="0"/>
              </a:rPr>
              <a:t>请替换文字内容</a:t>
            </a:r>
            <a:endParaRPr kumimoji="0" lang="en-US" sz="1600" b="1" u="none" strike="noStrike" kern="0" cap="none" spc="0" normalizeH="0" baseline="0" noProof="0" dirty="0">
              <a:ln>
                <a:noFill/>
              </a:ln>
              <a:solidFill>
                <a:schemeClr val="bg1"/>
              </a:solidFill>
              <a:effectLst/>
              <a:uLnTx/>
              <a:uFillTx/>
              <a:latin typeface="+mn-ea"/>
              <a:sym typeface="Arial" panose="020B0604020202020204" pitchFamily="34" charset="0"/>
            </a:endParaRPr>
          </a:p>
        </p:txBody>
      </p:sp>
      <p:grpSp>
        <p:nvGrpSpPr>
          <p:cNvPr id="8" name="Group 135"/>
          <p:cNvGrpSpPr/>
          <p:nvPr/>
        </p:nvGrpSpPr>
        <p:grpSpPr>
          <a:xfrm>
            <a:off x="2825515" y="1357508"/>
            <a:ext cx="2527005" cy="1886118"/>
            <a:chOff x="1220436" y="438150"/>
            <a:chExt cx="2069068" cy="1544320"/>
          </a:xfrm>
        </p:grpSpPr>
        <p:grpSp>
          <p:nvGrpSpPr>
            <p:cNvPr id="9" name="Group 42"/>
            <p:cNvGrpSpPr/>
            <p:nvPr/>
          </p:nvGrpSpPr>
          <p:grpSpPr>
            <a:xfrm rot="20700000">
              <a:off x="2351735" y="1335520"/>
              <a:ext cx="481126" cy="481126"/>
              <a:chOff x="864192" y="2579379"/>
              <a:chExt cx="1066800" cy="1066800"/>
            </a:xfrm>
          </p:grpSpPr>
          <p:sp>
            <p:nvSpPr>
              <p:cNvPr id="34" name="Oval 19"/>
              <p:cNvSpPr/>
              <p:nvPr/>
            </p:nvSpPr>
            <p:spPr bwMode="auto">
              <a:xfrm rot="1342142">
                <a:off x="864192" y="2579379"/>
                <a:ext cx="1066800" cy="1066800"/>
              </a:xfrm>
              <a:prstGeom prst="ellipse">
                <a:avLst/>
              </a:prstGeom>
              <a:solidFill>
                <a:schemeClr val="accent2"/>
              </a:solidFill>
              <a:ln w="9525">
                <a:noFill/>
                <a:round/>
                <a:headEnd/>
                <a:tailEnd/>
              </a:ln>
            </p:spPr>
            <p:txBody>
              <a:bodyPr vert="horz" wrap="square" lIns="128580" tIns="64290" rIns="128580" bIns="64290" numCol="1" rtlCol="0" anchor="t"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35" name="Freeform 69"/>
              <p:cNvSpPr>
                <a:spLocks/>
              </p:cNvSpPr>
              <p:nvPr/>
            </p:nvSpPr>
            <p:spPr bwMode="auto">
              <a:xfrm rot="1165685">
                <a:off x="1232313" y="2849793"/>
                <a:ext cx="298402" cy="560513"/>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0" name="Group 43"/>
            <p:cNvGrpSpPr/>
            <p:nvPr/>
          </p:nvGrpSpPr>
          <p:grpSpPr>
            <a:xfrm>
              <a:off x="1879320" y="1501344"/>
              <a:ext cx="481126" cy="481126"/>
              <a:chOff x="2914650" y="2742238"/>
              <a:chExt cx="1066800" cy="1066800"/>
            </a:xfrm>
          </p:grpSpPr>
          <p:sp>
            <p:nvSpPr>
              <p:cNvPr id="32" name="Oval 24"/>
              <p:cNvSpPr/>
              <p:nvPr/>
            </p:nvSpPr>
            <p:spPr bwMode="auto">
              <a:xfrm>
                <a:off x="2914650" y="2742238"/>
                <a:ext cx="1066800" cy="1066800"/>
              </a:xfrm>
              <a:prstGeom prst="ellipse">
                <a:avLst/>
              </a:prstGeom>
              <a:solidFill>
                <a:schemeClr val="accent1"/>
              </a:solidFill>
              <a:ln w="9525">
                <a:noFill/>
                <a:round/>
                <a:headEnd/>
                <a:tailEnd/>
              </a:ln>
            </p:spPr>
            <p:txBody>
              <a:bodyPr vert="horz" wrap="square" lIns="128580" tIns="64290" rIns="128580" bIns="64290" numCol="1" rtlCol="0" anchor="t"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33" name="Freeform 23"/>
              <p:cNvSpPr>
                <a:spLocks noEditPoints="1"/>
              </p:cNvSpPr>
              <p:nvPr/>
            </p:nvSpPr>
            <p:spPr bwMode="auto">
              <a:xfrm>
                <a:off x="3249164" y="3076135"/>
                <a:ext cx="352053" cy="332893"/>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1" name="Group 44"/>
            <p:cNvGrpSpPr/>
            <p:nvPr/>
          </p:nvGrpSpPr>
          <p:grpSpPr>
            <a:xfrm>
              <a:off x="1347674" y="1389587"/>
              <a:ext cx="481126" cy="481126"/>
              <a:chOff x="4305300" y="2731229"/>
              <a:chExt cx="1066800" cy="1066800"/>
            </a:xfrm>
          </p:grpSpPr>
          <p:sp>
            <p:nvSpPr>
              <p:cNvPr id="30" name="Oval 30"/>
              <p:cNvSpPr/>
              <p:nvPr/>
            </p:nvSpPr>
            <p:spPr bwMode="auto">
              <a:xfrm>
                <a:off x="4305300" y="2731229"/>
                <a:ext cx="1066800" cy="1066800"/>
              </a:xfrm>
              <a:prstGeom prst="ellipse">
                <a:avLst/>
              </a:prstGeom>
              <a:solidFill>
                <a:schemeClr val="accent2"/>
              </a:solidFill>
              <a:ln w="9525">
                <a:noFill/>
                <a:round/>
                <a:headEnd/>
                <a:tailEnd/>
              </a:ln>
            </p:spPr>
            <p:txBody>
              <a:bodyPr vert="horz" wrap="square" lIns="128580" tIns="64290" rIns="128580" bIns="64290" numCol="1" rtlCol="0" anchor="t"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31" name="Freeform 66"/>
              <p:cNvSpPr>
                <a:spLocks noEditPoints="1"/>
              </p:cNvSpPr>
              <p:nvPr/>
            </p:nvSpPr>
            <p:spPr bwMode="auto">
              <a:xfrm>
                <a:off x="4655555" y="3065126"/>
                <a:ext cx="323168" cy="377485"/>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2" name="Group 46"/>
            <p:cNvGrpSpPr/>
            <p:nvPr/>
          </p:nvGrpSpPr>
          <p:grpSpPr>
            <a:xfrm>
              <a:off x="2476876" y="851427"/>
              <a:ext cx="481126" cy="481126"/>
              <a:chOff x="7086600" y="2742238"/>
              <a:chExt cx="1066800" cy="1066800"/>
            </a:xfrm>
          </p:grpSpPr>
          <p:sp>
            <p:nvSpPr>
              <p:cNvPr id="28" name="Oval 35"/>
              <p:cNvSpPr/>
              <p:nvPr/>
            </p:nvSpPr>
            <p:spPr bwMode="auto">
              <a:xfrm>
                <a:off x="7086600" y="2742238"/>
                <a:ext cx="1066800" cy="1066800"/>
              </a:xfrm>
              <a:prstGeom prst="ellipse">
                <a:avLst/>
              </a:prstGeom>
              <a:solidFill>
                <a:schemeClr val="accent2"/>
              </a:solidFill>
              <a:ln w="9525">
                <a:noFill/>
                <a:round/>
                <a:headEnd/>
                <a:tailEnd/>
              </a:ln>
            </p:spPr>
            <p:txBody>
              <a:bodyPr vert="horz" wrap="square" lIns="128580" tIns="64290" rIns="128580" bIns="64290" numCol="1" rtlCol="0" anchor="t"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29" name="Freeform 22"/>
              <p:cNvSpPr>
                <a:spLocks noEditPoints="1"/>
              </p:cNvSpPr>
              <p:nvPr/>
            </p:nvSpPr>
            <p:spPr bwMode="auto">
              <a:xfrm>
                <a:off x="7371836" y="3023370"/>
                <a:ext cx="501409" cy="436600"/>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3" name="Group 45"/>
            <p:cNvGrpSpPr/>
            <p:nvPr/>
          </p:nvGrpSpPr>
          <p:grpSpPr>
            <a:xfrm>
              <a:off x="2292480" y="479750"/>
              <a:ext cx="371677" cy="371677"/>
              <a:chOff x="5695950" y="2742238"/>
              <a:chExt cx="1066800" cy="1066800"/>
            </a:xfrm>
          </p:grpSpPr>
          <p:sp>
            <p:nvSpPr>
              <p:cNvPr id="26" name="Oval 40"/>
              <p:cNvSpPr/>
              <p:nvPr/>
            </p:nvSpPr>
            <p:spPr bwMode="auto">
              <a:xfrm>
                <a:off x="5695950" y="2742238"/>
                <a:ext cx="1066800" cy="1066800"/>
              </a:xfrm>
              <a:prstGeom prst="ellipse">
                <a:avLst/>
              </a:prstGeom>
              <a:solidFill>
                <a:schemeClr val="accent1"/>
              </a:solidFill>
              <a:ln w="9525">
                <a:noFill/>
                <a:round/>
                <a:headEnd/>
                <a:tailEnd/>
              </a:ln>
            </p:spPr>
            <p:txBody>
              <a:bodyPr vert="horz" wrap="square" lIns="128580" tIns="64290" rIns="128580" bIns="64290" numCol="1" rtlCol="0" anchor="t" anchorCtr="0" compatLnSpc="1">
                <a:prstTxWarp prst="textNoShape">
                  <a:avLst/>
                </a:prstTxWarp>
              </a:bodyP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27" name="Freeform 135"/>
              <p:cNvSpPr>
                <a:spLocks noEditPoints="1"/>
              </p:cNvSpPr>
              <p:nvPr/>
            </p:nvSpPr>
            <p:spPr bwMode="auto">
              <a:xfrm>
                <a:off x="6020570" y="3055819"/>
                <a:ext cx="424680" cy="39780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4" name="Group 31"/>
            <p:cNvGrpSpPr/>
            <p:nvPr/>
          </p:nvGrpSpPr>
          <p:grpSpPr>
            <a:xfrm>
              <a:off x="1220436" y="832178"/>
              <a:ext cx="570264" cy="571172"/>
              <a:chOff x="1965325" y="2147402"/>
              <a:chExt cx="995363" cy="996950"/>
            </a:xfrm>
          </p:grpSpPr>
          <p:sp>
            <p:nvSpPr>
              <p:cNvPr id="24" name="Oval 6"/>
              <p:cNvSpPr>
                <a:spLocks noChangeArrowheads="1"/>
              </p:cNvSpPr>
              <p:nvPr/>
            </p:nvSpPr>
            <p:spPr bwMode="auto">
              <a:xfrm>
                <a:off x="1965325" y="2147402"/>
                <a:ext cx="995363" cy="996950"/>
              </a:xfrm>
              <a:prstGeom prst="ellipse">
                <a:avLst/>
              </a:pr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25" name="Freeform 74"/>
              <p:cNvSpPr>
                <a:spLocks noEditPoints="1"/>
              </p:cNvSpPr>
              <p:nvPr/>
            </p:nvSpPr>
            <p:spPr bwMode="auto">
              <a:xfrm>
                <a:off x="2252241" y="2482398"/>
                <a:ext cx="421531" cy="326959"/>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5" name="Group 33"/>
            <p:cNvGrpSpPr/>
            <p:nvPr/>
          </p:nvGrpSpPr>
          <p:grpSpPr>
            <a:xfrm>
              <a:off x="2819400" y="1200329"/>
              <a:ext cx="470104" cy="470648"/>
              <a:chOff x="2822575" y="3063390"/>
              <a:chExt cx="1368425" cy="1370012"/>
            </a:xfrm>
          </p:grpSpPr>
          <p:sp>
            <p:nvSpPr>
              <p:cNvPr id="22" name="Oval 7"/>
              <p:cNvSpPr>
                <a:spLocks noChangeArrowheads="1"/>
              </p:cNvSpPr>
              <p:nvPr/>
            </p:nvSpPr>
            <p:spPr bwMode="auto">
              <a:xfrm>
                <a:off x="2822575" y="3063390"/>
                <a:ext cx="1368425" cy="1370012"/>
              </a:xfrm>
              <a:prstGeom prst="ellipse">
                <a:avLst/>
              </a:pr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23" name="Freeform 127"/>
              <p:cNvSpPr>
                <a:spLocks/>
              </p:cNvSpPr>
              <p:nvPr/>
            </p:nvSpPr>
            <p:spPr bwMode="auto">
              <a:xfrm>
                <a:off x="3169069" y="3376280"/>
                <a:ext cx="675437" cy="744233"/>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6" name="Group 35"/>
            <p:cNvGrpSpPr/>
            <p:nvPr/>
          </p:nvGrpSpPr>
          <p:grpSpPr>
            <a:xfrm>
              <a:off x="1545614" y="438150"/>
              <a:ext cx="469334" cy="469972"/>
              <a:chOff x="3824288" y="1761640"/>
              <a:chExt cx="1169988" cy="1171575"/>
            </a:xfrm>
          </p:grpSpPr>
          <p:sp>
            <p:nvSpPr>
              <p:cNvPr id="20" name="Oval 8"/>
              <p:cNvSpPr>
                <a:spLocks noChangeArrowheads="1"/>
              </p:cNvSpPr>
              <p:nvPr/>
            </p:nvSpPr>
            <p:spPr bwMode="auto">
              <a:xfrm>
                <a:off x="3824288" y="1761640"/>
                <a:ext cx="1169988" cy="1171575"/>
              </a:xfrm>
              <a:prstGeom prst="ellipse">
                <a:avLst/>
              </a:pr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21" name="Freeform 24"/>
              <p:cNvSpPr>
                <a:spLocks noEditPoints="1"/>
              </p:cNvSpPr>
              <p:nvPr/>
            </p:nvSpPr>
            <p:spPr bwMode="auto">
              <a:xfrm>
                <a:off x="4140346" y="2055378"/>
                <a:ext cx="537873" cy="58409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17" name="Group 37"/>
            <p:cNvGrpSpPr/>
            <p:nvPr/>
          </p:nvGrpSpPr>
          <p:grpSpPr>
            <a:xfrm>
              <a:off x="1840726" y="789824"/>
              <a:ext cx="615830" cy="613526"/>
              <a:chOff x="4879975" y="3147527"/>
              <a:chExt cx="849313" cy="846137"/>
            </a:xfrm>
          </p:grpSpPr>
          <p:sp>
            <p:nvSpPr>
              <p:cNvPr id="18" name="Oval 9"/>
              <p:cNvSpPr>
                <a:spLocks noChangeArrowheads="1"/>
              </p:cNvSpPr>
              <p:nvPr/>
            </p:nvSpPr>
            <p:spPr bwMode="auto">
              <a:xfrm>
                <a:off x="4879975" y="3147527"/>
                <a:ext cx="849313" cy="846137"/>
              </a:xfrm>
              <a:prstGeom prst="ellipse">
                <a:avLst/>
              </a:pr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a:ln>
                    <a:noFill/>
                  </a:ln>
                  <a:solidFill>
                    <a:schemeClr val="tx1">
                      <a:lumMod val="75000"/>
                      <a:lumOff val="25000"/>
                    </a:schemeClr>
                  </a:solidFill>
                  <a:effectLst/>
                  <a:uLnTx/>
                  <a:uFillTx/>
                  <a:latin typeface="+mn-ea"/>
                  <a:sym typeface="Arial" panose="020B0604020202020204" pitchFamily="34" charset="0"/>
                </a:endParaRPr>
              </a:p>
            </p:txBody>
          </p:sp>
          <p:sp>
            <p:nvSpPr>
              <p:cNvPr id="19" name="Freeform 56"/>
              <p:cNvSpPr>
                <a:spLocks noEditPoints="1"/>
              </p:cNvSpPr>
              <p:nvPr/>
            </p:nvSpPr>
            <p:spPr bwMode="auto">
              <a:xfrm>
                <a:off x="5124000" y="3389964"/>
                <a:ext cx="361263" cy="36126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grpSp>
        <p:nvGrpSpPr>
          <p:cNvPr id="36" name="Group 50"/>
          <p:cNvGrpSpPr/>
          <p:nvPr/>
        </p:nvGrpSpPr>
        <p:grpSpPr>
          <a:xfrm>
            <a:off x="6162670" y="4215651"/>
            <a:ext cx="869237" cy="869234"/>
            <a:chOff x="2477557" y="3537459"/>
            <a:chExt cx="835480" cy="835478"/>
          </a:xfrm>
        </p:grpSpPr>
        <p:grpSp>
          <p:nvGrpSpPr>
            <p:cNvPr id="37" name="Group 225"/>
            <p:cNvGrpSpPr/>
            <p:nvPr/>
          </p:nvGrpSpPr>
          <p:grpSpPr>
            <a:xfrm>
              <a:off x="2477556" y="3537461"/>
              <a:ext cx="835479" cy="835479"/>
              <a:chOff x="864537" y="1822859"/>
              <a:chExt cx="971309" cy="971307"/>
            </a:xfrm>
          </p:grpSpPr>
          <p:sp>
            <p:nvSpPr>
              <p:cNvPr id="39" name="Oval 139"/>
              <p:cNvSpPr/>
              <p:nvPr/>
            </p:nvSpPr>
            <p:spPr>
              <a:xfrm>
                <a:off x="932451" y="1890773"/>
                <a:ext cx="835480" cy="835478"/>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40" name="Oval 140"/>
              <p:cNvSpPr/>
              <p:nvPr/>
            </p:nvSpPr>
            <p:spPr>
              <a:xfrm>
                <a:off x="864537" y="1822859"/>
                <a:ext cx="971309" cy="971307"/>
              </a:xfrm>
              <a:prstGeom prst="ellipse">
                <a:avLst/>
              </a:prstGeom>
              <a:noFill/>
              <a:ln w="19050" cap="flat" cmpd="sng" algn="ctr">
                <a:solidFill>
                  <a:schemeClr val="accent2"/>
                </a:solidFill>
                <a:prstDash val="sysDot"/>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grpSp>
        <p:sp>
          <p:nvSpPr>
            <p:cNvPr id="38" name="Freeform 138"/>
            <p:cNvSpPr>
              <a:spLocks noEditPoints="1"/>
            </p:cNvSpPr>
            <p:nvPr/>
          </p:nvSpPr>
          <p:spPr bwMode="auto">
            <a:xfrm>
              <a:off x="2701961" y="3747196"/>
              <a:ext cx="386672" cy="4160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41" name="Group 55"/>
          <p:cNvGrpSpPr/>
          <p:nvPr/>
        </p:nvGrpSpPr>
        <p:grpSpPr>
          <a:xfrm>
            <a:off x="6162670" y="2166631"/>
            <a:ext cx="869237" cy="869234"/>
            <a:chOff x="1182462" y="2087458"/>
            <a:chExt cx="835480" cy="835478"/>
          </a:xfrm>
        </p:grpSpPr>
        <p:grpSp>
          <p:nvGrpSpPr>
            <p:cNvPr id="42" name="Group 225"/>
            <p:cNvGrpSpPr/>
            <p:nvPr/>
          </p:nvGrpSpPr>
          <p:grpSpPr>
            <a:xfrm>
              <a:off x="1182461" y="2087460"/>
              <a:ext cx="835479" cy="835479"/>
              <a:chOff x="864537" y="1822859"/>
              <a:chExt cx="971309" cy="971307"/>
            </a:xfrm>
          </p:grpSpPr>
          <p:sp>
            <p:nvSpPr>
              <p:cNvPr id="44" name="Oval 144"/>
              <p:cNvSpPr/>
              <p:nvPr/>
            </p:nvSpPr>
            <p:spPr>
              <a:xfrm>
                <a:off x="932451" y="1890773"/>
                <a:ext cx="835480" cy="835478"/>
              </a:xfrm>
              <a:prstGeom prst="ellipse">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45" name="Oval 145"/>
              <p:cNvSpPr/>
              <p:nvPr/>
            </p:nvSpPr>
            <p:spPr>
              <a:xfrm>
                <a:off x="864537" y="1822859"/>
                <a:ext cx="971309" cy="971307"/>
              </a:xfrm>
              <a:prstGeom prst="ellipse">
                <a:avLst/>
              </a:prstGeom>
              <a:noFill/>
              <a:ln w="19050" cap="flat" cmpd="sng" algn="ctr">
                <a:solidFill>
                  <a:schemeClr val="accent2"/>
                </a:solidFill>
                <a:prstDash val="sysDot"/>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grpSp>
        <p:sp>
          <p:nvSpPr>
            <p:cNvPr id="43" name="Freeform 42"/>
            <p:cNvSpPr>
              <a:spLocks noEditPoints="1"/>
            </p:cNvSpPr>
            <p:nvPr/>
          </p:nvSpPr>
          <p:spPr bwMode="auto">
            <a:xfrm>
              <a:off x="1389532" y="2323861"/>
              <a:ext cx="421340" cy="36267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46" name="Group 60"/>
          <p:cNvGrpSpPr/>
          <p:nvPr/>
        </p:nvGrpSpPr>
        <p:grpSpPr>
          <a:xfrm>
            <a:off x="6162670" y="5240160"/>
            <a:ext cx="869237" cy="869234"/>
            <a:chOff x="5811502" y="3537459"/>
            <a:chExt cx="835480" cy="835478"/>
          </a:xfrm>
        </p:grpSpPr>
        <p:grpSp>
          <p:nvGrpSpPr>
            <p:cNvPr id="47" name="Group 225"/>
            <p:cNvGrpSpPr/>
            <p:nvPr/>
          </p:nvGrpSpPr>
          <p:grpSpPr>
            <a:xfrm>
              <a:off x="5811501" y="3537461"/>
              <a:ext cx="835479" cy="835479"/>
              <a:chOff x="864537" y="1822859"/>
              <a:chExt cx="971309" cy="971307"/>
            </a:xfrm>
          </p:grpSpPr>
          <p:sp>
            <p:nvSpPr>
              <p:cNvPr id="49" name="Oval 149"/>
              <p:cNvSpPr/>
              <p:nvPr/>
            </p:nvSpPr>
            <p:spPr>
              <a:xfrm>
                <a:off x="932451" y="1890773"/>
                <a:ext cx="835480" cy="83547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50" name="Oval 150"/>
              <p:cNvSpPr/>
              <p:nvPr/>
            </p:nvSpPr>
            <p:spPr>
              <a:xfrm>
                <a:off x="864537" y="1822859"/>
                <a:ext cx="971309" cy="971307"/>
              </a:xfrm>
              <a:prstGeom prst="ellipse">
                <a:avLst/>
              </a:prstGeom>
              <a:noFill/>
              <a:ln w="19050" cap="flat" cmpd="sng" algn="ctr">
                <a:solidFill>
                  <a:schemeClr val="accent1"/>
                </a:solidFill>
                <a:prstDash val="sysDot"/>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grpSp>
        <p:sp>
          <p:nvSpPr>
            <p:cNvPr id="48" name="Freeform 86"/>
            <p:cNvSpPr>
              <a:spLocks noEditPoints="1"/>
            </p:cNvSpPr>
            <p:nvPr/>
          </p:nvSpPr>
          <p:spPr bwMode="auto">
            <a:xfrm>
              <a:off x="6084972" y="3712460"/>
              <a:ext cx="288540" cy="48547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51" name="Group 66"/>
          <p:cNvGrpSpPr/>
          <p:nvPr/>
        </p:nvGrpSpPr>
        <p:grpSpPr>
          <a:xfrm>
            <a:off x="6162670" y="3191142"/>
            <a:ext cx="869237" cy="869234"/>
            <a:chOff x="1810872" y="2768050"/>
            <a:chExt cx="835480" cy="835478"/>
          </a:xfrm>
        </p:grpSpPr>
        <p:grpSp>
          <p:nvGrpSpPr>
            <p:cNvPr id="52" name="Group 225"/>
            <p:cNvGrpSpPr/>
            <p:nvPr/>
          </p:nvGrpSpPr>
          <p:grpSpPr>
            <a:xfrm>
              <a:off x="1810871" y="2768052"/>
              <a:ext cx="835479" cy="835479"/>
              <a:chOff x="864537" y="1822859"/>
              <a:chExt cx="971309" cy="971307"/>
            </a:xfrm>
          </p:grpSpPr>
          <p:sp>
            <p:nvSpPr>
              <p:cNvPr id="54" name="Oval 154"/>
              <p:cNvSpPr/>
              <p:nvPr/>
            </p:nvSpPr>
            <p:spPr>
              <a:xfrm>
                <a:off x="932451" y="1890773"/>
                <a:ext cx="835480" cy="83547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55" name="Oval 155"/>
              <p:cNvSpPr/>
              <p:nvPr/>
            </p:nvSpPr>
            <p:spPr>
              <a:xfrm>
                <a:off x="864537" y="1822859"/>
                <a:ext cx="971309" cy="971307"/>
              </a:xfrm>
              <a:prstGeom prst="ellipse">
                <a:avLst/>
              </a:prstGeom>
              <a:noFill/>
              <a:ln w="19050" cap="flat" cmpd="sng" algn="ctr">
                <a:solidFill>
                  <a:schemeClr val="accent1"/>
                </a:solidFill>
                <a:prstDash val="sysDot"/>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969" u="none" strike="noStrike" kern="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grpSp>
        <p:sp>
          <p:nvSpPr>
            <p:cNvPr id="53" name="Freeform 178"/>
            <p:cNvSpPr>
              <a:spLocks noEditPoints="1"/>
            </p:cNvSpPr>
            <p:nvPr/>
          </p:nvSpPr>
          <p:spPr bwMode="auto">
            <a:xfrm>
              <a:off x="2017942" y="3027121"/>
              <a:ext cx="421340" cy="317336"/>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ysClr val="window" lastClr="FFFFFF"/>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grpSp>
        <p:nvGrpSpPr>
          <p:cNvPr id="56" name="Group 76"/>
          <p:cNvGrpSpPr/>
          <p:nvPr/>
        </p:nvGrpSpPr>
        <p:grpSpPr>
          <a:xfrm>
            <a:off x="7165843" y="2233996"/>
            <a:ext cx="3206710" cy="697017"/>
            <a:chOff x="-91496" y="1940637"/>
            <a:chExt cx="3223321" cy="360681"/>
          </a:xfrm>
        </p:grpSpPr>
        <p:sp>
          <p:nvSpPr>
            <p:cNvPr id="57" name="Footer Text"/>
            <p:cNvSpPr txBox="1"/>
            <p:nvPr/>
          </p:nvSpPr>
          <p:spPr>
            <a:xfrm>
              <a:off x="-91496" y="2099983"/>
              <a:ext cx="3223321" cy="201335"/>
            </a:xfrm>
            <a:prstGeom prst="rect">
              <a:avLst/>
            </a:prstGeom>
            <a:noFill/>
          </p:spPr>
          <p:txBody>
            <a:bodyPr wrap="square" lIns="0" tIns="0" rIns="0" bIns="0" rtlCol="0">
              <a:spAutoFit/>
            </a:bodyPr>
            <a:lstStyle/>
            <a:p>
              <a:pPr fontAlgn="base">
                <a:lnSpc>
                  <a:spcPct val="120000"/>
                </a:lnSpc>
                <a:spcBef>
                  <a:spcPct val="0"/>
                </a:spcBef>
                <a:spcAft>
                  <a:spcPct val="0"/>
                </a:spcAft>
              </a:pPr>
              <a:r>
                <a:rPr lang="zh-CN" altLang="en-US" sz="1100" dirty="0">
                  <a:solidFill>
                    <a:schemeClr val="tx1">
                      <a:lumMod val="75000"/>
                      <a:lumOff val="25000"/>
                    </a:schemeClr>
                  </a:solidFill>
                  <a:latin typeface="+mn-ea"/>
                  <a:sym typeface="Arial" panose="020B0604020202020204" pitchFamily="34" charset="0"/>
                </a:rPr>
                <a:t>请替换文字内容，点击添加相关标题文字，修改文字内容，也可以直接复制你的内容到此。</a:t>
              </a:r>
              <a:endParaRPr lang="en-US" sz="1100" dirty="0">
                <a:solidFill>
                  <a:schemeClr val="tx1">
                    <a:lumMod val="75000"/>
                    <a:lumOff val="25000"/>
                  </a:schemeClr>
                </a:solidFill>
                <a:latin typeface="+mn-ea"/>
                <a:sym typeface="Arial" panose="020B0604020202020204" pitchFamily="34" charset="0"/>
              </a:endParaRPr>
            </a:p>
          </p:txBody>
        </p:sp>
        <p:sp>
          <p:nvSpPr>
            <p:cNvPr id="58" name="TextBox 158"/>
            <p:cNvSpPr txBox="1"/>
            <p:nvPr/>
          </p:nvSpPr>
          <p:spPr>
            <a:xfrm>
              <a:off x="-91496" y="1940637"/>
              <a:ext cx="1855200" cy="139953"/>
            </a:xfrm>
            <a:prstGeom prst="rect">
              <a:avLst/>
            </a:prstGeom>
            <a:noFill/>
          </p:spPr>
          <p:txBody>
            <a:bodyPr wrap="square" lIns="0" tIns="0" rIns="0" bIns="0" rtlCol="0" anchor="ctr">
              <a:spAutoFit/>
            </a:bodyPr>
            <a:lstStyle/>
            <a:p>
              <a:pPr fontAlgn="base">
                <a:lnSpc>
                  <a:spcPct val="120000"/>
                </a:lnSpc>
                <a:spcBef>
                  <a:spcPct val="0"/>
                </a:spcBef>
                <a:spcAft>
                  <a:spcPct val="0"/>
                </a:spcAft>
              </a:pPr>
              <a:r>
                <a:rPr lang="zh-CN" altLang="en-US" sz="1600" b="1" dirty="0">
                  <a:solidFill>
                    <a:schemeClr val="accent2"/>
                  </a:solidFill>
                  <a:latin typeface="+mn-ea"/>
                  <a:sym typeface="Arial" panose="020B0604020202020204" pitchFamily="34" charset="0"/>
                </a:rPr>
                <a:t>请替换文字内容</a:t>
              </a:r>
              <a:endParaRPr lang="en-US" sz="1600" b="1" dirty="0">
                <a:solidFill>
                  <a:schemeClr val="accent2"/>
                </a:solidFill>
                <a:latin typeface="+mn-ea"/>
                <a:sym typeface="Arial" panose="020B0604020202020204" pitchFamily="34" charset="0"/>
              </a:endParaRPr>
            </a:p>
          </p:txBody>
        </p:sp>
      </p:grpSp>
      <p:grpSp>
        <p:nvGrpSpPr>
          <p:cNvPr id="59" name="Group 79"/>
          <p:cNvGrpSpPr/>
          <p:nvPr/>
        </p:nvGrpSpPr>
        <p:grpSpPr>
          <a:xfrm>
            <a:off x="7165843" y="3283894"/>
            <a:ext cx="3206710" cy="686477"/>
            <a:chOff x="-91496" y="1946090"/>
            <a:chExt cx="3223321" cy="355227"/>
          </a:xfrm>
        </p:grpSpPr>
        <p:sp>
          <p:nvSpPr>
            <p:cNvPr id="60" name="Footer Text"/>
            <p:cNvSpPr txBox="1"/>
            <p:nvPr/>
          </p:nvSpPr>
          <p:spPr>
            <a:xfrm>
              <a:off x="-91496" y="2099982"/>
              <a:ext cx="3223321" cy="201335"/>
            </a:xfrm>
            <a:prstGeom prst="rect">
              <a:avLst/>
            </a:prstGeom>
            <a:noFill/>
          </p:spPr>
          <p:txBody>
            <a:bodyPr wrap="square" lIns="0" tIns="0" rIns="0" bIns="0" rtlCol="0">
              <a:spAutoFit/>
            </a:bodyPr>
            <a:lstStyle>
              <a:defPPr>
                <a:defRPr lang="zh-CN"/>
              </a:defPPr>
              <a:lvl1pPr fontAlgn="base">
                <a:lnSpc>
                  <a:spcPct val="120000"/>
                </a:lnSpc>
                <a:spcBef>
                  <a:spcPct val="0"/>
                </a:spcBef>
                <a:spcAft>
                  <a:spcPct val="0"/>
                </a:spcAft>
                <a:defRPr sz="1100">
                  <a:latin typeface="Arial" panose="020B0604020202020204" pitchFamily="34" charset="0"/>
                  <a:ea typeface="微软雅黑" panose="020B0503020204020204" pitchFamily="34" charset="-122"/>
                </a:defRPr>
              </a:lvl1pPr>
            </a:lstStyle>
            <a:p>
              <a:r>
                <a:rPr lang="zh-CN" altLang="en-US" dirty="0">
                  <a:solidFill>
                    <a:schemeClr val="tx1">
                      <a:lumMod val="75000"/>
                      <a:lumOff val="25000"/>
                    </a:schemeClr>
                  </a:solidFill>
                  <a:latin typeface="+mn-ea"/>
                  <a:ea typeface="+mn-ea"/>
                  <a:sym typeface="Arial" panose="020B0604020202020204" pitchFamily="34" charset="0"/>
                </a:rPr>
                <a:t>请替换文字内容，点击添加相关标题文字，修改文字内容，也可以直接复制你的内容到此。</a:t>
              </a:r>
              <a:endParaRPr lang="en-US" altLang="zh-CN" dirty="0">
                <a:solidFill>
                  <a:schemeClr val="tx1">
                    <a:lumMod val="75000"/>
                    <a:lumOff val="25000"/>
                  </a:schemeClr>
                </a:solidFill>
                <a:latin typeface="+mn-ea"/>
                <a:ea typeface="+mn-ea"/>
                <a:sym typeface="Arial" panose="020B0604020202020204" pitchFamily="34" charset="0"/>
              </a:endParaRPr>
            </a:p>
          </p:txBody>
        </p:sp>
        <p:sp>
          <p:nvSpPr>
            <p:cNvPr id="61" name="TextBox 161"/>
            <p:cNvSpPr txBox="1"/>
            <p:nvPr/>
          </p:nvSpPr>
          <p:spPr>
            <a:xfrm>
              <a:off x="-91496" y="1946090"/>
              <a:ext cx="1855200" cy="139953"/>
            </a:xfrm>
            <a:prstGeom prst="rect">
              <a:avLst/>
            </a:prstGeom>
            <a:noFill/>
          </p:spPr>
          <p:txBody>
            <a:bodyPr wrap="square" lIns="0" tIns="0" rIns="0" bIns="0" rtlCol="0" anchor="ctr">
              <a:spAutoFit/>
            </a:bodyPr>
            <a:lstStyle/>
            <a:p>
              <a:pPr fontAlgn="base">
                <a:lnSpc>
                  <a:spcPct val="120000"/>
                </a:lnSpc>
                <a:spcBef>
                  <a:spcPct val="0"/>
                </a:spcBef>
                <a:spcAft>
                  <a:spcPct val="0"/>
                </a:spcAft>
              </a:pPr>
              <a:r>
                <a:rPr lang="zh-CN" altLang="en-US" sz="1600" b="1" dirty="0">
                  <a:solidFill>
                    <a:schemeClr val="accent1"/>
                  </a:solidFill>
                  <a:latin typeface="+mn-ea"/>
                  <a:sym typeface="Arial" panose="020B0604020202020204" pitchFamily="34" charset="0"/>
                </a:rPr>
                <a:t>请替换文字内容</a:t>
              </a:r>
              <a:endParaRPr lang="en-US" sz="1600" b="1" dirty="0">
                <a:solidFill>
                  <a:schemeClr val="accent1"/>
                </a:solidFill>
                <a:latin typeface="+mn-ea"/>
                <a:sym typeface="Arial" panose="020B0604020202020204" pitchFamily="34" charset="0"/>
              </a:endParaRPr>
            </a:p>
          </p:txBody>
        </p:sp>
      </p:grpSp>
      <p:grpSp>
        <p:nvGrpSpPr>
          <p:cNvPr id="62" name="Group 82"/>
          <p:cNvGrpSpPr/>
          <p:nvPr/>
        </p:nvGrpSpPr>
        <p:grpSpPr>
          <a:xfrm>
            <a:off x="7165843" y="4319010"/>
            <a:ext cx="3206710" cy="686554"/>
            <a:chOff x="-91496" y="1946052"/>
            <a:chExt cx="3223321" cy="355266"/>
          </a:xfrm>
        </p:grpSpPr>
        <p:sp>
          <p:nvSpPr>
            <p:cNvPr id="63" name="Footer Text"/>
            <p:cNvSpPr txBox="1"/>
            <p:nvPr/>
          </p:nvSpPr>
          <p:spPr>
            <a:xfrm>
              <a:off x="-91496" y="2099983"/>
              <a:ext cx="3223321" cy="201335"/>
            </a:xfrm>
            <a:prstGeom prst="rect">
              <a:avLst/>
            </a:prstGeom>
            <a:noFill/>
          </p:spPr>
          <p:txBody>
            <a:bodyPr wrap="square" lIns="0" tIns="0" rIns="0" bIns="0" rtlCol="0">
              <a:spAutoFit/>
            </a:bodyPr>
            <a:lstStyle>
              <a:defPPr>
                <a:defRPr lang="zh-CN"/>
              </a:defPPr>
              <a:lvl1pPr fontAlgn="base">
                <a:lnSpc>
                  <a:spcPct val="120000"/>
                </a:lnSpc>
                <a:spcBef>
                  <a:spcPct val="0"/>
                </a:spcBef>
                <a:spcAft>
                  <a:spcPct val="0"/>
                </a:spcAft>
                <a:defRPr sz="1100">
                  <a:latin typeface="Arial" panose="020B0604020202020204" pitchFamily="34" charset="0"/>
                  <a:ea typeface="微软雅黑" panose="020B0503020204020204" pitchFamily="34" charset="-122"/>
                </a:defRPr>
              </a:lvl1pPr>
            </a:lstStyle>
            <a:p>
              <a:r>
                <a:rPr lang="zh-CN" altLang="en-US" dirty="0">
                  <a:solidFill>
                    <a:schemeClr val="tx1">
                      <a:lumMod val="75000"/>
                      <a:lumOff val="25000"/>
                    </a:schemeClr>
                  </a:solidFill>
                  <a:latin typeface="+mn-ea"/>
                  <a:ea typeface="+mn-ea"/>
                  <a:sym typeface="Arial" panose="020B0604020202020204" pitchFamily="34" charset="0"/>
                </a:rPr>
                <a:t>请替换文字内容，点击添加相关标题文字，修改文字内容，也可以直接复制你的内容到此。</a:t>
              </a:r>
              <a:endParaRPr lang="en-US" altLang="zh-CN" dirty="0">
                <a:solidFill>
                  <a:schemeClr val="tx1">
                    <a:lumMod val="75000"/>
                    <a:lumOff val="25000"/>
                  </a:schemeClr>
                </a:solidFill>
                <a:latin typeface="+mn-ea"/>
                <a:ea typeface="+mn-ea"/>
                <a:sym typeface="Arial" panose="020B0604020202020204" pitchFamily="34" charset="0"/>
              </a:endParaRPr>
            </a:p>
          </p:txBody>
        </p:sp>
        <p:sp>
          <p:nvSpPr>
            <p:cNvPr id="64" name="TextBox 164"/>
            <p:cNvSpPr txBox="1"/>
            <p:nvPr/>
          </p:nvSpPr>
          <p:spPr>
            <a:xfrm>
              <a:off x="-91496" y="1946052"/>
              <a:ext cx="1888044" cy="139952"/>
            </a:xfrm>
            <a:prstGeom prst="rect">
              <a:avLst/>
            </a:prstGeom>
            <a:noFill/>
          </p:spPr>
          <p:txBody>
            <a:bodyPr wrap="square" lIns="0" tIns="0" rIns="0" bIns="0" rtlCol="0" anchor="ctr">
              <a:spAutoFit/>
            </a:bodyPr>
            <a:lstStyle/>
            <a:p>
              <a:pPr fontAlgn="base">
                <a:lnSpc>
                  <a:spcPct val="120000"/>
                </a:lnSpc>
                <a:spcBef>
                  <a:spcPct val="0"/>
                </a:spcBef>
                <a:spcAft>
                  <a:spcPct val="0"/>
                </a:spcAft>
              </a:pPr>
              <a:r>
                <a:rPr lang="zh-CN" altLang="en-US" sz="1600" b="1" dirty="0">
                  <a:solidFill>
                    <a:schemeClr val="accent2"/>
                  </a:solidFill>
                  <a:latin typeface="+mn-ea"/>
                  <a:sym typeface="Arial" panose="020B0604020202020204" pitchFamily="34" charset="0"/>
                </a:rPr>
                <a:t>请替换文字内容</a:t>
              </a:r>
              <a:endParaRPr lang="en-US" sz="1600" b="1" dirty="0">
                <a:solidFill>
                  <a:schemeClr val="accent2"/>
                </a:solidFill>
                <a:latin typeface="+mn-ea"/>
                <a:sym typeface="Arial" panose="020B0604020202020204" pitchFamily="34" charset="0"/>
              </a:endParaRPr>
            </a:p>
          </p:txBody>
        </p:sp>
      </p:grpSp>
      <p:grpSp>
        <p:nvGrpSpPr>
          <p:cNvPr id="65" name="Group 85"/>
          <p:cNvGrpSpPr/>
          <p:nvPr/>
        </p:nvGrpSpPr>
        <p:grpSpPr>
          <a:xfrm>
            <a:off x="7165842" y="5362612"/>
            <a:ext cx="3206711" cy="686478"/>
            <a:chOff x="-91497" y="1946091"/>
            <a:chExt cx="3223322" cy="355228"/>
          </a:xfrm>
        </p:grpSpPr>
        <p:sp>
          <p:nvSpPr>
            <p:cNvPr id="66" name="Footer Text"/>
            <p:cNvSpPr txBox="1"/>
            <p:nvPr/>
          </p:nvSpPr>
          <p:spPr>
            <a:xfrm>
              <a:off x="-91496" y="2099983"/>
              <a:ext cx="3223321" cy="201336"/>
            </a:xfrm>
            <a:prstGeom prst="rect">
              <a:avLst/>
            </a:prstGeom>
            <a:noFill/>
          </p:spPr>
          <p:txBody>
            <a:bodyPr wrap="square" lIns="0" tIns="0" rIns="0" bIns="0" rtlCol="0">
              <a:spAutoFit/>
            </a:bodyPr>
            <a:lstStyle>
              <a:defPPr>
                <a:defRPr lang="zh-CN"/>
              </a:defPPr>
              <a:lvl1pPr fontAlgn="base">
                <a:lnSpc>
                  <a:spcPct val="120000"/>
                </a:lnSpc>
                <a:spcBef>
                  <a:spcPct val="0"/>
                </a:spcBef>
                <a:spcAft>
                  <a:spcPct val="0"/>
                </a:spcAft>
                <a:defRPr sz="1100">
                  <a:latin typeface="Arial" panose="020B0604020202020204" pitchFamily="34" charset="0"/>
                  <a:ea typeface="微软雅黑" panose="020B0503020204020204" pitchFamily="34" charset="-122"/>
                </a:defRPr>
              </a:lvl1pPr>
            </a:lstStyle>
            <a:p>
              <a:r>
                <a:rPr lang="zh-CN" altLang="en-US" dirty="0">
                  <a:solidFill>
                    <a:schemeClr val="tx1">
                      <a:lumMod val="75000"/>
                      <a:lumOff val="25000"/>
                    </a:schemeClr>
                  </a:solidFill>
                  <a:latin typeface="+mn-ea"/>
                  <a:ea typeface="+mn-ea"/>
                  <a:sym typeface="Arial" panose="020B0604020202020204" pitchFamily="34" charset="0"/>
                </a:rPr>
                <a:t>请替换文字内容，点击添加相关标题文字，修改文字内容，也可以直接复制你的内容到此。</a:t>
              </a:r>
              <a:endParaRPr lang="en-US" altLang="zh-CN" dirty="0">
                <a:solidFill>
                  <a:schemeClr val="tx1">
                    <a:lumMod val="75000"/>
                    <a:lumOff val="25000"/>
                  </a:schemeClr>
                </a:solidFill>
                <a:latin typeface="+mn-ea"/>
                <a:ea typeface="+mn-ea"/>
                <a:sym typeface="Arial" panose="020B0604020202020204" pitchFamily="34" charset="0"/>
              </a:endParaRPr>
            </a:p>
          </p:txBody>
        </p:sp>
        <p:sp>
          <p:nvSpPr>
            <p:cNvPr id="67" name="TextBox 167"/>
            <p:cNvSpPr txBox="1"/>
            <p:nvPr/>
          </p:nvSpPr>
          <p:spPr>
            <a:xfrm>
              <a:off x="-91497" y="1946091"/>
              <a:ext cx="1935668" cy="139953"/>
            </a:xfrm>
            <a:prstGeom prst="rect">
              <a:avLst/>
            </a:prstGeom>
            <a:noFill/>
          </p:spPr>
          <p:txBody>
            <a:bodyPr wrap="square" lIns="0" tIns="0" rIns="0" bIns="0" rtlCol="0" anchor="ctr">
              <a:spAutoFit/>
            </a:bodyPr>
            <a:lstStyle/>
            <a:p>
              <a:pPr fontAlgn="base">
                <a:lnSpc>
                  <a:spcPct val="120000"/>
                </a:lnSpc>
                <a:spcBef>
                  <a:spcPct val="0"/>
                </a:spcBef>
                <a:spcAft>
                  <a:spcPct val="0"/>
                </a:spcAft>
              </a:pPr>
              <a:r>
                <a:rPr lang="zh-CN" altLang="en-US" sz="1600" b="1" dirty="0">
                  <a:solidFill>
                    <a:schemeClr val="accent1"/>
                  </a:solidFill>
                  <a:latin typeface="+mn-ea"/>
                  <a:sym typeface="Arial" panose="020B0604020202020204" pitchFamily="34" charset="0"/>
                </a:rPr>
                <a:t>请替换文字内容</a:t>
              </a:r>
              <a:endParaRPr lang="en-US" sz="1600" b="1" dirty="0">
                <a:solidFill>
                  <a:schemeClr val="accent1"/>
                </a:solidFill>
                <a:latin typeface="+mn-ea"/>
                <a:sym typeface="Arial" panose="020B0604020202020204" pitchFamily="34" charset="0"/>
              </a:endParaRPr>
            </a:p>
          </p:txBody>
        </p:sp>
      </p:grpSp>
    </p:spTree>
    <p:extLst>
      <p:ext uri="{BB962C8B-B14F-4D97-AF65-F5344CB8AC3E}">
        <p14:creationId xmlns:p14="http://schemas.microsoft.com/office/powerpoint/2010/main" val="1169451381"/>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par>
                          <p:cTn id="37" fill="hold">
                            <p:stCondLst>
                              <p:cond delay="3500"/>
                            </p:stCondLst>
                            <p:childTnLst>
                              <p:par>
                                <p:cTn id="38" presetID="53"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2" presetClass="entr" presetSubtype="4" accel="50000" decel="5000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53"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par>
                                <p:cTn id="53" presetID="2" presetClass="entr" presetSubtype="4" accel="50000" decel="5000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53"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par>
                                <p:cTn id="63" presetID="2" presetClass="entr" presetSubtype="4" accel="50000" decel="5000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fill="hold"/>
                                        <p:tgtEl>
                                          <p:spTgt spid="62"/>
                                        </p:tgtEl>
                                        <p:attrNameLst>
                                          <p:attrName>ppt_x</p:attrName>
                                        </p:attrNameLst>
                                      </p:cBhvr>
                                      <p:tavLst>
                                        <p:tav tm="0">
                                          <p:val>
                                            <p:strVal val="#ppt_x"/>
                                          </p:val>
                                        </p:tav>
                                        <p:tav tm="100000">
                                          <p:val>
                                            <p:strVal val="#ppt_x"/>
                                          </p:val>
                                        </p:tav>
                                      </p:tavLst>
                                    </p:anim>
                                    <p:anim calcmode="lin" valueType="num">
                                      <p:cBhvr additive="base">
                                        <p:cTn id="66" dur="500" fill="hold"/>
                                        <p:tgtEl>
                                          <p:spTgt spid="62"/>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53"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par>
                                <p:cTn id="73" presetID="2" presetClass="entr" presetSubtype="4" accel="50000" decel="5000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500" fill="hold"/>
                                        <p:tgtEl>
                                          <p:spTgt spid="65"/>
                                        </p:tgtEl>
                                        <p:attrNameLst>
                                          <p:attrName>ppt_x</p:attrName>
                                        </p:attrNameLst>
                                      </p:cBhvr>
                                      <p:tavLst>
                                        <p:tav tm="0">
                                          <p:val>
                                            <p:strVal val="#ppt_x"/>
                                          </p:val>
                                        </p:tav>
                                        <p:tav tm="100000">
                                          <p:val>
                                            <p:strVal val="#ppt_x"/>
                                          </p:val>
                                        </p:tav>
                                      </p:tavLst>
                                    </p:anim>
                                    <p:anim calcmode="lin" valueType="num">
                                      <p:cBhvr additive="base">
                                        <p:cTn id="7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a:spLocks/>
          </p:cNvSpPr>
          <p:nvPr/>
        </p:nvSpPr>
        <p:spPr bwMode="auto">
          <a:xfrm>
            <a:off x="5262353" y="2912530"/>
            <a:ext cx="1667293" cy="2823635"/>
          </a:xfrm>
          <a:custGeom>
            <a:avLst/>
            <a:gdLst>
              <a:gd name="T0" fmla="*/ 40049178 w 13310"/>
              <a:gd name="T1" fmla="*/ 94723656 h 21600"/>
              <a:gd name="T2" fmla="*/ 40049178 w 13310"/>
              <a:gd name="T3" fmla="*/ 94723656 h 21600"/>
              <a:gd name="T4" fmla="*/ 33674019 w 13310"/>
              <a:gd name="T5" fmla="*/ 89683343 h 21600"/>
              <a:gd name="T6" fmla="*/ 20417702 w 13310"/>
              <a:gd name="T7" fmla="*/ 79206019 h 21600"/>
              <a:gd name="T8" fmla="*/ 13388620 w 13310"/>
              <a:gd name="T9" fmla="*/ 73667938 h 21600"/>
              <a:gd name="T10" fmla="*/ 7262532 w 13310"/>
              <a:gd name="T11" fmla="*/ 68853138 h 21600"/>
              <a:gd name="T12" fmla="*/ 4810562 w 13310"/>
              <a:gd name="T13" fmla="*/ 66931910 h 21600"/>
              <a:gd name="T14" fmla="*/ 2903512 w 13310"/>
              <a:gd name="T15" fmla="*/ 65446275 h 21600"/>
              <a:gd name="T16" fmla="*/ 1665833 w 13310"/>
              <a:gd name="T17" fmla="*/ 64497303 h 21600"/>
              <a:gd name="T18" fmla="*/ 1323293 w 13310"/>
              <a:gd name="T19" fmla="*/ 64240657 h 21600"/>
              <a:gd name="T20" fmla="*/ 1229913 w 13310"/>
              <a:gd name="T21" fmla="*/ 64178392 h 21600"/>
              <a:gd name="T22" fmla="*/ 1198757 w 13310"/>
              <a:gd name="T23" fmla="*/ 64162869 h 21600"/>
              <a:gd name="T24" fmla="*/ 0 w 13310"/>
              <a:gd name="T25" fmla="*/ 65508540 h 21600"/>
              <a:gd name="T26" fmla="*/ 20402168 w 13310"/>
              <a:gd name="T27" fmla="*/ 86626524 h 21600"/>
              <a:gd name="T28" fmla="*/ 4063258 w 13310"/>
              <a:gd name="T29" fmla="*/ 87155426 h 21600"/>
              <a:gd name="T30" fmla="*/ 4475877 w 13310"/>
              <a:gd name="T31" fmla="*/ 89535529 h 21600"/>
              <a:gd name="T32" fmla="*/ 29914289 w 13310"/>
              <a:gd name="T33" fmla="*/ 93953630 h 21600"/>
              <a:gd name="T34" fmla="*/ 39325264 w 13310"/>
              <a:gd name="T35" fmla="*/ 102960840 h 21600"/>
              <a:gd name="T36" fmla="*/ 39706727 w 13310"/>
              <a:gd name="T37" fmla="*/ 167994894 h 21600"/>
              <a:gd name="T38" fmla="*/ 59112520 w 13310"/>
              <a:gd name="T39" fmla="*/ 168010417 h 21600"/>
              <a:gd name="T40" fmla="*/ 55282711 w 13310"/>
              <a:gd name="T41" fmla="*/ 89714476 h 21600"/>
              <a:gd name="T42" fmla="*/ 84924540 w 13310"/>
              <a:gd name="T43" fmla="*/ 69397651 h 21600"/>
              <a:gd name="T44" fmla="*/ 89011187 w 13310"/>
              <a:gd name="T45" fmla="*/ 47820703 h 21600"/>
              <a:gd name="T46" fmla="*/ 103606419 w 13310"/>
              <a:gd name="T47" fmla="*/ 36503416 h 21600"/>
              <a:gd name="T48" fmla="*/ 102423196 w 13310"/>
              <a:gd name="T49" fmla="*/ 34869967 h 21600"/>
              <a:gd name="T50" fmla="*/ 90350102 w 13310"/>
              <a:gd name="T51" fmla="*/ 41862640 h 21600"/>
              <a:gd name="T52" fmla="*/ 93946373 w 13310"/>
              <a:gd name="T53" fmla="*/ 17353315 h 21600"/>
              <a:gd name="T54" fmla="*/ 91704551 w 13310"/>
              <a:gd name="T55" fmla="*/ 16715493 h 21600"/>
              <a:gd name="T56" fmla="*/ 78424845 w 13310"/>
              <a:gd name="T57" fmla="*/ 64349577 h 21600"/>
              <a:gd name="T58" fmla="*/ 54768946 w 13310"/>
              <a:gd name="T59" fmla="*/ 76234749 h 21600"/>
              <a:gd name="T60" fmla="*/ 53904873 w 13310"/>
              <a:gd name="T61" fmla="*/ 61533793 h 21600"/>
              <a:gd name="T62" fmla="*/ 62856627 w 13310"/>
              <a:gd name="T63" fmla="*/ 0 h 21600"/>
              <a:gd name="T64" fmla="*/ 58489752 w 13310"/>
              <a:gd name="T65" fmla="*/ 3367969 h 21600"/>
              <a:gd name="T66" fmla="*/ 45295659 w 13310"/>
              <a:gd name="T67" fmla="*/ 53537732 h 21600"/>
              <a:gd name="T68" fmla="*/ 32436339 w 13310"/>
              <a:gd name="T69" fmla="*/ 25637155 h 21600"/>
              <a:gd name="T70" fmla="*/ 30108904 w 13310"/>
              <a:gd name="T71" fmla="*/ 26453835 h 21600"/>
              <a:gd name="T72" fmla="*/ 40656412 w 13310"/>
              <a:gd name="T73" fmla="*/ 63727277 h 21600"/>
              <a:gd name="T74" fmla="*/ 40049178 w 13310"/>
              <a:gd name="T75" fmla="*/ 9472365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5145 w 13310"/>
              <a:gd name="connsiteY0" fmla="*/ 12178 h 21600"/>
              <a:gd name="connsiteX1" fmla="*/ 5145 w 13310"/>
              <a:gd name="connsiteY1" fmla="*/ 12178 h 21600"/>
              <a:gd name="connsiteX2" fmla="*/ 4326 w 13310"/>
              <a:gd name="connsiteY2" fmla="*/ 11530 h 21600"/>
              <a:gd name="connsiteX3" fmla="*/ 2623 w 13310"/>
              <a:gd name="connsiteY3" fmla="*/ 10183 h 21600"/>
              <a:gd name="connsiteX4" fmla="*/ 1720 w 13310"/>
              <a:gd name="connsiteY4" fmla="*/ 9471 h 21600"/>
              <a:gd name="connsiteX5" fmla="*/ 933 w 13310"/>
              <a:gd name="connsiteY5" fmla="*/ 8852 h 21600"/>
              <a:gd name="connsiteX6" fmla="*/ 618 w 13310"/>
              <a:gd name="connsiteY6" fmla="*/ 8605 h 21600"/>
              <a:gd name="connsiteX7" fmla="*/ 373 w 13310"/>
              <a:gd name="connsiteY7" fmla="*/ 8414 h 21600"/>
              <a:gd name="connsiteX8" fmla="*/ 214 w 13310"/>
              <a:gd name="connsiteY8" fmla="*/ 8292 h 21600"/>
              <a:gd name="connsiteX9" fmla="*/ 170 w 13310"/>
              <a:gd name="connsiteY9" fmla="*/ 8259 h 21600"/>
              <a:gd name="connsiteX10" fmla="*/ 158 w 13310"/>
              <a:gd name="connsiteY10" fmla="*/ 8251 h 21600"/>
              <a:gd name="connsiteX11" fmla="*/ 154 w 13310"/>
              <a:gd name="connsiteY11" fmla="*/ 8249 h 21600"/>
              <a:gd name="connsiteX12" fmla="*/ 0 w 13310"/>
              <a:gd name="connsiteY12" fmla="*/ 8422 h 21600"/>
              <a:gd name="connsiteX13" fmla="*/ 2621 w 13310"/>
              <a:gd name="connsiteY13" fmla="*/ 11137 h 21600"/>
              <a:gd name="connsiteX14" fmla="*/ 522 w 13310"/>
              <a:gd name="connsiteY14" fmla="*/ 11205 h 21600"/>
              <a:gd name="connsiteX15" fmla="*/ 575 w 13310"/>
              <a:gd name="connsiteY15" fmla="*/ 11511 h 21600"/>
              <a:gd name="connsiteX16" fmla="*/ 3843 w 13310"/>
              <a:gd name="connsiteY16" fmla="*/ 12079 h 21600"/>
              <a:gd name="connsiteX17" fmla="*/ 5052 w 13310"/>
              <a:gd name="connsiteY17" fmla="*/ 13237 h 21600"/>
              <a:gd name="connsiteX18" fmla="*/ 5101 w 13310"/>
              <a:gd name="connsiteY18" fmla="*/ 21598 h 21600"/>
              <a:gd name="connsiteX19" fmla="*/ 7594 w 13310"/>
              <a:gd name="connsiteY19" fmla="*/ 21600 h 21600"/>
              <a:gd name="connsiteX20" fmla="*/ 7102 w 13310"/>
              <a:gd name="connsiteY20" fmla="*/ 11534 h 21600"/>
              <a:gd name="connsiteX21" fmla="*/ 10910 w 13310"/>
              <a:gd name="connsiteY21" fmla="*/ 8922 h 21600"/>
              <a:gd name="connsiteX22" fmla="*/ 11435 w 13310"/>
              <a:gd name="connsiteY22" fmla="*/ 6148 h 21600"/>
              <a:gd name="connsiteX23" fmla="*/ 13310 w 13310"/>
              <a:gd name="connsiteY23" fmla="*/ 4693 h 21600"/>
              <a:gd name="connsiteX24" fmla="*/ 13158 w 13310"/>
              <a:gd name="connsiteY24" fmla="*/ 4483 h 21600"/>
              <a:gd name="connsiteX25" fmla="*/ 11607 w 13310"/>
              <a:gd name="connsiteY25" fmla="*/ 5382 h 21600"/>
              <a:gd name="connsiteX26" fmla="*/ 12069 w 13310"/>
              <a:gd name="connsiteY26" fmla="*/ 2231 h 21600"/>
              <a:gd name="connsiteX27" fmla="*/ 11781 w 13310"/>
              <a:gd name="connsiteY27" fmla="*/ 2149 h 21600"/>
              <a:gd name="connsiteX28" fmla="*/ 10075 w 13310"/>
              <a:gd name="connsiteY28" fmla="*/ 8273 h 21600"/>
              <a:gd name="connsiteX29" fmla="*/ 7036 w 13310"/>
              <a:gd name="connsiteY29" fmla="*/ 9801 h 21600"/>
              <a:gd name="connsiteX30" fmla="*/ 6925 w 13310"/>
              <a:gd name="connsiteY30" fmla="*/ 7911 h 21600"/>
              <a:gd name="connsiteX31" fmla="*/ 8075 w 13310"/>
              <a:gd name="connsiteY31" fmla="*/ 0 h 21600"/>
              <a:gd name="connsiteX32" fmla="*/ 7514 w 13310"/>
              <a:gd name="connsiteY32" fmla="*/ 433 h 21600"/>
              <a:gd name="connsiteX33" fmla="*/ 5819 w 13310"/>
              <a:gd name="connsiteY33" fmla="*/ 6883 h 21600"/>
              <a:gd name="connsiteX34" fmla="*/ 4167 w 13310"/>
              <a:gd name="connsiteY34" fmla="*/ 3296 h 21600"/>
              <a:gd name="connsiteX35" fmla="*/ 3094 w 13310"/>
              <a:gd name="connsiteY35" fmla="*/ 1369 h 21600"/>
              <a:gd name="connsiteX36" fmla="*/ 5223 w 13310"/>
              <a:gd name="connsiteY36" fmla="*/ 8193 h 21600"/>
              <a:gd name="connsiteX37" fmla="*/ 5145 w 13310"/>
              <a:gd name="connsiteY37" fmla="*/ 12178 h 21600"/>
              <a:gd name="connsiteX0" fmla="*/ 5145 w 13310"/>
              <a:gd name="connsiteY0" fmla="*/ 12178 h 21600"/>
              <a:gd name="connsiteX1" fmla="*/ 5145 w 13310"/>
              <a:gd name="connsiteY1" fmla="*/ 12178 h 21600"/>
              <a:gd name="connsiteX2" fmla="*/ 4326 w 13310"/>
              <a:gd name="connsiteY2" fmla="*/ 11530 h 21600"/>
              <a:gd name="connsiteX3" fmla="*/ 2623 w 13310"/>
              <a:gd name="connsiteY3" fmla="*/ 10183 h 21600"/>
              <a:gd name="connsiteX4" fmla="*/ 1720 w 13310"/>
              <a:gd name="connsiteY4" fmla="*/ 9471 h 21600"/>
              <a:gd name="connsiteX5" fmla="*/ 933 w 13310"/>
              <a:gd name="connsiteY5" fmla="*/ 8852 h 21600"/>
              <a:gd name="connsiteX6" fmla="*/ 618 w 13310"/>
              <a:gd name="connsiteY6" fmla="*/ 8605 h 21600"/>
              <a:gd name="connsiteX7" fmla="*/ 373 w 13310"/>
              <a:gd name="connsiteY7" fmla="*/ 8414 h 21600"/>
              <a:gd name="connsiteX8" fmla="*/ 214 w 13310"/>
              <a:gd name="connsiteY8" fmla="*/ 8292 h 21600"/>
              <a:gd name="connsiteX9" fmla="*/ 170 w 13310"/>
              <a:gd name="connsiteY9" fmla="*/ 8259 h 21600"/>
              <a:gd name="connsiteX10" fmla="*/ 158 w 13310"/>
              <a:gd name="connsiteY10" fmla="*/ 8251 h 21600"/>
              <a:gd name="connsiteX11" fmla="*/ 154 w 13310"/>
              <a:gd name="connsiteY11" fmla="*/ 8249 h 21600"/>
              <a:gd name="connsiteX12" fmla="*/ 0 w 13310"/>
              <a:gd name="connsiteY12" fmla="*/ 8422 h 21600"/>
              <a:gd name="connsiteX13" fmla="*/ 2621 w 13310"/>
              <a:gd name="connsiteY13" fmla="*/ 11137 h 21600"/>
              <a:gd name="connsiteX14" fmla="*/ 522 w 13310"/>
              <a:gd name="connsiteY14" fmla="*/ 11205 h 21600"/>
              <a:gd name="connsiteX15" fmla="*/ 575 w 13310"/>
              <a:gd name="connsiteY15" fmla="*/ 11511 h 21600"/>
              <a:gd name="connsiteX16" fmla="*/ 3843 w 13310"/>
              <a:gd name="connsiteY16" fmla="*/ 12079 h 21600"/>
              <a:gd name="connsiteX17" fmla="*/ 5052 w 13310"/>
              <a:gd name="connsiteY17" fmla="*/ 13237 h 21600"/>
              <a:gd name="connsiteX18" fmla="*/ 5101 w 13310"/>
              <a:gd name="connsiteY18" fmla="*/ 21598 h 21600"/>
              <a:gd name="connsiteX19" fmla="*/ 7594 w 13310"/>
              <a:gd name="connsiteY19" fmla="*/ 21600 h 21600"/>
              <a:gd name="connsiteX20" fmla="*/ 7102 w 13310"/>
              <a:gd name="connsiteY20" fmla="*/ 11534 h 21600"/>
              <a:gd name="connsiteX21" fmla="*/ 10910 w 13310"/>
              <a:gd name="connsiteY21" fmla="*/ 8922 h 21600"/>
              <a:gd name="connsiteX22" fmla="*/ 11435 w 13310"/>
              <a:gd name="connsiteY22" fmla="*/ 6148 h 21600"/>
              <a:gd name="connsiteX23" fmla="*/ 13310 w 13310"/>
              <a:gd name="connsiteY23" fmla="*/ 4693 h 21600"/>
              <a:gd name="connsiteX24" fmla="*/ 13158 w 13310"/>
              <a:gd name="connsiteY24" fmla="*/ 4483 h 21600"/>
              <a:gd name="connsiteX25" fmla="*/ 11607 w 13310"/>
              <a:gd name="connsiteY25" fmla="*/ 5382 h 21600"/>
              <a:gd name="connsiteX26" fmla="*/ 12069 w 13310"/>
              <a:gd name="connsiteY26" fmla="*/ 2231 h 21600"/>
              <a:gd name="connsiteX27" fmla="*/ 11781 w 13310"/>
              <a:gd name="connsiteY27" fmla="*/ 2149 h 21600"/>
              <a:gd name="connsiteX28" fmla="*/ 10075 w 13310"/>
              <a:gd name="connsiteY28" fmla="*/ 8273 h 21600"/>
              <a:gd name="connsiteX29" fmla="*/ 7036 w 13310"/>
              <a:gd name="connsiteY29" fmla="*/ 9801 h 21600"/>
              <a:gd name="connsiteX30" fmla="*/ 6925 w 13310"/>
              <a:gd name="connsiteY30" fmla="*/ 7911 h 21600"/>
              <a:gd name="connsiteX31" fmla="*/ 8075 w 13310"/>
              <a:gd name="connsiteY31" fmla="*/ 0 h 21600"/>
              <a:gd name="connsiteX32" fmla="*/ 7514 w 13310"/>
              <a:gd name="connsiteY32" fmla="*/ 433 h 21600"/>
              <a:gd name="connsiteX33" fmla="*/ 5819 w 13310"/>
              <a:gd name="connsiteY33" fmla="*/ 6883 h 21600"/>
              <a:gd name="connsiteX34" fmla="*/ 3248 w 13310"/>
              <a:gd name="connsiteY34" fmla="*/ 925 h 21600"/>
              <a:gd name="connsiteX35" fmla="*/ 3094 w 13310"/>
              <a:gd name="connsiteY35" fmla="*/ 1369 h 21600"/>
              <a:gd name="connsiteX36" fmla="*/ 5223 w 13310"/>
              <a:gd name="connsiteY36" fmla="*/ 8193 h 21600"/>
              <a:gd name="connsiteX37" fmla="*/ 5145 w 13310"/>
              <a:gd name="connsiteY37" fmla="*/ 12178 h 21600"/>
              <a:gd name="connsiteX0" fmla="*/ 5145 w 13310"/>
              <a:gd name="connsiteY0" fmla="*/ 12178 h 21600"/>
              <a:gd name="connsiteX1" fmla="*/ 5145 w 13310"/>
              <a:gd name="connsiteY1" fmla="*/ 12178 h 21600"/>
              <a:gd name="connsiteX2" fmla="*/ 4326 w 13310"/>
              <a:gd name="connsiteY2" fmla="*/ 11530 h 21600"/>
              <a:gd name="connsiteX3" fmla="*/ 2623 w 13310"/>
              <a:gd name="connsiteY3" fmla="*/ 10183 h 21600"/>
              <a:gd name="connsiteX4" fmla="*/ 1720 w 13310"/>
              <a:gd name="connsiteY4" fmla="*/ 9471 h 21600"/>
              <a:gd name="connsiteX5" fmla="*/ 933 w 13310"/>
              <a:gd name="connsiteY5" fmla="*/ 8852 h 21600"/>
              <a:gd name="connsiteX6" fmla="*/ 618 w 13310"/>
              <a:gd name="connsiteY6" fmla="*/ 8605 h 21600"/>
              <a:gd name="connsiteX7" fmla="*/ 373 w 13310"/>
              <a:gd name="connsiteY7" fmla="*/ 8414 h 21600"/>
              <a:gd name="connsiteX8" fmla="*/ 214 w 13310"/>
              <a:gd name="connsiteY8" fmla="*/ 8292 h 21600"/>
              <a:gd name="connsiteX9" fmla="*/ 170 w 13310"/>
              <a:gd name="connsiteY9" fmla="*/ 8259 h 21600"/>
              <a:gd name="connsiteX10" fmla="*/ 158 w 13310"/>
              <a:gd name="connsiteY10" fmla="*/ 8251 h 21600"/>
              <a:gd name="connsiteX11" fmla="*/ 154 w 13310"/>
              <a:gd name="connsiteY11" fmla="*/ 8249 h 21600"/>
              <a:gd name="connsiteX12" fmla="*/ 0 w 13310"/>
              <a:gd name="connsiteY12" fmla="*/ 8422 h 21600"/>
              <a:gd name="connsiteX13" fmla="*/ 2621 w 13310"/>
              <a:gd name="connsiteY13" fmla="*/ 11137 h 21600"/>
              <a:gd name="connsiteX14" fmla="*/ 522 w 13310"/>
              <a:gd name="connsiteY14" fmla="*/ 11205 h 21600"/>
              <a:gd name="connsiteX15" fmla="*/ 575 w 13310"/>
              <a:gd name="connsiteY15" fmla="*/ 11511 h 21600"/>
              <a:gd name="connsiteX16" fmla="*/ 3843 w 13310"/>
              <a:gd name="connsiteY16" fmla="*/ 12079 h 21600"/>
              <a:gd name="connsiteX17" fmla="*/ 5052 w 13310"/>
              <a:gd name="connsiteY17" fmla="*/ 13237 h 21600"/>
              <a:gd name="connsiteX18" fmla="*/ 5101 w 13310"/>
              <a:gd name="connsiteY18" fmla="*/ 21598 h 21600"/>
              <a:gd name="connsiteX19" fmla="*/ 7594 w 13310"/>
              <a:gd name="connsiteY19" fmla="*/ 21600 h 21600"/>
              <a:gd name="connsiteX20" fmla="*/ 7102 w 13310"/>
              <a:gd name="connsiteY20" fmla="*/ 11534 h 21600"/>
              <a:gd name="connsiteX21" fmla="*/ 10910 w 13310"/>
              <a:gd name="connsiteY21" fmla="*/ 8922 h 21600"/>
              <a:gd name="connsiteX22" fmla="*/ 11435 w 13310"/>
              <a:gd name="connsiteY22" fmla="*/ 6148 h 21600"/>
              <a:gd name="connsiteX23" fmla="*/ 13310 w 13310"/>
              <a:gd name="connsiteY23" fmla="*/ 4693 h 21600"/>
              <a:gd name="connsiteX24" fmla="*/ 13158 w 13310"/>
              <a:gd name="connsiteY24" fmla="*/ 4483 h 21600"/>
              <a:gd name="connsiteX25" fmla="*/ 11607 w 13310"/>
              <a:gd name="connsiteY25" fmla="*/ 5382 h 21600"/>
              <a:gd name="connsiteX26" fmla="*/ 12069 w 13310"/>
              <a:gd name="connsiteY26" fmla="*/ 2231 h 21600"/>
              <a:gd name="connsiteX27" fmla="*/ 11781 w 13310"/>
              <a:gd name="connsiteY27" fmla="*/ 2149 h 21600"/>
              <a:gd name="connsiteX28" fmla="*/ 10075 w 13310"/>
              <a:gd name="connsiteY28" fmla="*/ 8273 h 21600"/>
              <a:gd name="connsiteX29" fmla="*/ 7036 w 13310"/>
              <a:gd name="connsiteY29" fmla="*/ 9801 h 21600"/>
              <a:gd name="connsiteX30" fmla="*/ 6925 w 13310"/>
              <a:gd name="connsiteY30" fmla="*/ 7911 h 21600"/>
              <a:gd name="connsiteX31" fmla="*/ 8075 w 13310"/>
              <a:gd name="connsiteY31" fmla="*/ 0 h 21600"/>
              <a:gd name="connsiteX32" fmla="*/ 7514 w 13310"/>
              <a:gd name="connsiteY32" fmla="*/ 433 h 21600"/>
              <a:gd name="connsiteX33" fmla="*/ 5819 w 13310"/>
              <a:gd name="connsiteY33" fmla="*/ 6883 h 21600"/>
              <a:gd name="connsiteX34" fmla="*/ 3248 w 13310"/>
              <a:gd name="connsiteY34" fmla="*/ 925 h 21600"/>
              <a:gd name="connsiteX35" fmla="*/ 2224 w 13310"/>
              <a:gd name="connsiteY35" fmla="*/ 111 h 21600"/>
              <a:gd name="connsiteX36" fmla="*/ 5223 w 13310"/>
              <a:gd name="connsiteY36" fmla="*/ 8193 h 21600"/>
              <a:gd name="connsiteX37" fmla="*/ 5145 w 13310"/>
              <a:gd name="connsiteY37" fmla="*/ 12178 h 21600"/>
              <a:gd name="connsiteX0" fmla="*/ 5145 w 13310"/>
              <a:gd name="connsiteY0" fmla="*/ 12178 h 21600"/>
              <a:gd name="connsiteX1" fmla="*/ 5145 w 13310"/>
              <a:gd name="connsiteY1" fmla="*/ 12178 h 21600"/>
              <a:gd name="connsiteX2" fmla="*/ 4326 w 13310"/>
              <a:gd name="connsiteY2" fmla="*/ 11530 h 21600"/>
              <a:gd name="connsiteX3" fmla="*/ 2623 w 13310"/>
              <a:gd name="connsiteY3" fmla="*/ 10183 h 21600"/>
              <a:gd name="connsiteX4" fmla="*/ 1720 w 13310"/>
              <a:gd name="connsiteY4" fmla="*/ 9471 h 21600"/>
              <a:gd name="connsiteX5" fmla="*/ 933 w 13310"/>
              <a:gd name="connsiteY5" fmla="*/ 8852 h 21600"/>
              <a:gd name="connsiteX6" fmla="*/ 618 w 13310"/>
              <a:gd name="connsiteY6" fmla="*/ 8605 h 21600"/>
              <a:gd name="connsiteX7" fmla="*/ 373 w 13310"/>
              <a:gd name="connsiteY7" fmla="*/ 8414 h 21600"/>
              <a:gd name="connsiteX8" fmla="*/ 214 w 13310"/>
              <a:gd name="connsiteY8" fmla="*/ 8292 h 21600"/>
              <a:gd name="connsiteX9" fmla="*/ 170 w 13310"/>
              <a:gd name="connsiteY9" fmla="*/ 8259 h 21600"/>
              <a:gd name="connsiteX10" fmla="*/ 158 w 13310"/>
              <a:gd name="connsiteY10" fmla="*/ 8251 h 21600"/>
              <a:gd name="connsiteX11" fmla="*/ 154 w 13310"/>
              <a:gd name="connsiteY11" fmla="*/ 8249 h 21600"/>
              <a:gd name="connsiteX12" fmla="*/ 0 w 13310"/>
              <a:gd name="connsiteY12" fmla="*/ 8422 h 21600"/>
              <a:gd name="connsiteX13" fmla="*/ 2621 w 13310"/>
              <a:gd name="connsiteY13" fmla="*/ 11137 h 21600"/>
              <a:gd name="connsiteX14" fmla="*/ 522 w 13310"/>
              <a:gd name="connsiteY14" fmla="*/ 11205 h 21600"/>
              <a:gd name="connsiteX15" fmla="*/ 575 w 13310"/>
              <a:gd name="connsiteY15" fmla="*/ 11511 h 21600"/>
              <a:gd name="connsiteX16" fmla="*/ 3843 w 13310"/>
              <a:gd name="connsiteY16" fmla="*/ 12079 h 21600"/>
              <a:gd name="connsiteX17" fmla="*/ 5052 w 13310"/>
              <a:gd name="connsiteY17" fmla="*/ 13237 h 21600"/>
              <a:gd name="connsiteX18" fmla="*/ 5101 w 13310"/>
              <a:gd name="connsiteY18" fmla="*/ 21598 h 21600"/>
              <a:gd name="connsiteX19" fmla="*/ 7594 w 13310"/>
              <a:gd name="connsiteY19" fmla="*/ 21600 h 21600"/>
              <a:gd name="connsiteX20" fmla="*/ 7102 w 13310"/>
              <a:gd name="connsiteY20" fmla="*/ 11534 h 21600"/>
              <a:gd name="connsiteX21" fmla="*/ 10910 w 13310"/>
              <a:gd name="connsiteY21" fmla="*/ 8922 h 21600"/>
              <a:gd name="connsiteX22" fmla="*/ 11435 w 13310"/>
              <a:gd name="connsiteY22" fmla="*/ 6148 h 21600"/>
              <a:gd name="connsiteX23" fmla="*/ 13310 w 13310"/>
              <a:gd name="connsiteY23" fmla="*/ 4693 h 21600"/>
              <a:gd name="connsiteX24" fmla="*/ 13158 w 13310"/>
              <a:gd name="connsiteY24" fmla="*/ 4483 h 21600"/>
              <a:gd name="connsiteX25" fmla="*/ 11607 w 13310"/>
              <a:gd name="connsiteY25" fmla="*/ 5382 h 21600"/>
              <a:gd name="connsiteX26" fmla="*/ 12069 w 13310"/>
              <a:gd name="connsiteY26" fmla="*/ 2231 h 21600"/>
              <a:gd name="connsiteX27" fmla="*/ 11781 w 13310"/>
              <a:gd name="connsiteY27" fmla="*/ 2149 h 21600"/>
              <a:gd name="connsiteX28" fmla="*/ 10075 w 13310"/>
              <a:gd name="connsiteY28" fmla="*/ 8273 h 21600"/>
              <a:gd name="connsiteX29" fmla="*/ 7036 w 13310"/>
              <a:gd name="connsiteY29" fmla="*/ 9801 h 21600"/>
              <a:gd name="connsiteX30" fmla="*/ 6925 w 13310"/>
              <a:gd name="connsiteY30" fmla="*/ 7911 h 21600"/>
              <a:gd name="connsiteX31" fmla="*/ 8075 w 13310"/>
              <a:gd name="connsiteY31" fmla="*/ 0 h 21600"/>
              <a:gd name="connsiteX32" fmla="*/ 7514 w 13310"/>
              <a:gd name="connsiteY32" fmla="*/ 433 h 21600"/>
              <a:gd name="connsiteX33" fmla="*/ 5819 w 13310"/>
              <a:gd name="connsiteY33" fmla="*/ 6883 h 21600"/>
              <a:gd name="connsiteX34" fmla="*/ 2813 w 13310"/>
              <a:gd name="connsiteY34" fmla="*/ 393 h 21600"/>
              <a:gd name="connsiteX35" fmla="*/ 2224 w 13310"/>
              <a:gd name="connsiteY35" fmla="*/ 111 h 21600"/>
              <a:gd name="connsiteX36" fmla="*/ 5223 w 13310"/>
              <a:gd name="connsiteY36" fmla="*/ 8193 h 21600"/>
              <a:gd name="connsiteX37" fmla="*/ 5145 w 13310"/>
              <a:gd name="connsiteY37" fmla="*/ 12178 h 21600"/>
              <a:gd name="connsiteX0" fmla="*/ 5145 w 13310"/>
              <a:gd name="connsiteY0" fmla="*/ 12178 h 21600"/>
              <a:gd name="connsiteX1" fmla="*/ 5145 w 13310"/>
              <a:gd name="connsiteY1" fmla="*/ 12178 h 21600"/>
              <a:gd name="connsiteX2" fmla="*/ 4326 w 13310"/>
              <a:gd name="connsiteY2" fmla="*/ 11530 h 21600"/>
              <a:gd name="connsiteX3" fmla="*/ 2623 w 13310"/>
              <a:gd name="connsiteY3" fmla="*/ 10183 h 21600"/>
              <a:gd name="connsiteX4" fmla="*/ 1720 w 13310"/>
              <a:gd name="connsiteY4" fmla="*/ 9471 h 21600"/>
              <a:gd name="connsiteX5" fmla="*/ 933 w 13310"/>
              <a:gd name="connsiteY5" fmla="*/ 8852 h 21600"/>
              <a:gd name="connsiteX6" fmla="*/ 618 w 13310"/>
              <a:gd name="connsiteY6" fmla="*/ 8605 h 21600"/>
              <a:gd name="connsiteX7" fmla="*/ 373 w 13310"/>
              <a:gd name="connsiteY7" fmla="*/ 8414 h 21600"/>
              <a:gd name="connsiteX8" fmla="*/ 214 w 13310"/>
              <a:gd name="connsiteY8" fmla="*/ 8292 h 21600"/>
              <a:gd name="connsiteX9" fmla="*/ 170 w 13310"/>
              <a:gd name="connsiteY9" fmla="*/ 8259 h 21600"/>
              <a:gd name="connsiteX10" fmla="*/ 158 w 13310"/>
              <a:gd name="connsiteY10" fmla="*/ 8251 h 21600"/>
              <a:gd name="connsiteX11" fmla="*/ 154 w 13310"/>
              <a:gd name="connsiteY11" fmla="*/ 8249 h 21600"/>
              <a:gd name="connsiteX12" fmla="*/ 0 w 13310"/>
              <a:gd name="connsiteY12" fmla="*/ 8422 h 21600"/>
              <a:gd name="connsiteX13" fmla="*/ 2621 w 13310"/>
              <a:gd name="connsiteY13" fmla="*/ 11137 h 21600"/>
              <a:gd name="connsiteX14" fmla="*/ 522 w 13310"/>
              <a:gd name="connsiteY14" fmla="*/ 11205 h 21600"/>
              <a:gd name="connsiteX15" fmla="*/ 575 w 13310"/>
              <a:gd name="connsiteY15" fmla="*/ 11511 h 21600"/>
              <a:gd name="connsiteX16" fmla="*/ 3843 w 13310"/>
              <a:gd name="connsiteY16" fmla="*/ 12079 h 21600"/>
              <a:gd name="connsiteX17" fmla="*/ 5052 w 13310"/>
              <a:gd name="connsiteY17" fmla="*/ 13237 h 21600"/>
              <a:gd name="connsiteX18" fmla="*/ 5101 w 13310"/>
              <a:gd name="connsiteY18" fmla="*/ 21598 h 21600"/>
              <a:gd name="connsiteX19" fmla="*/ 7594 w 13310"/>
              <a:gd name="connsiteY19" fmla="*/ 21600 h 21600"/>
              <a:gd name="connsiteX20" fmla="*/ 7102 w 13310"/>
              <a:gd name="connsiteY20" fmla="*/ 11534 h 21600"/>
              <a:gd name="connsiteX21" fmla="*/ 10910 w 13310"/>
              <a:gd name="connsiteY21" fmla="*/ 8922 h 21600"/>
              <a:gd name="connsiteX22" fmla="*/ 11435 w 13310"/>
              <a:gd name="connsiteY22" fmla="*/ 6148 h 21600"/>
              <a:gd name="connsiteX23" fmla="*/ 13310 w 13310"/>
              <a:gd name="connsiteY23" fmla="*/ 4693 h 21600"/>
              <a:gd name="connsiteX24" fmla="*/ 13158 w 13310"/>
              <a:gd name="connsiteY24" fmla="*/ 4483 h 21600"/>
              <a:gd name="connsiteX25" fmla="*/ 11607 w 13310"/>
              <a:gd name="connsiteY25" fmla="*/ 5382 h 21600"/>
              <a:gd name="connsiteX26" fmla="*/ 12069 w 13310"/>
              <a:gd name="connsiteY26" fmla="*/ 2231 h 21600"/>
              <a:gd name="connsiteX27" fmla="*/ 11781 w 13310"/>
              <a:gd name="connsiteY27" fmla="*/ 2149 h 21600"/>
              <a:gd name="connsiteX28" fmla="*/ 10075 w 13310"/>
              <a:gd name="connsiteY28" fmla="*/ 8273 h 21600"/>
              <a:gd name="connsiteX29" fmla="*/ 7036 w 13310"/>
              <a:gd name="connsiteY29" fmla="*/ 9801 h 21600"/>
              <a:gd name="connsiteX30" fmla="*/ 6925 w 13310"/>
              <a:gd name="connsiteY30" fmla="*/ 7911 h 21600"/>
              <a:gd name="connsiteX31" fmla="*/ 8075 w 13310"/>
              <a:gd name="connsiteY31" fmla="*/ 0 h 21600"/>
              <a:gd name="connsiteX32" fmla="*/ 6692 w 13310"/>
              <a:gd name="connsiteY32" fmla="*/ 3578 h 21600"/>
              <a:gd name="connsiteX33" fmla="*/ 5819 w 13310"/>
              <a:gd name="connsiteY33" fmla="*/ 6883 h 21600"/>
              <a:gd name="connsiteX34" fmla="*/ 2813 w 13310"/>
              <a:gd name="connsiteY34" fmla="*/ 393 h 21600"/>
              <a:gd name="connsiteX35" fmla="*/ 2224 w 13310"/>
              <a:gd name="connsiteY35" fmla="*/ 111 h 21600"/>
              <a:gd name="connsiteX36" fmla="*/ 5223 w 13310"/>
              <a:gd name="connsiteY36" fmla="*/ 8193 h 21600"/>
              <a:gd name="connsiteX37" fmla="*/ 5145 w 13310"/>
              <a:gd name="connsiteY37" fmla="*/ 12178 h 21600"/>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910 w 13310"/>
              <a:gd name="connsiteY21" fmla="*/ 8836 h 21514"/>
              <a:gd name="connsiteX22" fmla="*/ 11435 w 13310"/>
              <a:gd name="connsiteY22" fmla="*/ 6062 h 21514"/>
              <a:gd name="connsiteX23" fmla="*/ 13310 w 13310"/>
              <a:gd name="connsiteY23" fmla="*/ 4607 h 21514"/>
              <a:gd name="connsiteX24" fmla="*/ 13158 w 13310"/>
              <a:gd name="connsiteY24" fmla="*/ 4397 h 21514"/>
              <a:gd name="connsiteX25" fmla="*/ 11607 w 13310"/>
              <a:gd name="connsiteY25" fmla="*/ 5296 h 21514"/>
              <a:gd name="connsiteX26" fmla="*/ 12069 w 13310"/>
              <a:gd name="connsiteY26" fmla="*/ 2145 h 21514"/>
              <a:gd name="connsiteX27" fmla="*/ 11781 w 13310"/>
              <a:gd name="connsiteY27" fmla="*/ 2063 h 21514"/>
              <a:gd name="connsiteX28" fmla="*/ 10075 w 13310"/>
              <a:gd name="connsiteY28" fmla="*/ 8187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910 w 13310"/>
              <a:gd name="connsiteY21" fmla="*/ 8836 h 21514"/>
              <a:gd name="connsiteX22" fmla="*/ 11435 w 13310"/>
              <a:gd name="connsiteY22" fmla="*/ 6062 h 21514"/>
              <a:gd name="connsiteX23" fmla="*/ 13310 w 13310"/>
              <a:gd name="connsiteY23" fmla="*/ 4607 h 21514"/>
              <a:gd name="connsiteX24" fmla="*/ 13158 w 13310"/>
              <a:gd name="connsiteY24" fmla="*/ 4397 h 21514"/>
              <a:gd name="connsiteX25" fmla="*/ 11607 w 13310"/>
              <a:gd name="connsiteY25" fmla="*/ 5296 h 21514"/>
              <a:gd name="connsiteX26" fmla="*/ 12069 w 13310"/>
              <a:gd name="connsiteY26" fmla="*/ 2145 h 21514"/>
              <a:gd name="connsiteX27" fmla="*/ 11273 w 13310"/>
              <a:gd name="connsiteY27" fmla="*/ 3660 h 21514"/>
              <a:gd name="connsiteX28" fmla="*/ 10075 w 13310"/>
              <a:gd name="connsiteY28" fmla="*/ 8187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910 w 13310"/>
              <a:gd name="connsiteY21" fmla="*/ 8836 h 21514"/>
              <a:gd name="connsiteX22" fmla="*/ 11435 w 13310"/>
              <a:gd name="connsiteY22" fmla="*/ 6062 h 21514"/>
              <a:gd name="connsiteX23" fmla="*/ 13310 w 13310"/>
              <a:gd name="connsiteY23" fmla="*/ 4607 h 21514"/>
              <a:gd name="connsiteX24" fmla="*/ 13158 w 13310"/>
              <a:gd name="connsiteY24" fmla="*/ 4397 h 21514"/>
              <a:gd name="connsiteX25" fmla="*/ 11607 w 13310"/>
              <a:gd name="connsiteY25" fmla="*/ 5296 h 21514"/>
              <a:gd name="connsiteX26" fmla="*/ 11706 w 13310"/>
              <a:gd name="connsiteY26" fmla="*/ 3669 h 21514"/>
              <a:gd name="connsiteX27" fmla="*/ 11273 w 13310"/>
              <a:gd name="connsiteY27" fmla="*/ 3660 h 21514"/>
              <a:gd name="connsiteX28" fmla="*/ 10075 w 13310"/>
              <a:gd name="connsiteY28" fmla="*/ 8187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910 w 13310"/>
              <a:gd name="connsiteY21" fmla="*/ 8836 h 21514"/>
              <a:gd name="connsiteX22" fmla="*/ 11435 w 13310"/>
              <a:gd name="connsiteY22" fmla="*/ 6062 h 21514"/>
              <a:gd name="connsiteX23" fmla="*/ 13310 w 13310"/>
              <a:gd name="connsiteY23" fmla="*/ 4607 h 21514"/>
              <a:gd name="connsiteX24" fmla="*/ 13158 w 13310"/>
              <a:gd name="connsiteY24" fmla="*/ 4397 h 21514"/>
              <a:gd name="connsiteX25" fmla="*/ 11607 w 13310"/>
              <a:gd name="connsiteY25" fmla="*/ 5296 h 21514"/>
              <a:gd name="connsiteX26" fmla="*/ 11706 w 13310"/>
              <a:gd name="connsiteY26" fmla="*/ 3669 h 21514"/>
              <a:gd name="connsiteX27" fmla="*/ 11273 w 13310"/>
              <a:gd name="connsiteY27" fmla="*/ 3660 h 21514"/>
              <a:gd name="connsiteX28" fmla="*/ 9712 w 13310"/>
              <a:gd name="connsiteY28" fmla="*/ 8514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294 w 13310"/>
              <a:gd name="connsiteY21" fmla="*/ 9417 h 21514"/>
              <a:gd name="connsiteX22" fmla="*/ 11435 w 13310"/>
              <a:gd name="connsiteY22" fmla="*/ 6062 h 21514"/>
              <a:gd name="connsiteX23" fmla="*/ 13310 w 13310"/>
              <a:gd name="connsiteY23" fmla="*/ 4607 h 21514"/>
              <a:gd name="connsiteX24" fmla="*/ 13158 w 13310"/>
              <a:gd name="connsiteY24" fmla="*/ 4397 h 21514"/>
              <a:gd name="connsiteX25" fmla="*/ 11607 w 13310"/>
              <a:gd name="connsiteY25" fmla="*/ 5296 h 21514"/>
              <a:gd name="connsiteX26" fmla="*/ 11706 w 13310"/>
              <a:gd name="connsiteY26" fmla="*/ 3669 h 21514"/>
              <a:gd name="connsiteX27" fmla="*/ 11273 w 13310"/>
              <a:gd name="connsiteY27" fmla="*/ 3660 h 21514"/>
              <a:gd name="connsiteX28" fmla="*/ 9712 w 13310"/>
              <a:gd name="connsiteY28" fmla="*/ 8514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294 w 13310"/>
              <a:gd name="connsiteY21" fmla="*/ 9417 h 21514"/>
              <a:gd name="connsiteX22" fmla="*/ 11072 w 13310"/>
              <a:gd name="connsiteY22" fmla="*/ 6969 h 21514"/>
              <a:gd name="connsiteX23" fmla="*/ 13310 w 13310"/>
              <a:gd name="connsiteY23" fmla="*/ 4607 h 21514"/>
              <a:gd name="connsiteX24" fmla="*/ 13158 w 13310"/>
              <a:gd name="connsiteY24" fmla="*/ 4397 h 21514"/>
              <a:gd name="connsiteX25" fmla="*/ 11607 w 13310"/>
              <a:gd name="connsiteY25" fmla="*/ 5296 h 21514"/>
              <a:gd name="connsiteX26" fmla="*/ 11706 w 13310"/>
              <a:gd name="connsiteY26" fmla="*/ 3669 h 21514"/>
              <a:gd name="connsiteX27" fmla="*/ 11273 w 13310"/>
              <a:gd name="connsiteY27" fmla="*/ 3660 h 21514"/>
              <a:gd name="connsiteX28" fmla="*/ 9712 w 13310"/>
              <a:gd name="connsiteY28" fmla="*/ 8514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294 w 13310"/>
              <a:gd name="connsiteY21" fmla="*/ 9417 h 21514"/>
              <a:gd name="connsiteX22" fmla="*/ 11072 w 13310"/>
              <a:gd name="connsiteY22" fmla="*/ 6969 h 21514"/>
              <a:gd name="connsiteX23" fmla="*/ 13310 w 13310"/>
              <a:gd name="connsiteY23" fmla="*/ 4607 h 21514"/>
              <a:gd name="connsiteX24" fmla="*/ 13158 w 13310"/>
              <a:gd name="connsiteY24" fmla="*/ 4397 h 21514"/>
              <a:gd name="connsiteX25" fmla="*/ 11208 w 13310"/>
              <a:gd name="connsiteY25" fmla="*/ 6203 h 21514"/>
              <a:gd name="connsiteX26" fmla="*/ 11706 w 13310"/>
              <a:gd name="connsiteY26" fmla="*/ 3669 h 21514"/>
              <a:gd name="connsiteX27" fmla="*/ 11273 w 13310"/>
              <a:gd name="connsiteY27" fmla="*/ 3660 h 21514"/>
              <a:gd name="connsiteX28" fmla="*/ 9712 w 13310"/>
              <a:gd name="connsiteY28" fmla="*/ 8514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3310"/>
              <a:gd name="connsiteY0" fmla="*/ 12092 h 21514"/>
              <a:gd name="connsiteX1" fmla="*/ 5145 w 13310"/>
              <a:gd name="connsiteY1" fmla="*/ 12092 h 21514"/>
              <a:gd name="connsiteX2" fmla="*/ 4326 w 13310"/>
              <a:gd name="connsiteY2" fmla="*/ 11444 h 21514"/>
              <a:gd name="connsiteX3" fmla="*/ 2623 w 13310"/>
              <a:gd name="connsiteY3" fmla="*/ 10097 h 21514"/>
              <a:gd name="connsiteX4" fmla="*/ 1720 w 13310"/>
              <a:gd name="connsiteY4" fmla="*/ 9385 h 21514"/>
              <a:gd name="connsiteX5" fmla="*/ 933 w 13310"/>
              <a:gd name="connsiteY5" fmla="*/ 8766 h 21514"/>
              <a:gd name="connsiteX6" fmla="*/ 618 w 13310"/>
              <a:gd name="connsiteY6" fmla="*/ 8519 h 21514"/>
              <a:gd name="connsiteX7" fmla="*/ 373 w 13310"/>
              <a:gd name="connsiteY7" fmla="*/ 8328 h 21514"/>
              <a:gd name="connsiteX8" fmla="*/ 214 w 13310"/>
              <a:gd name="connsiteY8" fmla="*/ 8206 h 21514"/>
              <a:gd name="connsiteX9" fmla="*/ 170 w 13310"/>
              <a:gd name="connsiteY9" fmla="*/ 8173 h 21514"/>
              <a:gd name="connsiteX10" fmla="*/ 158 w 13310"/>
              <a:gd name="connsiteY10" fmla="*/ 8165 h 21514"/>
              <a:gd name="connsiteX11" fmla="*/ 154 w 13310"/>
              <a:gd name="connsiteY11" fmla="*/ 8163 h 21514"/>
              <a:gd name="connsiteX12" fmla="*/ 0 w 13310"/>
              <a:gd name="connsiteY12" fmla="*/ 8336 h 21514"/>
              <a:gd name="connsiteX13" fmla="*/ 2621 w 13310"/>
              <a:gd name="connsiteY13" fmla="*/ 11051 h 21514"/>
              <a:gd name="connsiteX14" fmla="*/ 522 w 13310"/>
              <a:gd name="connsiteY14" fmla="*/ 11119 h 21514"/>
              <a:gd name="connsiteX15" fmla="*/ 575 w 13310"/>
              <a:gd name="connsiteY15" fmla="*/ 11425 h 21514"/>
              <a:gd name="connsiteX16" fmla="*/ 3843 w 13310"/>
              <a:gd name="connsiteY16" fmla="*/ 11993 h 21514"/>
              <a:gd name="connsiteX17" fmla="*/ 5052 w 13310"/>
              <a:gd name="connsiteY17" fmla="*/ 13151 h 21514"/>
              <a:gd name="connsiteX18" fmla="*/ 5101 w 13310"/>
              <a:gd name="connsiteY18" fmla="*/ 21512 h 21514"/>
              <a:gd name="connsiteX19" fmla="*/ 7594 w 13310"/>
              <a:gd name="connsiteY19" fmla="*/ 21514 h 21514"/>
              <a:gd name="connsiteX20" fmla="*/ 7102 w 13310"/>
              <a:gd name="connsiteY20" fmla="*/ 11448 h 21514"/>
              <a:gd name="connsiteX21" fmla="*/ 10294 w 13310"/>
              <a:gd name="connsiteY21" fmla="*/ 9417 h 21514"/>
              <a:gd name="connsiteX22" fmla="*/ 11072 w 13310"/>
              <a:gd name="connsiteY22" fmla="*/ 6969 h 21514"/>
              <a:gd name="connsiteX23" fmla="*/ 13310 w 13310"/>
              <a:gd name="connsiteY23" fmla="*/ 4607 h 21514"/>
              <a:gd name="connsiteX24" fmla="*/ 12614 w 13310"/>
              <a:gd name="connsiteY24" fmla="*/ 5594 h 21514"/>
              <a:gd name="connsiteX25" fmla="*/ 11208 w 13310"/>
              <a:gd name="connsiteY25" fmla="*/ 6203 h 21514"/>
              <a:gd name="connsiteX26" fmla="*/ 11706 w 13310"/>
              <a:gd name="connsiteY26" fmla="*/ 3669 h 21514"/>
              <a:gd name="connsiteX27" fmla="*/ 11273 w 13310"/>
              <a:gd name="connsiteY27" fmla="*/ 3660 h 21514"/>
              <a:gd name="connsiteX28" fmla="*/ 9712 w 13310"/>
              <a:gd name="connsiteY28" fmla="*/ 8514 h 21514"/>
              <a:gd name="connsiteX29" fmla="*/ 7036 w 13310"/>
              <a:gd name="connsiteY29" fmla="*/ 9715 h 21514"/>
              <a:gd name="connsiteX30" fmla="*/ 6925 w 13310"/>
              <a:gd name="connsiteY30" fmla="*/ 7825 h 21514"/>
              <a:gd name="connsiteX31" fmla="*/ 7301 w 13310"/>
              <a:gd name="connsiteY31" fmla="*/ 3639 h 21514"/>
              <a:gd name="connsiteX32" fmla="*/ 6692 w 13310"/>
              <a:gd name="connsiteY32" fmla="*/ 3492 h 21514"/>
              <a:gd name="connsiteX33" fmla="*/ 5819 w 13310"/>
              <a:gd name="connsiteY33" fmla="*/ 6797 h 21514"/>
              <a:gd name="connsiteX34" fmla="*/ 2813 w 13310"/>
              <a:gd name="connsiteY34" fmla="*/ 307 h 21514"/>
              <a:gd name="connsiteX35" fmla="*/ 2224 w 13310"/>
              <a:gd name="connsiteY35" fmla="*/ 25 h 21514"/>
              <a:gd name="connsiteX36" fmla="*/ 5223 w 13310"/>
              <a:gd name="connsiteY36" fmla="*/ 8107 h 21514"/>
              <a:gd name="connsiteX37" fmla="*/ 5145 w 13310"/>
              <a:gd name="connsiteY37" fmla="*/ 12092 h 21514"/>
              <a:gd name="connsiteX0" fmla="*/ 5145 w 12694"/>
              <a:gd name="connsiteY0" fmla="*/ 12092 h 21514"/>
              <a:gd name="connsiteX1" fmla="*/ 5145 w 12694"/>
              <a:gd name="connsiteY1" fmla="*/ 12092 h 21514"/>
              <a:gd name="connsiteX2" fmla="*/ 4326 w 12694"/>
              <a:gd name="connsiteY2" fmla="*/ 11444 h 21514"/>
              <a:gd name="connsiteX3" fmla="*/ 2623 w 12694"/>
              <a:gd name="connsiteY3" fmla="*/ 10097 h 21514"/>
              <a:gd name="connsiteX4" fmla="*/ 1720 w 12694"/>
              <a:gd name="connsiteY4" fmla="*/ 9385 h 21514"/>
              <a:gd name="connsiteX5" fmla="*/ 933 w 12694"/>
              <a:gd name="connsiteY5" fmla="*/ 8766 h 21514"/>
              <a:gd name="connsiteX6" fmla="*/ 618 w 12694"/>
              <a:gd name="connsiteY6" fmla="*/ 8519 h 21514"/>
              <a:gd name="connsiteX7" fmla="*/ 373 w 12694"/>
              <a:gd name="connsiteY7" fmla="*/ 8328 h 21514"/>
              <a:gd name="connsiteX8" fmla="*/ 214 w 12694"/>
              <a:gd name="connsiteY8" fmla="*/ 8206 h 21514"/>
              <a:gd name="connsiteX9" fmla="*/ 170 w 12694"/>
              <a:gd name="connsiteY9" fmla="*/ 8173 h 21514"/>
              <a:gd name="connsiteX10" fmla="*/ 158 w 12694"/>
              <a:gd name="connsiteY10" fmla="*/ 8165 h 21514"/>
              <a:gd name="connsiteX11" fmla="*/ 154 w 12694"/>
              <a:gd name="connsiteY11" fmla="*/ 8163 h 21514"/>
              <a:gd name="connsiteX12" fmla="*/ 0 w 12694"/>
              <a:gd name="connsiteY12" fmla="*/ 8336 h 21514"/>
              <a:gd name="connsiteX13" fmla="*/ 2621 w 12694"/>
              <a:gd name="connsiteY13" fmla="*/ 11051 h 21514"/>
              <a:gd name="connsiteX14" fmla="*/ 522 w 12694"/>
              <a:gd name="connsiteY14" fmla="*/ 11119 h 21514"/>
              <a:gd name="connsiteX15" fmla="*/ 575 w 12694"/>
              <a:gd name="connsiteY15" fmla="*/ 11425 h 21514"/>
              <a:gd name="connsiteX16" fmla="*/ 3843 w 12694"/>
              <a:gd name="connsiteY16" fmla="*/ 11993 h 21514"/>
              <a:gd name="connsiteX17" fmla="*/ 5052 w 12694"/>
              <a:gd name="connsiteY17" fmla="*/ 13151 h 21514"/>
              <a:gd name="connsiteX18" fmla="*/ 5101 w 12694"/>
              <a:gd name="connsiteY18" fmla="*/ 21512 h 21514"/>
              <a:gd name="connsiteX19" fmla="*/ 7594 w 12694"/>
              <a:gd name="connsiteY19" fmla="*/ 21514 h 21514"/>
              <a:gd name="connsiteX20" fmla="*/ 7102 w 12694"/>
              <a:gd name="connsiteY20" fmla="*/ 11448 h 21514"/>
              <a:gd name="connsiteX21" fmla="*/ 10294 w 12694"/>
              <a:gd name="connsiteY21" fmla="*/ 9417 h 21514"/>
              <a:gd name="connsiteX22" fmla="*/ 11072 w 12694"/>
              <a:gd name="connsiteY22" fmla="*/ 6969 h 21514"/>
              <a:gd name="connsiteX23" fmla="*/ 12694 w 12694"/>
              <a:gd name="connsiteY23" fmla="*/ 5986 h 21514"/>
              <a:gd name="connsiteX24" fmla="*/ 12614 w 12694"/>
              <a:gd name="connsiteY24" fmla="*/ 5594 h 21514"/>
              <a:gd name="connsiteX25" fmla="*/ 11208 w 12694"/>
              <a:gd name="connsiteY25" fmla="*/ 6203 h 21514"/>
              <a:gd name="connsiteX26" fmla="*/ 11706 w 12694"/>
              <a:gd name="connsiteY26" fmla="*/ 3669 h 21514"/>
              <a:gd name="connsiteX27" fmla="*/ 11273 w 12694"/>
              <a:gd name="connsiteY27" fmla="*/ 3660 h 21514"/>
              <a:gd name="connsiteX28" fmla="*/ 9712 w 12694"/>
              <a:gd name="connsiteY28" fmla="*/ 8514 h 21514"/>
              <a:gd name="connsiteX29" fmla="*/ 7036 w 12694"/>
              <a:gd name="connsiteY29" fmla="*/ 9715 h 21514"/>
              <a:gd name="connsiteX30" fmla="*/ 6925 w 12694"/>
              <a:gd name="connsiteY30" fmla="*/ 7825 h 21514"/>
              <a:gd name="connsiteX31" fmla="*/ 7301 w 12694"/>
              <a:gd name="connsiteY31" fmla="*/ 3639 h 21514"/>
              <a:gd name="connsiteX32" fmla="*/ 6692 w 12694"/>
              <a:gd name="connsiteY32" fmla="*/ 3492 h 21514"/>
              <a:gd name="connsiteX33" fmla="*/ 5819 w 12694"/>
              <a:gd name="connsiteY33" fmla="*/ 6797 h 21514"/>
              <a:gd name="connsiteX34" fmla="*/ 2813 w 12694"/>
              <a:gd name="connsiteY34" fmla="*/ 307 h 21514"/>
              <a:gd name="connsiteX35" fmla="*/ 2224 w 12694"/>
              <a:gd name="connsiteY35" fmla="*/ 25 h 21514"/>
              <a:gd name="connsiteX36" fmla="*/ 5223 w 12694"/>
              <a:gd name="connsiteY36" fmla="*/ 8107 h 21514"/>
              <a:gd name="connsiteX37" fmla="*/ 5145 w 12694"/>
              <a:gd name="connsiteY37" fmla="*/ 12092 h 2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94" h="21514">
                <a:moveTo>
                  <a:pt x="5145" y="12092"/>
                </a:moveTo>
                <a:lnTo>
                  <a:pt x="5145" y="12092"/>
                </a:lnTo>
                <a:lnTo>
                  <a:pt x="4326" y="11444"/>
                </a:lnTo>
                <a:lnTo>
                  <a:pt x="2623" y="10097"/>
                </a:lnTo>
                <a:lnTo>
                  <a:pt x="1720" y="9385"/>
                </a:lnTo>
                <a:lnTo>
                  <a:pt x="933" y="8766"/>
                </a:lnTo>
                <a:lnTo>
                  <a:pt x="618" y="8519"/>
                </a:lnTo>
                <a:lnTo>
                  <a:pt x="373" y="8328"/>
                </a:lnTo>
                <a:lnTo>
                  <a:pt x="214" y="8206"/>
                </a:lnTo>
                <a:cubicBezTo>
                  <a:pt x="199" y="8195"/>
                  <a:pt x="185" y="8184"/>
                  <a:pt x="170" y="8173"/>
                </a:cubicBezTo>
                <a:cubicBezTo>
                  <a:pt x="166" y="8170"/>
                  <a:pt x="162" y="8168"/>
                  <a:pt x="158" y="8165"/>
                </a:cubicBezTo>
                <a:cubicBezTo>
                  <a:pt x="157" y="8164"/>
                  <a:pt x="155" y="8164"/>
                  <a:pt x="154" y="8163"/>
                </a:cubicBezTo>
                <a:cubicBezTo>
                  <a:pt x="103" y="8221"/>
                  <a:pt x="51" y="8278"/>
                  <a:pt x="0" y="8336"/>
                </a:cubicBezTo>
                <a:lnTo>
                  <a:pt x="2621" y="11051"/>
                </a:lnTo>
                <a:lnTo>
                  <a:pt x="522" y="11119"/>
                </a:lnTo>
                <a:cubicBezTo>
                  <a:pt x="540" y="11221"/>
                  <a:pt x="557" y="11323"/>
                  <a:pt x="575" y="11425"/>
                </a:cubicBezTo>
                <a:lnTo>
                  <a:pt x="3843" y="11993"/>
                </a:lnTo>
                <a:lnTo>
                  <a:pt x="5052" y="13151"/>
                </a:lnTo>
                <a:cubicBezTo>
                  <a:pt x="5068" y="15938"/>
                  <a:pt x="5085" y="18725"/>
                  <a:pt x="5101" y="21512"/>
                </a:cubicBezTo>
                <a:lnTo>
                  <a:pt x="7594" y="21514"/>
                </a:lnTo>
                <a:lnTo>
                  <a:pt x="7102" y="11448"/>
                </a:lnTo>
                <a:lnTo>
                  <a:pt x="10294" y="9417"/>
                </a:lnTo>
                <a:lnTo>
                  <a:pt x="11072" y="6969"/>
                </a:lnTo>
                <a:lnTo>
                  <a:pt x="12694" y="5986"/>
                </a:lnTo>
                <a:cubicBezTo>
                  <a:pt x="12667" y="5855"/>
                  <a:pt x="12641" y="5725"/>
                  <a:pt x="12614" y="5594"/>
                </a:cubicBezTo>
                <a:lnTo>
                  <a:pt x="11208" y="6203"/>
                </a:lnTo>
                <a:cubicBezTo>
                  <a:pt x="11241" y="5661"/>
                  <a:pt x="11673" y="4211"/>
                  <a:pt x="11706" y="3669"/>
                </a:cubicBezTo>
                <a:lnTo>
                  <a:pt x="11273" y="3660"/>
                </a:lnTo>
                <a:lnTo>
                  <a:pt x="9712" y="8514"/>
                </a:lnTo>
                <a:lnTo>
                  <a:pt x="7036" y="9715"/>
                </a:lnTo>
                <a:lnTo>
                  <a:pt x="6925" y="7825"/>
                </a:lnTo>
                <a:cubicBezTo>
                  <a:pt x="7050" y="6430"/>
                  <a:pt x="7176" y="5034"/>
                  <a:pt x="7301" y="3639"/>
                </a:cubicBezTo>
                <a:lnTo>
                  <a:pt x="6692" y="3492"/>
                </a:lnTo>
                <a:lnTo>
                  <a:pt x="5819" y="6797"/>
                </a:lnTo>
                <a:lnTo>
                  <a:pt x="2813" y="307"/>
                </a:lnTo>
                <a:cubicBezTo>
                  <a:pt x="2762" y="455"/>
                  <a:pt x="2275" y="-123"/>
                  <a:pt x="2224" y="25"/>
                </a:cubicBezTo>
                <a:lnTo>
                  <a:pt x="5223" y="8107"/>
                </a:lnTo>
                <a:cubicBezTo>
                  <a:pt x="5197" y="9435"/>
                  <a:pt x="5171" y="10764"/>
                  <a:pt x="5145" y="12092"/>
                </a:cubicBezTo>
                <a:close/>
              </a:path>
            </a:pathLst>
          </a:custGeom>
          <a:solidFill>
            <a:schemeClr val="tx1">
              <a:lumMod val="75000"/>
              <a:lumOff val="25000"/>
            </a:schemeClr>
          </a:solidFill>
          <a:ln>
            <a:noFill/>
          </a:ln>
          <a:effectLst>
            <a:outerShdw blurRad="76200" dir="13500000" sy="23000" kx="1200000" algn="br" rotWithShape="0">
              <a:prstClr val="black">
                <a:alpha val="2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n-ea"/>
            </a:endParaRPr>
          </a:p>
        </p:txBody>
      </p:sp>
      <p:sp>
        <p:nvSpPr>
          <p:cNvPr id="3" name="KSO_Shape"/>
          <p:cNvSpPr>
            <a:spLocks/>
          </p:cNvSpPr>
          <p:nvPr/>
        </p:nvSpPr>
        <p:spPr bwMode="auto">
          <a:xfrm rot="18805149">
            <a:off x="5007453" y="3389648"/>
            <a:ext cx="334201" cy="72390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solidFill>
          <a:ln>
            <a:noFill/>
          </a:ln>
          <a:effectLst>
            <a:outerShdw blurRad="50800" dist="38100" dir="8100000" algn="tr"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mn-ea"/>
            </a:endParaRPr>
          </a:p>
        </p:txBody>
      </p:sp>
      <p:sp>
        <p:nvSpPr>
          <p:cNvPr id="4" name="KSO_Shape"/>
          <p:cNvSpPr>
            <a:spLocks/>
          </p:cNvSpPr>
          <p:nvPr/>
        </p:nvSpPr>
        <p:spPr bwMode="auto">
          <a:xfrm rot="18868690">
            <a:off x="5283102" y="2290372"/>
            <a:ext cx="334201" cy="72390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2"/>
          </a:solidFill>
          <a:ln>
            <a:noFill/>
          </a:ln>
          <a:effectLst>
            <a:outerShdw blurRad="50800" dist="38100" dir="8100000" algn="tr"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mn-ea"/>
            </a:endParaRPr>
          </a:p>
        </p:txBody>
      </p:sp>
      <p:sp>
        <p:nvSpPr>
          <p:cNvPr id="5" name="KSO_Shape"/>
          <p:cNvSpPr>
            <a:spLocks/>
          </p:cNvSpPr>
          <p:nvPr/>
        </p:nvSpPr>
        <p:spPr bwMode="auto">
          <a:xfrm rot="3173588">
            <a:off x="7031097" y="3229130"/>
            <a:ext cx="334201" cy="72390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3"/>
          </a:solidFill>
          <a:ln>
            <a:noFill/>
          </a:ln>
          <a:effectLst>
            <a:outerShdw blurRad="50800" dist="38100" dir="8100000" algn="tr" rotWithShape="0">
              <a:prstClr val="black">
                <a:alpha val="40000"/>
              </a:prstClr>
            </a:outerShdw>
          </a:effectLst>
          <a:extLst/>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mn-ea"/>
            </a:endParaRPr>
          </a:p>
        </p:txBody>
      </p:sp>
      <p:grpSp>
        <p:nvGrpSpPr>
          <p:cNvPr id="6" name="组合 5"/>
          <p:cNvGrpSpPr/>
          <p:nvPr/>
        </p:nvGrpSpPr>
        <p:grpSpPr>
          <a:xfrm>
            <a:off x="1296881" y="3590697"/>
            <a:ext cx="3523637" cy="1428877"/>
            <a:chOff x="1414875" y="3189393"/>
            <a:chExt cx="3523637" cy="1428877"/>
          </a:xfrm>
        </p:grpSpPr>
        <p:sp>
          <p:nvSpPr>
            <p:cNvPr id="7" name="矩形 6"/>
            <p:cNvSpPr/>
            <p:nvPr/>
          </p:nvSpPr>
          <p:spPr>
            <a:xfrm>
              <a:off x="3686246" y="3189393"/>
              <a:ext cx="1156086" cy="491801"/>
            </a:xfrm>
            <a:prstGeom prst="rect">
              <a:avLst/>
            </a:prstGeom>
            <a:effectLst/>
          </p:spPr>
          <p:txBody>
            <a:bodyPr wrap="none">
              <a:spAutoFit/>
            </a:bodyPr>
            <a:lstStyle/>
            <a:p>
              <a:pPr algn="ctr">
                <a:lnSpc>
                  <a:spcPct val="150000"/>
                </a:lnSpc>
              </a:pPr>
              <a:r>
                <a:rPr lang="en-US" altLang="zh-CN" sz="2000" dirty="0">
                  <a:solidFill>
                    <a:schemeClr val="accent1"/>
                  </a:solidFill>
                  <a:latin typeface="+mj-lt"/>
                </a:rPr>
                <a:t>ADD TITLE</a:t>
              </a:r>
            </a:p>
          </p:txBody>
        </p:sp>
        <p:sp>
          <p:nvSpPr>
            <p:cNvPr id="8" name="矩形 7"/>
            <p:cNvSpPr/>
            <p:nvPr/>
          </p:nvSpPr>
          <p:spPr>
            <a:xfrm>
              <a:off x="1414875" y="3639541"/>
              <a:ext cx="3523637" cy="978729"/>
            </a:xfrm>
            <a:prstGeom prst="rect">
              <a:avLst/>
            </a:prstGeom>
          </p:spPr>
          <p:txBody>
            <a:bodyPr wrap="square">
              <a:spAutoFit/>
            </a:bodyPr>
            <a:lstStyle/>
            <a:p>
              <a:pPr algn="r">
                <a:lnSpc>
                  <a:spcPct val="120000"/>
                </a:lnSpc>
                <a:spcBef>
                  <a:spcPts val="600"/>
                </a:spcBef>
              </a:pPr>
              <a:r>
                <a:rPr lang="zh-CN" altLang="en-US" sz="1600" dirty="0">
                  <a:solidFill>
                    <a:schemeClr val="tx1">
                      <a:lumMod val="75000"/>
                      <a:lumOff val="25000"/>
                    </a:schemeClr>
                  </a:solidFill>
                  <a:latin typeface="+mn-ea"/>
                </a:rPr>
                <a:t>添加标题此处添加标题此处添加标题此处添加标题此处添加标题此处添加标题此处添加标题。</a:t>
              </a:r>
            </a:p>
          </p:txBody>
        </p:sp>
      </p:grpSp>
      <p:grpSp>
        <p:nvGrpSpPr>
          <p:cNvPr id="9" name="组合 8"/>
          <p:cNvGrpSpPr/>
          <p:nvPr/>
        </p:nvGrpSpPr>
        <p:grpSpPr>
          <a:xfrm>
            <a:off x="6110533" y="1762714"/>
            <a:ext cx="3962401" cy="1351972"/>
            <a:chOff x="5723539" y="1829775"/>
            <a:chExt cx="3962401" cy="1351972"/>
          </a:xfrm>
        </p:grpSpPr>
        <p:sp>
          <p:nvSpPr>
            <p:cNvPr id="10" name="矩形 9"/>
            <p:cNvSpPr/>
            <p:nvPr/>
          </p:nvSpPr>
          <p:spPr>
            <a:xfrm>
              <a:off x="5841283" y="1829775"/>
              <a:ext cx="1160895" cy="491801"/>
            </a:xfrm>
            <a:prstGeom prst="rect">
              <a:avLst/>
            </a:prstGeom>
            <a:effectLst/>
          </p:spPr>
          <p:txBody>
            <a:bodyPr wrap="none">
              <a:spAutoFit/>
            </a:bodyPr>
            <a:lstStyle/>
            <a:p>
              <a:pPr algn="ctr">
                <a:lnSpc>
                  <a:spcPct val="150000"/>
                </a:lnSpc>
              </a:pPr>
              <a:r>
                <a:rPr lang="en-US" altLang="zh-CN" sz="2000" dirty="0">
                  <a:solidFill>
                    <a:schemeClr val="accent2"/>
                  </a:solidFill>
                  <a:latin typeface="+mj-lt"/>
                </a:rPr>
                <a:t>ADD TITLE</a:t>
              </a:r>
            </a:p>
          </p:txBody>
        </p:sp>
        <p:sp>
          <p:nvSpPr>
            <p:cNvPr id="11" name="矩形 10"/>
            <p:cNvSpPr/>
            <p:nvPr/>
          </p:nvSpPr>
          <p:spPr>
            <a:xfrm>
              <a:off x="5723539" y="2203018"/>
              <a:ext cx="3962401" cy="978729"/>
            </a:xfrm>
            <a:prstGeom prst="rect">
              <a:avLst/>
            </a:prstGeom>
          </p:spPr>
          <p:txBody>
            <a:bodyPr wrap="square">
              <a:spAutoFit/>
            </a:bodyPr>
            <a:lstStyle/>
            <a:p>
              <a:pPr>
                <a:lnSpc>
                  <a:spcPct val="120000"/>
                </a:lnSpc>
                <a:spcBef>
                  <a:spcPts val="600"/>
                </a:spcBef>
              </a:pPr>
              <a:r>
                <a:rPr lang="zh-CN" altLang="en-US" sz="1600" dirty="0">
                  <a:solidFill>
                    <a:schemeClr val="tx1">
                      <a:lumMod val="75000"/>
                      <a:lumOff val="25000"/>
                    </a:schemeClr>
                  </a:solidFill>
                  <a:latin typeface="+mn-ea"/>
                </a:rPr>
                <a:t>添加标题此处添加标题此处添加标题此处添加标题此处添加标题此处添加标题此处添加标题。</a:t>
              </a:r>
            </a:p>
          </p:txBody>
        </p:sp>
      </p:grpSp>
      <p:grpSp>
        <p:nvGrpSpPr>
          <p:cNvPr id="12" name="组合 11"/>
          <p:cNvGrpSpPr/>
          <p:nvPr/>
        </p:nvGrpSpPr>
        <p:grpSpPr>
          <a:xfrm>
            <a:off x="6803161" y="3657689"/>
            <a:ext cx="3516498" cy="1442790"/>
            <a:chOff x="6762706" y="3352889"/>
            <a:chExt cx="3516498" cy="1442790"/>
          </a:xfrm>
        </p:grpSpPr>
        <p:sp>
          <p:nvSpPr>
            <p:cNvPr id="13" name="矩形 12"/>
            <p:cNvSpPr/>
            <p:nvPr/>
          </p:nvSpPr>
          <p:spPr>
            <a:xfrm>
              <a:off x="6858886" y="3352889"/>
              <a:ext cx="1156086" cy="491801"/>
            </a:xfrm>
            <a:prstGeom prst="rect">
              <a:avLst/>
            </a:prstGeom>
            <a:effectLst/>
          </p:spPr>
          <p:txBody>
            <a:bodyPr wrap="none">
              <a:spAutoFit/>
            </a:bodyPr>
            <a:lstStyle/>
            <a:p>
              <a:pPr algn="ctr">
                <a:lnSpc>
                  <a:spcPct val="150000"/>
                </a:lnSpc>
              </a:pPr>
              <a:r>
                <a:rPr lang="en-US" altLang="zh-CN" sz="2000" dirty="0">
                  <a:solidFill>
                    <a:schemeClr val="accent3"/>
                  </a:solidFill>
                  <a:latin typeface="+mj-lt"/>
                </a:rPr>
                <a:t>ADD TITLE</a:t>
              </a:r>
            </a:p>
          </p:txBody>
        </p:sp>
        <p:sp>
          <p:nvSpPr>
            <p:cNvPr id="14" name="矩形 13"/>
            <p:cNvSpPr/>
            <p:nvPr/>
          </p:nvSpPr>
          <p:spPr>
            <a:xfrm>
              <a:off x="6762706" y="3816950"/>
              <a:ext cx="3516498" cy="978729"/>
            </a:xfrm>
            <a:prstGeom prst="rect">
              <a:avLst/>
            </a:prstGeom>
          </p:spPr>
          <p:txBody>
            <a:bodyPr wrap="square">
              <a:spAutoFit/>
            </a:bodyPr>
            <a:lstStyle/>
            <a:p>
              <a:pPr>
                <a:lnSpc>
                  <a:spcPct val="120000"/>
                </a:lnSpc>
                <a:spcBef>
                  <a:spcPts val="600"/>
                </a:spcBef>
              </a:pPr>
              <a:r>
                <a:rPr lang="zh-CN" altLang="en-US" sz="1600" dirty="0">
                  <a:solidFill>
                    <a:schemeClr val="tx1">
                      <a:lumMod val="75000"/>
                      <a:lumOff val="25000"/>
                    </a:schemeClr>
                  </a:solidFill>
                  <a:latin typeface="+mn-ea"/>
                </a:rPr>
                <a:t>添加标题此处添加标题此处添加标题此处添加标题此处添加标题此处添加标题此处添加标题。</a:t>
              </a:r>
            </a:p>
          </p:txBody>
        </p:sp>
      </p:grpSp>
    </p:spTree>
    <p:extLst>
      <p:ext uri="{BB962C8B-B14F-4D97-AF65-F5344CB8AC3E}">
        <p14:creationId xmlns:p14="http://schemas.microsoft.com/office/powerpoint/2010/main" val="3103340502"/>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等腰三角形 7"/>
          <p:cNvSpPr/>
          <p:nvPr>
            <p:custDataLst>
              <p:tags r:id="rId1"/>
            </p:custDataLst>
          </p:nvPr>
        </p:nvSpPr>
        <p:spPr>
          <a:xfrm>
            <a:off x="6089228" y="3812329"/>
            <a:ext cx="2030600" cy="1632184"/>
          </a:xfrm>
          <a:custGeom>
            <a:avLst/>
            <a:gdLst>
              <a:gd name="connsiteX0" fmla="*/ 0 w 1598465"/>
              <a:gd name="connsiteY0" fmla="*/ 1641521 h 1641521"/>
              <a:gd name="connsiteX1" fmla="*/ 785773 w 1598465"/>
              <a:gd name="connsiteY1" fmla="*/ 0 h 1641521"/>
              <a:gd name="connsiteX2" fmla="*/ 1598465 w 1598465"/>
              <a:gd name="connsiteY2" fmla="*/ 1641521 h 1641521"/>
              <a:gd name="connsiteX3" fmla="*/ 0 w 1598465"/>
              <a:gd name="connsiteY3" fmla="*/ 1641521 h 1641521"/>
              <a:gd name="connsiteX0" fmla="*/ 0 w 1840512"/>
              <a:gd name="connsiteY0" fmla="*/ 1641521 h 1641521"/>
              <a:gd name="connsiteX1" fmla="*/ 785773 w 1840512"/>
              <a:gd name="connsiteY1" fmla="*/ 0 h 1641521"/>
              <a:gd name="connsiteX2" fmla="*/ 1840512 w 1840512"/>
              <a:gd name="connsiteY2" fmla="*/ 1641521 h 1641521"/>
              <a:gd name="connsiteX3" fmla="*/ 0 w 1840512"/>
              <a:gd name="connsiteY3" fmla="*/ 1641521 h 1641521"/>
              <a:gd name="connsiteX0" fmla="*/ 0 w 2042217"/>
              <a:gd name="connsiteY0" fmla="*/ 1641521 h 1641521"/>
              <a:gd name="connsiteX1" fmla="*/ 987478 w 2042217"/>
              <a:gd name="connsiteY1" fmla="*/ 0 h 1641521"/>
              <a:gd name="connsiteX2" fmla="*/ 2042217 w 2042217"/>
              <a:gd name="connsiteY2" fmla="*/ 1641521 h 1641521"/>
              <a:gd name="connsiteX3" fmla="*/ 0 w 2042217"/>
              <a:gd name="connsiteY3" fmla="*/ 1641521 h 1641521"/>
            </a:gdLst>
            <a:ahLst/>
            <a:cxnLst>
              <a:cxn ang="0">
                <a:pos x="connsiteX0" y="connsiteY0"/>
              </a:cxn>
              <a:cxn ang="0">
                <a:pos x="connsiteX1" y="connsiteY1"/>
              </a:cxn>
              <a:cxn ang="0">
                <a:pos x="connsiteX2" y="connsiteY2"/>
              </a:cxn>
              <a:cxn ang="0">
                <a:pos x="connsiteX3" y="connsiteY3"/>
              </a:cxn>
            </a:cxnLst>
            <a:rect l="l" t="t" r="r" b="b"/>
            <a:pathLst>
              <a:path w="2042217" h="1641521">
                <a:moveTo>
                  <a:pt x="0" y="1641521"/>
                </a:moveTo>
                <a:lnTo>
                  <a:pt x="987478" y="0"/>
                </a:lnTo>
                <a:lnTo>
                  <a:pt x="2042217" y="1641521"/>
                </a:lnTo>
                <a:lnTo>
                  <a:pt x="0" y="16415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5" name="PA_任意多边形 30"/>
          <p:cNvSpPr/>
          <p:nvPr>
            <p:custDataLst>
              <p:tags r:id="rId2"/>
            </p:custDataLst>
          </p:nvPr>
        </p:nvSpPr>
        <p:spPr>
          <a:xfrm>
            <a:off x="6135949" y="1692568"/>
            <a:ext cx="2030600" cy="1632184"/>
          </a:xfrm>
          <a:custGeom>
            <a:avLst/>
            <a:gdLst>
              <a:gd name="connsiteX0" fmla="*/ 0 w 1522950"/>
              <a:gd name="connsiteY0" fmla="*/ 0 h 1224138"/>
              <a:gd name="connsiteX1" fmla="*/ 1522950 w 1522950"/>
              <a:gd name="connsiteY1" fmla="*/ 0 h 1224138"/>
              <a:gd name="connsiteX2" fmla="*/ 736396 w 1522950"/>
              <a:gd name="connsiteY2" fmla="*/ 1224138 h 1224138"/>
            </a:gdLst>
            <a:ahLst/>
            <a:cxnLst>
              <a:cxn ang="0">
                <a:pos x="connsiteX0" y="connsiteY0"/>
              </a:cxn>
              <a:cxn ang="0">
                <a:pos x="connsiteX1" y="connsiteY1"/>
              </a:cxn>
              <a:cxn ang="0">
                <a:pos x="connsiteX2" y="connsiteY2"/>
              </a:cxn>
            </a:cxnLst>
            <a:rect l="l" t="t" r="r" b="b"/>
            <a:pathLst>
              <a:path w="1522950" h="1224138">
                <a:moveTo>
                  <a:pt x="0" y="0"/>
                </a:moveTo>
                <a:lnTo>
                  <a:pt x="1522950" y="0"/>
                </a:lnTo>
                <a:lnTo>
                  <a:pt x="736396" y="12241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6" name="PA_矩形 55"/>
          <p:cNvSpPr/>
          <p:nvPr>
            <p:custDataLst>
              <p:tags r:id="rId3"/>
            </p:custDataLst>
          </p:nvPr>
        </p:nvSpPr>
        <p:spPr>
          <a:xfrm>
            <a:off x="1487488" y="5720868"/>
            <a:ext cx="9217024" cy="613694"/>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点击添加文字内容点击添加文字内容点击添加文字内容点击添加文字内容点击添加文字内容点击添加文字内容点击添加文字内容点击添加文字内容点击添加文字内容</a:t>
            </a:r>
          </a:p>
        </p:txBody>
      </p:sp>
      <p:pic>
        <p:nvPicPr>
          <p:cNvPr id="3" name="图片占位符 2" descr="图片包含 人员, 室内, 餐桌&#10;&#10;已生成极高可信度的说明"/>
          <p:cNvPicPr>
            <a:picLocks noGrp="1" noChangeAspect="1"/>
          </p:cNvPicPr>
          <p:nvPr>
            <p:ph type="pic" sz="quarter" idx="13"/>
          </p:nvPr>
        </p:nvPicPr>
        <p:blipFill>
          <a:blip r:embed="rId6" cstate="screen">
            <a:extLst>
              <a:ext uri="{28A0092B-C50C-407E-A947-70E740481C1C}">
                <a14:useLocalDpi xmlns:a14="http://schemas.microsoft.com/office/drawing/2010/main" val="0"/>
              </a:ext>
            </a:extLst>
          </a:blip>
          <a:srcRect l="7988" r="7988"/>
          <a:stretch>
            <a:fillRect/>
          </a:stretch>
        </p:blipFill>
        <p:spPr/>
      </p:pic>
      <p:pic>
        <p:nvPicPr>
          <p:cNvPr id="10" name="图片占位符 9" descr="图片包含 室内, 家具, 椅子&#10;&#10;已生成高可信度的说明"/>
          <p:cNvPicPr>
            <a:picLocks noGrp="1" noChangeAspect="1"/>
          </p:cNvPicPr>
          <p:nvPr>
            <p:ph type="pic" sz="quarter" idx="14"/>
          </p:nvPr>
        </p:nvPicPr>
        <p:blipFill>
          <a:blip r:embed="rId7" cstate="screen">
            <a:extLst>
              <a:ext uri="{28A0092B-C50C-407E-A947-70E740481C1C}">
                <a14:useLocalDpi xmlns:a14="http://schemas.microsoft.com/office/drawing/2010/main" val="0"/>
              </a:ext>
            </a:extLst>
          </a:blip>
          <a:srcRect t="9097" b="9097"/>
          <a:stretch>
            <a:fillRect/>
          </a:stretch>
        </p:blipFill>
        <p:spPr/>
      </p:pic>
    </p:spTree>
    <p:extLst>
      <p:ext uri="{BB962C8B-B14F-4D97-AF65-F5344CB8AC3E}">
        <p14:creationId xmlns:p14="http://schemas.microsoft.com/office/powerpoint/2010/main" val="206715269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1" presetClass="entr" presetSubtype="0" fill="hold" grpId="0" nodeType="withEffect">
                                  <p:stCondLst>
                                    <p:cond delay="10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35995" y="1989604"/>
            <a:ext cx="724101" cy="724101"/>
            <a:chOff x="3491880" y="2903180"/>
            <a:chExt cx="820698" cy="820698"/>
          </a:xfrm>
          <a:solidFill>
            <a:schemeClr val="accent3"/>
          </a:solidFill>
        </p:grpSpPr>
        <p:sp>
          <p:nvSpPr>
            <p:cNvPr id="3" name="椭圆 5"/>
            <p:cNvSpPr/>
            <p:nvPr/>
          </p:nvSpPr>
          <p:spPr>
            <a:xfrm>
              <a:off x="3491880" y="2903180"/>
              <a:ext cx="820698" cy="820698"/>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grpFill/>
            <a:effectLst>
              <a:outerShdw blurRad="63500" algn="ctr" rotWithShape="0">
                <a:prstClr val="black">
                  <a:alpha val="40000"/>
                </a:prstClr>
              </a:outerShdw>
            </a:effectLst>
          </p:spPr>
          <p:txBody>
            <a:bodyPr anchor="ctr"/>
            <a:lstStyle/>
            <a:p>
              <a:pPr algn="ctr"/>
              <a:endParaRPr lang="zh-CN" altLang="en-US">
                <a:solidFill>
                  <a:schemeClr val="tx1">
                    <a:lumMod val="75000"/>
                    <a:lumOff val="25000"/>
                  </a:schemeClr>
                </a:solidFill>
                <a:latin typeface="+mn-ea"/>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68613" y="3192652"/>
              <a:ext cx="286122" cy="241754"/>
            </a:xfrm>
            <a:prstGeom prst="rect">
              <a:avLst/>
            </a:prstGeom>
            <a:grpFill/>
            <a:effectLst/>
          </p:spPr>
        </p:pic>
      </p:grpSp>
      <p:sp>
        <p:nvSpPr>
          <p:cNvPr id="5" name="矩形 3"/>
          <p:cNvSpPr/>
          <p:nvPr/>
        </p:nvSpPr>
        <p:spPr>
          <a:xfrm>
            <a:off x="5215566" y="1914077"/>
            <a:ext cx="1664861" cy="4491255"/>
          </a:xfrm>
          <a:custGeom>
            <a:avLst/>
            <a:gdLst/>
            <a:ahLst/>
            <a:cxnLst/>
            <a:rect l="l" t="t" r="r" b="b"/>
            <a:pathLst>
              <a:path w="1248646" h="3368441">
                <a:moveTo>
                  <a:pt x="631752" y="239"/>
                </a:moveTo>
                <a:cubicBezTo>
                  <a:pt x="653183" y="-6905"/>
                  <a:pt x="655565" y="147876"/>
                  <a:pt x="667471" y="221694"/>
                </a:cubicBezTo>
                <a:lnTo>
                  <a:pt x="699275" y="805116"/>
                </a:lnTo>
                <a:cubicBezTo>
                  <a:pt x="780727" y="785687"/>
                  <a:pt x="874454" y="750908"/>
                  <a:pt x="968181" y="709755"/>
                </a:cubicBezTo>
                <a:cubicBezTo>
                  <a:pt x="1015739" y="636894"/>
                  <a:pt x="1018875" y="494229"/>
                  <a:pt x="1038933" y="472136"/>
                </a:cubicBezTo>
                <a:cubicBezTo>
                  <a:pt x="1056245" y="496344"/>
                  <a:pt x="1079903" y="736314"/>
                  <a:pt x="1016834" y="766868"/>
                </a:cubicBezTo>
                <a:cubicBezTo>
                  <a:pt x="917545" y="830272"/>
                  <a:pt x="787426" y="890429"/>
                  <a:pt x="707494" y="955882"/>
                </a:cubicBezTo>
                <a:cubicBezTo>
                  <a:pt x="732179" y="1404272"/>
                  <a:pt x="749030" y="1851940"/>
                  <a:pt x="761225" y="2289631"/>
                </a:cubicBezTo>
                <a:cubicBezTo>
                  <a:pt x="871858" y="2262771"/>
                  <a:pt x="998604" y="2215615"/>
                  <a:pt x="1125347" y="2159965"/>
                </a:cubicBezTo>
                <a:cubicBezTo>
                  <a:pt x="1190610" y="2059977"/>
                  <a:pt x="1194914" y="1864197"/>
                  <a:pt x="1222440" y="1833878"/>
                </a:cubicBezTo>
                <a:cubicBezTo>
                  <a:pt x="1246198" y="1867099"/>
                  <a:pt x="1278664" y="2196412"/>
                  <a:pt x="1192113" y="2238342"/>
                </a:cubicBezTo>
                <a:cubicBezTo>
                  <a:pt x="1055842" y="2325362"/>
                  <a:pt x="877250" y="2407926"/>
                  <a:pt x="767565" y="2497762"/>
                </a:cubicBezTo>
                <a:cubicBezTo>
                  <a:pt x="775963" y="2794289"/>
                  <a:pt x="781976" y="3085491"/>
                  <a:pt x="786533" y="3368441"/>
                </a:cubicBezTo>
                <a:lnTo>
                  <a:pt x="479351" y="3368441"/>
                </a:lnTo>
                <a:lnTo>
                  <a:pt x="488334" y="2864358"/>
                </a:lnTo>
                <a:cubicBezTo>
                  <a:pt x="379738" y="2771724"/>
                  <a:pt x="195979" y="2687344"/>
                  <a:pt x="56533" y="2598297"/>
                </a:cubicBezTo>
                <a:cubicBezTo>
                  <a:pt x="-30018" y="2556367"/>
                  <a:pt x="2448" y="2227054"/>
                  <a:pt x="26206" y="2193833"/>
                </a:cubicBezTo>
                <a:cubicBezTo>
                  <a:pt x="53732" y="2224152"/>
                  <a:pt x="58036" y="2419932"/>
                  <a:pt x="123299" y="2519920"/>
                </a:cubicBezTo>
                <a:cubicBezTo>
                  <a:pt x="251852" y="2576364"/>
                  <a:pt x="380406" y="2624071"/>
                  <a:pt x="492141" y="2650740"/>
                </a:cubicBezTo>
                <a:cubicBezTo>
                  <a:pt x="501434" y="2273170"/>
                  <a:pt x="515339" y="1896815"/>
                  <a:pt x="531905" y="1520182"/>
                </a:cubicBezTo>
                <a:cubicBezTo>
                  <a:pt x="433219" y="1442297"/>
                  <a:pt x="279360" y="1370505"/>
                  <a:pt x="161070" y="1294968"/>
                </a:cubicBezTo>
                <a:cubicBezTo>
                  <a:pt x="83475" y="1257377"/>
                  <a:pt x="112582" y="962138"/>
                  <a:pt x="133881" y="932354"/>
                </a:cubicBezTo>
                <a:cubicBezTo>
                  <a:pt x="158559" y="959536"/>
                  <a:pt x="162418" y="1135059"/>
                  <a:pt x="220928" y="1224701"/>
                </a:cubicBezTo>
                <a:cubicBezTo>
                  <a:pt x="331747" y="1273358"/>
                  <a:pt x="442567" y="1314774"/>
                  <a:pt x="539990" y="1339143"/>
                </a:cubicBezTo>
                <a:cubicBezTo>
                  <a:pt x="556379" y="968432"/>
                  <a:pt x="575085" y="597225"/>
                  <a:pt x="593651" y="224075"/>
                </a:cubicBezTo>
                <a:cubicBezTo>
                  <a:pt x="606351" y="149463"/>
                  <a:pt x="600003" y="-6112"/>
                  <a:pt x="631752" y="239"/>
                </a:cubicBezTo>
                <a:close/>
              </a:path>
            </a:pathLst>
          </a:custGeom>
          <a:solidFill>
            <a:schemeClr val="tx2"/>
          </a:solidFill>
          <a:effectLst>
            <a:outerShdw blurRad="63500" algn="ctr" rotWithShape="0">
              <a:prstClr val="black">
                <a:alpha val="40000"/>
              </a:prstClr>
            </a:outerShdw>
          </a:effectLst>
        </p:spPr>
        <p:txBody>
          <a:bodyPr anchor="ctr"/>
          <a:lstStyle/>
          <a:p>
            <a:pPr algn="ctr"/>
            <a:endParaRPr lang="zh-CN" altLang="en-US">
              <a:solidFill>
                <a:schemeClr val="tx1">
                  <a:lumMod val="75000"/>
                  <a:lumOff val="25000"/>
                </a:schemeClr>
              </a:solidFill>
              <a:latin typeface="+mn-ea"/>
            </a:endParaRPr>
          </a:p>
        </p:txBody>
      </p:sp>
      <p:sp>
        <p:nvSpPr>
          <p:cNvPr id="6" name="矩形 1"/>
          <p:cNvSpPr>
            <a:spLocks noChangeArrowheads="1"/>
          </p:cNvSpPr>
          <p:nvPr/>
        </p:nvSpPr>
        <p:spPr bwMode="auto">
          <a:xfrm>
            <a:off x="1338754" y="4237560"/>
            <a:ext cx="3270759"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75000"/>
                    <a:lumOff val="25000"/>
                  </a:schemeClr>
                </a:solidFill>
                <a:latin typeface="+mn-ea"/>
              </a:rPr>
              <a:t>在此录入上述图表的描述说明，在此录入上述图表的描述说明，在此录入上述图表的描述说明。</a:t>
            </a:r>
          </a:p>
        </p:txBody>
      </p:sp>
      <p:sp>
        <p:nvSpPr>
          <p:cNvPr id="7" name="矩形 1"/>
          <p:cNvSpPr>
            <a:spLocks noChangeArrowheads="1"/>
          </p:cNvSpPr>
          <p:nvPr/>
        </p:nvSpPr>
        <p:spPr bwMode="auto">
          <a:xfrm>
            <a:off x="1388113" y="2545871"/>
            <a:ext cx="3270759"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75000"/>
                    <a:lumOff val="25000"/>
                  </a:schemeClr>
                </a:solidFill>
                <a:latin typeface="+mn-ea"/>
              </a:rPr>
              <a:t>在此录入上述图表的描述说明，在此录入上述图表的描述说明，在此录入上述图表的描述说明。</a:t>
            </a:r>
          </a:p>
        </p:txBody>
      </p:sp>
      <p:sp>
        <p:nvSpPr>
          <p:cNvPr id="8" name="矩形 1"/>
          <p:cNvSpPr>
            <a:spLocks noChangeArrowheads="1"/>
          </p:cNvSpPr>
          <p:nvPr/>
        </p:nvSpPr>
        <p:spPr bwMode="auto">
          <a:xfrm>
            <a:off x="7344139" y="1989604"/>
            <a:ext cx="3270759"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75000"/>
                    <a:lumOff val="25000"/>
                  </a:schemeClr>
                </a:solidFill>
                <a:latin typeface="+mn-ea"/>
              </a:rPr>
              <a:t>在此录入上述图表的描述说明，在此录入上述图表的描述说明，在此录入上述图表的描述说明。</a:t>
            </a:r>
          </a:p>
        </p:txBody>
      </p:sp>
      <p:sp>
        <p:nvSpPr>
          <p:cNvPr id="9" name="矩形 1"/>
          <p:cNvSpPr>
            <a:spLocks noChangeArrowheads="1"/>
          </p:cNvSpPr>
          <p:nvPr/>
        </p:nvSpPr>
        <p:spPr bwMode="auto">
          <a:xfrm>
            <a:off x="7382289" y="3752749"/>
            <a:ext cx="3270759"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75000"/>
                    <a:lumOff val="25000"/>
                  </a:schemeClr>
                </a:solidFill>
                <a:latin typeface="+mn-ea"/>
              </a:rPr>
              <a:t>在此录入上述图表的描述说明，在此录入上述图表的描述说明，在此录入上述图表的描述说明。</a:t>
            </a:r>
          </a:p>
        </p:txBody>
      </p:sp>
      <p:grpSp>
        <p:nvGrpSpPr>
          <p:cNvPr id="10" name="组合 9"/>
          <p:cNvGrpSpPr/>
          <p:nvPr/>
        </p:nvGrpSpPr>
        <p:grpSpPr>
          <a:xfrm>
            <a:off x="4953475" y="2487141"/>
            <a:ext cx="856127" cy="856127"/>
            <a:chOff x="4953475" y="2487141"/>
            <a:chExt cx="856127" cy="856127"/>
          </a:xfrm>
          <a:solidFill>
            <a:schemeClr val="accent2"/>
          </a:solidFill>
        </p:grpSpPr>
        <p:sp>
          <p:nvSpPr>
            <p:cNvPr id="11" name="椭圆 5"/>
            <p:cNvSpPr/>
            <p:nvPr/>
          </p:nvSpPr>
          <p:spPr>
            <a:xfrm>
              <a:off x="4953475" y="2487141"/>
              <a:ext cx="856127" cy="856127"/>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grpFill/>
            <a:effectLst>
              <a:outerShdw blurRad="63500" algn="ctr" rotWithShape="0">
                <a:prstClr val="black">
                  <a:alpha val="40000"/>
                </a:prstClr>
              </a:outerShdw>
            </a:effectLst>
          </p:spPr>
          <p:txBody>
            <a:bodyPr anchor="ctr"/>
            <a:lstStyle/>
            <a:p>
              <a:pPr algn="ctr"/>
              <a:endParaRPr lang="zh-CN" altLang="en-US">
                <a:solidFill>
                  <a:schemeClr val="tx1">
                    <a:lumMod val="75000"/>
                    <a:lumOff val="25000"/>
                  </a:schemeClr>
                </a:solidFill>
                <a:latin typeface="+mn-ea"/>
              </a:endParaRPr>
            </a:p>
          </p:txBody>
        </p:sp>
        <p:sp>
          <p:nvSpPr>
            <p:cNvPr id="12" name="Freeform 16"/>
            <p:cNvSpPr>
              <a:spLocks noEditPoints="1"/>
            </p:cNvSpPr>
            <p:nvPr/>
          </p:nvSpPr>
          <p:spPr bwMode="auto">
            <a:xfrm>
              <a:off x="5224598" y="2749374"/>
              <a:ext cx="313880" cy="331660"/>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1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1" y="214"/>
                    <a:pt x="331" y="214"/>
                    <a:pt x="331"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grpSp>
        <p:nvGrpSpPr>
          <p:cNvPr id="13" name="组合 12"/>
          <p:cNvGrpSpPr/>
          <p:nvPr/>
        </p:nvGrpSpPr>
        <p:grpSpPr>
          <a:xfrm>
            <a:off x="4713704" y="4005828"/>
            <a:ext cx="1094264" cy="1094264"/>
            <a:chOff x="4713704" y="4005828"/>
            <a:chExt cx="1094264" cy="1094264"/>
          </a:xfrm>
          <a:solidFill>
            <a:schemeClr val="accent1"/>
          </a:solidFill>
        </p:grpSpPr>
        <p:sp>
          <p:nvSpPr>
            <p:cNvPr id="14" name="椭圆 5"/>
            <p:cNvSpPr/>
            <p:nvPr/>
          </p:nvSpPr>
          <p:spPr>
            <a:xfrm>
              <a:off x="4713704" y="4005828"/>
              <a:ext cx="1094264" cy="1094264"/>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grpFill/>
            <a:effectLst>
              <a:outerShdw blurRad="63500" algn="ctr" rotWithShape="0">
                <a:prstClr val="black">
                  <a:alpha val="40000"/>
                </a:prstClr>
              </a:outerShdw>
            </a:effectLst>
          </p:spPr>
          <p:txBody>
            <a:bodyPr anchor="ctr"/>
            <a:lstStyle/>
            <a:p>
              <a:pPr algn="ctr"/>
              <a:endParaRPr lang="zh-CN" altLang="en-US">
                <a:solidFill>
                  <a:schemeClr val="tx1">
                    <a:lumMod val="75000"/>
                    <a:lumOff val="25000"/>
                  </a:schemeClr>
                </a:solidFill>
                <a:latin typeface="+mn-ea"/>
              </a:endParaRPr>
            </a:p>
          </p:txBody>
        </p:sp>
        <p:sp>
          <p:nvSpPr>
            <p:cNvPr id="15" name="Freeform 21"/>
            <p:cNvSpPr>
              <a:spLocks noEditPoints="1"/>
            </p:cNvSpPr>
            <p:nvPr/>
          </p:nvSpPr>
          <p:spPr bwMode="auto">
            <a:xfrm>
              <a:off x="5052019" y="4427482"/>
              <a:ext cx="417634" cy="327849"/>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grpSp>
        <p:nvGrpSpPr>
          <p:cNvPr id="16" name="组合 15"/>
          <p:cNvGrpSpPr/>
          <p:nvPr/>
        </p:nvGrpSpPr>
        <p:grpSpPr>
          <a:xfrm>
            <a:off x="6374518" y="3621786"/>
            <a:ext cx="969621" cy="969621"/>
            <a:chOff x="6374518" y="3621786"/>
            <a:chExt cx="969621" cy="969621"/>
          </a:xfrm>
          <a:solidFill>
            <a:schemeClr val="accent4"/>
          </a:solidFill>
        </p:grpSpPr>
        <p:sp>
          <p:nvSpPr>
            <p:cNvPr id="17" name="椭圆 5"/>
            <p:cNvSpPr/>
            <p:nvPr/>
          </p:nvSpPr>
          <p:spPr>
            <a:xfrm>
              <a:off x="6374518" y="3621786"/>
              <a:ext cx="969621" cy="969621"/>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grpFill/>
            <a:effectLst>
              <a:outerShdw blurRad="63500" algn="ctr" rotWithShape="0">
                <a:prstClr val="black">
                  <a:alpha val="40000"/>
                </a:prstClr>
              </a:outerShdw>
            </a:effectLst>
          </p:spPr>
          <p:txBody>
            <a:bodyPr anchor="ctr"/>
            <a:lstStyle/>
            <a:p>
              <a:pPr algn="ctr"/>
              <a:endParaRPr lang="zh-CN" altLang="en-US">
                <a:solidFill>
                  <a:schemeClr val="tx1">
                    <a:lumMod val="75000"/>
                    <a:lumOff val="25000"/>
                  </a:schemeClr>
                </a:solidFill>
                <a:latin typeface="+mn-ea"/>
              </a:endParaRPr>
            </a:p>
          </p:txBody>
        </p:sp>
        <p:sp>
          <p:nvSpPr>
            <p:cNvPr id="18" name="Freeform 26"/>
            <p:cNvSpPr>
              <a:spLocks noEditPoints="1"/>
            </p:cNvSpPr>
            <p:nvPr/>
          </p:nvSpPr>
          <p:spPr bwMode="auto">
            <a:xfrm>
              <a:off x="6705915" y="3948560"/>
              <a:ext cx="310920" cy="293763"/>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spTree>
    <p:extLst>
      <p:ext uri="{BB962C8B-B14F-4D97-AF65-F5344CB8AC3E}">
        <p14:creationId xmlns:p14="http://schemas.microsoft.com/office/powerpoint/2010/main" val="316862049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75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2000"/>
                                </p:stCondLst>
                                <p:childTnLst>
                                  <p:par>
                                    <p:cTn id="30" presetID="2" presetClass="entr" presetSubtype="2" fill="hold" grpId="0" nodeType="afterEffect" p14:presetBounceEnd="38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38000">
                                          <p:cBhvr additive="base">
                                            <p:cTn id="32" dur="1000" fill="hold"/>
                                            <p:tgtEl>
                                              <p:spTgt spid="8"/>
                                            </p:tgtEl>
                                            <p:attrNameLst>
                                              <p:attrName>ppt_x</p:attrName>
                                            </p:attrNameLst>
                                          </p:cBhvr>
                                          <p:tavLst>
                                            <p:tav tm="0">
                                              <p:val>
                                                <p:strVal val="1+#ppt_w/2"/>
                                              </p:val>
                                            </p:tav>
                                            <p:tav tm="100000">
                                              <p:val>
                                                <p:strVal val="#ppt_x"/>
                                              </p:val>
                                            </p:tav>
                                          </p:tavLst>
                                        </p:anim>
                                        <p:anim calcmode="lin" valueType="num" p14:bounceEnd="38000">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38000">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14:bounceEnd="38000">
                                          <p:cBhvr additive="base">
                                            <p:cTn id="36" dur="1000" fill="hold"/>
                                            <p:tgtEl>
                                              <p:spTgt spid="7"/>
                                            </p:tgtEl>
                                            <p:attrNameLst>
                                              <p:attrName>ppt_x</p:attrName>
                                            </p:attrNameLst>
                                          </p:cBhvr>
                                          <p:tavLst>
                                            <p:tav tm="0">
                                              <p:val>
                                                <p:strVal val="0-#ppt_w/2"/>
                                              </p:val>
                                            </p:tav>
                                            <p:tav tm="100000">
                                              <p:val>
                                                <p:strVal val="#ppt_x"/>
                                              </p:val>
                                            </p:tav>
                                          </p:tavLst>
                                        </p:anim>
                                        <p:anim calcmode="lin" valueType="num" p14:bounceEnd="38000">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38000">
                                      <p:stCondLst>
                                        <p:cond delay="500"/>
                                      </p:stCondLst>
                                      <p:childTnLst>
                                        <p:set>
                                          <p:cBhvr>
                                            <p:cTn id="39" dur="1" fill="hold">
                                              <p:stCondLst>
                                                <p:cond delay="0"/>
                                              </p:stCondLst>
                                            </p:cTn>
                                            <p:tgtEl>
                                              <p:spTgt spid="9"/>
                                            </p:tgtEl>
                                            <p:attrNameLst>
                                              <p:attrName>style.visibility</p:attrName>
                                            </p:attrNameLst>
                                          </p:cBhvr>
                                          <p:to>
                                            <p:strVal val="visible"/>
                                          </p:to>
                                        </p:set>
                                        <p:anim calcmode="lin" valueType="num" p14:bounceEnd="38000">
                                          <p:cBhvr additive="base">
                                            <p:cTn id="40" dur="1000" fill="hold"/>
                                            <p:tgtEl>
                                              <p:spTgt spid="9"/>
                                            </p:tgtEl>
                                            <p:attrNameLst>
                                              <p:attrName>ppt_x</p:attrName>
                                            </p:attrNameLst>
                                          </p:cBhvr>
                                          <p:tavLst>
                                            <p:tav tm="0">
                                              <p:val>
                                                <p:strVal val="1+#ppt_w/2"/>
                                              </p:val>
                                            </p:tav>
                                            <p:tav tm="100000">
                                              <p:val>
                                                <p:strVal val="#ppt_x"/>
                                              </p:val>
                                            </p:tav>
                                          </p:tavLst>
                                        </p:anim>
                                        <p:anim calcmode="lin" valueType="num" p14:bounceEnd="38000">
                                          <p:cBhvr additive="base">
                                            <p:cTn id="41" dur="10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14:presetBounceEnd="38000">
                                      <p:stCondLst>
                                        <p:cond delay="750"/>
                                      </p:stCondLst>
                                      <p:childTnLst>
                                        <p:set>
                                          <p:cBhvr>
                                            <p:cTn id="43" dur="1" fill="hold">
                                              <p:stCondLst>
                                                <p:cond delay="0"/>
                                              </p:stCondLst>
                                            </p:cTn>
                                            <p:tgtEl>
                                              <p:spTgt spid="6"/>
                                            </p:tgtEl>
                                            <p:attrNameLst>
                                              <p:attrName>style.visibility</p:attrName>
                                            </p:attrNameLst>
                                          </p:cBhvr>
                                          <p:to>
                                            <p:strVal val="visible"/>
                                          </p:to>
                                        </p:set>
                                        <p:anim calcmode="lin" valueType="num" p14:bounceEnd="38000">
                                          <p:cBhvr additive="base">
                                            <p:cTn id="44" dur="1000" fill="hold"/>
                                            <p:tgtEl>
                                              <p:spTgt spid="6"/>
                                            </p:tgtEl>
                                            <p:attrNameLst>
                                              <p:attrName>ppt_x</p:attrName>
                                            </p:attrNameLst>
                                          </p:cBhvr>
                                          <p:tavLst>
                                            <p:tav tm="0">
                                              <p:val>
                                                <p:strVal val="0-#ppt_w/2"/>
                                              </p:val>
                                            </p:tav>
                                            <p:tav tm="100000">
                                              <p:val>
                                                <p:strVal val="#ppt_x"/>
                                              </p:val>
                                            </p:tav>
                                          </p:tavLst>
                                        </p:anim>
                                        <p:anim calcmode="lin" valueType="num" p14:bounceEnd="38000">
                                          <p:cBhvr additive="base">
                                            <p:cTn id="4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75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75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000" fill="hold"/>
                                            <p:tgtEl>
                                              <p:spTgt spid="6"/>
                                            </p:tgtEl>
                                            <p:attrNameLst>
                                              <p:attrName>ppt_x</p:attrName>
                                            </p:attrNameLst>
                                          </p:cBhvr>
                                          <p:tavLst>
                                            <p:tav tm="0">
                                              <p:val>
                                                <p:strVal val="0-#ppt_w/2"/>
                                              </p:val>
                                            </p:tav>
                                            <p:tav tm="100000">
                                              <p:val>
                                                <p:strVal val="#ppt_x"/>
                                              </p:val>
                                            </p:tav>
                                          </p:tavLst>
                                        </p:anim>
                                        <p:anim calcmode="lin" valueType="num">
                                          <p:cBhvr additive="base">
                                            <p:cTn id="4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户外&#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4" name="图片 3"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29588" r="32088"/>
          <a:stretch/>
        </p:blipFill>
        <p:spPr>
          <a:xfrm>
            <a:off x="1666875" y="1628775"/>
            <a:ext cx="8858250" cy="4679950"/>
          </a:xfrm>
          <a:prstGeom prst="rect">
            <a:avLst/>
          </a:prstGeom>
        </p:spPr>
      </p:pic>
      <p:pic>
        <p:nvPicPr>
          <p:cNvPr id="5" name="图片 4"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6" name="图片 5"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grpSp>
        <p:nvGrpSpPr>
          <p:cNvPr id="7" name="组合 6"/>
          <p:cNvGrpSpPr/>
          <p:nvPr/>
        </p:nvGrpSpPr>
        <p:grpSpPr>
          <a:xfrm>
            <a:off x="3899675" y="2453878"/>
            <a:ext cx="4392650" cy="1039019"/>
            <a:chOff x="1031802" y="2655093"/>
            <a:chExt cx="6543675" cy="1547813"/>
          </a:xfrm>
        </p:grpSpPr>
        <p:grpSp>
          <p:nvGrpSpPr>
            <p:cNvPr id="8" name="组合 55"/>
            <p:cNvGrpSpPr>
              <a:grpSpLocks/>
            </p:cNvGrpSpPr>
            <p:nvPr/>
          </p:nvGrpSpPr>
          <p:grpSpPr bwMode="auto">
            <a:xfrm>
              <a:off x="1031802" y="2655093"/>
              <a:ext cx="6543675" cy="1547813"/>
              <a:chOff x="0" y="0"/>
              <a:chExt cx="6962996" cy="1647075"/>
            </a:xfrm>
          </p:grpSpPr>
          <p:sp>
            <p:nvSpPr>
              <p:cNvPr id="11"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50">
                  <a:solidFill>
                    <a:schemeClr val="lt1"/>
                  </a:solidFill>
                </a:endParaRPr>
              </a:p>
            </p:txBody>
          </p:sp>
          <p:sp>
            <p:nvSpPr>
              <p:cNvPr id="12" name="矩形 3"/>
              <p:cNvSpPr>
                <a:spLocks/>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rgbClr val="FF46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50"/>
              </a:p>
            </p:txBody>
          </p:sp>
        </p:grpSp>
        <p:sp>
          <p:nvSpPr>
            <p:cNvPr id="9" name="文本框 119"/>
            <p:cNvSpPr txBox="1">
              <a:spLocks noChangeArrowheads="1"/>
            </p:cNvSpPr>
            <p:nvPr/>
          </p:nvSpPr>
          <p:spPr bwMode="auto">
            <a:xfrm>
              <a:off x="3379940" y="3671350"/>
              <a:ext cx="2832174" cy="41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a:t>
              </a:r>
              <a:endPar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768756" y="2947971"/>
              <a:ext cx="3637361" cy="504339"/>
            </a:xfrm>
            <a:prstGeom prst="rect">
              <a:avLst/>
            </a:prstGeom>
          </p:spPr>
          <p:txBody>
            <a:bodyPr wrap="none">
              <a:spAutoFit/>
            </a:bodyPr>
            <a:lstStyle/>
            <a:p>
              <a:pPr algn="ctr">
                <a:defRPr/>
              </a:pPr>
              <a:r>
                <a:rPr lang="zh-CN" altLang="en-US" sz="1600" b="1" dirty="0">
                  <a:solidFill>
                    <a:schemeClr val="tx1">
                      <a:lumMod val="75000"/>
                      <a:lumOff val="25000"/>
                    </a:schemeClr>
                  </a:solidFill>
                </a:rPr>
                <a:t>三、此处添加需要的文字</a:t>
              </a:r>
            </a:p>
          </p:txBody>
        </p:sp>
      </p:grpSp>
    </p:spTree>
    <p:extLst>
      <p:ext uri="{BB962C8B-B14F-4D97-AF65-F5344CB8AC3E}">
        <p14:creationId xmlns:p14="http://schemas.microsoft.com/office/powerpoint/2010/main" val="54215552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椭圆 5"/>
          <p:cNvSpPr/>
          <p:nvPr>
            <p:custDataLst>
              <p:tags r:id="rId1"/>
            </p:custDataLst>
          </p:nvPr>
        </p:nvSpPr>
        <p:spPr>
          <a:xfrm>
            <a:off x="8330133" y="4762426"/>
            <a:ext cx="310889" cy="310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3">
              <a:solidFill>
                <a:schemeClr val="tx1">
                  <a:lumMod val="75000"/>
                  <a:lumOff val="25000"/>
                </a:schemeClr>
              </a:solidFill>
              <a:latin typeface="+mn-ea"/>
            </a:endParaRPr>
          </a:p>
        </p:txBody>
      </p:sp>
      <p:sp>
        <p:nvSpPr>
          <p:cNvPr id="7" name="PA_椭圆 6"/>
          <p:cNvSpPr/>
          <p:nvPr>
            <p:custDataLst>
              <p:tags r:id="rId2"/>
            </p:custDataLst>
          </p:nvPr>
        </p:nvSpPr>
        <p:spPr>
          <a:xfrm>
            <a:off x="8382763" y="5158037"/>
            <a:ext cx="205627" cy="205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800">
              <a:solidFill>
                <a:schemeClr val="tx1">
                  <a:lumMod val="75000"/>
                  <a:lumOff val="25000"/>
                </a:schemeClr>
              </a:solidFill>
              <a:latin typeface="+mn-ea"/>
            </a:endParaRPr>
          </a:p>
        </p:txBody>
      </p:sp>
      <p:sp>
        <p:nvSpPr>
          <p:cNvPr id="8" name="PA_椭圆 7"/>
          <p:cNvSpPr/>
          <p:nvPr>
            <p:custDataLst>
              <p:tags r:id="rId3"/>
            </p:custDataLst>
          </p:nvPr>
        </p:nvSpPr>
        <p:spPr>
          <a:xfrm>
            <a:off x="1499941" y="4748496"/>
            <a:ext cx="310889" cy="310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3">
              <a:solidFill>
                <a:schemeClr val="tx1">
                  <a:lumMod val="75000"/>
                  <a:lumOff val="25000"/>
                </a:schemeClr>
              </a:solidFill>
              <a:latin typeface="+mn-ea"/>
            </a:endParaRPr>
          </a:p>
        </p:txBody>
      </p:sp>
      <p:sp>
        <p:nvSpPr>
          <p:cNvPr id="9" name="PA_椭圆 8"/>
          <p:cNvSpPr/>
          <p:nvPr>
            <p:custDataLst>
              <p:tags r:id="rId4"/>
            </p:custDataLst>
          </p:nvPr>
        </p:nvSpPr>
        <p:spPr>
          <a:xfrm>
            <a:off x="1552571" y="5144108"/>
            <a:ext cx="205627" cy="205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800">
              <a:solidFill>
                <a:schemeClr val="tx1">
                  <a:lumMod val="75000"/>
                  <a:lumOff val="25000"/>
                </a:schemeClr>
              </a:solidFill>
              <a:latin typeface="+mn-ea"/>
            </a:endParaRPr>
          </a:p>
        </p:txBody>
      </p:sp>
      <p:sp>
        <p:nvSpPr>
          <p:cNvPr id="10" name="PA_椭圆 9"/>
          <p:cNvSpPr/>
          <p:nvPr>
            <p:custDataLst>
              <p:tags r:id="rId5"/>
            </p:custDataLst>
          </p:nvPr>
        </p:nvSpPr>
        <p:spPr>
          <a:xfrm>
            <a:off x="3486678" y="4814437"/>
            <a:ext cx="310889" cy="310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3">
              <a:solidFill>
                <a:schemeClr val="tx1">
                  <a:lumMod val="75000"/>
                  <a:lumOff val="25000"/>
                </a:schemeClr>
              </a:solidFill>
              <a:latin typeface="+mn-ea"/>
            </a:endParaRPr>
          </a:p>
        </p:txBody>
      </p:sp>
      <p:sp>
        <p:nvSpPr>
          <p:cNvPr id="11" name="PA_椭圆 10"/>
          <p:cNvSpPr/>
          <p:nvPr>
            <p:custDataLst>
              <p:tags r:id="rId6"/>
            </p:custDataLst>
          </p:nvPr>
        </p:nvSpPr>
        <p:spPr>
          <a:xfrm>
            <a:off x="3539307" y="5210048"/>
            <a:ext cx="205627" cy="205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800">
              <a:solidFill>
                <a:schemeClr val="tx1">
                  <a:lumMod val="75000"/>
                  <a:lumOff val="25000"/>
                </a:schemeClr>
              </a:solidFill>
              <a:latin typeface="+mn-ea"/>
            </a:endParaRPr>
          </a:p>
        </p:txBody>
      </p:sp>
      <p:sp>
        <p:nvSpPr>
          <p:cNvPr id="12" name="PA_椭圆 11"/>
          <p:cNvSpPr/>
          <p:nvPr>
            <p:custDataLst>
              <p:tags r:id="rId7"/>
            </p:custDataLst>
          </p:nvPr>
        </p:nvSpPr>
        <p:spPr>
          <a:xfrm>
            <a:off x="5864408" y="4848336"/>
            <a:ext cx="310889" cy="310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3">
              <a:solidFill>
                <a:schemeClr val="tx1">
                  <a:lumMod val="75000"/>
                  <a:lumOff val="25000"/>
                </a:schemeClr>
              </a:solidFill>
              <a:latin typeface="+mn-ea"/>
            </a:endParaRPr>
          </a:p>
        </p:txBody>
      </p:sp>
      <p:sp>
        <p:nvSpPr>
          <p:cNvPr id="13" name="PA_椭圆 12"/>
          <p:cNvSpPr/>
          <p:nvPr>
            <p:custDataLst>
              <p:tags r:id="rId8"/>
            </p:custDataLst>
          </p:nvPr>
        </p:nvSpPr>
        <p:spPr>
          <a:xfrm>
            <a:off x="5917035" y="5243947"/>
            <a:ext cx="205627" cy="205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800">
              <a:solidFill>
                <a:schemeClr val="tx1">
                  <a:lumMod val="75000"/>
                  <a:lumOff val="25000"/>
                </a:schemeClr>
              </a:solidFill>
              <a:latin typeface="+mn-ea"/>
            </a:endParaRPr>
          </a:p>
        </p:txBody>
      </p:sp>
      <p:sp>
        <p:nvSpPr>
          <p:cNvPr id="15" name="PA_矩形 14"/>
          <p:cNvSpPr/>
          <p:nvPr>
            <p:custDataLst>
              <p:tags r:id="rId9"/>
            </p:custDataLst>
          </p:nvPr>
        </p:nvSpPr>
        <p:spPr>
          <a:xfrm>
            <a:off x="864193" y="5316292"/>
            <a:ext cx="1620957" cy="338554"/>
          </a:xfrm>
          <a:prstGeom prst="rect">
            <a:avLst/>
          </a:prstGeom>
        </p:spPr>
        <p:txBody>
          <a:bodyPr wrap="none">
            <a:spAutoFit/>
          </a:bodyPr>
          <a:lstStyle/>
          <a:p>
            <a:pPr algn="ctr"/>
            <a:r>
              <a:rPr lang="zh-CN" altLang="en-US" sz="1600" dirty="0">
                <a:solidFill>
                  <a:schemeClr val="tx1">
                    <a:lumMod val="75000"/>
                    <a:lumOff val="25000"/>
                  </a:schemeClr>
                </a:solidFill>
                <a:latin typeface="+mn-ea"/>
              </a:rPr>
              <a:t>输入简单的文字</a:t>
            </a:r>
          </a:p>
        </p:txBody>
      </p:sp>
      <p:sp>
        <p:nvSpPr>
          <p:cNvPr id="16" name="PA_椭圆 15"/>
          <p:cNvSpPr/>
          <p:nvPr>
            <p:custDataLst>
              <p:tags r:id="rId10"/>
            </p:custDataLst>
          </p:nvPr>
        </p:nvSpPr>
        <p:spPr>
          <a:xfrm>
            <a:off x="10131524" y="4686652"/>
            <a:ext cx="310889" cy="310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3">
              <a:solidFill>
                <a:schemeClr val="tx1">
                  <a:lumMod val="75000"/>
                  <a:lumOff val="25000"/>
                </a:schemeClr>
              </a:solidFill>
              <a:latin typeface="+mn-ea"/>
            </a:endParaRPr>
          </a:p>
        </p:txBody>
      </p:sp>
      <p:sp>
        <p:nvSpPr>
          <p:cNvPr id="17" name="PA_椭圆 16"/>
          <p:cNvSpPr/>
          <p:nvPr>
            <p:custDataLst>
              <p:tags r:id="rId11"/>
            </p:custDataLst>
          </p:nvPr>
        </p:nvSpPr>
        <p:spPr>
          <a:xfrm>
            <a:off x="10184153" y="5082264"/>
            <a:ext cx="205627" cy="205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800">
              <a:solidFill>
                <a:schemeClr val="tx1">
                  <a:lumMod val="75000"/>
                  <a:lumOff val="25000"/>
                </a:schemeClr>
              </a:solidFill>
              <a:latin typeface="+mn-ea"/>
            </a:endParaRPr>
          </a:p>
        </p:txBody>
      </p:sp>
      <p:sp>
        <p:nvSpPr>
          <p:cNvPr id="18" name="PA_矩形 17"/>
          <p:cNvSpPr/>
          <p:nvPr>
            <p:custDataLst>
              <p:tags r:id="rId12"/>
            </p:custDataLst>
          </p:nvPr>
        </p:nvSpPr>
        <p:spPr>
          <a:xfrm>
            <a:off x="2737165" y="5369302"/>
            <a:ext cx="1620957" cy="338554"/>
          </a:xfrm>
          <a:prstGeom prst="rect">
            <a:avLst/>
          </a:prstGeom>
        </p:spPr>
        <p:txBody>
          <a:bodyPr wrap="none">
            <a:spAutoFit/>
          </a:bodyPr>
          <a:lstStyle/>
          <a:p>
            <a:pPr algn="ctr"/>
            <a:r>
              <a:rPr lang="zh-CN" altLang="en-US" sz="1600" dirty="0">
                <a:solidFill>
                  <a:schemeClr val="tx1">
                    <a:lumMod val="75000"/>
                    <a:lumOff val="25000"/>
                  </a:schemeClr>
                </a:solidFill>
                <a:latin typeface="+mn-ea"/>
              </a:rPr>
              <a:t>输入简单的文字</a:t>
            </a:r>
          </a:p>
        </p:txBody>
      </p:sp>
      <p:sp>
        <p:nvSpPr>
          <p:cNvPr id="19" name="PA_矩形 18"/>
          <p:cNvSpPr/>
          <p:nvPr>
            <p:custDataLst>
              <p:tags r:id="rId13"/>
            </p:custDataLst>
          </p:nvPr>
        </p:nvSpPr>
        <p:spPr>
          <a:xfrm>
            <a:off x="5272749" y="5439980"/>
            <a:ext cx="1620957" cy="338554"/>
          </a:xfrm>
          <a:prstGeom prst="rect">
            <a:avLst/>
          </a:prstGeom>
        </p:spPr>
        <p:txBody>
          <a:bodyPr wrap="none">
            <a:spAutoFit/>
          </a:bodyPr>
          <a:lstStyle/>
          <a:p>
            <a:pPr algn="ctr"/>
            <a:r>
              <a:rPr lang="zh-CN" altLang="en-US" sz="1600" dirty="0">
                <a:solidFill>
                  <a:schemeClr val="tx1">
                    <a:lumMod val="75000"/>
                    <a:lumOff val="25000"/>
                  </a:schemeClr>
                </a:solidFill>
                <a:latin typeface="+mn-ea"/>
              </a:rPr>
              <a:t>输入简单的文字</a:t>
            </a:r>
          </a:p>
        </p:txBody>
      </p:sp>
      <p:sp>
        <p:nvSpPr>
          <p:cNvPr id="20" name="PA_矩形 19"/>
          <p:cNvSpPr/>
          <p:nvPr>
            <p:custDataLst>
              <p:tags r:id="rId14"/>
            </p:custDataLst>
          </p:nvPr>
        </p:nvSpPr>
        <p:spPr>
          <a:xfrm>
            <a:off x="9476489" y="5313043"/>
            <a:ext cx="1620957" cy="338554"/>
          </a:xfrm>
          <a:prstGeom prst="rect">
            <a:avLst/>
          </a:prstGeom>
        </p:spPr>
        <p:txBody>
          <a:bodyPr wrap="none">
            <a:spAutoFit/>
          </a:bodyPr>
          <a:lstStyle/>
          <a:p>
            <a:pPr algn="ctr"/>
            <a:r>
              <a:rPr lang="zh-CN" altLang="en-US" sz="1600" dirty="0">
                <a:solidFill>
                  <a:schemeClr val="tx1">
                    <a:lumMod val="75000"/>
                    <a:lumOff val="25000"/>
                  </a:schemeClr>
                </a:solidFill>
                <a:latin typeface="+mn-ea"/>
              </a:rPr>
              <a:t>输入简单的文字</a:t>
            </a:r>
          </a:p>
        </p:txBody>
      </p:sp>
      <p:sp>
        <p:nvSpPr>
          <p:cNvPr id="21" name="PA_矩形 20"/>
          <p:cNvSpPr/>
          <p:nvPr>
            <p:custDataLst>
              <p:tags r:id="rId15"/>
            </p:custDataLst>
          </p:nvPr>
        </p:nvSpPr>
        <p:spPr>
          <a:xfrm>
            <a:off x="7739128" y="5363843"/>
            <a:ext cx="1620957" cy="338554"/>
          </a:xfrm>
          <a:prstGeom prst="rect">
            <a:avLst/>
          </a:prstGeom>
        </p:spPr>
        <p:txBody>
          <a:bodyPr wrap="none">
            <a:spAutoFit/>
          </a:bodyPr>
          <a:lstStyle/>
          <a:p>
            <a:pPr algn="ctr"/>
            <a:r>
              <a:rPr lang="zh-CN" altLang="en-US" sz="1600" dirty="0">
                <a:solidFill>
                  <a:schemeClr val="tx1">
                    <a:lumMod val="75000"/>
                    <a:lumOff val="25000"/>
                  </a:schemeClr>
                </a:solidFill>
                <a:latin typeface="+mn-ea"/>
              </a:rPr>
              <a:t>输入简单的文字</a:t>
            </a:r>
          </a:p>
        </p:txBody>
      </p:sp>
      <p:pic>
        <p:nvPicPr>
          <p:cNvPr id="3" name="图片占位符 2" descr="图片包含 室内, 地板, 天花板, 墙壁&#10;&#10;已生成极高可信度的说明"/>
          <p:cNvPicPr>
            <a:picLocks noGrp="1" noChangeAspect="1"/>
          </p:cNvPicPr>
          <p:nvPr>
            <p:ph type="pic" sz="quarter" idx="10"/>
          </p:nvPr>
        </p:nvPicPr>
        <p:blipFill>
          <a:blip r:embed="rId18" cstate="screen">
            <a:extLst>
              <a:ext uri="{28A0092B-C50C-407E-A947-70E740481C1C}">
                <a14:useLocalDpi xmlns:a14="http://schemas.microsoft.com/office/drawing/2010/main" val="0"/>
              </a:ext>
            </a:extLst>
          </a:blip>
          <a:srcRect l="12493" r="12493"/>
          <a:stretch>
            <a:fillRect/>
          </a:stretch>
        </p:blipFill>
        <p:spPr/>
      </p:pic>
      <p:pic>
        <p:nvPicPr>
          <p:cNvPr id="5" name="图片占位符 4" descr="图片包含 室内, 家具, 椅子&#10;&#10;已生成高可信度的说明"/>
          <p:cNvPicPr>
            <a:picLocks noGrp="1" noChangeAspect="1"/>
          </p:cNvPicPr>
          <p:nvPr>
            <p:ph type="pic" sz="quarter" idx="11"/>
          </p:nvPr>
        </p:nvPicPr>
        <p:blipFill>
          <a:blip r:embed="rId19" cstate="screen">
            <a:extLst>
              <a:ext uri="{28A0092B-C50C-407E-A947-70E740481C1C}">
                <a14:useLocalDpi xmlns:a14="http://schemas.microsoft.com/office/drawing/2010/main" val="0"/>
              </a:ext>
            </a:extLst>
          </a:blip>
          <a:srcRect l="16670" r="16670"/>
          <a:stretch>
            <a:fillRect/>
          </a:stretch>
        </p:blipFill>
        <p:spPr/>
      </p:pic>
      <p:pic>
        <p:nvPicPr>
          <p:cNvPr id="27" name="图片占位符 26" descr="图片包含 室内, 天花板, 地板, 餐桌&#10;&#10;已生成极高可信度的说明"/>
          <p:cNvPicPr>
            <a:picLocks noGrp="1" noChangeAspect="1"/>
          </p:cNvPicPr>
          <p:nvPr>
            <p:ph type="pic" sz="quarter" idx="12"/>
          </p:nvPr>
        </p:nvPicPr>
        <p:blipFill>
          <a:blip r:embed="rId20" cstate="screen">
            <a:extLst>
              <a:ext uri="{28A0092B-C50C-407E-A947-70E740481C1C}">
                <a14:useLocalDpi xmlns:a14="http://schemas.microsoft.com/office/drawing/2010/main" val="0"/>
              </a:ext>
            </a:extLst>
          </a:blip>
          <a:srcRect l="20078" r="20078"/>
          <a:stretch>
            <a:fillRect/>
          </a:stretch>
        </p:blipFill>
        <p:spPr/>
      </p:pic>
      <p:pic>
        <p:nvPicPr>
          <p:cNvPr id="29" name="图片占位符 28" descr="图片包含 地板, 室内, 餐桌, 椅子&#10;&#10;已生成极高可信度的说明"/>
          <p:cNvPicPr>
            <a:picLocks noGrp="1" noChangeAspect="1"/>
          </p:cNvPicPr>
          <p:nvPr>
            <p:ph type="pic" sz="quarter" idx="13"/>
          </p:nvPr>
        </p:nvPicPr>
        <p:blipFill>
          <a:blip r:embed="rId21" cstate="screen">
            <a:extLst>
              <a:ext uri="{28A0092B-C50C-407E-A947-70E740481C1C}">
                <a14:useLocalDpi xmlns:a14="http://schemas.microsoft.com/office/drawing/2010/main" val="0"/>
              </a:ext>
            </a:extLst>
          </a:blip>
          <a:srcRect l="12500" r="12500"/>
          <a:stretch>
            <a:fillRect/>
          </a:stretch>
        </p:blipFill>
        <p:spPr/>
      </p:pic>
      <p:pic>
        <p:nvPicPr>
          <p:cNvPr id="35" name="图片占位符 34" descr="图片包含 书写用具, 定居者, 室内, 事情&#10;&#10;已生成极高可信度的说明"/>
          <p:cNvPicPr>
            <a:picLocks noGrp="1" noChangeAspect="1"/>
          </p:cNvPicPr>
          <p:nvPr>
            <p:ph type="pic" sz="quarter" idx="14"/>
          </p:nvPr>
        </p:nvPicPr>
        <p:blipFill>
          <a:blip r:embed="rId22" cstate="screen">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50151794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 fill="hold"/>
                                        <p:tgtEl>
                                          <p:spTgt spid="12"/>
                                        </p:tgtEl>
                                        <p:attrNameLst>
                                          <p:attrName>ppt_x</p:attrName>
                                        </p:attrNameLst>
                                      </p:cBhvr>
                                      <p:tavLst>
                                        <p:tav tm="0">
                                          <p:val>
                                            <p:strVal val="#ppt_x"/>
                                          </p:val>
                                        </p:tav>
                                        <p:tav tm="100000">
                                          <p:val>
                                            <p:strVal val="#ppt_x"/>
                                          </p:val>
                                        </p:tav>
                                      </p:tavLst>
                                    </p:anim>
                                    <p:anim calcmode="lin" valueType="num">
                                      <p:cBhvr additive="base">
                                        <p:cTn id="8" dur="1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 fill="hold"/>
                                        <p:tgtEl>
                                          <p:spTgt spid="13"/>
                                        </p:tgtEl>
                                        <p:attrNameLst>
                                          <p:attrName>ppt_x</p:attrName>
                                        </p:attrNameLst>
                                      </p:cBhvr>
                                      <p:tavLst>
                                        <p:tav tm="0">
                                          <p:val>
                                            <p:strVal val="#ppt_x"/>
                                          </p:val>
                                        </p:tav>
                                        <p:tav tm="100000">
                                          <p:val>
                                            <p:strVal val="#ppt_x"/>
                                          </p:val>
                                        </p:tav>
                                      </p:tavLst>
                                    </p:anim>
                                    <p:anim calcmode="lin" valueType="num">
                                      <p:cBhvr additive="base">
                                        <p:cTn id="12" dur="150" fill="hold"/>
                                        <p:tgtEl>
                                          <p:spTgt spid="13"/>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13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2" presetClass="entr" presetSubtype="1" fill="hold" grpId="0" nodeType="withEffect">
                                  <p:stCondLst>
                                    <p:cond delay="28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50" fill="hold"/>
                                        <p:tgtEl>
                                          <p:spTgt spid="10"/>
                                        </p:tgtEl>
                                        <p:attrNameLst>
                                          <p:attrName>ppt_x</p:attrName>
                                        </p:attrNameLst>
                                      </p:cBhvr>
                                      <p:tavLst>
                                        <p:tav tm="0">
                                          <p:val>
                                            <p:strVal val="#ppt_x"/>
                                          </p:val>
                                        </p:tav>
                                        <p:tav tm="100000">
                                          <p:val>
                                            <p:strVal val="#ppt_x"/>
                                          </p:val>
                                        </p:tav>
                                      </p:tavLst>
                                    </p:anim>
                                    <p:anim calcmode="lin" valueType="num">
                                      <p:cBhvr additive="base">
                                        <p:cTn id="21" dur="15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29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 fill="hold"/>
                                        <p:tgtEl>
                                          <p:spTgt spid="11"/>
                                        </p:tgtEl>
                                        <p:attrNameLst>
                                          <p:attrName>ppt_x</p:attrName>
                                        </p:attrNameLst>
                                      </p:cBhvr>
                                      <p:tavLst>
                                        <p:tav tm="0">
                                          <p:val>
                                            <p:strVal val="#ppt_x"/>
                                          </p:val>
                                        </p:tav>
                                        <p:tav tm="100000">
                                          <p:val>
                                            <p:strVal val="#ppt_x"/>
                                          </p:val>
                                        </p:tav>
                                      </p:tavLst>
                                    </p:anim>
                                    <p:anim calcmode="lin" valueType="num">
                                      <p:cBhvr additive="base">
                                        <p:cTn id="25" dur="150" fill="hold"/>
                                        <p:tgtEl>
                                          <p:spTgt spid="11"/>
                                        </p:tgtEl>
                                        <p:attrNameLst>
                                          <p:attrName>ppt_y</p:attrName>
                                        </p:attrNameLst>
                                      </p:cBhvr>
                                      <p:tavLst>
                                        <p:tav tm="0">
                                          <p:val>
                                            <p:strVal val="0-#ppt_h/2"/>
                                          </p:val>
                                        </p:tav>
                                        <p:tav tm="100000">
                                          <p:val>
                                            <p:strVal val="#ppt_y"/>
                                          </p:val>
                                        </p:tav>
                                      </p:tavLst>
                                    </p:anim>
                                  </p:childTnLst>
                                </p:cTn>
                              </p:par>
                              <p:par>
                                <p:cTn id="26" presetID="53" presetClass="entr" presetSubtype="16" fill="hold" grpId="0" nodeType="withEffect">
                                  <p:stCondLst>
                                    <p:cond delay="310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2" presetClass="entr" presetSubtype="1" fill="hold" grpId="0" nodeType="withEffect">
                                  <p:stCondLst>
                                    <p:cond delay="460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50" fill="hold"/>
                                        <p:tgtEl>
                                          <p:spTgt spid="6"/>
                                        </p:tgtEl>
                                        <p:attrNameLst>
                                          <p:attrName>ppt_x</p:attrName>
                                        </p:attrNameLst>
                                      </p:cBhvr>
                                      <p:tavLst>
                                        <p:tav tm="0">
                                          <p:val>
                                            <p:strVal val="#ppt_x"/>
                                          </p:val>
                                        </p:tav>
                                        <p:tav tm="100000">
                                          <p:val>
                                            <p:strVal val="#ppt_x"/>
                                          </p:val>
                                        </p:tav>
                                      </p:tavLst>
                                    </p:anim>
                                    <p:anim calcmode="lin" valueType="num">
                                      <p:cBhvr additive="base">
                                        <p:cTn id="34" dur="150" fill="hold"/>
                                        <p:tgtEl>
                                          <p:spTgt spid="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475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50" fill="hold"/>
                                        <p:tgtEl>
                                          <p:spTgt spid="7"/>
                                        </p:tgtEl>
                                        <p:attrNameLst>
                                          <p:attrName>ppt_x</p:attrName>
                                        </p:attrNameLst>
                                      </p:cBhvr>
                                      <p:tavLst>
                                        <p:tav tm="0">
                                          <p:val>
                                            <p:strVal val="#ppt_x"/>
                                          </p:val>
                                        </p:tav>
                                        <p:tav tm="100000">
                                          <p:val>
                                            <p:strVal val="#ppt_x"/>
                                          </p:val>
                                        </p:tav>
                                      </p:tavLst>
                                    </p:anim>
                                    <p:anim calcmode="lin" valueType="num">
                                      <p:cBhvr additive="base">
                                        <p:cTn id="38" dur="150" fill="hold"/>
                                        <p:tgtEl>
                                          <p:spTgt spid="7"/>
                                        </p:tgtEl>
                                        <p:attrNameLst>
                                          <p:attrName>ppt_y</p:attrName>
                                        </p:attrNameLst>
                                      </p:cBhvr>
                                      <p:tavLst>
                                        <p:tav tm="0">
                                          <p:val>
                                            <p:strVal val="0-#ppt_h/2"/>
                                          </p:val>
                                        </p:tav>
                                        <p:tav tm="100000">
                                          <p:val>
                                            <p:strVal val="#ppt_y"/>
                                          </p:val>
                                        </p:tav>
                                      </p:tavLst>
                                    </p:anim>
                                  </p:childTnLst>
                                </p:cTn>
                              </p:par>
                              <p:par>
                                <p:cTn id="39" presetID="53" presetClass="entr" presetSubtype="16" fill="hold" grpId="0" nodeType="withEffect">
                                  <p:stCondLst>
                                    <p:cond delay="49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2" presetClass="entr" presetSubtype="1" fill="hold" grpId="0" nodeType="withEffect">
                                  <p:stCondLst>
                                    <p:cond delay="64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150" fill="hold"/>
                                        <p:tgtEl>
                                          <p:spTgt spid="8"/>
                                        </p:tgtEl>
                                        <p:attrNameLst>
                                          <p:attrName>ppt_x</p:attrName>
                                        </p:attrNameLst>
                                      </p:cBhvr>
                                      <p:tavLst>
                                        <p:tav tm="0">
                                          <p:val>
                                            <p:strVal val="#ppt_x"/>
                                          </p:val>
                                        </p:tav>
                                        <p:tav tm="100000">
                                          <p:val>
                                            <p:strVal val="#ppt_x"/>
                                          </p:val>
                                        </p:tav>
                                      </p:tavLst>
                                    </p:anim>
                                    <p:anim calcmode="lin" valueType="num">
                                      <p:cBhvr additive="base">
                                        <p:cTn id="47" dur="150" fill="hold"/>
                                        <p:tgtEl>
                                          <p:spTgt spid="8"/>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655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50" fill="hold"/>
                                        <p:tgtEl>
                                          <p:spTgt spid="9"/>
                                        </p:tgtEl>
                                        <p:attrNameLst>
                                          <p:attrName>ppt_x</p:attrName>
                                        </p:attrNameLst>
                                      </p:cBhvr>
                                      <p:tavLst>
                                        <p:tav tm="0">
                                          <p:val>
                                            <p:strVal val="#ppt_x"/>
                                          </p:val>
                                        </p:tav>
                                        <p:tav tm="100000">
                                          <p:val>
                                            <p:strVal val="#ppt_x"/>
                                          </p:val>
                                        </p:tav>
                                      </p:tavLst>
                                    </p:anim>
                                    <p:anim calcmode="lin" valueType="num">
                                      <p:cBhvr additive="base">
                                        <p:cTn id="51" dur="150" fill="hold"/>
                                        <p:tgtEl>
                                          <p:spTgt spid="9"/>
                                        </p:tgtEl>
                                        <p:attrNameLst>
                                          <p:attrName>ppt_y</p:attrName>
                                        </p:attrNameLst>
                                      </p:cBhvr>
                                      <p:tavLst>
                                        <p:tav tm="0">
                                          <p:val>
                                            <p:strVal val="0-#ppt_h/2"/>
                                          </p:val>
                                        </p:tav>
                                        <p:tav tm="100000">
                                          <p:val>
                                            <p:strVal val="#ppt_y"/>
                                          </p:val>
                                        </p:tav>
                                      </p:tavLst>
                                    </p:anim>
                                  </p:childTnLst>
                                </p:cTn>
                              </p:par>
                              <p:par>
                                <p:cTn id="52" presetID="53" presetClass="entr" presetSubtype="16" fill="hold" grpId="0" nodeType="withEffect">
                                  <p:stCondLst>
                                    <p:cond delay="67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2" presetClass="entr" presetSubtype="1" fill="hold" grpId="0" nodeType="withEffect">
                                  <p:stCondLst>
                                    <p:cond delay="82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50" fill="hold"/>
                                        <p:tgtEl>
                                          <p:spTgt spid="16"/>
                                        </p:tgtEl>
                                        <p:attrNameLst>
                                          <p:attrName>ppt_x</p:attrName>
                                        </p:attrNameLst>
                                      </p:cBhvr>
                                      <p:tavLst>
                                        <p:tav tm="0">
                                          <p:val>
                                            <p:strVal val="#ppt_x"/>
                                          </p:val>
                                        </p:tav>
                                        <p:tav tm="100000">
                                          <p:val>
                                            <p:strVal val="#ppt_x"/>
                                          </p:val>
                                        </p:tav>
                                      </p:tavLst>
                                    </p:anim>
                                    <p:anim calcmode="lin" valueType="num">
                                      <p:cBhvr additive="base">
                                        <p:cTn id="60" dur="15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835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50" fill="hold"/>
                                        <p:tgtEl>
                                          <p:spTgt spid="17"/>
                                        </p:tgtEl>
                                        <p:attrNameLst>
                                          <p:attrName>ppt_x</p:attrName>
                                        </p:attrNameLst>
                                      </p:cBhvr>
                                      <p:tavLst>
                                        <p:tav tm="0">
                                          <p:val>
                                            <p:strVal val="#ppt_x"/>
                                          </p:val>
                                        </p:tav>
                                        <p:tav tm="100000">
                                          <p:val>
                                            <p:strVal val="#ppt_x"/>
                                          </p:val>
                                        </p:tav>
                                      </p:tavLst>
                                    </p:anim>
                                    <p:anim calcmode="lin" valueType="num">
                                      <p:cBhvr additive="base">
                                        <p:cTn id="64" dur="150" fill="hold"/>
                                        <p:tgtEl>
                                          <p:spTgt spid="17"/>
                                        </p:tgtEl>
                                        <p:attrNameLst>
                                          <p:attrName>ppt_y</p:attrName>
                                        </p:attrNameLst>
                                      </p:cBhvr>
                                      <p:tavLst>
                                        <p:tav tm="0">
                                          <p:val>
                                            <p:strVal val="0-#ppt_h/2"/>
                                          </p:val>
                                        </p:tav>
                                        <p:tav tm="100000">
                                          <p:val>
                                            <p:strVal val="#ppt_y"/>
                                          </p:val>
                                        </p:tav>
                                      </p:tavLst>
                                    </p:anim>
                                  </p:childTnLst>
                                </p:cTn>
                              </p:par>
                              <p:par>
                                <p:cTn id="65" presetID="53" presetClass="entr" presetSubtype="16" fill="hold" grpId="0" nodeType="withEffect">
                                  <p:stCondLst>
                                    <p:cond delay="85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P spid="16" grpId="0" animBg="1"/>
      <p:bldP spid="17"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0718" y="3129280"/>
            <a:ext cx="5679441" cy="3728720"/>
            <a:chOff x="2494956" y="1977519"/>
            <a:chExt cx="3763312" cy="3172332"/>
          </a:xfrm>
          <a:solidFill>
            <a:srgbClr val="284C88"/>
          </a:solidFill>
        </p:grpSpPr>
        <p:sp>
          <p:nvSpPr>
            <p:cNvPr id="3" name="Freeform 5"/>
            <p:cNvSpPr>
              <a:spLocks/>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4" name="Freeform 6"/>
            <p:cNvSpPr>
              <a:spLocks/>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5" name="Freeform 7"/>
            <p:cNvSpPr>
              <a:spLocks/>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6" name="Freeform 8"/>
            <p:cNvSpPr>
              <a:spLocks/>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grpSp>
      <p:grpSp>
        <p:nvGrpSpPr>
          <p:cNvPr id="7" name="组合 6"/>
          <p:cNvGrpSpPr/>
          <p:nvPr/>
        </p:nvGrpSpPr>
        <p:grpSpPr>
          <a:xfrm>
            <a:off x="2001520" y="3556000"/>
            <a:ext cx="812800" cy="812800"/>
            <a:chOff x="1661160" y="2430780"/>
            <a:chExt cx="609600" cy="609600"/>
          </a:xfrm>
        </p:grpSpPr>
        <p:sp>
          <p:nvSpPr>
            <p:cNvPr id="8" name="椭圆 7"/>
            <p:cNvSpPr/>
            <p:nvPr/>
          </p:nvSpPr>
          <p:spPr>
            <a:xfrm>
              <a:off x="1661160" y="2430780"/>
              <a:ext cx="609600" cy="609600"/>
            </a:xfrm>
            <a:prstGeom prst="ellipse">
              <a:avLst/>
            </a:prstGeom>
            <a:noFill/>
            <a:ln>
              <a:solidFill>
                <a:schemeClr val="accent1"/>
              </a:solid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9"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grpSp>
        <p:nvGrpSpPr>
          <p:cNvPr id="10" name="组合 9"/>
          <p:cNvGrpSpPr/>
          <p:nvPr/>
        </p:nvGrpSpPr>
        <p:grpSpPr>
          <a:xfrm>
            <a:off x="6512883" y="2062480"/>
            <a:ext cx="812800" cy="812800"/>
            <a:chOff x="5128260" y="2514600"/>
            <a:chExt cx="609600" cy="609600"/>
          </a:xfrm>
        </p:grpSpPr>
        <p:sp>
          <p:nvSpPr>
            <p:cNvPr id="11" name="椭圆 10"/>
            <p:cNvSpPr/>
            <p:nvPr/>
          </p:nvSpPr>
          <p:spPr>
            <a:xfrm>
              <a:off x="5128260" y="2514600"/>
              <a:ext cx="609600" cy="609600"/>
            </a:xfrm>
            <a:prstGeom prst="ellipse">
              <a:avLst/>
            </a:prstGeom>
            <a:noFill/>
            <a:ln>
              <a:solidFill>
                <a:schemeClr val="accent2"/>
              </a:solid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grpSp>
        <p:nvGrpSpPr>
          <p:cNvPr id="13" name="组合 12"/>
          <p:cNvGrpSpPr/>
          <p:nvPr/>
        </p:nvGrpSpPr>
        <p:grpSpPr>
          <a:xfrm>
            <a:off x="4797407" y="2073775"/>
            <a:ext cx="812800" cy="812800"/>
            <a:chOff x="3383280" y="1615440"/>
            <a:chExt cx="609600" cy="609600"/>
          </a:xfrm>
        </p:grpSpPr>
        <p:sp>
          <p:nvSpPr>
            <p:cNvPr id="14" name="椭圆 13"/>
            <p:cNvSpPr/>
            <p:nvPr/>
          </p:nvSpPr>
          <p:spPr>
            <a:xfrm>
              <a:off x="3383280" y="1615440"/>
              <a:ext cx="609600" cy="609600"/>
            </a:xfrm>
            <a:prstGeom prst="ellipse">
              <a:avLst/>
            </a:prstGeom>
            <a:noFill/>
            <a:ln>
              <a:solidFill>
                <a:schemeClr val="accent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grpSp>
        <p:nvGrpSpPr>
          <p:cNvPr id="16" name="组合 15"/>
          <p:cNvGrpSpPr/>
          <p:nvPr/>
        </p:nvGrpSpPr>
        <p:grpSpPr>
          <a:xfrm>
            <a:off x="9265920" y="3434080"/>
            <a:ext cx="812800" cy="812800"/>
            <a:chOff x="6865620" y="1615440"/>
            <a:chExt cx="609600" cy="609600"/>
          </a:xfrm>
        </p:grpSpPr>
        <p:sp>
          <p:nvSpPr>
            <p:cNvPr id="17" name="椭圆 16"/>
            <p:cNvSpPr/>
            <p:nvPr/>
          </p:nvSpPr>
          <p:spPr>
            <a:xfrm>
              <a:off x="6865620" y="1615440"/>
              <a:ext cx="609600" cy="609600"/>
            </a:xfrm>
            <a:prstGeom prst="ellipse">
              <a:avLst/>
            </a:prstGeom>
            <a:noFill/>
            <a:ln>
              <a:solidFill>
                <a:schemeClr val="accent1"/>
              </a:solid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zh-CN" altLang="en-US" sz="2400">
                <a:solidFill>
                  <a:schemeClr val="tx1">
                    <a:lumMod val="75000"/>
                    <a:lumOff val="25000"/>
                  </a:schemeClr>
                </a:solidFill>
                <a:latin typeface="+mn-ea"/>
              </a:endParaRPr>
            </a:p>
          </p:txBody>
        </p:sp>
      </p:grpSp>
      <p:grpSp>
        <p:nvGrpSpPr>
          <p:cNvPr id="19" name="组合 18"/>
          <p:cNvGrpSpPr/>
          <p:nvPr/>
        </p:nvGrpSpPr>
        <p:grpSpPr>
          <a:xfrm>
            <a:off x="1222140" y="4501938"/>
            <a:ext cx="2395147" cy="1608243"/>
            <a:chOff x="7784055" y="1622396"/>
            <a:chExt cx="1796360" cy="1206182"/>
          </a:xfrm>
        </p:grpSpPr>
        <p:sp>
          <p:nvSpPr>
            <p:cNvPr id="20" name="矩形 19"/>
            <p:cNvSpPr/>
            <p:nvPr/>
          </p:nvSpPr>
          <p:spPr>
            <a:xfrm>
              <a:off x="7924725" y="1622396"/>
              <a:ext cx="156079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a:solidFill>
                    <a:schemeClr val="accent1"/>
                  </a:solidFill>
                  <a:latin typeface="+mj-lt"/>
                </a:rPr>
                <a:t>2015</a:t>
              </a:r>
              <a:endParaRPr lang="zh-CN" altLang="en-US" sz="2400" dirty="0">
                <a:solidFill>
                  <a:schemeClr val="accent1"/>
                </a:solidFill>
                <a:latin typeface="+mj-lt"/>
              </a:endParaRPr>
            </a:p>
          </p:txBody>
        </p:sp>
        <p:sp>
          <p:nvSpPr>
            <p:cNvPr id="21" name="文本框 20"/>
            <p:cNvSpPr txBox="1"/>
            <p:nvPr/>
          </p:nvSpPr>
          <p:spPr bwMode="auto">
            <a:xfrm>
              <a:off x="7784055" y="2205330"/>
              <a:ext cx="179636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lumMod val="75000"/>
                      <a:lumOff val="25000"/>
                    </a:schemeClr>
                  </a:solidFill>
                  <a:latin typeface="+mn-ea"/>
                  <a:ea typeface="+mn-ea"/>
                </a:rPr>
                <a:t>在此录入上述图表的描述说明，在此录入上述图表的描述说明。</a:t>
              </a:r>
            </a:p>
          </p:txBody>
        </p:sp>
        <p:sp>
          <p:nvSpPr>
            <p:cNvPr id="22" name="文本框 21"/>
            <p:cNvSpPr txBox="1">
              <a:spLocks noChangeArrowheads="1"/>
            </p:cNvSpPr>
            <p:nvPr/>
          </p:nvSpPr>
          <p:spPr bwMode="auto">
            <a:xfrm>
              <a:off x="7924725" y="1910525"/>
              <a:ext cx="1560798"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lnSpc>
                  <a:spcPct val="100000"/>
                </a:lnSpc>
              </a:pPr>
              <a:r>
                <a:rPr lang="zh-CN" altLang="en-US" sz="2000" b="1" dirty="0">
                  <a:solidFill>
                    <a:schemeClr val="accent1"/>
                  </a:solidFill>
                  <a:latin typeface="+mn-ea"/>
                  <a:ea typeface="+mn-ea"/>
                </a:rPr>
                <a:t>添加标题</a:t>
              </a:r>
            </a:p>
          </p:txBody>
        </p:sp>
      </p:grpSp>
      <p:grpSp>
        <p:nvGrpSpPr>
          <p:cNvPr id="23" name="组合 22"/>
          <p:cNvGrpSpPr/>
          <p:nvPr/>
        </p:nvGrpSpPr>
        <p:grpSpPr>
          <a:xfrm>
            <a:off x="8433467" y="4368800"/>
            <a:ext cx="2466267" cy="1718342"/>
            <a:chOff x="7769888" y="1622396"/>
            <a:chExt cx="1849700" cy="1288756"/>
          </a:xfrm>
        </p:grpSpPr>
        <p:sp>
          <p:nvSpPr>
            <p:cNvPr id="24" name="矩形 23"/>
            <p:cNvSpPr/>
            <p:nvPr/>
          </p:nvSpPr>
          <p:spPr>
            <a:xfrm>
              <a:off x="7769889" y="1622396"/>
              <a:ext cx="184969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a:solidFill>
                    <a:schemeClr val="accent1"/>
                  </a:solidFill>
                  <a:latin typeface="+mj-lt"/>
                </a:rPr>
                <a:t>2018</a:t>
              </a:r>
              <a:endParaRPr lang="zh-CN" altLang="en-US" sz="2400" dirty="0">
                <a:solidFill>
                  <a:schemeClr val="accent1"/>
                </a:solidFill>
                <a:latin typeface="+mj-lt"/>
              </a:endParaRPr>
            </a:p>
          </p:txBody>
        </p:sp>
        <p:sp>
          <p:nvSpPr>
            <p:cNvPr id="25" name="文本框 24"/>
            <p:cNvSpPr txBox="1"/>
            <p:nvPr/>
          </p:nvSpPr>
          <p:spPr bwMode="auto">
            <a:xfrm>
              <a:off x="7769888" y="2287904"/>
              <a:ext cx="18497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lumMod val="75000"/>
                      <a:lumOff val="25000"/>
                    </a:schemeClr>
                  </a:solidFill>
                  <a:latin typeface="+mn-ea"/>
                  <a:ea typeface="+mn-ea"/>
                </a:rPr>
                <a:t>在此录入上述图表的描述说明，在此录入上述图表的描述说明。</a:t>
              </a:r>
            </a:p>
          </p:txBody>
        </p:sp>
        <p:sp>
          <p:nvSpPr>
            <p:cNvPr id="26" name="文本框 24"/>
            <p:cNvSpPr txBox="1">
              <a:spLocks noChangeArrowheads="1"/>
            </p:cNvSpPr>
            <p:nvPr/>
          </p:nvSpPr>
          <p:spPr bwMode="auto">
            <a:xfrm>
              <a:off x="7769888" y="1938916"/>
              <a:ext cx="18497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lnSpc>
                  <a:spcPct val="100000"/>
                </a:lnSpc>
              </a:pPr>
              <a:r>
                <a:rPr lang="zh-CN" altLang="en-US" sz="2000" b="1" dirty="0">
                  <a:solidFill>
                    <a:schemeClr val="accent1"/>
                  </a:solidFill>
                  <a:latin typeface="+mn-ea"/>
                  <a:ea typeface="+mn-ea"/>
                </a:rPr>
                <a:t>添加标题</a:t>
              </a:r>
            </a:p>
          </p:txBody>
        </p:sp>
      </p:grpSp>
      <p:grpSp>
        <p:nvGrpSpPr>
          <p:cNvPr id="27" name="组合 26"/>
          <p:cNvGrpSpPr/>
          <p:nvPr/>
        </p:nvGrpSpPr>
        <p:grpSpPr>
          <a:xfrm>
            <a:off x="2398464" y="1730937"/>
            <a:ext cx="2216848" cy="1574026"/>
            <a:chOff x="7465441" y="1607156"/>
            <a:chExt cx="1662636" cy="1180519"/>
          </a:xfrm>
        </p:grpSpPr>
        <p:sp>
          <p:nvSpPr>
            <p:cNvPr id="28" name="矩形 27"/>
            <p:cNvSpPr/>
            <p:nvPr/>
          </p:nvSpPr>
          <p:spPr>
            <a:xfrm>
              <a:off x="7465441" y="1607156"/>
              <a:ext cx="157239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a:solidFill>
                    <a:schemeClr val="accent2"/>
                  </a:solidFill>
                  <a:latin typeface="+mj-lt"/>
                </a:rPr>
                <a:t>2016</a:t>
              </a:r>
              <a:endParaRPr lang="zh-CN" altLang="en-US" sz="2400" dirty="0">
                <a:solidFill>
                  <a:schemeClr val="accent2"/>
                </a:solidFill>
                <a:latin typeface="+mj-lt"/>
              </a:endParaRPr>
            </a:p>
          </p:txBody>
        </p:sp>
        <p:sp>
          <p:nvSpPr>
            <p:cNvPr id="29" name="文本框 28"/>
            <p:cNvSpPr txBox="1"/>
            <p:nvPr/>
          </p:nvSpPr>
          <p:spPr bwMode="auto">
            <a:xfrm>
              <a:off x="7465444" y="2164428"/>
              <a:ext cx="166263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lumMod val="75000"/>
                      <a:lumOff val="25000"/>
                    </a:schemeClr>
                  </a:solidFill>
                  <a:latin typeface="+mn-ea"/>
                  <a:ea typeface="+mn-ea"/>
                </a:rPr>
                <a:t>在此录入上述图表的描述说明，在此录入上述图表的描述说明。</a:t>
              </a:r>
            </a:p>
          </p:txBody>
        </p:sp>
        <p:sp>
          <p:nvSpPr>
            <p:cNvPr id="30" name="文本框 24"/>
            <p:cNvSpPr txBox="1">
              <a:spLocks noChangeArrowheads="1"/>
            </p:cNvSpPr>
            <p:nvPr/>
          </p:nvSpPr>
          <p:spPr bwMode="auto">
            <a:xfrm>
              <a:off x="7465443" y="1888755"/>
              <a:ext cx="16626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lnSpc>
                  <a:spcPct val="100000"/>
                </a:lnSpc>
              </a:pPr>
              <a:r>
                <a:rPr lang="zh-CN" altLang="en-US" sz="2000" b="1" dirty="0">
                  <a:solidFill>
                    <a:schemeClr val="accent2"/>
                  </a:solidFill>
                  <a:latin typeface="+mn-ea"/>
                  <a:ea typeface="+mn-ea"/>
                </a:rPr>
                <a:t>添加标题</a:t>
              </a:r>
            </a:p>
          </p:txBody>
        </p:sp>
      </p:grpSp>
      <p:grpSp>
        <p:nvGrpSpPr>
          <p:cNvPr id="31" name="组合 30"/>
          <p:cNvGrpSpPr/>
          <p:nvPr/>
        </p:nvGrpSpPr>
        <p:grpSpPr>
          <a:xfrm>
            <a:off x="7628104" y="1616277"/>
            <a:ext cx="2224765" cy="1545810"/>
            <a:chOff x="6739091" y="1622396"/>
            <a:chExt cx="1668574" cy="1159357"/>
          </a:xfrm>
        </p:grpSpPr>
        <p:sp>
          <p:nvSpPr>
            <p:cNvPr id="32" name="矩形 31"/>
            <p:cNvSpPr/>
            <p:nvPr/>
          </p:nvSpPr>
          <p:spPr>
            <a:xfrm>
              <a:off x="6739091" y="1622396"/>
              <a:ext cx="166857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a:solidFill>
                    <a:schemeClr val="accent2"/>
                  </a:solidFill>
                  <a:latin typeface="+mj-lt"/>
                </a:rPr>
                <a:t>2017</a:t>
              </a:r>
              <a:endParaRPr lang="zh-CN" altLang="en-US" sz="2400" dirty="0">
                <a:solidFill>
                  <a:schemeClr val="accent2"/>
                </a:solidFill>
                <a:latin typeface="+mj-lt"/>
              </a:endParaRPr>
            </a:p>
          </p:txBody>
        </p:sp>
        <p:sp>
          <p:nvSpPr>
            <p:cNvPr id="33" name="文本框 32"/>
            <p:cNvSpPr txBox="1"/>
            <p:nvPr/>
          </p:nvSpPr>
          <p:spPr bwMode="auto">
            <a:xfrm>
              <a:off x="6739091" y="2158506"/>
              <a:ext cx="166857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lumMod val="75000"/>
                      <a:lumOff val="25000"/>
                    </a:schemeClr>
                  </a:solidFill>
                  <a:latin typeface="+mn-ea"/>
                  <a:ea typeface="+mn-ea"/>
                </a:rPr>
                <a:t>在此录入上述图表的描述说明，在此录入上述图表的描述说明。</a:t>
              </a:r>
            </a:p>
          </p:txBody>
        </p:sp>
        <p:sp>
          <p:nvSpPr>
            <p:cNvPr id="34" name="文本框 24"/>
            <p:cNvSpPr txBox="1">
              <a:spLocks noChangeArrowheads="1"/>
            </p:cNvSpPr>
            <p:nvPr/>
          </p:nvSpPr>
          <p:spPr bwMode="auto">
            <a:xfrm>
              <a:off x="6739092" y="1877869"/>
              <a:ext cx="166857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ctr">
                <a:lnSpc>
                  <a:spcPct val="100000"/>
                </a:lnSpc>
              </a:pPr>
              <a:r>
                <a:rPr lang="zh-CN" altLang="en-US" sz="2000" b="1" dirty="0">
                  <a:solidFill>
                    <a:schemeClr val="accent2"/>
                  </a:solidFill>
                  <a:latin typeface="+mn-ea"/>
                  <a:ea typeface="+mn-ea"/>
                </a:rPr>
                <a:t>添加标题</a:t>
              </a:r>
            </a:p>
          </p:txBody>
        </p:sp>
      </p:grpSp>
      <p:sp>
        <p:nvSpPr>
          <p:cNvPr id="35" name="椭圆 34"/>
          <p:cNvSpPr/>
          <p:nvPr/>
        </p:nvSpPr>
        <p:spPr>
          <a:xfrm>
            <a:off x="4460240" y="5173980"/>
            <a:ext cx="543560" cy="543560"/>
          </a:xfrm>
          <a:prstGeom prst="ellipse">
            <a:avLst/>
          </a:pr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36" name="椭圆 35"/>
          <p:cNvSpPr/>
          <p:nvPr/>
        </p:nvSpPr>
        <p:spPr>
          <a:xfrm>
            <a:off x="6631940" y="4323080"/>
            <a:ext cx="238760" cy="238760"/>
          </a:xfrm>
          <a:prstGeom prst="ellips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37" name="椭圆 36"/>
          <p:cNvSpPr/>
          <p:nvPr/>
        </p:nvSpPr>
        <p:spPr>
          <a:xfrm>
            <a:off x="5837909" y="3809576"/>
            <a:ext cx="447040" cy="447040"/>
          </a:xfrm>
          <a:prstGeom prst="ellips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38" name="椭圆 37"/>
          <p:cNvSpPr/>
          <p:nvPr/>
        </p:nvSpPr>
        <p:spPr>
          <a:xfrm>
            <a:off x="7152640" y="5110480"/>
            <a:ext cx="391160" cy="391160"/>
          </a:xfrm>
          <a:prstGeom prst="ellipse">
            <a:avLst/>
          </a:prstGeom>
          <a:solidFill>
            <a:schemeClr val="accent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39" name="椭圆 38"/>
          <p:cNvSpPr/>
          <p:nvPr/>
        </p:nvSpPr>
        <p:spPr>
          <a:xfrm>
            <a:off x="7863840" y="3497580"/>
            <a:ext cx="238760" cy="238760"/>
          </a:xfrm>
          <a:prstGeom prst="ellips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
        <p:nvSpPr>
          <p:cNvPr id="40" name="椭圆 39"/>
          <p:cNvSpPr/>
          <p:nvPr/>
        </p:nvSpPr>
        <p:spPr>
          <a:xfrm>
            <a:off x="4709725" y="3981872"/>
            <a:ext cx="305648" cy="305648"/>
          </a:xfrm>
          <a:prstGeom prst="ellips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latin typeface="+mn-ea"/>
            </a:endParaRPr>
          </a:p>
        </p:txBody>
      </p:sp>
    </p:spTree>
    <p:extLst>
      <p:ext uri="{BB962C8B-B14F-4D97-AF65-F5344CB8AC3E}">
        <p14:creationId xmlns:p14="http://schemas.microsoft.com/office/powerpoint/2010/main" val="327571023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14:presetBounceEnd="46000">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14:bounceEnd="46000">
                                          <p:cBhvr additive="base">
                                            <p:cTn id="10" dur="2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14:presetBounceEnd="46000">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14:bounceEnd="46000">
                                          <p:cBhvr additive="base">
                                            <p:cTn id="14" dur="2500" fill="hold"/>
                                            <p:tgtEl>
                                              <p:spTgt spid="40"/>
                                            </p:tgtEl>
                                            <p:attrNameLst>
                                              <p:attrName>ppt_x</p:attrName>
                                            </p:attrNameLst>
                                          </p:cBhvr>
                                          <p:tavLst>
                                            <p:tav tm="0">
                                              <p:val>
                                                <p:strVal val="#ppt_x"/>
                                              </p:val>
                                            </p:tav>
                                            <p:tav tm="100000">
                                              <p:val>
                                                <p:strVal val="#ppt_x"/>
                                              </p:val>
                                            </p:tav>
                                          </p:tavLst>
                                        </p:anim>
                                        <p:anim calcmode="lin" valueType="num" p14:bounceEnd="46000">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46000">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14:bounceEnd="46000">
                                          <p:cBhvr additive="base">
                                            <p:cTn id="18" dur="2500" fill="hold"/>
                                            <p:tgtEl>
                                              <p:spTgt spid="37"/>
                                            </p:tgtEl>
                                            <p:attrNameLst>
                                              <p:attrName>ppt_x</p:attrName>
                                            </p:attrNameLst>
                                          </p:cBhvr>
                                          <p:tavLst>
                                            <p:tav tm="0">
                                              <p:val>
                                                <p:strVal val="#ppt_x"/>
                                              </p:val>
                                            </p:tav>
                                            <p:tav tm="100000">
                                              <p:val>
                                                <p:strVal val="#ppt_x"/>
                                              </p:val>
                                            </p:tav>
                                          </p:tavLst>
                                        </p:anim>
                                        <p:anim calcmode="lin" valueType="num" p14:bounceEnd="46000">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46000">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14:bounceEnd="46000">
                                          <p:cBhvr additive="base">
                                            <p:cTn id="22" dur="2500" fill="hold"/>
                                            <p:tgtEl>
                                              <p:spTgt spid="36"/>
                                            </p:tgtEl>
                                            <p:attrNameLst>
                                              <p:attrName>ppt_x</p:attrName>
                                            </p:attrNameLst>
                                          </p:cBhvr>
                                          <p:tavLst>
                                            <p:tav tm="0">
                                              <p:val>
                                                <p:strVal val="#ppt_x"/>
                                              </p:val>
                                            </p:tav>
                                            <p:tav tm="100000">
                                              <p:val>
                                                <p:strVal val="#ppt_x"/>
                                              </p:val>
                                            </p:tav>
                                          </p:tavLst>
                                        </p:anim>
                                        <p:anim calcmode="lin" valueType="num" p14:bounceEnd="46000">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46000">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14:bounceEnd="46000">
                                          <p:cBhvr additive="base">
                                            <p:cTn id="26" dur="250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46000">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14:bounceEnd="46000">
                                          <p:cBhvr additive="base">
                                            <p:cTn id="30" dur="2500" fill="hold"/>
                                            <p:tgtEl>
                                              <p:spTgt spid="39"/>
                                            </p:tgtEl>
                                            <p:attrNameLst>
                                              <p:attrName>ppt_x</p:attrName>
                                            </p:attrNameLst>
                                          </p:cBhvr>
                                          <p:tavLst>
                                            <p:tav tm="0">
                                              <p:val>
                                                <p:strVal val="#ppt_x"/>
                                              </p:val>
                                            </p:tav>
                                            <p:tav tm="100000">
                                              <p:val>
                                                <p:strVal val="#ppt_x"/>
                                              </p:val>
                                            </p:tav>
                                          </p:tavLst>
                                        </p:anim>
                                        <p:anim calcmode="lin" valueType="num" p14:bounceEnd="46000">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500" fill="hold"/>
                                            <p:tgtEl>
                                              <p:spTgt spid="35"/>
                                            </p:tgtEl>
                                            <p:attrNameLst>
                                              <p:attrName>ppt_x</p:attrName>
                                            </p:attrNameLst>
                                          </p:cBhvr>
                                          <p:tavLst>
                                            <p:tav tm="0">
                                              <p:val>
                                                <p:strVal val="#ppt_x"/>
                                              </p:val>
                                            </p:tav>
                                            <p:tav tm="100000">
                                              <p:val>
                                                <p:strVal val="#ppt_x"/>
                                              </p:val>
                                            </p:tav>
                                          </p:tavLst>
                                        </p:anim>
                                        <p:anim calcmode="lin" valueType="num">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2500" fill="hold"/>
                                            <p:tgtEl>
                                              <p:spTgt spid="40"/>
                                            </p:tgtEl>
                                            <p:attrNameLst>
                                              <p:attrName>ppt_x</p:attrName>
                                            </p:attrNameLst>
                                          </p:cBhvr>
                                          <p:tavLst>
                                            <p:tav tm="0">
                                              <p:val>
                                                <p:strVal val="#ppt_x"/>
                                              </p:val>
                                            </p:tav>
                                            <p:tav tm="100000">
                                              <p:val>
                                                <p:strVal val="#ppt_x"/>
                                              </p:val>
                                            </p:tav>
                                          </p:tavLst>
                                        </p:anim>
                                        <p:anim calcmode="lin" valueType="num">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0" fill="hold"/>
                                            <p:tgtEl>
                                              <p:spTgt spid="37"/>
                                            </p:tgtEl>
                                            <p:attrNameLst>
                                              <p:attrName>ppt_x</p:attrName>
                                            </p:attrNameLst>
                                          </p:cBhvr>
                                          <p:tavLst>
                                            <p:tav tm="0">
                                              <p:val>
                                                <p:strVal val="#ppt_x"/>
                                              </p:val>
                                            </p:tav>
                                            <p:tav tm="100000">
                                              <p:val>
                                                <p:strVal val="#ppt_x"/>
                                              </p:val>
                                            </p:tav>
                                          </p:tavLst>
                                        </p:anim>
                                        <p:anim calcmode="lin" valueType="num">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0" fill="hold"/>
                                            <p:tgtEl>
                                              <p:spTgt spid="36"/>
                                            </p:tgtEl>
                                            <p:attrNameLst>
                                              <p:attrName>ppt_x</p:attrName>
                                            </p:attrNameLst>
                                          </p:cBhvr>
                                          <p:tavLst>
                                            <p:tav tm="0">
                                              <p:val>
                                                <p:strVal val="#ppt_x"/>
                                              </p:val>
                                            </p:tav>
                                            <p:tav tm="100000">
                                              <p:val>
                                                <p:strVal val="#ppt_x"/>
                                              </p:val>
                                            </p:tav>
                                          </p:tavLst>
                                        </p:anim>
                                        <p:anim calcmode="lin" valueType="num">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2500" fill="hold"/>
                                            <p:tgtEl>
                                              <p:spTgt spid="38"/>
                                            </p:tgtEl>
                                            <p:attrNameLst>
                                              <p:attrName>ppt_x</p:attrName>
                                            </p:attrNameLst>
                                          </p:cBhvr>
                                          <p:tavLst>
                                            <p:tav tm="0">
                                              <p:val>
                                                <p:strVal val="#ppt_x"/>
                                              </p:val>
                                            </p:tav>
                                            <p:tav tm="100000">
                                              <p:val>
                                                <p:strVal val="#ppt_x"/>
                                              </p:val>
                                            </p:tav>
                                          </p:tavLst>
                                        </p:anim>
                                        <p:anim calcmode="lin" valueType="num">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2500" fill="hold"/>
                                            <p:tgtEl>
                                              <p:spTgt spid="39"/>
                                            </p:tgtEl>
                                            <p:attrNameLst>
                                              <p:attrName>ppt_x</p:attrName>
                                            </p:attrNameLst>
                                          </p:cBhvr>
                                          <p:tavLst>
                                            <p:tav tm="0">
                                              <p:val>
                                                <p:strVal val="#ppt_x"/>
                                              </p:val>
                                            </p:tav>
                                            <p:tav tm="100000">
                                              <p:val>
                                                <p:strVal val="#ppt_x"/>
                                              </p:val>
                                            </p:tav>
                                          </p:tavLst>
                                        </p:anim>
                                        <p:anim calcmode="lin" valueType="num">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descr="图片包含 人员, 室内, 餐桌&#10;&#10;已生成极高可信度的说明"/>
          <p:cNvPicPr>
            <a:picLocks noGrp="1" noChangeAspect="1"/>
          </p:cNvPicPr>
          <p:nvPr>
            <p:ph type="pic" sz="quarter" idx="11"/>
          </p:nvPr>
        </p:nvPicPr>
        <p:blipFill>
          <a:blip r:embed="rId10" cstate="screen">
            <a:extLst>
              <a:ext uri="{28A0092B-C50C-407E-A947-70E740481C1C}">
                <a14:useLocalDpi xmlns:a14="http://schemas.microsoft.com/office/drawing/2010/main" val="0"/>
              </a:ext>
            </a:extLst>
          </a:blip>
          <a:srcRect t="27679" b="27679"/>
          <a:stretch>
            <a:fillRect/>
          </a:stretch>
        </p:blipFill>
        <p:spPr/>
      </p:pic>
      <p:grpSp>
        <p:nvGrpSpPr>
          <p:cNvPr id="3" name="PA_组合 9"/>
          <p:cNvGrpSpPr>
            <a:grpSpLocks/>
          </p:cNvGrpSpPr>
          <p:nvPr>
            <p:custDataLst>
              <p:tags r:id="rId1"/>
            </p:custDataLst>
          </p:nvPr>
        </p:nvGrpSpPr>
        <p:grpSpPr bwMode="auto">
          <a:xfrm>
            <a:off x="-9913" y="1511511"/>
            <a:ext cx="2910096" cy="2842374"/>
            <a:chOff x="-7985" y="901147"/>
            <a:chExt cx="2182716" cy="2131459"/>
          </a:xfrm>
        </p:grpSpPr>
        <p:grpSp>
          <p:nvGrpSpPr>
            <p:cNvPr id="4" name="Group 41"/>
            <p:cNvGrpSpPr/>
            <p:nvPr/>
          </p:nvGrpSpPr>
          <p:grpSpPr>
            <a:xfrm>
              <a:off x="-7985" y="901147"/>
              <a:ext cx="2012646" cy="2131459"/>
              <a:chOff x="3189432" y="1419609"/>
              <a:chExt cx="2765136" cy="2131459"/>
            </a:xfrm>
            <a:solidFill>
              <a:schemeClr val="tx2">
                <a:lumMod val="60000"/>
                <a:lumOff val="40000"/>
              </a:schemeClr>
            </a:solidFill>
          </p:grpSpPr>
          <p:sp>
            <p:nvSpPr>
              <p:cNvPr id="6" name="Rectangle 12"/>
              <p:cNvSpPr/>
              <p:nvPr/>
            </p:nvSpPr>
            <p:spPr>
              <a:xfrm>
                <a:off x="3189432" y="1419609"/>
                <a:ext cx="2765136" cy="2131459"/>
              </a:xfrm>
              <a:prstGeom prst="rect">
                <a:avLst/>
              </a:prstGeom>
              <a:solidFill>
                <a:schemeClr val="accent1"/>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198" rtl="0" eaLnBrk="1" fontAlgn="auto" latinLnBrk="0" hangingPunct="1">
                  <a:lnSpc>
                    <a:spcPct val="150000"/>
                  </a:lnSpc>
                  <a:spcBef>
                    <a:spcPts val="0"/>
                  </a:spcBef>
                  <a:spcAft>
                    <a:spcPts val="0"/>
                  </a:spcAft>
                  <a:buClrTx/>
                  <a:buSzTx/>
                  <a:buFontTx/>
                  <a:buNone/>
                  <a:tabLst/>
                  <a:defRPr/>
                </a:pPr>
                <a:endParaRPr kumimoji="0" lang="en-US" sz="1707"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sp>
            <p:nvSpPr>
              <p:cNvPr id="7" name="TextBox 13"/>
              <p:cNvSpPr txBox="1"/>
              <p:nvPr/>
            </p:nvSpPr>
            <p:spPr>
              <a:xfrm>
                <a:off x="3477469" y="2308212"/>
                <a:ext cx="2189068" cy="787308"/>
              </a:xfrm>
              <a:prstGeom prst="rect">
                <a:avLst/>
              </a:prstGeom>
              <a:noFill/>
            </p:spPr>
            <p:txBody>
              <a:bodyPr lIns="0" tIns="0" rIns="0" bIns="0">
                <a:spAutoFit/>
              </a:bodyPr>
              <a:lstStyle/>
              <a:p>
                <a:pPr marL="0" marR="0" lvl="0" indent="0" algn="just" defTabSz="1375198" rtl="0" eaLnBrk="1" fontAlgn="auto" latinLnBrk="0" hangingPunct="1">
                  <a:lnSpc>
                    <a:spcPct val="150000"/>
                  </a:lnSpc>
                  <a:spcBef>
                    <a:spcPts val="0"/>
                  </a:spcBef>
                  <a:spcAft>
                    <a:spcPts val="0"/>
                  </a:spcAft>
                  <a:buClrTx/>
                  <a:buSzTx/>
                  <a:buFontTx/>
                  <a:buNone/>
                  <a:tabLst/>
                  <a:defRPr/>
                </a:pPr>
                <a:r>
                  <a:rPr kumimoji="0" lang="zh-CN" altLang="en-US" sz="758" b="0" i="0" u="none" strike="noStrike" kern="1200" cap="none" spc="0" normalizeH="0" baseline="0" noProof="0" dirty="0">
                    <a:ln>
                      <a:noFill/>
                    </a:ln>
                    <a:solidFill>
                      <a:schemeClr val="bg1"/>
                    </a:solidFill>
                    <a:effectLst/>
                    <a:uLnTx/>
                    <a:uFillTx/>
                    <a:latin typeface="+mn-ea"/>
                    <a:cs typeface="+mn-cs"/>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kumimoji="0" lang="en-US" altLang="zh-CN" sz="758"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sp>
            <p:nvSpPr>
              <p:cNvPr id="8" name="TextBox 14"/>
              <p:cNvSpPr txBox="1"/>
              <p:nvPr/>
            </p:nvSpPr>
            <p:spPr>
              <a:xfrm>
                <a:off x="3476627" y="2022750"/>
                <a:ext cx="2190747" cy="218777"/>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rPr>
                  <a:t>复制你的内容到此</a:t>
                </a:r>
                <a:endParaRPr kumimoji="0" lang="en-US" altLang="zh-CN"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grpSp>
        <p:sp>
          <p:nvSpPr>
            <p:cNvPr id="5" name="Isosceles Triangle 11"/>
            <p:cNvSpPr/>
            <p:nvPr/>
          </p:nvSpPr>
          <p:spPr>
            <a:xfrm rot="5400000">
              <a:off x="1846183" y="1869250"/>
              <a:ext cx="461843" cy="1952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198" rtl="0" eaLnBrk="1" fontAlgn="auto" latinLnBrk="0" hangingPunct="1">
                <a:lnSpc>
                  <a:spcPct val="150000"/>
                </a:lnSpc>
                <a:spcBef>
                  <a:spcPts val="0"/>
                </a:spcBef>
                <a:spcAft>
                  <a:spcPts val="0"/>
                </a:spcAft>
                <a:buClrTx/>
                <a:buSzTx/>
                <a:buFontTx/>
                <a:buNone/>
                <a:tabLst/>
                <a:defRPr/>
              </a:pPr>
              <a:endParaRPr kumimoji="0" lang="en-US" sz="1707"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grpSp>
      <p:sp>
        <p:nvSpPr>
          <p:cNvPr id="9" name="PA_文本框 15"/>
          <p:cNvSpPr txBox="1"/>
          <p:nvPr>
            <p:custDataLst>
              <p:tags r:id="rId2"/>
            </p:custDataLst>
          </p:nvPr>
        </p:nvSpPr>
        <p:spPr>
          <a:xfrm>
            <a:off x="1035606" y="5295696"/>
            <a:ext cx="10120789" cy="699935"/>
          </a:xfrm>
          <a:prstGeom prst="rect">
            <a:avLst/>
          </a:prstGeom>
          <a:noFill/>
        </p:spPr>
        <p:txBody>
          <a:bodyPr lIns="0" tIns="0" rIns="0" bIns="0">
            <a:spAutoFit/>
          </a:bodyPr>
          <a:lstStyle/>
          <a:p>
            <a:pPr marL="0" marR="0" lvl="0" indent="0" algn="just" defTabSz="1375198" rtl="0" eaLnBrk="1" fontAlgn="auto" latinLnBrk="0" hangingPunct="1">
              <a:lnSpc>
                <a:spcPct val="150000"/>
              </a:lnSpc>
              <a:spcBef>
                <a:spcPts val="0"/>
              </a:spcBef>
              <a:spcAft>
                <a:spcPts val="0"/>
              </a:spcAft>
              <a:buClrTx/>
              <a:buSzTx/>
              <a:buFontTx/>
              <a:buNone/>
              <a:tabLst/>
              <a:defRPr/>
            </a:pPr>
            <a:r>
              <a:rPr kumimoji="0" lang="zh-CN" altLang="en-US" sz="758"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kumimoji="0" lang="en-US" altLang="zh-CN" sz="758"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cxnSp>
        <p:nvCxnSpPr>
          <p:cNvPr id="10" name="PA_直接连接符 20"/>
          <p:cNvCxnSpPr/>
          <p:nvPr>
            <p:custDataLst>
              <p:tags r:id="rId3"/>
            </p:custDataLst>
          </p:nvPr>
        </p:nvCxnSpPr>
        <p:spPr>
          <a:xfrm>
            <a:off x="1044073" y="5117914"/>
            <a:ext cx="10103857"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 name="PA_圆角矩形 31"/>
          <p:cNvSpPr/>
          <p:nvPr>
            <p:custDataLst>
              <p:tags r:id="rId4"/>
            </p:custDataLst>
          </p:nvPr>
        </p:nvSpPr>
        <p:spPr>
          <a:xfrm>
            <a:off x="4004963" y="3896733"/>
            <a:ext cx="914300" cy="914300"/>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198" rtl="0" eaLnBrk="1" fontAlgn="auto" latinLnBrk="0" hangingPunct="1">
              <a:lnSpc>
                <a:spcPct val="15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rPr>
              <a:t>文字</a:t>
            </a:r>
            <a:endParaRPr kumimoji="0" lang="en-US"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sp>
        <p:nvSpPr>
          <p:cNvPr id="12" name="PA_圆角矩形 32"/>
          <p:cNvSpPr/>
          <p:nvPr>
            <p:custDataLst>
              <p:tags r:id="rId5"/>
            </p:custDataLst>
          </p:nvPr>
        </p:nvSpPr>
        <p:spPr>
          <a:xfrm>
            <a:off x="5113975" y="3896733"/>
            <a:ext cx="914300" cy="914300"/>
          </a:xfrm>
          <a:prstGeom prst="roundRect">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121906" anchor="ctr"/>
          <a:lstStyle/>
          <a:p>
            <a:pPr marL="0" marR="0" lvl="0" indent="0" algn="ctr" defTabSz="1375198" rtl="0" eaLnBrk="1" fontAlgn="auto" latinLnBrk="0" hangingPunct="1">
              <a:lnSpc>
                <a:spcPct val="15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rPr>
              <a:t>文字</a:t>
            </a:r>
            <a:endParaRPr kumimoji="0" lang="en-US" altLang="zh-CN"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sp>
        <p:nvSpPr>
          <p:cNvPr id="13" name="PA_圆角矩形 33"/>
          <p:cNvSpPr/>
          <p:nvPr>
            <p:custDataLst>
              <p:tags r:id="rId6"/>
            </p:custDataLst>
          </p:nvPr>
        </p:nvSpPr>
        <p:spPr>
          <a:xfrm>
            <a:off x="6222986" y="3896733"/>
            <a:ext cx="914300" cy="914300"/>
          </a:xfrm>
          <a:prstGeom prst="roundRect">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198" rtl="0" eaLnBrk="1" fontAlgn="auto" latinLnBrk="0" hangingPunct="1">
              <a:lnSpc>
                <a:spcPct val="15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rPr>
              <a:t>文字</a:t>
            </a:r>
            <a:endParaRPr kumimoji="0" lang="en-US" altLang="zh-CN"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sp>
        <p:nvSpPr>
          <p:cNvPr id="14" name="PA_圆角矩形 34"/>
          <p:cNvSpPr/>
          <p:nvPr>
            <p:custDataLst>
              <p:tags r:id="rId7"/>
            </p:custDataLst>
          </p:nvPr>
        </p:nvSpPr>
        <p:spPr>
          <a:xfrm>
            <a:off x="7329883" y="3896733"/>
            <a:ext cx="916416" cy="914300"/>
          </a:xfrm>
          <a:prstGeom prst="roundRect">
            <a:avLst/>
          </a:pr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53" tIns="0" rIns="0" anchor="ctr"/>
          <a:lstStyle/>
          <a:p>
            <a:pPr marL="0" marR="0" lvl="0" indent="0" algn="ctr" defTabSz="1375198" rtl="0" eaLnBrk="1" fontAlgn="auto" latinLnBrk="0" hangingPunct="1">
              <a:lnSpc>
                <a:spcPct val="15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rPr>
              <a:t>文字</a:t>
            </a:r>
            <a:endParaRPr kumimoji="0" lang="en-US" altLang="zh-CN" sz="1896" b="0" i="0" u="none" strike="noStrike" kern="1200" cap="none" spc="0" normalizeH="0" baseline="0" noProof="0" dirty="0">
              <a:ln>
                <a:noFill/>
              </a:ln>
              <a:solidFill>
                <a:schemeClr val="bg1"/>
              </a:solidFill>
              <a:effectLst/>
              <a:uLnTx/>
              <a:uFillTx/>
              <a:latin typeface="+mn-ea"/>
              <a:cs typeface="+mn-cs"/>
              <a:sym typeface="Arial" panose="020B0604020202020204" pitchFamily="34" charset="0"/>
            </a:endParaRPr>
          </a:p>
        </p:txBody>
      </p:sp>
    </p:spTree>
    <p:extLst>
      <p:ext uri="{BB962C8B-B14F-4D97-AF65-F5344CB8AC3E}">
        <p14:creationId xmlns:p14="http://schemas.microsoft.com/office/powerpoint/2010/main" val="255780017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2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18" presetClass="entr" presetSubtype="3" fill="hold" nodeType="with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strips(upRight)">
                                      <p:cBhvr>
                                        <p:cTn id="27" dur="500"/>
                                        <p:tgtEl>
                                          <p:spTgt spid="10"/>
                                        </p:tgtEl>
                                      </p:cBhvr>
                                    </p:animEffect>
                                  </p:childTnLst>
                                </p:cTn>
                              </p:par>
                              <p:par>
                                <p:cTn id="28" presetID="10" presetClass="entr" presetSubtype="0" fill="hold" grpId="0" nodeType="withEffect">
                                  <p:stCondLst>
                                    <p:cond delay="3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5"/>
          <p:cNvSpPr/>
          <p:nvPr/>
        </p:nvSpPr>
        <p:spPr>
          <a:xfrm>
            <a:off x="5507936" y="4256828"/>
            <a:ext cx="64289" cy="2651972"/>
          </a:xfrm>
          <a:prstGeom prst="rect">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3" name="Rectangle 77"/>
          <p:cNvSpPr/>
          <p:nvPr/>
        </p:nvSpPr>
        <p:spPr>
          <a:xfrm>
            <a:off x="6913432" y="3144158"/>
            <a:ext cx="64289" cy="3764642"/>
          </a:xfrm>
          <a:prstGeom prst="rect">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4" name="Rectangle 78"/>
          <p:cNvSpPr/>
          <p:nvPr/>
        </p:nvSpPr>
        <p:spPr>
          <a:xfrm>
            <a:off x="7802318" y="4878503"/>
            <a:ext cx="64289" cy="2030296"/>
          </a:xfrm>
          <a:prstGeom prst="rect">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5" name="Rectangle 82"/>
          <p:cNvSpPr/>
          <p:nvPr/>
        </p:nvSpPr>
        <p:spPr>
          <a:xfrm>
            <a:off x="4159205" y="4878503"/>
            <a:ext cx="64289" cy="2030296"/>
          </a:xfrm>
          <a:prstGeom prst="rect">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6" name="Rectangle 86"/>
          <p:cNvSpPr/>
          <p:nvPr/>
        </p:nvSpPr>
        <p:spPr>
          <a:xfrm>
            <a:off x="8820585" y="5435483"/>
            <a:ext cx="64289" cy="1473316"/>
          </a:xfrm>
          <a:prstGeom prst="rect">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grpSp>
        <p:nvGrpSpPr>
          <p:cNvPr id="7" name="Group 72"/>
          <p:cNvGrpSpPr/>
          <p:nvPr/>
        </p:nvGrpSpPr>
        <p:grpSpPr>
          <a:xfrm>
            <a:off x="3850689" y="1370298"/>
            <a:ext cx="2178938" cy="779517"/>
            <a:chOff x="5603652" y="1645537"/>
            <a:chExt cx="1947726" cy="554352"/>
          </a:xfrm>
        </p:grpSpPr>
        <p:sp>
          <p:nvSpPr>
            <p:cNvPr id="8" name="Text Placeholder 3"/>
            <p:cNvSpPr txBox="1">
              <a:spLocks/>
            </p:cNvSpPr>
            <p:nvPr/>
          </p:nvSpPr>
          <p:spPr>
            <a:xfrm>
              <a:off x="6267494" y="1645537"/>
              <a:ext cx="1283884" cy="175100"/>
            </a:xfrm>
            <a:prstGeom prst="rect">
              <a:avLst/>
            </a:prstGeom>
          </p:spPr>
          <p:txBody>
            <a:bodyPr wrap="none" lIns="0" tIns="0" rIns="0" bIns="0" anchor="ctr" anchorCtr="0">
              <a:spAutoFit/>
            </a:bodyPr>
            <a:lstStyle>
              <a:defPPr>
                <a:defRPr lang="zh-CN"/>
              </a:defPPr>
              <a:lvl1pPr indent="0" algn="r" defTabSz="1285829" fontAlgn="auto">
                <a:spcBef>
                  <a:spcPct val="20000"/>
                </a:spcBef>
                <a:spcAft>
                  <a:spcPts val="0"/>
                </a:spcAft>
                <a:buNone/>
                <a:defRPr sz="1600" b="1" baseline="0">
                  <a:solidFill>
                    <a:srgbClr val="2F5193"/>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solidFill>
                    <a:schemeClr val="accent3"/>
                  </a:solidFill>
                  <a:latin typeface="+mn-ea"/>
                  <a:ea typeface="+mn-ea"/>
                  <a:sym typeface="Arial" panose="020B0604020202020204" pitchFamily="34" charset="0"/>
                </a:rPr>
                <a:t>请替换文字内容</a:t>
              </a:r>
              <a:endParaRPr lang="en-US" dirty="0">
                <a:solidFill>
                  <a:schemeClr val="accent3"/>
                </a:solidFill>
                <a:latin typeface="+mn-ea"/>
                <a:ea typeface="+mn-ea"/>
                <a:sym typeface="Arial" panose="020B0604020202020204" pitchFamily="34" charset="0"/>
              </a:endParaRPr>
            </a:p>
          </p:txBody>
        </p:sp>
        <p:sp>
          <p:nvSpPr>
            <p:cNvPr id="9" name="Text Placeholder 3"/>
            <p:cNvSpPr txBox="1">
              <a:spLocks/>
            </p:cNvSpPr>
            <p:nvPr/>
          </p:nvSpPr>
          <p:spPr>
            <a:xfrm>
              <a:off x="5603652" y="1875453"/>
              <a:ext cx="1947726" cy="324436"/>
            </a:xfrm>
            <a:prstGeom prst="rect">
              <a:avLst/>
            </a:prstGeom>
          </p:spPr>
          <p:txBody>
            <a:bodyPr wrap="square" lIns="0" tIns="0" rIns="0" bIns="0" anchor="ctr" anchorCtr="0">
              <a:spAutoFit/>
            </a:bodyPr>
            <a:lstStyle>
              <a:defPPr>
                <a:defRPr lang="zh-CN"/>
              </a:defPPr>
              <a:lvl1pPr indent="0" algn="r">
                <a:lnSpc>
                  <a:spcPct val="150000"/>
                </a:lnSpc>
                <a:buNone/>
                <a:defRPr sz="1050" baseline="0">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solidFill>
                    <a:schemeClr val="tx1">
                      <a:lumMod val="75000"/>
                      <a:lumOff val="25000"/>
                    </a:schemeClr>
                  </a:solidFill>
                  <a:latin typeface="+mn-ea"/>
                  <a:ea typeface="+mn-ea"/>
                  <a:sym typeface="Arial" panose="020B0604020202020204" pitchFamily="34" charset="0"/>
                </a:rPr>
                <a:t>请替换文字内容，修改文字内容，也可以直接复制你的内容到此。</a:t>
              </a:r>
              <a:endParaRPr lang="en-US" altLang="zh-CN" dirty="0">
                <a:solidFill>
                  <a:schemeClr val="tx1">
                    <a:lumMod val="75000"/>
                    <a:lumOff val="25000"/>
                  </a:schemeClr>
                </a:solidFill>
                <a:latin typeface="+mn-ea"/>
                <a:ea typeface="+mn-ea"/>
                <a:sym typeface="Arial" panose="020B0604020202020204" pitchFamily="34" charset="0"/>
              </a:endParaRPr>
            </a:p>
          </p:txBody>
        </p:sp>
      </p:grpSp>
      <p:grpSp>
        <p:nvGrpSpPr>
          <p:cNvPr id="10" name="Group 72"/>
          <p:cNvGrpSpPr/>
          <p:nvPr/>
        </p:nvGrpSpPr>
        <p:grpSpPr>
          <a:xfrm>
            <a:off x="2311531" y="2544675"/>
            <a:ext cx="2178938" cy="735979"/>
            <a:chOff x="5603652" y="1676500"/>
            <a:chExt cx="1947726" cy="523390"/>
          </a:xfrm>
        </p:grpSpPr>
        <p:sp>
          <p:nvSpPr>
            <p:cNvPr id="11" name="Text Placeholder 3"/>
            <p:cNvSpPr txBox="1">
              <a:spLocks/>
            </p:cNvSpPr>
            <p:nvPr/>
          </p:nvSpPr>
          <p:spPr>
            <a:xfrm>
              <a:off x="6267494" y="1676500"/>
              <a:ext cx="1283884" cy="175100"/>
            </a:xfrm>
            <a:prstGeom prst="rect">
              <a:avLst/>
            </a:prstGeom>
          </p:spPr>
          <p:txBody>
            <a:bodyPr wrap="none" lIns="0" tIns="0" rIns="0" bIns="0" anchor="ctr" anchorCtr="0">
              <a:spAutoFit/>
            </a:bodyPr>
            <a:lstStyle>
              <a:defPPr>
                <a:defRPr lang="zh-CN"/>
              </a:defPPr>
              <a:lvl1pPr indent="0" algn="r" defTabSz="1285829" fontAlgn="auto">
                <a:spcBef>
                  <a:spcPct val="20000"/>
                </a:spcBef>
                <a:spcAft>
                  <a:spcPts val="0"/>
                </a:spcAft>
                <a:buNone/>
                <a:defRPr sz="1600" b="1" baseline="0">
                  <a:solidFill>
                    <a:srgbClr val="2F5193"/>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solidFill>
                    <a:schemeClr val="accent2"/>
                  </a:solidFill>
                  <a:latin typeface="+mn-ea"/>
                  <a:ea typeface="+mn-ea"/>
                  <a:sym typeface="Arial" panose="020B0604020202020204" pitchFamily="34" charset="0"/>
                </a:rPr>
                <a:t>请替换文字内容</a:t>
              </a:r>
              <a:endParaRPr lang="en-US" dirty="0">
                <a:solidFill>
                  <a:schemeClr val="accent2"/>
                </a:solidFill>
                <a:latin typeface="+mn-ea"/>
                <a:ea typeface="+mn-ea"/>
                <a:sym typeface="Arial" panose="020B0604020202020204" pitchFamily="34" charset="0"/>
              </a:endParaRPr>
            </a:p>
          </p:txBody>
        </p:sp>
        <p:sp>
          <p:nvSpPr>
            <p:cNvPr id="12" name="Text Placeholder 3"/>
            <p:cNvSpPr txBox="1">
              <a:spLocks/>
            </p:cNvSpPr>
            <p:nvPr/>
          </p:nvSpPr>
          <p:spPr>
            <a:xfrm>
              <a:off x="5603652" y="1875454"/>
              <a:ext cx="1947726" cy="324436"/>
            </a:xfrm>
            <a:prstGeom prst="rect">
              <a:avLst/>
            </a:prstGeom>
          </p:spPr>
          <p:txBody>
            <a:bodyPr wrap="square" lIns="0" tIns="0" rIns="0" bIns="0" anchor="ctr" anchorCtr="0">
              <a:spAutoFit/>
            </a:bodyPr>
            <a:lstStyle>
              <a:defPPr>
                <a:defRPr lang="zh-CN"/>
              </a:defPPr>
              <a:lvl1pPr indent="0" algn="r">
                <a:lnSpc>
                  <a:spcPct val="150000"/>
                </a:lnSpc>
                <a:buNone/>
                <a:defRPr sz="1050" baseline="0">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solidFill>
                    <a:schemeClr val="tx1">
                      <a:lumMod val="75000"/>
                      <a:lumOff val="25000"/>
                    </a:schemeClr>
                  </a:solidFill>
                  <a:latin typeface="+mn-ea"/>
                  <a:ea typeface="+mn-ea"/>
                  <a:sym typeface="Arial" panose="020B0604020202020204" pitchFamily="34" charset="0"/>
                </a:rPr>
                <a:t>请替换文字内容，修改文字内容，也可以直接复制你的内容到此。</a:t>
              </a:r>
              <a:endParaRPr lang="en-US" altLang="zh-CN" dirty="0">
                <a:solidFill>
                  <a:schemeClr val="tx1">
                    <a:lumMod val="75000"/>
                    <a:lumOff val="25000"/>
                  </a:schemeClr>
                </a:solidFill>
                <a:latin typeface="+mn-ea"/>
                <a:ea typeface="+mn-ea"/>
                <a:sym typeface="Arial" panose="020B0604020202020204" pitchFamily="34" charset="0"/>
              </a:endParaRPr>
            </a:p>
          </p:txBody>
        </p:sp>
      </p:grpSp>
      <p:grpSp>
        <p:nvGrpSpPr>
          <p:cNvPr id="13" name="Group 72"/>
          <p:cNvGrpSpPr/>
          <p:nvPr/>
        </p:nvGrpSpPr>
        <p:grpSpPr>
          <a:xfrm>
            <a:off x="1557097" y="4811549"/>
            <a:ext cx="2178939" cy="765008"/>
            <a:chOff x="5603652" y="1655858"/>
            <a:chExt cx="1947727" cy="544034"/>
          </a:xfrm>
        </p:grpSpPr>
        <p:sp>
          <p:nvSpPr>
            <p:cNvPr id="14" name="Text Placeholder 3"/>
            <p:cNvSpPr txBox="1">
              <a:spLocks/>
            </p:cNvSpPr>
            <p:nvPr/>
          </p:nvSpPr>
          <p:spPr>
            <a:xfrm>
              <a:off x="6267495" y="1655858"/>
              <a:ext cx="1283884" cy="17510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fontAlgn="auto">
                <a:spcBef>
                  <a:spcPct val="20000"/>
                </a:spcBef>
                <a:spcAft>
                  <a:spcPts val="0"/>
                </a:spcAft>
                <a:defRPr/>
              </a:pPr>
              <a:r>
                <a:rPr lang="zh-CN" altLang="en-US" sz="1600" b="1" dirty="0">
                  <a:solidFill>
                    <a:schemeClr val="accent1"/>
                  </a:solidFill>
                  <a:latin typeface="+mn-ea"/>
                  <a:cs typeface="+mn-ea"/>
                  <a:sym typeface="Arial" panose="020B0604020202020204" pitchFamily="34" charset="0"/>
                </a:rPr>
                <a:t>请替换文字内容</a:t>
              </a:r>
              <a:endParaRPr lang="en-US" sz="1600" b="1" dirty="0">
                <a:solidFill>
                  <a:schemeClr val="accent1"/>
                </a:solidFill>
                <a:latin typeface="+mn-ea"/>
                <a:cs typeface="+mn-ea"/>
                <a:sym typeface="Arial" panose="020B0604020202020204" pitchFamily="34" charset="0"/>
              </a:endParaRPr>
            </a:p>
          </p:txBody>
        </p:sp>
        <p:sp>
          <p:nvSpPr>
            <p:cNvPr id="15" name="Text Placeholder 3"/>
            <p:cNvSpPr txBox="1">
              <a:spLocks/>
            </p:cNvSpPr>
            <p:nvPr/>
          </p:nvSpPr>
          <p:spPr>
            <a:xfrm>
              <a:off x="5603652" y="1875456"/>
              <a:ext cx="1947726" cy="3244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50000"/>
                </a:lnSpc>
              </a:pPr>
              <a:r>
                <a:rPr lang="zh-CN" altLang="en-US" sz="1050" dirty="0">
                  <a:solidFill>
                    <a:schemeClr val="tx1">
                      <a:lumMod val="75000"/>
                      <a:lumOff val="25000"/>
                    </a:schemeClr>
                  </a:solidFill>
                  <a:latin typeface="+mn-ea"/>
                  <a:cs typeface="+mn-ea"/>
                  <a:sym typeface="Arial" panose="020B0604020202020204" pitchFamily="34" charset="0"/>
                </a:rPr>
                <a:t>请替换文字内容，修改文字内容，也可以直接复制你的内容到此。</a:t>
              </a:r>
              <a:endParaRPr lang="en-US" altLang="zh-CN" sz="1050" dirty="0">
                <a:solidFill>
                  <a:schemeClr val="tx1">
                    <a:lumMod val="75000"/>
                    <a:lumOff val="25000"/>
                  </a:schemeClr>
                </a:solidFill>
                <a:latin typeface="+mn-ea"/>
                <a:cs typeface="+mn-ea"/>
                <a:sym typeface="Arial" panose="020B0604020202020204" pitchFamily="34" charset="0"/>
              </a:endParaRPr>
            </a:p>
          </p:txBody>
        </p:sp>
      </p:grpSp>
      <p:grpSp>
        <p:nvGrpSpPr>
          <p:cNvPr id="16" name="Group 58"/>
          <p:cNvGrpSpPr/>
          <p:nvPr/>
        </p:nvGrpSpPr>
        <p:grpSpPr>
          <a:xfrm>
            <a:off x="7952958" y="2435272"/>
            <a:ext cx="2035179" cy="736144"/>
            <a:chOff x="7174424" y="1401232"/>
            <a:chExt cx="2276195" cy="523509"/>
          </a:xfrm>
        </p:grpSpPr>
        <p:sp>
          <p:nvSpPr>
            <p:cNvPr id="17" name="TextBox 105"/>
            <p:cNvSpPr txBox="1"/>
            <p:nvPr/>
          </p:nvSpPr>
          <p:spPr>
            <a:xfrm>
              <a:off x="7174424" y="1600304"/>
              <a:ext cx="2276195" cy="324437"/>
            </a:xfrm>
            <a:prstGeom prst="rect">
              <a:avLst/>
            </a:prstGeom>
          </p:spPr>
          <p:txBody>
            <a:bodyPr wrap="square" lIns="0" tIns="0" rIns="0" bIns="0" anchor="ctr" anchorCtr="0">
              <a:spAutoFit/>
            </a:bodyPr>
            <a:lstStyle>
              <a:defPPr>
                <a:defRPr lang="zh-CN"/>
              </a:defPPr>
              <a:lvl1pPr indent="0" algn="r">
                <a:lnSpc>
                  <a:spcPct val="150000"/>
                </a:lnSpc>
                <a:buNone/>
                <a:defRPr sz="1050" baseline="0">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solidFill>
                    <a:schemeClr val="tx1">
                      <a:lumMod val="75000"/>
                      <a:lumOff val="25000"/>
                    </a:schemeClr>
                  </a:solidFill>
                  <a:latin typeface="+mn-ea"/>
                  <a:ea typeface="+mn-ea"/>
                  <a:sym typeface="Arial" panose="020B0604020202020204" pitchFamily="34" charset="0"/>
                </a:rPr>
                <a:t>请替换文字内容，修改文字内容，也可以直接复制你的内容到此。</a:t>
              </a:r>
              <a:endParaRPr lang="en-US" altLang="zh-CN" dirty="0">
                <a:solidFill>
                  <a:schemeClr val="tx1">
                    <a:lumMod val="75000"/>
                    <a:lumOff val="25000"/>
                  </a:schemeClr>
                </a:solidFill>
                <a:latin typeface="+mn-ea"/>
                <a:ea typeface="+mn-ea"/>
                <a:sym typeface="Arial" panose="020B0604020202020204" pitchFamily="34" charset="0"/>
              </a:endParaRPr>
            </a:p>
          </p:txBody>
        </p:sp>
        <p:sp>
          <p:nvSpPr>
            <p:cNvPr id="18" name="Rectangle 106"/>
            <p:cNvSpPr/>
            <p:nvPr/>
          </p:nvSpPr>
          <p:spPr>
            <a:xfrm>
              <a:off x="7174424" y="1401232"/>
              <a:ext cx="1606384" cy="175100"/>
            </a:xfrm>
            <a:prstGeom prst="rect">
              <a:avLst/>
            </a:prstGeom>
          </p:spPr>
          <p:txBody>
            <a:bodyPr wrap="none" lIns="0" tIns="0" rIns="0" bIns="0" anchor="ctr" anchorCtr="0">
              <a:spAutoFit/>
            </a:bodyPr>
            <a:lstStyle/>
            <a:p>
              <a:pPr algn="r" defTabSz="1285829">
                <a:spcBef>
                  <a:spcPct val="20000"/>
                </a:spcBef>
              </a:pPr>
              <a:r>
                <a:rPr lang="zh-CN" altLang="en-US" sz="1600" b="1" dirty="0">
                  <a:solidFill>
                    <a:schemeClr val="accent4"/>
                  </a:solidFill>
                  <a:latin typeface="+mn-ea"/>
                  <a:cs typeface="+mn-ea"/>
                  <a:sym typeface="Arial" panose="020B0604020202020204" pitchFamily="34" charset="0"/>
                </a:rPr>
                <a:t>请替换文字内容</a:t>
              </a:r>
              <a:endParaRPr lang="en-US" sz="1600" b="1" dirty="0">
                <a:solidFill>
                  <a:schemeClr val="accent4"/>
                </a:solidFill>
                <a:latin typeface="+mn-ea"/>
                <a:cs typeface="+mn-ea"/>
                <a:sym typeface="Arial" panose="020B0604020202020204" pitchFamily="34" charset="0"/>
              </a:endParaRPr>
            </a:p>
          </p:txBody>
        </p:sp>
      </p:grpSp>
      <p:grpSp>
        <p:nvGrpSpPr>
          <p:cNvPr id="19" name="Group 58"/>
          <p:cNvGrpSpPr/>
          <p:nvPr/>
        </p:nvGrpSpPr>
        <p:grpSpPr>
          <a:xfrm>
            <a:off x="8917312" y="3506773"/>
            <a:ext cx="2035179" cy="750416"/>
            <a:chOff x="7174424" y="1401232"/>
            <a:chExt cx="2276195" cy="533659"/>
          </a:xfrm>
        </p:grpSpPr>
        <p:sp>
          <p:nvSpPr>
            <p:cNvPr id="20" name="TextBox 110"/>
            <p:cNvSpPr txBox="1"/>
            <p:nvPr/>
          </p:nvSpPr>
          <p:spPr>
            <a:xfrm>
              <a:off x="7174424" y="1590162"/>
              <a:ext cx="2276195" cy="344729"/>
            </a:xfrm>
            <a:prstGeom prst="rect">
              <a:avLst/>
            </a:prstGeom>
          </p:spPr>
          <p:txBody>
            <a:bodyPr wrap="square" lIns="0" tIns="0" rIns="0" bIns="0" anchor="ctr" anchorCtr="0">
              <a:spAutoFit/>
            </a:bodyPr>
            <a:lstStyle>
              <a:defPPr>
                <a:defRPr lang="zh-CN"/>
              </a:defPPr>
              <a:lvl1pPr indent="0" algn="r">
                <a:lnSpc>
                  <a:spcPct val="150000"/>
                </a:lnSpc>
                <a:buNone/>
                <a:defRPr sz="1050" baseline="0">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solidFill>
                    <a:schemeClr val="tx1">
                      <a:lumMod val="75000"/>
                      <a:lumOff val="25000"/>
                    </a:schemeClr>
                  </a:solidFill>
                  <a:latin typeface="+mn-ea"/>
                  <a:ea typeface="+mn-ea"/>
                  <a:sym typeface="Arial" panose="020B0604020202020204" pitchFamily="34" charset="0"/>
                </a:rPr>
                <a:t>请替换文字内容，修改文字内容，也可以直接复制你的内容到此。</a:t>
              </a:r>
            </a:p>
          </p:txBody>
        </p:sp>
        <p:sp>
          <p:nvSpPr>
            <p:cNvPr id="21" name="Rectangle 114"/>
            <p:cNvSpPr/>
            <p:nvPr/>
          </p:nvSpPr>
          <p:spPr>
            <a:xfrm>
              <a:off x="7174424" y="1401232"/>
              <a:ext cx="1606384" cy="175100"/>
            </a:xfrm>
            <a:prstGeom prst="rect">
              <a:avLst/>
            </a:prstGeom>
          </p:spPr>
          <p:txBody>
            <a:bodyPr wrap="none" lIns="0" tIns="0" rIns="0" bIns="0" anchor="ctr" anchorCtr="0">
              <a:spAutoFit/>
            </a:bodyPr>
            <a:lstStyle/>
            <a:p>
              <a:pPr algn="r" defTabSz="1285829">
                <a:spcBef>
                  <a:spcPct val="20000"/>
                </a:spcBef>
              </a:pPr>
              <a:r>
                <a:rPr lang="zh-CN" altLang="en-US" sz="1600" b="1" dirty="0">
                  <a:solidFill>
                    <a:schemeClr val="accent2"/>
                  </a:solidFill>
                  <a:latin typeface="+mn-ea"/>
                  <a:cs typeface="+mn-ea"/>
                  <a:sym typeface="Arial" panose="020B0604020202020204" pitchFamily="34" charset="0"/>
                </a:rPr>
                <a:t>请替换文字内容</a:t>
              </a:r>
              <a:endParaRPr lang="en-US" sz="1600" b="1" dirty="0">
                <a:solidFill>
                  <a:schemeClr val="accent2"/>
                </a:solidFill>
                <a:latin typeface="+mn-ea"/>
                <a:cs typeface="+mn-ea"/>
                <a:sym typeface="Arial" panose="020B0604020202020204" pitchFamily="34" charset="0"/>
              </a:endParaRPr>
            </a:p>
          </p:txBody>
        </p:sp>
      </p:grpSp>
      <p:sp>
        <p:nvSpPr>
          <p:cNvPr id="22" name="Oval 115"/>
          <p:cNvSpPr>
            <a:spLocks noChangeAspect="1"/>
          </p:cNvSpPr>
          <p:nvPr/>
        </p:nvSpPr>
        <p:spPr>
          <a:xfrm>
            <a:off x="5154550" y="4587701"/>
            <a:ext cx="791847" cy="792505"/>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sym typeface="Arial" panose="020B0604020202020204" pitchFamily="34" charset="0"/>
              </a:rPr>
              <a:t>02</a:t>
            </a:r>
          </a:p>
        </p:txBody>
      </p:sp>
      <p:sp>
        <p:nvSpPr>
          <p:cNvPr id="23" name="Oval 119"/>
          <p:cNvSpPr>
            <a:spLocks noChangeAspect="1"/>
          </p:cNvSpPr>
          <p:nvPr/>
        </p:nvSpPr>
        <p:spPr>
          <a:xfrm>
            <a:off x="7443324" y="5863289"/>
            <a:ext cx="791847" cy="792505"/>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sym typeface="Arial" panose="020B0604020202020204" pitchFamily="34" charset="0"/>
              </a:rPr>
              <a:t>04</a:t>
            </a:r>
          </a:p>
        </p:txBody>
      </p:sp>
      <p:sp>
        <p:nvSpPr>
          <p:cNvPr id="24" name="Oval 121"/>
          <p:cNvSpPr>
            <a:spLocks noChangeAspect="1"/>
          </p:cNvSpPr>
          <p:nvPr/>
        </p:nvSpPr>
        <p:spPr>
          <a:xfrm>
            <a:off x="6554439" y="5070710"/>
            <a:ext cx="791847" cy="792505"/>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sym typeface="Arial" panose="020B0604020202020204" pitchFamily="34" charset="0"/>
              </a:rPr>
              <a:t>03</a:t>
            </a:r>
          </a:p>
        </p:txBody>
      </p:sp>
      <p:sp>
        <p:nvSpPr>
          <p:cNvPr id="25" name="Oval 122"/>
          <p:cNvSpPr>
            <a:spLocks noChangeAspect="1"/>
          </p:cNvSpPr>
          <p:nvPr/>
        </p:nvSpPr>
        <p:spPr>
          <a:xfrm>
            <a:off x="8488950" y="5863289"/>
            <a:ext cx="791847" cy="792505"/>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sym typeface="Arial" panose="020B0604020202020204" pitchFamily="34" charset="0"/>
              </a:rPr>
              <a:t>05</a:t>
            </a:r>
          </a:p>
        </p:txBody>
      </p:sp>
      <p:sp>
        <p:nvSpPr>
          <p:cNvPr id="26" name="Oval 123"/>
          <p:cNvSpPr>
            <a:spLocks noChangeAspect="1"/>
          </p:cNvSpPr>
          <p:nvPr/>
        </p:nvSpPr>
        <p:spPr>
          <a:xfrm>
            <a:off x="3790640" y="5542633"/>
            <a:ext cx="791847" cy="792505"/>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sym typeface="Arial" panose="020B0604020202020204" pitchFamily="34" charset="0"/>
              </a:rPr>
              <a:t>01</a:t>
            </a:r>
          </a:p>
        </p:txBody>
      </p:sp>
      <p:grpSp>
        <p:nvGrpSpPr>
          <p:cNvPr id="27" name="Group 138"/>
          <p:cNvGrpSpPr/>
          <p:nvPr/>
        </p:nvGrpSpPr>
        <p:grpSpPr>
          <a:xfrm>
            <a:off x="8381560" y="4578280"/>
            <a:ext cx="942340" cy="943127"/>
            <a:chOff x="5867400" y="3486150"/>
            <a:chExt cx="670145" cy="670705"/>
          </a:xfrm>
          <a:solidFill>
            <a:schemeClr val="accent2"/>
          </a:solidFill>
        </p:grpSpPr>
        <p:sp>
          <p:nvSpPr>
            <p:cNvPr id="28" name="Oval 85"/>
            <p:cNvSpPr>
              <a:spLocks noChangeAspect="1"/>
            </p:cNvSpPr>
            <p:nvPr/>
          </p:nvSpPr>
          <p:spPr>
            <a:xfrm>
              <a:off x="5867400" y="3486150"/>
              <a:ext cx="670145" cy="670705"/>
            </a:xfrm>
            <a:prstGeom prst="ellipse">
              <a:avLst/>
            </a:prstGeom>
            <a:grp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29" name="Freeform 62"/>
            <p:cNvSpPr>
              <a:spLocks noEditPoints="1"/>
            </p:cNvSpPr>
            <p:nvPr/>
          </p:nvSpPr>
          <p:spPr bwMode="auto">
            <a:xfrm>
              <a:off x="6020570" y="363814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solidFill>
                  <a:schemeClr val="tx1">
                    <a:lumMod val="75000"/>
                    <a:lumOff val="25000"/>
                  </a:schemeClr>
                </a:solidFill>
                <a:latin typeface="+mn-ea"/>
                <a:cs typeface="+mn-ea"/>
                <a:sym typeface="Arial" panose="020B0604020202020204" pitchFamily="34" charset="0"/>
              </a:endParaRPr>
            </a:p>
          </p:txBody>
        </p:sp>
      </p:grpSp>
      <p:grpSp>
        <p:nvGrpSpPr>
          <p:cNvPr id="30" name="Group 131"/>
          <p:cNvGrpSpPr/>
          <p:nvPr/>
        </p:nvGrpSpPr>
        <p:grpSpPr>
          <a:xfrm>
            <a:off x="4734456" y="2644237"/>
            <a:ext cx="1611246" cy="1612592"/>
            <a:chOff x="3273762" y="2110755"/>
            <a:chExt cx="1145838" cy="1146795"/>
          </a:xfrm>
          <a:solidFill>
            <a:schemeClr val="accent2"/>
          </a:solidFill>
        </p:grpSpPr>
        <p:sp>
          <p:nvSpPr>
            <p:cNvPr id="31" name="Oval 71"/>
            <p:cNvSpPr>
              <a:spLocks noChangeAspect="1"/>
            </p:cNvSpPr>
            <p:nvPr/>
          </p:nvSpPr>
          <p:spPr>
            <a:xfrm>
              <a:off x="3273762" y="2110755"/>
              <a:ext cx="1145838" cy="1146795"/>
            </a:xfrm>
            <a:prstGeom prst="ellipse">
              <a:avLst/>
            </a:prstGeom>
            <a:grp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32" name="Freeform 83"/>
            <p:cNvSpPr>
              <a:spLocks noEditPoints="1"/>
            </p:cNvSpPr>
            <p:nvPr/>
          </p:nvSpPr>
          <p:spPr bwMode="auto">
            <a:xfrm>
              <a:off x="3699604" y="2463535"/>
              <a:ext cx="294154" cy="44123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solidFill>
                  <a:schemeClr val="tx1">
                    <a:lumMod val="75000"/>
                    <a:lumOff val="25000"/>
                  </a:schemeClr>
                </a:solidFill>
                <a:latin typeface="+mn-ea"/>
                <a:cs typeface="+mn-ea"/>
                <a:sym typeface="Arial" panose="020B0604020202020204" pitchFamily="34" charset="0"/>
              </a:endParaRPr>
            </a:p>
          </p:txBody>
        </p:sp>
      </p:grpSp>
      <p:grpSp>
        <p:nvGrpSpPr>
          <p:cNvPr id="33" name="Group 137"/>
          <p:cNvGrpSpPr/>
          <p:nvPr/>
        </p:nvGrpSpPr>
        <p:grpSpPr>
          <a:xfrm>
            <a:off x="7202905" y="3635152"/>
            <a:ext cx="1242314" cy="1243352"/>
            <a:chOff x="5029200" y="2815445"/>
            <a:chExt cx="883472" cy="884210"/>
          </a:xfrm>
          <a:solidFill>
            <a:schemeClr val="accent4"/>
          </a:solidFill>
        </p:grpSpPr>
        <p:sp>
          <p:nvSpPr>
            <p:cNvPr id="34" name="Oval 72"/>
            <p:cNvSpPr>
              <a:spLocks noChangeAspect="1"/>
            </p:cNvSpPr>
            <p:nvPr/>
          </p:nvSpPr>
          <p:spPr>
            <a:xfrm>
              <a:off x="5029200" y="2815445"/>
              <a:ext cx="883472" cy="884210"/>
            </a:xfrm>
            <a:prstGeom prst="ellipse">
              <a:avLst/>
            </a:prstGeom>
            <a:grp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35" name="Freeform 176"/>
            <p:cNvSpPr>
              <a:spLocks noEditPoints="1"/>
            </p:cNvSpPr>
            <p:nvPr/>
          </p:nvSpPr>
          <p:spPr bwMode="auto">
            <a:xfrm>
              <a:off x="5257019" y="3087290"/>
              <a:ext cx="427834" cy="340520"/>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solidFill>
                  <a:schemeClr val="tx1">
                    <a:lumMod val="75000"/>
                    <a:lumOff val="25000"/>
                  </a:schemeClr>
                </a:solidFill>
                <a:latin typeface="+mn-ea"/>
                <a:cs typeface="+mn-ea"/>
                <a:sym typeface="Arial" panose="020B0604020202020204" pitchFamily="34" charset="0"/>
              </a:endParaRPr>
            </a:p>
          </p:txBody>
        </p:sp>
      </p:grpSp>
      <p:grpSp>
        <p:nvGrpSpPr>
          <p:cNvPr id="36" name="Group 130"/>
          <p:cNvGrpSpPr/>
          <p:nvPr/>
        </p:nvGrpSpPr>
        <p:grpSpPr>
          <a:xfrm>
            <a:off x="3559793" y="3635152"/>
            <a:ext cx="1242314" cy="1243352"/>
            <a:chOff x="2438400" y="2815445"/>
            <a:chExt cx="883472" cy="884210"/>
          </a:xfrm>
          <a:solidFill>
            <a:schemeClr val="accent1"/>
          </a:solidFill>
        </p:grpSpPr>
        <p:sp>
          <p:nvSpPr>
            <p:cNvPr id="37" name="Oval 81"/>
            <p:cNvSpPr>
              <a:spLocks noChangeAspect="1"/>
            </p:cNvSpPr>
            <p:nvPr/>
          </p:nvSpPr>
          <p:spPr>
            <a:xfrm>
              <a:off x="2438400" y="2815445"/>
              <a:ext cx="883472" cy="884210"/>
            </a:xfrm>
            <a:prstGeom prst="ellipse">
              <a:avLst/>
            </a:prstGeom>
            <a:grp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38" name="Freeform 216"/>
            <p:cNvSpPr>
              <a:spLocks noEditPoints="1"/>
            </p:cNvSpPr>
            <p:nvPr/>
          </p:nvSpPr>
          <p:spPr bwMode="auto">
            <a:xfrm>
              <a:off x="2666219" y="3042179"/>
              <a:ext cx="427834" cy="430742"/>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solidFill>
                  <a:schemeClr val="tx1">
                    <a:lumMod val="75000"/>
                    <a:lumOff val="25000"/>
                  </a:schemeClr>
                </a:solidFill>
                <a:latin typeface="+mn-ea"/>
                <a:cs typeface="+mn-ea"/>
                <a:sym typeface="Arial" panose="020B0604020202020204" pitchFamily="34" charset="0"/>
              </a:endParaRPr>
            </a:p>
          </p:txBody>
        </p:sp>
      </p:grpSp>
      <p:grpSp>
        <p:nvGrpSpPr>
          <p:cNvPr id="39" name="Group 132"/>
          <p:cNvGrpSpPr/>
          <p:nvPr/>
        </p:nvGrpSpPr>
        <p:grpSpPr>
          <a:xfrm>
            <a:off x="6088373" y="1428320"/>
            <a:ext cx="1714406" cy="1715837"/>
            <a:chOff x="4236600" y="1246056"/>
            <a:chExt cx="1219200" cy="1220218"/>
          </a:xfrm>
          <a:solidFill>
            <a:schemeClr val="accent3"/>
          </a:solidFill>
        </p:grpSpPr>
        <p:sp>
          <p:nvSpPr>
            <p:cNvPr id="40" name="Oval 74"/>
            <p:cNvSpPr>
              <a:spLocks noChangeAspect="1"/>
            </p:cNvSpPr>
            <p:nvPr/>
          </p:nvSpPr>
          <p:spPr>
            <a:xfrm>
              <a:off x="4236600" y="1246056"/>
              <a:ext cx="1219200" cy="1220218"/>
            </a:xfrm>
            <a:prstGeom prst="ellipse">
              <a:avLst/>
            </a:prstGeom>
            <a:grp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n-ea"/>
                <a:sym typeface="Arial" panose="020B0604020202020204" pitchFamily="34" charset="0"/>
              </a:endParaRPr>
            </a:p>
          </p:txBody>
        </p:sp>
        <p:sp>
          <p:nvSpPr>
            <p:cNvPr id="41" name="Freeform 217"/>
            <p:cNvSpPr>
              <a:spLocks noEditPoints="1"/>
            </p:cNvSpPr>
            <p:nvPr/>
          </p:nvSpPr>
          <p:spPr bwMode="auto">
            <a:xfrm>
              <a:off x="4601724" y="1672807"/>
              <a:ext cx="488952" cy="36671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solidFill>
                  <a:schemeClr val="tx1">
                    <a:lumMod val="75000"/>
                    <a:lumOff val="25000"/>
                  </a:schemeClr>
                </a:solidFill>
                <a:latin typeface="+mn-ea"/>
                <a:cs typeface="+mn-ea"/>
                <a:sym typeface="Arial" panose="020B0604020202020204" pitchFamily="34" charset="0"/>
              </a:endParaRPr>
            </a:p>
          </p:txBody>
        </p:sp>
      </p:grpSp>
    </p:spTree>
    <p:extLst>
      <p:ext uri="{BB962C8B-B14F-4D97-AF65-F5344CB8AC3E}">
        <p14:creationId xmlns:p14="http://schemas.microsoft.com/office/powerpoint/2010/main" val="422115332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1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53"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000"/>
                            </p:stCondLst>
                            <p:childTnLst>
                              <p:par>
                                <p:cTn id="35" presetID="53"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53"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3500"/>
                            </p:stCondLst>
                            <p:childTnLst>
                              <p:par>
                                <p:cTn id="55" presetID="53"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4000"/>
                            </p:stCondLst>
                            <p:childTnLst>
                              <p:par>
                                <p:cTn id="61" presetID="22" presetClass="entr" presetSubtype="2"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right)">
                                      <p:cBhvr>
                                        <p:cTn id="63" dur="500"/>
                                        <p:tgtEl>
                                          <p:spTgt spid="7"/>
                                        </p:tgtEl>
                                      </p:cBhvr>
                                    </p:animEffect>
                                  </p:childTnLst>
                                </p:cTn>
                              </p:par>
                            </p:childTnLst>
                          </p:cTn>
                        </p:par>
                        <p:par>
                          <p:cTn id="64" fill="hold">
                            <p:stCondLst>
                              <p:cond delay="4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childTnLst>
                          </p:cTn>
                        </p:par>
                        <p:par>
                          <p:cTn id="74" fill="hold">
                            <p:stCondLst>
                              <p:cond delay="5000"/>
                            </p:stCondLst>
                            <p:childTnLst>
                              <p:par>
                                <p:cTn id="75" presetID="53"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500"/>
                                        <p:tgtEl>
                                          <p:spTgt spid="16"/>
                                        </p:tgtEl>
                                      </p:cBhvr>
                                    </p:animEffect>
                                  </p:childTnLst>
                                </p:cTn>
                              </p:par>
                            </p:childTnLst>
                          </p:cTn>
                        </p:par>
                        <p:par>
                          <p:cTn id="84" fill="hold">
                            <p:stCondLst>
                              <p:cond delay="6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par>
                                <p:cTn id="89" presetID="53"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left)">
                                      <p:cBhvr>
                                        <p:cTn id="10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户外&#10;&#10;已生成高可信度的说明"/>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4" name="图片 3" descr="图片包含 事情&#10;&#10;已生成高可信度的说明"/>
          <p:cNvPicPr>
            <a:picLocks noChangeAspect="1"/>
          </p:cNvPicPr>
          <p:nvPr/>
        </p:nvPicPr>
        <p:blipFill rotWithShape="1">
          <a:blip r:embed="rId13">
            <a:extLst>
              <a:ext uri="{28A0092B-C50C-407E-A947-70E740481C1C}">
                <a14:useLocalDpi xmlns:a14="http://schemas.microsoft.com/office/drawing/2010/main" val="0"/>
              </a:ext>
            </a:extLst>
          </a:blip>
          <a:srcRect l="29588" r="32088"/>
          <a:stretch/>
        </p:blipFill>
        <p:spPr>
          <a:xfrm>
            <a:off x="-3314700" y="1628775"/>
            <a:ext cx="8858250" cy="4679950"/>
          </a:xfrm>
          <a:prstGeom prst="rect">
            <a:avLst/>
          </a:prstGeom>
        </p:spPr>
      </p:pic>
      <p:pic>
        <p:nvPicPr>
          <p:cNvPr id="5" name="图片 4" descr="图片包含 事情&#10;&#10;已生成高可信度的说明"/>
          <p:cNvPicPr>
            <a:picLocks noChangeAspect="1"/>
          </p:cNvPicPr>
          <p:nvPr/>
        </p:nvPicPr>
        <p:blipFill rotWithShape="1">
          <a:blip r:embed="rId13">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6" name="图片 5" descr="图片包含 事情&#10;&#10;已生成高可信度的说明"/>
          <p:cNvPicPr>
            <a:picLocks noChangeAspect="1"/>
          </p:cNvPicPr>
          <p:nvPr/>
        </p:nvPicPr>
        <p:blipFill rotWithShape="1">
          <a:blip r:embed="rId13">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grpSp>
        <p:nvGrpSpPr>
          <p:cNvPr id="7" name="组合 6"/>
          <p:cNvGrpSpPr/>
          <p:nvPr/>
        </p:nvGrpSpPr>
        <p:grpSpPr>
          <a:xfrm>
            <a:off x="515938" y="2188157"/>
            <a:ext cx="2221426" cy="1727968"/>
            <a:chOff x="1664440" y="4238971"/>
            <a:chExt cx="2221426" cy="1727968"/>
          </a:xfrm>
        </p:grpSpPr>
        <p:sp>
          <p:nvSpPr>
            <p:cNvPr id="8" name="Freeform 5"/>
            <p:cNvSpPr>
              <a:spLocks noEditPoints="1" noChangeArrowheads="1"/>
            </p:cNvSpPr>
            <p:nvPr/>
          </p:nvSpPr>
          <p:spPr bwMode="auto">
            <a:xfrm rot="20412026">
              <a:off x="1664440" y="4238971"/>
              <a:ext cx="2221426" cy="1727968"/>
            </a:xfrm>
            <a:custGeom>
              <a:avLst/>
              <a:gdLst>
                <a:gd name="T0" fmla="*/ 3829114 w 200"/>
                <a:gd name="T1" fmla="*/ 3168650 h 144"/>
                <a:gd name="T2" fmla="*/ 3584702 w 200"/>
                <a:gd name="T3" fmla="*/ 2948605 h 144"/>
                <a:gd name="T4" fmla="*/ 3584702 w 200"/>
                <a:gd name="T5" fmla="*/ 220045 h 144"/>
                <a:gd name="T6" fmla="*/ 3829114 w 200"/>
                <a:gd name="T7" fmla="*/ 0 h 144"/>
                <a:gd name="T8" fmla="*/ 4073525 w 200"/>
                <a:gd name="T9" fmla="*/ 220045 h 144"/>
                <a:gd name="T10" fmla="*/ 4073525 w 200"/>
                <a:gd name="T11" fmla="*/ 2948605 h 144"/>
                <a:gd name="T12" fmla="*/ 3829114 w 200"/>
                <a:gd name="T13" fmla="*/ 3168650 h 144"/>
                <a:gd name="T14" fmla="*/ 2790365 w 200"/>
                <a:gd name="T15" fmla="*/ 2860587 h 144"/>
                <a:gd name="T16" fmla="*/ 2505218 w 200"/>
                <a:gd name="T17" fmla="*/ 3168650 h 144"/>
                <a:gd name="T18" fmla="*/ 1242425 w 200"/>
                <a:gd name="T19" fmla="*/ 3168650 h 144"/>
                <a:gd name="T20" fmla="*/ 977646 w 200"/>
                <a:gd name="T21" fmla="*/ 2860587 h 144"/>
                <a:gd name="T22" fmla="*/ 977646 w 200"/>
                <a:gd name="T23" fmla="*/ 2266465 h 144"/>
                <a:gd name="T24" fmla="*/ 407353 w 200"/>
                <a:gd name="T25" fmla="*/ 2134438 h 144"/>
                <a:gd name="T26" fmla="*/ 407353 w 200"/>
                <a:gd name="T27" fmla="*/ 1034212 h 144"/>
                <a:gd name="T28" fmla="*/ 3503232 w 200"/>
                <a:gd name="T29" fmla="*/ 308063 h 144"/>
                <a:gd name="T30" fmla="*/ 3503232 w 200"/>
                <a:gd name="T31" fmla="*/ 2882591 h 144"/>
                <a:gd name="T32" fmla="*/ 2790365 w 200"/>
                <a:gd name="T33" fmla="*/ 2706555 h 144"/>
                <a:gd name="T34" fmla="*/ 2790365 w 200"/>
                <a:gd name="T35" fmla="*/ 2860587 h 144"/>
                <a:gd name="T36" fmla="*/ 2607056 w 200"/>
                <a:gd name="T37" fmla="*/ 2662546 h 144"/>
                <a:gd name="T38" fmla="*/ 1140587 w 200"/>
                <a:gd name="T39" fmla="*/ 2310474 h 144"/>
                <a:gd name="T40" fmla="*/ 1140587 w 200"/>
                <a:gd name="T41" fmla="*/ 2838582 h 144"/>
                <a:gd name="T42" fmla="*/ 1303528 w 200"/>
                <a:gd name="T43" fmla="*/ 2992614 h 144"/>
                <a:gd name="T44" fmla="*/ 2464483 w 200"/>
                <a:gd name="T45" fmla="*/ 2992614 h 144"/>
                <a:gd name="T46" fmla="*/ 2607056 w 200"/>
                <a:gd name="T47" fmla="*/ 2838582 h 144"/>
                <a:gd name="T48" fmla="*/ 2607056 w 200"/>
                <a:gd name="T49" fmla="*/ 2662546 h 144"/>
                <a:gd name="T50" fmla="*/ 142573 w 200"/>
                <a:gd name="T51" fmla="*/ 2266465 h 144"/>
                <a:gd name="T52" fmla="*/ 0 w 200"/>
                <a:gd name="T53" fmla="*/ 2112433 h 144"/>
                <a:gd name="T54" fmla="*/ 0 w 200"/>
                <a:gd name="T55" fmla="*/ 1056217 h 144"/>
                <a:gd name="T56" fmla="*/ 142573 w 200"/>
                <a:gd name="T57" fmla="*/ 902185 h 144"/>
                <a:gd name="T58" fmla="*/ 305514 w 200"/>
                <a:gd name="T59" fmla="*/ 1056217 h 144"/>
                <a:gd name="T60" fmla="*/ 305514 w 200"/>
                <a:gd name="T61" fmla="*/ 2112433 h 144"/>
                <a:gd name="T62" fmla="*/ 142573 w 200"/>
                <a:gd name="T63" fmla="*/ 226646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144"/>
                <a:gd name="T98" fmla="*/ 200 w 200"/>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144">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rgbClr val="FF4664"/>
            </a:solidFill>
            <a:ln w="12700" cmpd="sng">
              <a:solidFill>
                <a:schemeClr val="bg1"/>
              </a:solidFill>
              <a:bevel/>
              <a:headEnd/>
              <a:tailEnd/>
            </a:ln>
          </p:spPr>
          <p:txBody>
            <a:bodyPr/>
            <a:lstStyle/>
            <a:p>
              <a:endParaRPr lang="zh-CN" altLang="en-US"/>
            </a:p>
          </p:txBody>
        </p:sp>
        <p:sp>
          <p:nvSpPr>
            <p:cNvPr id="9" name="文本框 8"/>
            <p:cNvSpPr txBox="1"/>
            <p:nvPr/>
          </p:nvSpPr>
          <p:spPr>
            <a:xfrm rot="20470252">
              <a:off x="2113594" y="4725685"/>
              <a:ext cx="1364476" cy="707886"/>
            </a:xfrm>
            <a:prstGeom prst="rect">
              <a:avLst/>
            </a:prstGeom>
            <a:noFill/>
          </p:spPr>
          <p:txBody>
            <a:bodyPr wrap="none" rtlCol="0">
              <a:spAutoFit/>
            </a:bodyPr>
            <a:lstStyle/>
            <a:p>
              <a:r>
                <a:rPr lang="zh-CN" altLang="en-US" sz="4000" b="1"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grpSp>
      <p:grpSp>
        <p:nvGrpSpPr>
          <p:cNvPr id="10" name="组合 9"/>
          <p:cNvGrpSpPr/>
          <p:nvPr/>
        </p:nvGrpSpPr>
        <p:grpSpPr>
          <a:xfrm>
            <a:off x="5962521" y="2039118"/>
            <a:ext cx="4187825" cy="606425"/>
            <a:chOff x="5148744" y="1531752"/>
            <a:chExt cx="4187825" cy="606425"/>
          </a:xfrm>
        </p:grpSpPr>
        <p:sp>
          <p:nvSpPr>
            <p:cNvPr id="11" name="Freeform 4"/>
            <p:cNvSpPr>
              <a:spLocks/>
            </p:cNvSpPr>
            <p:nvPr>
              <p:custDataLst>
                <p:tags r:id="rId7"/>
              </p:custDataLst>
            </p:nvPr>
          </p:nvSpPr>
          <p:spPr bwMode="gray">
            <a:xfrm>
              <a:off x="5286857" y="1881002"/>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tx1">
                <a:lumMod val="65000"/>
                <a:lumOff val="35000"/>
              </a:schemeClr>
            </a:solidFill>
            <a:ln w="0">
              <a:noFill/>
              <a:round/>
              <a:headEnd/>
              <a:tailEnd/>
            </a:ln>
          </p:spPr>
          <p:txBody>
            <a:bodyPr/>
            <a:lstStyle/>
            <a:p>
              <a:pPr>
                <a:defRPr/>
              </a:pPr>
              <a:endParaRPr lang="zh-CN" altLang="en-US" sz="1600">
                <a:solidFill>
                  <a:prstClr val="black"/>
                </a:solidFill>
              </a:endParaRPr>
            </a:p>
          </p:txBody>
        </p:sp>
        <p:sp>
          <p:nvSpPr>
            <p:cNvPr id="12" name="Rectangle 5"/>
            <p:cNvSpPr>
              <a:spLocks noChangeArrowheads="1"/>
            </p:cNvSpPr>
            <p:nvPr>
              <p:custDataLst>
                <p:tags r:id="rId8"/>
              </p:custDataLst>
            </p:nvPr>
          </p:nvSpPr>
          <p:spPr bwMode="gray">
            <a:xfrm>
              <a:off x="5148744" y="1531752"/>
              <a:ext cx="4187825" cy="531813"/>
            </a:xfrm>
            <a:prstGeom prst="rect">
              <a:avLst/>
            </a:prstGeom>
            <a:solidFill>
              <a:srgbClr val="FF4664"/>
            </a:solidFill>
            <a:ln w="9525" algn="ctr">
              <a:noFill/>
              <a:miter lim="800000"/>
              <a:headEnd/>
              <a:tailEnd/>
            </a:ln>
          </p:spPr>
          <p:txBody>
            <a:bodyPr anchor="ctr">
              <a:normAutofit/>
            </a:bodyPr>
            <a:lstStyle/>
            <a:p>
              <a:pPr algn="ctr" eaLnBrk="1" hangingPunct="1">
                <a:defRPr/>
              </a:pPr>
              <a:r>
                <a:rPr lang="zh-CN" altLang="en-US" sz="2000" b="1" dirty="0">
                  <a:solidFill>
                    <a:srgbClr val="FFFFFF"/>
                  </a:solidFill>
                  <a:effectLst>
                    <a:outerShdw blurRad="38100" dist="38100" dir="2700000" algn="tl">
                      <a:srgbClr val="000000">
                        <a:alpha val="43137"/>
                      </a:srgbClr>
                    </a:outerShdw>
                  </a:effectLst>
                </a:rPr>
                <a:t>此处添加需要的文字</a:t>
              </a:r>
            </a:p>
          </p:txBody>
        </p:sp>
        <p:sp>
          <p:nvSpPr>
            <p:cNvPr id="13" name="椭圆 12"/>
            <p:cNvSpPr/>
            <p:nvPr/>
          </p:nvSpPr>
          <p:spPr>
            <a:xfrm>
              <a:off x="5212745" y="1595914"/>
              <a:ext cx="403487" cy="403487"/>
            </a:xfrm>
            <a:prstGeom prst="ellipse">
              <a:avLst/>
            </a:prstGeom>
            <a:solidFill>
              <a:srgbClr val="FF4664"/>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effectLst>
                    <a:outerShdw blurRad="38100" dist="38100" dir="2700000" algn="tl">
                      <a:srgbClr val="000000">
                        <a:alpha val="43137"/>
                      </a:srgbClr>
                    </a:outerShdw>
                  </a:effectLst>
                </a:rPr>
                <a:t>１</a:t>
              </a:r>
            </a:p>
          </p:txBody>
        </p:sp>
      </p:grpSp>
      <p:grpSp>
        <p:nvGrpSpPr>
          <p:cNvPr id="14" name="组合 13"/>
          <p:cNvGrpSpPr/>
          <p:nvPr/>
        </p:nvGrpSpPr>
        <p:grpSpPr>
          <a:xfrm>
            <a:off x="5962520" y="2997760"/>
            <a:ext cx="4187825" cy="606425"/>
            <a:chOff x="5148743" y="2490394"/>
            <a:chExt cx="4187825" cy="606425"/>
          </a:xfrm>
        </p:grpSpPr>
        <p:sp>
          <p:nvSpPr>
            <p:cNvPr id="15" name="Freeform 4"/>
            <p:cNvSpPr>
              <a:spLocks/>
            </p:cNvSpPr>
            <p:nvPr>
              <p:custDataLst>
                <p:tags r:id="rId5"/>
              </p:custDataLst>
            </p:nvPr>
          </p:nvSpPr>
          <p:spPr bwMode="gray">
            <a:xfrm>
              <a:off x="5286856" y="2839644"/>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tx1">
                <a:lumMod val="65000"/>
                <a:lumOff val="35000"/>
              </a:schemeClr>
            </a:solidFill>
            <a:ln w="0">
              <a:noFill/>
              <a:round/>
              <a:headEnd/>
              <a:tailEnd/>
            </a:ln>
          </p:spPr>
          <p:txBody>
            <a:bodyPr/>
            <a:lstStyle/>
            <a:p>
              <a:pPr>
                <a:defRPr/>
              </a:pPr>
              <a:endParaRPr lang="zh-CN" altLang="en-US" sz="1600">
                <a:solidFill>
                  <a:prstClr val="black"/>
                </a:solidFill>
              </a:endParaRPr>
            </a:p>
          </p:txBody>
        </p:sp>
        <p:sp>
          <p:nvSpPr>
            <p:cNvPr id="16" name="Rectangle 5"/>
            <p:cNvSpPr>
              <a:spLocks noChangeArrowheads="1"/>
            </p:cNvSpPr>
            <p:nvPr>
              <p:custDataLst>
                <p:tags r:id="rId6"/>
              </p:custDataLst>
            </p:nvPr>
          </p:nvSpPr>
          <p:spPr bwMode="gray">
            <a:xfrm>
              <a:off x="5148743" y="2490394"/>
              <a:ext cx="4187825" cy="531813"/>
            </a:xfrm>
            <a:prstGeom prst="rect">
              <a:avLst/>
            </a:prstGeom>
            <a:solidFill>
              <a:srgbClr val="0BBD9F"/>
            </a:solidFill>
            <a:ln w="9525" algn="ctr">
              <a:noFill/>
              <a:miter lim="800000"/>
              <a:headEnd/>
              <a:tailEnd/>
            </a:ln>
          </p:spPr>
          <p:txBody>
            <a:bodyPr anchor="ctr">
              <a:normAutofit/>
            </a:bodyPr>
            <a:lstStyle/>
            <a:p>
              <a:pPr algn="ctr" eaLnBrk="1" hangingPunct="1">
                <a:defRPr/>
              </a:pPr>
              <a:r>
                <a:rPr lang="zh-CN" altLang="en-US" sz="2000" b="1" dirty="0">
                  <a:solidFill>
                    <a:srgbClr val="FFFFFF"/>
                  </a:solidFill>
                  <a:effectLst>
                    <a:outerShdw blurRad="38100" dist="38100" dir="2700000" algn="tl">
                      <a:srgbClr val="000000">
                        <a:alpha val="43137"/>
                      </a:srgbClr>
                    </a:outerShdw>
                  </a:effectLst>
                </a:rPr>
                <a:t>此处添加需要的文字</a:t>
              </a:r>
            </a:p>
          </p:txBody>
        </p:sp>
        <p:sp>
          <p:nvSpPr>
            <p:cNvPr id="17" name="椭圆 16"/>
            <p:cNvSpPr/>
            <p:nvPr/>
          </p:nvSpPr>
          <p:spPr>
            <a:xfrm>
              <a:off x="5212744" y="2554556"/>
              <a:ext cx="403487" cy="403487"/>
            </a:xfrm>
            <a:prstGeom prst="ellipse">
              <a:avLst/>
            </a:prstGeom>
            <a:solidFill>
              <a:srgbClr val="0BBD9F"/>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effectLst>
                    <a:outerShdw blurRad="38100" dist="38100" dir="2700000" algn="tl">
                      <a:srgbClr val="000000">
                        <a:alpha val="43137"/>
                      </a:srgbClr>
                    </a:outerShdw>
                  </a:effectLst>
                </a:rPr>
                <a:t>２</a:t>
              </a:r>
            </a:p>
          </p:txBody>
        </p:sp>
      </p:grpSp>
      <p:grpSp>
        <p:nvGrpSpPr>
          <p:cNvPr id="18" name="组合 17"/>
          <p:cNvGrpSpPr/>
          <p:nvPr/>
        </p:nvGrpSpPr>
        <p:grpSpPr>
          <a:xfrm>
            <a:off x="5962519" y="3956402"/>
            <a:ext cx="4187825" cy="606425"/>
            <a:chOff x="5148742" y="3449036"/>
            <a:chExt cx="4187825" cy="606425"/>
          </a:xfrm>
        </p:grpSpPr>
        <p:sp>
          <p:nvSpPr>
            <p:cNvPr id="19" name="Freeform 4"/>
            <p:cNvSpPr>
              <a:spLocks/>
            </p:cNvSpPr>
            <p:nvPr>
              <p:custDataLst>
                <p:tags r:id="rId3"/>
              </p:custDataLst>
            </p:nvPr>
          </p:nvSpPr>
          <p:spPr bwMode="gray">
            <a:xfrm>
              <a:off x="5286855" y="3798286"/>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tx1">
                <a:lumMod val="65000"/>
                <a:lumOff val="35000"/>
              </a:schemeClr>
            </a:solidFill>
            <a:ln w="0">
              <a:noFill/>
              <a:round/>
              <a:headEnd/>
              <a:tailEnd/>
            </a:ln>
          </p:spPr>
          <p:txBody>
            <a:bodyPr/>
            <a:lstStyle/>
            <a:p>
              <a:pPr>
                <a:defRPr/>
              </a:pPr>
              <a:endParaRPr lang="zh-CN" altLang="en-US" sz="1600">
                <a:solidFill>
                  <a:prstClr val="black"/>
                </a:solidFill>
              </a:endParaRPr>
            </a:p>
          </p:txBody>
        </p:sp>
        <p:sp>
          <p:nvSpPr>
            <p:cNvPr id="20" name="Rectangle 5"/>
            <p:cNvSpPr>
              <a:spLocks noChangeArrowheads="1"/>
            </p:cNvSpPr>
            <p:nvPr>
              <p:custDataLst>
                <p:tags r:id="rId4"/>
              </p:custDataLst>
            </p:nvPr>
          </p:nvSpPr>
          <p:spPr bwMode="gray">
            <a:xfrm>
              <a:off x="5148742" y="3449036"/>
              <a:ext cx="4187825" cy="531813"/>
            </a:xfrm>
            <a:prstGeom prst="rect">
              <a:avLst/>
            </a:prstGeom>
            <a:solidFill>
              <a:srgbClr val="1F9191"/>
            </a:solidFill>
            <a:ln w="9525" algn="ctr">
              <a:noFill/>
              <a:miter lim="800000"/>
              <a:headEnd/>
              <a:tailEnd/>
            </a:ln>
          </p:spPr>
          <p:txBody>
            <a:bodyPr anchor="ctr">
              <a:normAutofit/>
            </a:bodyPr>
            <a:lstStyle/>
            <a:p>
              <a:pPr algn="ctr" eaLnBrk="1" hangingPunct="1">
                <a:defRPr/>
              </a:pPr>
              <a:r>
                <a:rPr lang="zh-CN" altLang="en-US" sz="2000" b="1" dirty="0">
                  <a:solidFill>
                    <a:srgbClr val="FFFFFF"/>
                  </a:solidFill>
                  <a:effectLst>
                    <a:outerShdw blurRad="38100" dist="38100" dir="2700000" algn="tl">
                      <a:srgbClr val="000000">
                        <a:alpha val="43137"/>
                      </a:srgbClr>
                    </a:outerShdw>
                  </a:effectLst>
                </a:rPr>
                <a:t>此处添加需要的文字</a:t>
              </a:r>
            </a:p>
          </p:txBody>
        </p:sp>
        <p:sp>
          <p:nvSpPr>
            <p:cNvPr id="21" name="椭圆 20"/>
            <p:cNvSpPr/>
            <p:nvPr/>
          </p:nvSpPr>
          <p:spPr>
            <a:xfrm>
              <a:off x="5212743" y="3513198"/>
              <a:ext cx="403487" cy="403487"/>
            </a:xfrm>
            <a:prstGeom prst="ellipse">
              <a:avLst/>
            </a:prstGeom>
            <a:solidFill>
              <a:srgbClr val="1F9191"/>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effectLst>
                    <a:outerShdw blurRad="38100" dist="38100" dir="2700000" algn="tl">
                      <a:srgbClr val="000000">
                        <a:alpha val="43137"/>
                      </a:srgbClr>
                    </a:outerShdw>
                  </a:effectLst>
                </a:rPr>
                <a:t>３</a:t>
              </a:r>
            </a:p>
          </p:txBody>
        </p:sp>
      </p:grpSp>
      <p:grpSp>
        <p:nvGrpSpPr>
          <p:cNvPr id="22" name="组合 21"/>
          <p:cNvGrpSpPr/>
          <p:nvPr/>
        </p:nvGrpSpPr>
        <p:grpSpPr>
          <a:xfrm>
            <a:off x="5962518" y="4915044"/>
            <a:ext cx="4187825" cy="606425"/>
            <a:chOff x="5148741" y="4407678"/>
            <a:chExt cx="4187825" cy="606425"/>
          </a:xfrm>
        </p:grpSpPr>
        <p:sp>
          <p:nvSpPr>
            <p:cNvPr id="23" name="Freeform 4"/>
            <p:cNvSpPr>
              <a:spLocks/>
            </p:cNvSpPr>
            <p:nvPr>
              <p:custDataLst>
                <p:tags r:id="rId1"/>
              </p:custDataLst>
            </p:nvPr>
          </p:nvSpPr>
          <p:spPr bwMode="gray">
            <a:xfrm>
              <a:off x="5286854" y="4756928"/>
              <a:ext cx="3913187" cy="257175"/>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tx1">
                <a:lumMod val="65000"/>
                <a:lumOff val="35000"/>
              </a:schemeClr>
            </a:solidFill>
            <a:ln w="0">
              <a:noFill/>
              <a:round/>
              <a:headEnd/>
              <a:tailEnd/>
            </a:ln>
          </p:spPr>
          <p:txBody>
            <a:bodyPr/>
            <a:lstStyle/>
            <a:p>
              <a:pPr>
                <a:defRPr/>
              </a:pPr>
              <a:endParaRPr lang="zh-CN" altLang="en-US" sz="1600">
                <a:solidFill>
                  <a:prstClr val="black"/>
                </a:solidFill>
              </a:endParaRPr>
            </a:p>
          </p:txBody>
        </p:sp>
        <p:sp>
          <p:nvSpPr>
            <p:cNvPr id="24" name="Rectangle 5"/>
            <p:cNvSpPr>
              <a:spLocks noChangeArrowheads="1"/>
            </p:cNvSpPr>
            <p:nvPr>
              <p:custDataLst>
                <p:tags r:id="rId2"/>
              </p:custDataLst>
            </p:nvPr>
          </p:nvSpPr>
          <p:spPr bwMode="gray">
            <a:xfrm>
              <a:off x="5148741" y="4407678"/>
              <a:ext cx="4187825" cy="531813"/>
            </a:xfrm>
            <a:prstGeom prst="rect">
              <a:avLst/>
            </a:prstGeom>
            <a:solidFill>
              <a:srgbClr val="72CB6F"/>
            </a:solidFill>
            <a:ln w="9525" algn="ctr">
              <a:noFill/>
              <a:miter lim="800000"/>
              <a:headEnd/>
              <a:tailEnd/>
            </a:ln>
          </p:spPr>
          <p:txBody>
            <a:bodyPr anchor="ctr">
              <a:normAutofit/>
            </a:bodyPr>
            <a:lstStyle/>
            <a:p>
              <a:pPr algn="ctr" eaLnBrk="1" hangingPunct="1">
                <a:defRPr/>
              </a:pPr>
              <a:r>
                <a:rPr lang="zh-CN" altLang="en-US" sz="2000" b="1" dirty="0">
                  <a:solidFill>
                    <a:srgbClr val="FFFFFF"/>
                  </a:solidFill>
                  <a:effectLst>
                    <a:outerShdw blurRad="38100" dist="38100" dir="2700000" algn="tl">
                      <a:srgbClr val="000000">
                        <a:alpha val="43137"/>
                      </a:srgbClr>
                    </a:outerShdw>
                  </a:effectLst>
                </a:rPr>
                <a:t>此处添加需要的文字</a:t>
              </a:r>
            </a:p>
          </p:txBody>
        </p:sp>
        <p:sp>
          <p:nvSpPr>
            <p:cNvPr id="25" name="椭圆 24"/>
            <p:cNvSpPr/>
            <p:nvPr/>
          </p:nvSpPr>
          <p:spPr>
            <a:xfrm>
              <a:off x="5212742" y="4471840"/>
              <a:ext cx="403487" cy="403487"/>
            </a:xfrm>
            <a:prstGeom prst="ellipse">
              <a:avLst/>
            </a:prstGeom>
            <a:solidFill>
              <a:srgbClr val="72CB6F"/>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effectLst>
                    <a:outerShdw blurRad="38100" dist="38100" dir="2700000" algn="tl">
                      <a:srgbClr val="000000">
                        <a:alpha val="43137"/>
                      </a:srgbClr>
                    </a:outerShdw>
                  </a:effectLst>
                </a:rPr>
                <a:t>４</a:t>
              </a:r>
            </a:p>
          </p:txBody>
        </p:sp>
      </p:grpSp>
    </p:spTree>
    <p:extLst>
      <p:ext uri="{BB962C8B-B14F-4D97-AF65-F5344CB8AC3E}">
        <p14:creationId xmlns:p14="http://schemas.microsoft.com/office/powerpoint/2010/main" val="408572730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2" decel="10000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25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50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75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6"/>
          <p:cNvSpPr/>
          <p:nvPr>
            <p:custDataLst>
              <p:tags r:id="rId1"/>
            </p:custDataLst>
          </p:nvPr>
        </p:nvSpPr>
        <p:spPr>
          <a:xfrm>
            <a:off x="3170846" y="2389962"/>
            <a:ext cx="5849375" cy="3043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sym typeface="Arial" panose="020B0604020202020204" pitchFamily="34" charset="0"/>
            </a:endParaRPr>
          </a:p>
        </p:txBody>
      </p:sp>
      <p:sp>
        <p:nvSpPr>
          <p:cNvPr id="5" name="PA_内容占位符 2"/>
          <p:cNvSpPr txBox="1">
            <a:spLocks/>
          </p:cNvSpPr>
          <p:nvPr>
            <p:custDataLst>
              <p:tags r:id="rId2"/>
            </p:custDataLst>
          </p:nvPr>
        </p:nvSpPr>
        <p:spPr>
          <a:xfrm>
            <a:off x="3934876" y="3138319"/>
            <a:ext cx="4301041" cy="184665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50000"/>
              </a:lnSpc>
              <a:spcBef>
                <a:spcPct val="20000"/>
              </a:spcBef>
              <a:spcAft>
                <a:spcPts val="600"/>
              </a:spcAft>
              <a:buClr>
                <a:srgbClr val="C00000">
                  <a:lumMod val="75000"/>
                </a:srgbClr>
              </a:buClr>
              <a:buSzPct val="145000"/>
              <a:buFont typeface="Arial"/>
              <a:buNone/>
              <a:tabLst/>
              <a:defRPr/>
            </a:pPr>
            <a:r>
              <a:rPr kumimoji="0" lang="zh-CN" altLang="en-US" sz="800" b="0" i="0" u="none" strike="noStrike" kern="1200" cap="none" spc="0" normalizeH="0" baseline="0" noProof="0" dirty="0">
                <a:ln>
                  <a:noFill/>
                </a:ln>
                <a:solidFill>
                  <a:schemeClr val="bg1"/>
                </a:solidFill>
                <a:effectLst/>
                <a:uLnTx/>
                <a:uFillTx/>
                <a:latin typeface="+mn-ea"/>
                <a:cs typeface="Lato Light"/>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kumimoji="0" lang="en-US" altLang="zh-CN" sz="800" b="0" i="0" u="none" strike="noStrike" kern="1200" cap="none" spc="0" normalizeH="0" baseline="0" noProof="0" dirty="0">
              <a:ln>
                <a:noFill/>
              </a:ln>
              <a:solidFill>
                <a:schemeClr val="bg1"/>
              </a:solidFill>
              <a:effectLst/>
              <a:uLnTx/>
              <a:uFillTx/>
              <a:latin typeface="+mn-ea"/>
              <a:cs typeface="Lato Light"/>
              <a:sym typeface="Arial" panose="020B0604020202020204" pitchFamily="34" charset="0"/>
            </a:endParaRPr>
          </a:p>
        </p:txBody>
      </p:sp>
      <p:pic>
        <p:nvPicPr>
          <p:cNvPr id="4" name="图片占位符 3" descr="图片包含 人员, 室内, 孩子, 地板&#10;&#10;已生成极高可信度的说明"/>
          <p:cNvPicPr>
            <a:picLocks noGrp="1" noChangeAspect="1"/>
          </p:cNvPicPr>
          <p:nvPr>
            <p:ph type="pic" sz="quarter" idx="11"/>
          </p:nvPr>
        </p:nvPicPr>
        <p:blipFill>
          <a:blip r:embed="rId5" cstate="screen">
            <a:extLst>
              <a:ext uri="{28A0092B-C50C-407E-A947-70E740481C1C}">
                <a14:useLocalDpi xmlns:a14="http://schemas.microsoft.com/office/drawing/2010/main" val="0"/>
              </a:ext>
            </a:extLst>
          </a:blip>
          <a:srcRect l="15276" r="15276"/>
          <a:stretch>
            <a:fillRect/>
          </a:stretch>
        </p:blipFill>
        <p:spPr/>
      </p:pic>
      <p:pic>
        <p:nvPicPr>
          <p:cNvPr id="9" name="图片占位符 8" descr="图片包含 人员, 室内, 物体, 就坐&#10;&#10;已生成极高可信度的说明"/>
          <p:cNvPicPr>
            <a:picLocks noGrp="1" noChangeAspect="1"/>
          </p:cNvPicPr>
          <p:nvPr>
            <p:ph type="pic" sz="quarter" idx="12"/>
          </p:nvPr>
        </p:nvPicPr>
        <p:blipFill>
          <a:blip r:embed="rId6" cstate="screen">
            <a:extLst>
              <a:ext uri="{28A0092B-C50C-407E-A947-70E740481C1C}">
                <a14:useLocalDpi xmlns:a14="http://schemas.microsoft.com/office/drawing/2010/main" val="0"/>
              </a:ext>
            </a:extLst>
          </a:blip>
          <a:srcRect l="15276" r="15276"/>
          <a:stretch>
            <a:fillRect/>
          </a:stretch>
        </p:blipFill>
        <p:spPr/>
      </p:pic>
    </p:spTree>
    <p:extLst>
      <p:ext uri="{BB962C8B-B14F-4D97-AF65-F5344CB8AC3E}">
        <p14:creationId xmlns:p14="http://schemas.microsoft.com/office/powerpoint/2010/main" val="2294602848"/>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with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户外&#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4" name="图片 3"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29588" r="32088"/>
          <a:stretch/>
        </p:blipFill>
        <p:spPr>
          <a:xfrm>
            <a:off x="1666875" y="1628775"/>
            <a:ext cx="8858250" cy="4679950"/>
          </a:xfrm>
          <a:prstGeom prst="rect">
            <a:avLst/>
          </a:prstGeom>
        </p:spPr>
      </p:pic>
      <p:pic>
        <p:nvPicPr>
          <p:cNvPr id="5" name="图片 4"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6" name="图片 5"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grpSp>
        <p:nvGrpSpPr>
          <p:cNvPr id="7" name="组合 6"/>
          <p:cNvGrpSpPr/>
          <p:nvPr/>
        </p:nvGrpSpPr>
        <p:grpSpPr>
          <a:xfrm>
            <a:off x="3899675" y="2453878"/>
            <a:ext cx="4392650" cy="1039019"/>
            <a:chOff x="1031802" y="2655093"/>
            <a:chExt cx="6543675" cy="1547813"/>
          </a:xfrm>
        </p:grpSpPr>
        <p:grpSp>
          <p:nvGrpSpPr>
            <p:cNvPr id="8" name="组合 55"/>
            <p:cNvGrpSpPr>
              <a:grpSpLocks/>
            </p:cNvGrpSpPr>
            <p:nvPr/>
          </p:nvGrpSpPr>
          <p:grpSpPr bwMode="auto">
            <a:xfrm>
              <a:off x="1031802" y="2655093"/>
              <a:ext cx="6543675" cy="1547813"/>
              <a:chOff x="0" y="0"/>
              <a:chExt cx="6962996" cy="1647075"/>
            </a:xfrm>
          </p:grpSpPr>
          <p:sp>
            <p:nvSpPr>
              <p:cNvPr id="11"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50">
                  <a:solidFill>
                    <a:schemeClr val="lt1"/>
                  </a:solidFill>
                </a:endParaRPr>
              </a:p>
            </p:txBody>
          </p:sp>
          <p:sp>
            <p:nvSpPr>
              <p:cNvPr id="12" name="矩形 3"/>
              <p:cNvSpPr>
                <a:spLocks/>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rgbClr val="FF46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50"/>
              </a:p>
            </p:txBody>
          </p:sp>
        </p:grpSp>
        <p:sp>
          <p:nvSpPr>
            <p:cNvPr id="9" name="文本框 119"/>
            <p:cNvSpPr txBox="1">
              <a:spLocks noChangeArrowheads="1"/>
            </p:cNvSpPr>
            <p:nvPr/>
          </p:nvSpPr>
          <p:spPr bwMode="auto">
            <a:xfrm>
              <a:off x="3379940" y="3671350"/>
              <a:ext cx="2832174" cy="41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a:t>
              </a:r>
              <a:endPar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768756" y="2947971"/>
              <a:ext cx="3637361" cy="504339"/>
            </a:xfrm>
            <a:prstGeom prst="rect">
              <a:avLst/>
            </a:prstGeom>
          </p:spPr>
          <p:txBody>
            <a:bodyPr wrap="none">
              <a:spAutoFit/>
            </a:bodyPr>
            <a:lstStyle/>
            <a:p>
              <a:pPr algn="ctr">
                <a:defRPr/>
              </a:pPr>
              <a:r>
                <a:rPr lang="zh-CN" altLang="en-US" sz="1600" b="1" dirty="0">
                  <a:solidFill>
                    <a:schemeClr val="tx1">
                      <a:lumMod val="75000"/>
                      <a:lumOff val="25000"/>
                    </a:schemeClr>
                  </a:solidFill>
                </a:rPr>
                <a:t>四、此处添加需要的文字</a:t>
              </a:r>
            </a:p>
          </p:txBody>
        </p:sp>
      </p:grpSp>
    </p:spTree>
    <p:extLst>
      <p:ext uri="{BB962C8B-B14F-4D97-AF65-F5344CB8AC3E}">
        <p14:creationId xmlns:p14="http://schemas.microsoft.com/office/powerpoint/2010/main" val="3270067130"/>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3080780" y="1626912"/>
            <a:ext cx="810222" cy="1990132"/>
          </a:xfrm>
          <a:prstGeom prst="rect">
            <a:avLst/>
          </a:prstGeom>
          <a:noFill/>
          <a:ln w="9525">
            <a:noFill/>
            <a:miter lim="800000"/>
            <a:headEnd/>
            <a:tailEnd/>
          </a:ln>
        </p:spPr>
        <p:txBody>
          <a:bodyPr vert="eaVert" wrap="square">
            <a:spAutoFit/>
          </a:bodyPr>
          <a:lstStyle/>
          <a:p>
            <a:r>
              <a:rPr lang="zh-CN" altLang="en-US" sz="1355" dirty="0">
                <a:solidFill>
                  <a:schemeClr val="tx1">
                    <a:lumMod val="75000"/>
                    <a:lumOff val="25000"/>
                  </a:schemeClr>
                </a:solidFill>
                <a:latin typeface="+mn-ea"/>
              </a:rPr>
              <a:t>单击此处添加文本，单击此处添加文本，单击此处添加文本。</a:t>
            </a:r>
          </a:p>
        </p:txBody>
      </p:sp>
      <p:sp>
        <p:nvSpPr>
          <p:cNvPr id="4" name="TextBox 14"/>
          <p:cNvSpPr txBox="1">
            <a:spLocks noChangeArrowheads="1"/>
          </p:cNvSpPr>
          <p:nvPr/>
        </p:nvSpPr>
        <p:spPr bwMode="auto">
          <a:xfrm>
            <a:off x="2550396" y="1487145"/>
            <a:ext cx="601575" cy="2763786"/>
          </a:xfrm>
          <a:prstGeom prst="rect">
            <a:avLst/>
          </a:prstGeom>
          <a:noFill/>
          <a:ln w="9525">
            <a:noFill/>
            <a:miter lim="800000"/>
            <a:headEnd/>
            <a:tailEnd/>
          </a:ln>
        </p:spPr>
        <p:txBody>
          <a:bodyPr vert="eaVert" wrap="square">
            <a:spAutoFit/>
          </a:bodyPr>
          <a:lstStyle/>
          <a:p>
            <a:r>
              <a:rPr lang="zh-CN" altLang="en-US" sz="2709" b="1" dirty="0">
                <a:solidFill>
                  <a:schemeClr val="accent1"/>
                </a:solidFill>
                <a:latin typeface="+mn-ea"/>
              </a:rPr>
              <a:t>单击添加标题</a:t>
            </a:r>
          </a:p>
        </p:txBody>
      </p:sp>
      <p:pic>
        <p:nvPicPr>
          <p:cNvPr id="5" name="图片占位符 4"/>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t="3395" b="3395"/>
          <a:stretch>
            <a:fillRect/>
          </a:stretch>
        </p:blipFill>
        <p:spPr/>
      </p:pic>
      <p:pic>
        <p:nvPicPr>
          <p:cNvPr id="7" name="图片占位符 6" descr="图片包含 餐桌, 水, 木制&#10;&#10;已生成极高可信度的说明"/>
          <p:cNvPicPr>
            <a:picLocks noGrp="1" noChangeAspect="1"/>
          </p:cNvPicPr>
          <p:nvPr>
            <p:ph type="pic" sz="quarter" idx="12"/>
          </p:nvPr>
        </p:nvPicPr>
        <p:blipFill>
          <a:blip r:embed="rId4" cstate="screen">
            <a:extLst>
              <a:ext uri="{28A0092B-C50C-407E-A947-70E740481C1C}">
                <a14:useLocalDpi xmlns:a14="http://schemas.microsoft.com/office/drawing/2010/main" val="0"/>
              </a:ext>
            </a:extLst>
          </a:blip>
          <a:srcRect l="49" r="49"/>
          <a:stretch>
            <a:fillRect/>
          </a:stretch>
        </p:blipFill>
        <p:spPr/>
      </p:pic>
      <p:pic>
        <p:nvPicPr>
          <p:cNvPr id="13" name="图片占位符 12" descr="图片包含 餐桌, 就坐, 孩子, 很少&#10;&#10;已生成极高可信度的说明"/>
          <p:cNvPicPr>
            <a:picLocks noGrp="1" noChangeAspect="1"/>
          </p:cNvPicPr>
          <p:nvPr>
            <p:ph type="pic" sz="quarter" idx="13"/>
          </p:nvPr>
        </p:nvPicPr>
        <p:blipFill>
          <a:blip r:embed="rId5" cstate="screen">
            <a:extLst>
              <a:ext uri="{28A0092B-C50C-407E-A947-70E740481C1C}">
                <a14:useLocalDpi xmlns:a14="http://schemas.microsoft.com/office/drawing/2010/main" val="0"/>
              </a:ext>
            </a:extLst>
          </a:blip>
          <a:srcRect t="2767" b="2767"/>
          <a:stretch>
            <a:fillRect/>
          </a:stretch>
        </p:blipFill>
        <p:spPr/>
      </p:pic>
      <p:pic>
        <p:nvPicPr>
          <p:cNvPr id="15" name="图片占位符 14" descr="图片包含 室内, 餐桌, 人员, 墙壁&#10;&#10;已生成极高可信度的说明"/>
          <p:cNvPicPr>
            <a:picLocks noGrp="1" noChangeAspect="1"/>
          </p:cNvPicPr>
          <p:nvPr>
            <p:ph type="pic" sz="quarter" idx="14"/>
          </p:nvPr>
        </p:nvPicPr>
        <p:blipFill>
          <a:blip r:embed="rId6" cstate="screen">
            <a:extLst>
              <a:ext uri="{28A0092B-C50C-407E-A947-70E740481C1C}">
                <a14:useLocalDpi xmlns:a14="http://schemas.microsoft.com/office/drawing/2010/main" val="0"/>
              </a:ext>
            </a:extLst>
          </a:blip>
          <a:srcRect l="16" r="16"/>
          <a:stretch>
            <a:fillRect/>
          </a:stretch>
        </p:blipFill>
        <p:spPr/>
      </p:pic>
    </p:spTree>
    <p:extLst>
      <p:ext uri="{BB962C8B-B14F-4D97-AF65-F5344CB8AC3E}">
        <p14:creationId xmlns:p14="http://schemas.microsoft.com/office/powerpoint/2010/main" val="3994250786"/>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1114563" y="2066759"/>
            <a:ext cx="3600000" cy="2640000"/>
            <a:chOff x="838200" y="1818565"/>
            <a:chExt cx="3000018" cy="2197810"/>
          </a:xfrm>
          <a:solidFill>
            <a:schemeClr val="accent1"/>
          </a:solidFill>
        </p:grpSpPr>
        <p:grpSp>
          <p:nvGrpSpPr>
            <p:cNvPr id="3" name="Group 36"/>
            <p:cNvGrpSpPr/>
            <p:nvPr/>
          </p:nvGrpSpPr>
          <p:grpSpPr>
            <a:xfrm>
              <a:off x="2019300" y="2381250"/>
              <a:ext cx="644663" cy="1635125"/>
              <a:chOff x="2389188" y="1800226"/>
              <a:chExt cx="828675" cy="2101850"/>
            </a:xfrm>
            <a:grpFill/>
            <a:effectLst>
              <a:innerShdw dist="50800" dir="5400000">
                <a:prstClr val="black">
                  <a:alpha val="20000"/>
                </a:prstClr>
              </a:innerShdw>
            </a:effectLst>
          </p:grpSpPr>
          <p:sp>
            <p:nvSpPr>
              <p:cNvPr id="21" name="Freeform 5"/>
              <p:cNvSpPr>
                <a:spLocks/>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22" name="Freeform 6"/>
              <p:cNvSpPr>
                <a:spLocks/>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4" name="Group 42"/>
            <p:cNvGrpSpPr/>
            <p:nvPr/>
          </p:nvGrpSpPr>
          <p:grpSpPr>
            <a:xfrm>
              <a:off x="2743201" y="2663458"/>
              <a:ext cx="533400" cy="1352917"/>
              <a:chOff x="2389188" y="1800226"/>
              <a:chExt cx="828675" cy="2101850"/>
            </a:xfrm>
            <a:grpFill/>
            <a:effectLst>
              <a:innerShdw dist="50800" dir="5400000">
                <a:prstClr val="black">
                  <a:alpha val="20000"/>
                </a:prstClr>
              </a:innerShdw>
            </a:effectLst>
          </p:grpSpPr>
          <p:sp>
            <p:nvSpPr>
              <p:cNvPr id="19" name="Freeform 5"/>
              <p:cNvSpPr>
                <a:spLocks/>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20" name="Freeform 6"/>
              <p:cNvSpPr>
                <a:spLocks/>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5" name="Group 45"/>
            <p:cNvGrpSpPr/>
            <p:nvPr/>
          </p:nvGrpSpPr>
          <p:grpSpPr>
            <a:xfrm>
              <a:off x="1409700" y="2663458"/>
              <a:ext cx="533400" cy="1352917"/>
              <a:chOff x="2389188" y="1800226"/>
              <a:chExt cx="828675" cy="2101850"/>
            </a:xfrm>
            <a:grpFill/>
            <a:effectLst>
              <a:innerShdw dist="50800" dir="5400000">
                <a:prstClr val="black">
                  <a:alpha val="20000"/>
                </a:prstClr>
              </a:innerShdw>
            </a:effectLst>
          </p:grpSpPr>
          <p:sp>
            <p:nvSpPr>
              <p:cNvPr id="17" name="Freeform 5"/>
              <p:cNvSpPr>
                <a:spLocks/>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18" name="Freeform 6"/>
              <p:cNvSpPr>
                <a:spLocks/>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6" name="Group 48"/>
            <p:cNvGrpSpPr/>
            <p:nvPr/>
          </p:nvGrpSpPr>
          <p:grpSpPr>
            <a:xfrm>
              <a:off x="914400" y="2917825"/>
              <a:ext cx="433113" cy="1098550"/>
              <a:chOff x="2389188" y="1800226"/>
              <a:chExt cx="828675" cy="2101850"/>
            </a:xfrm>
            <a:grpFill/>
            <a:effectLst>
              <a:innerShdw dist="50800" dir="5400000">
                <a:prstClr val="black">
                  <a:alpha val="20000"/>
                </a:prstClr>
              </a:innerShdw>
            </a:effectLst>
          </p:grpSpPr>
          <p:sp>
            <p:nvSpPr>
              <p:cNvPr id="15" name="Freeform 5"/>
              <p:cNvSpPr>
                <a:spLocks/>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16" name="Freeform 6"/>
              <p:cNvSpPr>
                <a:spLocks/>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7" name="Group 51"/>
            <p:cNvGrpSpPr/>
            <p:nvPr/>
          </p:nvGrpSpPr>
          <p:grpSpPr>
            <a:xfrm>
              <a:off x="3390900" y="2917825"/>
              <a:ext cx="433113" cy="1098550"/>
              <a:chOff x="2389188" y="1800226"/>
              <a:chExt cx="828675" cy="2101850"/>
            </a:xfrm>
            <a:grpFill/>
            <a:effectLst>
              <a:innerShdw dist="50800" dir="5400000">
                <a:prstClr val="black">
                  <a:alpha val="20000"/>
                </a:prstClr>
              </a:innerShdw>
            </a:effectLst>
          </p:grpSpPr>
          <p:sp>
            <p:nvSpPr>
              <p:cNvPr id="13" name="Freeform 5"/>
              <p:cNvSpPr>
                <a:spLocks/>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14" name="Freeform 6"/>
              <p:cNvSpPr>
                <a:spLocks/>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sp>
          <p:nvSpPr>
            <p:cNvPr id="8" name="Freeform 29"/>
            <p:cNvSpPr>
              <a:spLocks noEditPoints="1"/>
            </p:cNvSpPr>
            <p:nvPr/>
          </p:nvSpPr>
          <p:spPr bwMode="auto">
            <a:xfrm>
              <a:off x="2209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9" name="Freeform 29"/>
            <p:cNvSpPr>
              <a:spLocks noEditPoints="1"/>
            </p:cNvSpPr>
            <p:nvPr/>
          </p:nvSpPr>
          <p:spPr bwMode="auto">
            <a:xfrm>
              <a:off x="2871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10" name="Freeform 29"/>
            <p:cNvSpPr>
              <a:spLocks noEditPoints="1"/>
            </p:cNvSpPr>
            <p:nvPr/>
          </p:nvSpPr>
          <p:spPr bwMode="auto">
            <a:xfrm>
              <a:off x="3505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11" name="Freeform 29"/>
            <p:cNvSpPr>
              <a:spLocks noEditPoints="1"/>
            </p:cNvSpPr>
            <p:nvPr/>
          </p:nvSpPr>
          <p:spPr bwMode="auto">
            <a:xfrm flipH="1">
              <a:off x="1371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12" name="Freeform 29"/>
            <p:cNvSpPr>
              <a:spLocks noEditPoints="1"/>
            </p:cNvSpPr>
            <p:nvPr/>
          </p:nvSpPr>
          <p:spPr bwMode="auto">
            <a:xfrm flipH="1">
              <a:off x="838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grpSp>
      <p:grpSp>
        <p:nvGrpSpPr>
          <p:cNvPr id="23" name="Group 117"/>
          <p:cNvGrpSpPr/>
          <p:nvPr/>
        </p:nvGrpSpPr>
        <p:grpSpPr>
          <a:xfrm>
            <a:off x="7493295" y="2066759"/>
            <a:ext cx="3600000" cy="2640000"/>
            <a:chOff x="5156200" y="1818565"/>
            <a:chExt cx="3013262" cy="2197809"/>
          </a:xfrm>
          <a:solidFill>
            <a:schemeClr val="accent2"/>
          </a:solidFill>
        </p:grpSpPr>
        <p:grpSp>
          <p:nvGrpSpPr>
            <p:cNvPr id="24" name="Group 118"/>
            <p:cNvGrpSpPr/>
            <p:nvPr/>
          </p:nvGrpSpPr>
          <p:grpSpPr>
            <a:xfrm>
              <a:off x="6286499" y="2381250"/>
              <a:ext cx="742228" cy="1635125"/>
              <a:chOff x="1182688" y="1800226"/>
              <a:chExt cx="954088" cy="2101850"/>
            </a:xfrm>
            <a:grpFill/>
            <a:effectLst/>
          </p:grpSpPr>
          <p:sp>
            <p:nvSpPr>
              <p:cNvPr id="42" name="Freeform 136"/>
              <p:cNvSpPr>
                <a:spLocks/>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43" name="Freeform 137"/>
              <p:cNvSpPr>
                <a:spLocks/>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sp>
          <p:nvSpPr>
            <p:cNvPr id="25" name="Freeform 29"/>
            <p:cNvSpPr>
              <a:spLocks noEditPoints="1"/>
            </p:cNvSpPr>
            <p:nvPr/>
          </p:nvSpPr>
          <p:spPr bwMode="auto">
            <a:xfrm>
              <a:off x="6527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26" name="Freeform 29"/>
            <p:cNvSpPr>
              <a:spLocks noEditPoints="1"/>
            </p:cNvSpPr>
            <p:nvPr/>
          </p:nvSpPr>
          <p:spPr bwMode="auto">
            <a:xfrm>
              <a:off x="7189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27" name="Freeform 29"/>
            <p:cNvSpPr>
              <a:spLocks noEditPoints="1"/>
            </p:cNvSpPr>
            <p:nvPr/>
          </p:nvSpPr>
          <p:spPr bwMode="auto">
            <a:xfrm>
              <a:off x="7823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28" name="Freeform 29"/>
            <p:cNvSpPr>
              <a:spLocks noEditPoints="1"/>
            </p:cNvSpPr>
            <p:nvPr/>
          </p:nvSpPr>
          <p:spPr bwMode="auto">
            <a:xfrm flipH="1">
              <a:off x="5689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29" name="Freeform 29"/>
            <p:cNvSpPr>
              <a:spLocks noEditPoints="1"/>
            </p:cNvSpPr>
            <p:nvPr/>
          </p:nvSpPr>
          <p:spPr bwMode="auto">
            <a:xfrm flipH="1">
              <a:off x="5156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grpSp>
          <p:nvGrpSpPr>
            <p:cNvPr id="30" name="Group 124"/>
            <p:cNvGrpSpPr/>
            <p:nvPr/>
          </p:nvGrpSpPr>
          <p:grpSpPr>
            <a:xfrm>
              <a:off x="5683252" y="2673428"/>
              <a:ext cx="609601" cy="1342941"/>
              <a:chOff x="1182688" y="1800226"/>
              <a:chExt cx="954088" cy="2101850"/>
            </a:xfrm>
            <a:grpFill/>
            <a:effectLst/>
          </p:grpSpPr>
          <p:sp>
            <p:nvSpPr>
              <p:cNvPr id="40" name="Freeform 134"/>
              <p:cNvSpPr>
                <a:spLocks/>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41" name="Freeform 135"/>
              <p:cNvSpPr>
                <a:spLocks/>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31" name="Group 125"/>
            <p:cNvGrpSpPr/>
            <p:nvPr/>
          </p:nvGrpSpPr>
          <p:grpSpPr>
            <a:xfrm>
              <a:off x="5194300" y="2917827"/>
              <a:ext cx="498662" cy="1098550"/>
              <a:chOff x="1182688" y="1800226"/>
              <a:chExt cx="954088" cy="2101850"/>
            </a:xfrm>
            <a:grpFill/>
            <a:effectLst/>
          </p:grpSpPr>
          <p:sp>
            <p:nvSpPr>
              <p:cNvPr id="38" name="Freeform 132"/>
              <p:cNvSpPr>
                <a:spLocks/>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39" name="Freeform 133"/>
              <p:cNvSpPr>
                <a:spLocks/>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32" name="Group 126"/>
            <p:cNvGrpSpPr/>
            <p:nvPr/>
          </p:nvGrpSpPr>
          <p:grpSpPr>
            <a:xfrm>
              <a:off x="7670800" y="2917827"/>
              <a:ext cx="498662" cy="1098550"/>
              <a:chOff x="1182688" y="1800226"/>
              <a:chExt cx="954088" cy="2101850"/>
            </a:xfrm>
            <a:grpFill/>
            <a:effectLst/>
          </p:grpSpPr>
          <p:sp>
            <p:nvSpPr>
              <p:cNvPr id="36" name="Freeform 130"/>
              <p:cNvSpPr>
                <a:spLocks/>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37" name="Freeform 131"/>
              <p:cNvSpPr>
                <a:spLocks/>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nvGrpSpPr>
            <p:cNvPr id="33" name="Group 127"/>
            <p:cNvGrpSpPr/>
            <p:nvPr/>
          </p:nvGrpSpPr>
          <p:grpSpPr>
            <a:xfrm>
              <a:off x="7023101" y="2673428"/>
              <a:ext cx="609601" cy="1342941"/>
              <a:chOff x="1182688" y="1800226"/>
              <a:chExt cx="954088" cy="2101850"/>
            </a:xfrm>
            <a:grpFill/>
            <a:effectLst/>
          </p:grpSpPr>
          <p:sp>
            <p:nvSpPr>
              <p:cNvPr id="34" name="Freeform 128"/>
              <p:cNvSpPr>
                <a:spLocks/>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sp>
            <p:nvSpPr>
              <p:cNvPr id="35" name="Freeform 129"/>
              <p:cNvSpPr>
                <a:spLocks/>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grpFill/>
              <a:effectLst>
                <a:outerShdw blurRad="63500" algn="ctr" rotWithShape="0">
                  <a:prstClr val="black">
                    <a:alpha val="40000"/>
                  </a:prstClr>
                </a:outerShdw>
              </a:effectLst>
              <a:extLst/>
            </p:spPr>
            <p:txBody>
              <a:bodyPr anchor="ctr"/>
              <a:lstStyle/>
              <a:p>
                <a:pPr algn="ctr"/>
                <a:endParaRPr lang="en-US">
                  <a:solidFill>
                    <a:schemeClr val="tx1">
                      <a:lumMod val="75000"/>
                      <a:lumOff val="25000"/>
                    </a:schemeClr>
                  </a:solidFill>
                  <a:latin typeface="+mn-ea"/>
                </a:endParaRPr>
              </a:p>
            </p:txBody>
          </p:sp>
        </p:grpSp>
      </p:grpSp>
      <p:grpSp>
        <p:nvGrpSpPr>
          <p:cNvPr id="44" name="Group 5"/>
          <p:cNvGrpSpPr/>
          <p:nvPr/>
        </p:nvGrpSpPr>
        <p:grpSpPr>
          <a:xfrm>
            <a:off x="5612952" y="3366550"/>
            <a:ext cx="1084741" cy="1084741"/>
            <a:chOff x="4236720" y="2596405"/>
            <a:chExt cx="670560" cy="670560"/>
          </a:xfrm>
        </p:grpSpPr>
        <p:sp>
          <p:nvSpPr>
            <p:cNvPr id="45" name="Oval 140"/>
            <p:cNvSpPr/>
            <p:nvPr/>
          </p:nvSpPr>
          <p:spPr>
            <a:xfrm>
              <a:off x="4236720" y="2596405"/>
              <a:ext cx="670560" cy="670560"/>
            </a:xfrm>
            <a:prstGeom prst="ellipse">
              <a:avLst/>
            </a:prstGeom>
            <a:solidFill>
              <a:schemeClr val="tx2"/>
            </a:solidFill>
            <a:effectLst>
              <a:outerShdw blurRad="63500" algn="ctr" rotWithShape="0">
                <a:prstClr val="black">
                  <a:alpha val="40000"/>
                </a:prstClr>
              </a:outerShdw>
            </a:effectLst>
          </p:spPr>
          <p:txBody>
            <a:bodyPr anchor="ctr"/>
            <a:lstStyle/>
            <a:p>
              <a:pPr algn="ctr"/>
              <a:endParaRPr lang="ar-SA">
                <a:solidFill>
                  <a:schemeClr val="tx1">
                    <a:lumMod val="75000"/>
                    <a:lumOff val="25000"/>
                  </a:schemeClr>
                </a:solidFill>
                <a:latin typeface="+mn-ea"/>
              </a:endParaRPr>
            </a:p>
          </p:txBody>
        </p:sp>
        <p:sp>
          <p:nvSpPr>
            <p:cNvPr id="46" name="TextBox 51"/>
            <p:cNvSpPr txBox="1"/>
            <p:nvPr/>
          </p:nvSpPr>
          <p:spPr>
            <a:xfrm>
              <a:off x="4253113" y="2764453"/>
              <a:ext cx="637774" cy="266700"/>
            </a:xfrm>
            <a:prstGeom prst="rect">
              <a:avLst/>
            </a:prstGeom>
            <a:noFill/>
          </p:spPr>
          <p:txBody>
            <a:bodyPr wrap="square" lIns="0" tIns="0" rIns="0" bIns="0" rtlCol="1" anchor="t" anchorCtr="0">
              <a:noAutofit/>
            </a:bodyPr>
            <a:lstStyle/>
            <a:p>
              <a:pPr algn="ctr" defTabSz="1219170">
                <a:defRPr/>
              </a:pPr>
              <a:r>
                <a:rPr lang="en-US" sz="3733" b="1" kern="0" dirty="0">
                  <a:solidFill>
                    <a:schemeClr val="bg1"/>
                  </a:solidFill>
                  <a:latin typeface="+mn-ea"/>
                  <a:cs typeface="Open Sans" pitchFamily="34" charset="0"/>
                </a:rPr>
                <a:t>VS</a:t>
              </a:r>
              <a:endParaRPr lang="ar-SA" sz="3733" b="1" kern="0" dirty="0">
                <a:solidFill>
                  <a:schemeClr val="bg1"/>
                </a:solidFill>
                <a:latin typeface="+mn-ea"/>
              </a:endParaRPr>
            </a:p>
          </p:txBody>
        </p:sp>
      </p:grpSp>
      <p:grpSp>
        <p:nvGrpSpPr>
          <p:cNvPr id="47" name="Group 54"/>
          <p:cNvGrpSpPr/>
          <p:nvPr/>
        </p:nvGrpSpPr>
        <p:grpSpPr>
          <a:xfrm>
            <a:off x="4930056" y="3878795"/>
            <a:ext cx="547305" cy="103544"/>
            <a:chOff x="2656464" y="2476500"/>
            <a:chExt cx="338330" cy="64008"/>
          </a:xfrm>
        </p:grpSpPr>
        <p:cxnSp>
          <p:nvCxnSpPr>
            <p:cNvPr id="48" name="Straight Connector 55"/>
            <p:cNvCxnSpPr>
              <a:endCxn id="49"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49" name="Oval 5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1219170">
                <a:defRPr/>
              </a:pPr>
              <a:endParaRPr lang="ar-SA" sz="2400" kern="0">
                <a:solidFill>
                  <a:schemeClr val="tx1">
                    <a:lumMod val="75000"/>
                    <a:lumOff val="25000"/>
                  </a:schemeClr>
                </a:solidFill>
                <a:latin typeface="+mn-ea"/>
                <a:cs typeface="Arial"/>
              </a:endParaRPr>
            </a:p>
          </p:txBody>
        </p:sp>
      </p:grpSp>
      <p:grpSp>
        <p:nvGrpSpPr>
          <p:cNvPr id="50" name="Group 63"/>
          <p:cNvGrpSpPr/>
          <p:nvPr/>
        </p:nvGrpSpPr>
        <p:grpSpPr>
          <a:xfrm rot="10800000">
            <a:off x="6796834" y="3878795"/>
            <a:ext cx="547305" cy="103544"/>
            <a:chOff x="2656464" y="2476500"/>
            <a:chExt cx="338330" cy="64008"/>
          </a:xfrm>
        </p:grpSpPr>
        <p:cxnSp>
          <p:nvCxnSpPr>
            <p:cNvPr id="51" name="Straight Connector 64"/>
            <p:cNvCxnSpPr>
              <a:endCxn id="52"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52" name="Oval 6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1219170">
                <a:defRPr/>
              </a:pPr>
              <a:endParaRPr lang="ar-SA" sz="2400" kern="0">
                <a:solidFill>
                  <a:schemeClr val="tx1">
                    <a:lumMod val="75000"/>
                    <a:lumOff val="25000"/>
                  </a:schemeClr>
                </a:solidFill>
                <a:latin typeface="+mn-ea"/>
                <a:cs typeface="Arial"/>
              </a:endParaRPr>
            </a:p>
          </p:txBody>
        </p:sp>
      </p:grpSp>
      <p:sp>
        <p:nvSpPr>
          <p:cNvPr id="53" name="矩形 1"/>
          <p:cNvSpPr>
            <a:spLocks noChangeArrowheads="1"/>
          </p:cNvSpPr>
          <p:nvPr/>
        </p:nvSpPr>
        <p:spPr bwMode="auto">
          <a:xfrm>
            <a:off x="1363317" y="4980078"/>
            <a:ext cx="327075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defRPr/>
            </a:pPr>
            <a:r>
              <a:rPr lang="zh-CN" altLang="en-US" sz="1600" kern="0" dirty="0">
                <a:solidFill>
                  <a:schemeClr val="tx1">
                    <a:lumMod val="75000"/>
                    <a:lumOff val="25000"/>
                  </a:schemeClr>
                </a:solidFill>
                <a:latin typeface="+mn-ea"/>
              </a:rPr>
              <a:t>在此录入上述图表的描述说明，在此录入上述图表的描述说明，在此录入上述图表的描述说明。</a:t>
            </a:r>
          </a:p>
        </p:txBody>
      </p:sp>
      <p:sp>
        <p:nvSpPr>
          <p:cNvPr id="54" name="矩形 1"/>
          <p:cNvSpPr>
            <a:spLocks noChangeArrowheads="1"/>
          </p:cNvSpPr>
          <p:nvPr/>
        </p:nvSpPr>
        <p:spPr bwMode="auto">
          <a:xfrm>
            <a:off x="7692225" y="4980078"/>
            <a:ext cx="3270759"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defRPr/>
            </a:pPr>
            <a:r>
              <a:rPr lang="zh-CN" altLang="en-US" sz="1600" kern="0" dirty="0">
                <a:solidFill>
                  <a:schemeClr val="tx1">
                    <a:lumMod val="75000"/>
                    <a:lumOff val="25000"/>
                  </a:schemeClr>
                </a:solidFill>
                <a:latin typeface="+mn-ea"/>
              </a:rPr>
              <a:t>在此录入上述图表的描述说明，在此录入上述图表的描述说明，在此录入上述图表的描述说明。</a:t>
            </a:r>
          </a:p>
        </p:txBody>
      </p:sp>
    </p:spTree>
    <p:extLst>
      <p:ext uri="{BB962C8B-B14F-4D97-AF65-F5344CB8AC3E}">
        <p14:creationId xmlns:p14="http://schemas.microsoft.com/office/powerpoint/2010/main" val="1734810340"/>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 fill="hold"/>
                                            <p:tgtEl>
                                              <p:spTgt spid="44"/>
                                            </p:tgtEl>
                                            <p:attrNameLst>
                                              <p:attrName>ppt_w</p:attrName>
                                            </p:attrNameLst>
                                          </p:cBhvr>
                                          <p:tavLst>
                                            <p:tav tm="0">
                                              <p:val>
                                                <p:fltVal val="0"/>
                                              </p:val>
                                            </p:tav>
                                            <p:tav tm="100000">
                                              <p:val>
                                                <p:strVal val="#ppt_w"/>
                                              </p:val>
                                            </p:tav>
                                          </p:tavLst>
                                        </p:anim>
                                        <p:anim calcmode="lin" valueType="num">
                                          <p:cBhvr>
                                            <p:cTn id="8" dur="200" fill="hold"/>
                                            <p:tgtEl>
                                              <p:spTgt spid="44"/>
                                            </p:tgtEl>
                                            <p:attrNameLst>
                                              <p:attrName>ppt_h</p:attrName>
                                            </p:attrNameLst>
                                          </p:cBhvr>
                                          <p:tavLst>
                                            <p:tav tm="0">
                                              <p:val>
                                                <p:fltVal val="0"/>
                                              </p:val>
                                            </p:tav>
                                            <p:tav tm="100000">
                                              <p:val>
                                                <p:strVal val="#ppt_h"/>
                                              </p:val>
                                            </p:tav>
                                          </p:tavLst>
                                        </p:anim>
                                        <p:animEffect transition="in" filter="fade">
                                          <p:cBhvr>
                                            <p:cTn id="9" dur="200"/>
                                            <p:tgtEl>
                                              <p:spTgt spid="44"/>
                                            </p:tgtEl>
                                          </p:cBhvr>
                                        </p:animEffect>
                                      </p:childTnLst>
                                    </p:cTn>
                                  </p:par>
                                  <p:par>
                                    <p:cTn id="10" presetID="6" presetClass="emph" presetSubtype="0" autoRev="1" fill="hold" nodeType="withEffect">
                                      <p:stCondLst>
                                        <p:cond delay="150"/>
                                      </p:stCondLst>
                                      <p:childTnLst>
                                        <p:animScale>
                                          <p:cBhvr>
                                            <p:cTn id="11" dur="100" fill="hold"/>
                                            <p:tgtEl>
                                              <p:spTgt spid="44"/>
                                            </p:tgtEl>
                                          </p:cBhvr>
                                          <p:by x="130000" y="130000"/>
                                        </p:animScale>
                                      </p:childTnLst>
                                    </p:cTn>
                                  </p:par>
                                </p:childTnLst>
                              </p:cTn>
                            </p:par>
                            <p:par>
                              <p:cTn id="12" fill="hold">
                                <p:stCondLst>
                                  <p:cond delay="350"/>
                                </p:stCondLst>
                                <p:childTnLst>
                                  <p:par>
                                    <p:cTn id="13" presetID="22" presetClass="entr" presetSubtype="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right)">
                                          <p:cBhvr>
                                            <p:cTn id="15" dur="400"/>
                                            <p:tgtEl>
                                              <p:spTgt spid="47"/>
                                            </p:tgtEl>
                                          </p:cBhvr>
                                        </p:animEffect>
                                      </p:childTnLst>
                                    </p:cTn>
                                  </p:par>
                                  <p:par>
                                    <p:cTn id="16" presetID="2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400"/>
                                            <p:tgtEl>
                                              <p:spTgt spid="50"/>
                                            </p:tgtEl>
                                          </p:cBhvr>
                                        </p:animEffect>
                                      </p:childTnLst>
                                    </p:cTn>
                                  </p:par>
                                </p:childTnLst>
                              </p:cTn>
                            </p:par>
                            <p:par>
                              <p:cTn id="19" fill="hold">
                                <p:stCondLst>
                                  <p:cond delay="75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14:presetBounceEnd="50000">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14:bounceEnd="50000">
                                          <p:cBhvr additive="base">
                                            <p:cTn id="33"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50000">
                                      <p:stCondLst>
                                        <p:cond delay="200"/>
                                      </p:stCondLst>
                                      <p:childTnLst>
                                        <p:set>
                                          <p:cBhvr>
                                            <p:cTn id="36" dur="1" fill="hold">
                                              <p:stCondLst>
                                                <p:cond delay="0"/>
                                              </p:stCondLst>
                                            </p:cTn>
                                            <p:tgtEl>
                                              <p:spTgt spid="54"/>
                                            </p:tgtEl>
                                            <p:attrNameLst>
                                              <p:attrName>style.visibility</p:attrName>
                                            </p:attrNameLst>
                                          </p:cBhvr>
                                          <p:to>
                                            <p:strVal val="visible"/>
                                          </p:to>
                                        </p:set>
                                        <p:anim calcmode="lin" valueType="num" p14:bounceEnd="50000">
                                          <p:cBhvr additive="base">
                                            <p:cTn id="37" dur="5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 fill="hold"/>
                                            <p:tgtEl>
                                              <p:spTgt spid="44"/>
                                            </p:tgtEl>
                                            <p:attrNameLst>
                                              <p:attrName>ppt_w</p:attrName>
                                            </p:attrNameLst>
                                          </p:cBhvr>
                                          <p:tavLst>
                                            <p:tav tm="0">
                                              <p:val>
                                                <p:fltVal val="0"/>
                                              </p:val>
                                            </p:tav>
                                            <p:tav tm="100000">
                                              <p:val>
                                                <p:strVal val="#ppt_w"/>
                                              </p:val>
                                            </p:tav>
                                          </p:tavLst>
                                        </p:anim>
                                        <p:anim calcmode="lin" valueType="num">
                                          <p:cBhvr>
                                            <p:cTn id="8" dur="200" fill="hold"/>
                                            <p:tgtEl>
                                              <p:spTgt spid="44"/>
                                            </p:tgtEl>
                                            <p:attrNameLst>
                                              <p:attrName>ppt_h</p:attrName>
                                            </p:attrNameLst>
                                          </p:cBhvr>
                                          <p:tavLst>
                                            <p:tav tm="0">
                                              <p:val>
                                                <p:fltVal val="0"/>
                                              </p:val>
                                            </p:tav>
                                            <p:tav tm="100000">
                                              <p:val>
                                                <p:strVal val="#ppt_h"/>
                                              </p:val>
                                            </p:tav>
                                          </p:tavLst>
                                        </p:anim>
                                        <p:animEffect transition="in" filter="fade">
                                          <p:cBhvr>
                                            <p:cTn id="9" dur="200"/>
                                            <p:tgtEl>
                                              <p:spTgt spid="44"/>
                                            </p:tgtEl>
                                          </p:cBhvr>
                                        </p:animEffect>
                                      </p:childTnLst>
                                    </p:cTn>
                                  </p:par>
                                  <p:par>
                                    <p:cTn id="10" presetID="6" presetClass="emph" presetSubtype="0" autoRev="1" fill="hold" nodeType="withEffect">
                                      <p:stCondLst>
                                        <p:cond delay="150"/>
                                      </p:stCondLst>
                                      <p:childTnLst>
                                        <p:animScale>
                                          <p:cBhvr>
                                            <p:cTn id="11" dur="100" fill="hold"/>
                                            <p:tgtEl>
                                              <p:spTgt spid="44"/>
                                            </p:tgtEl>
                                          </p:cBhvr>
                                          <p:by x="130000" y="130000"/>
                                        </p:animScale>
                                      </p:childTnLst>
                                    </p:cTn>
                                  </p:par>
                                </p:childTnLst>
                              </p:cTn>
                            </p:par>
                            <p:par>
                              <p:cTn id="12" fill="hold">
                                <p:stCondLst>
                                  <p:cond delay="350"/>
                                </p:stCondLst>
                                <p:childTnLst>
                                  <p:par>
                                    <p:cTn id="13" presetID="22" presetClass="entr" presetSubtype="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right)">
                                          <p:cBhvr>
                                            <p:cTn id="15" dur="400"/>
                                            <p:tgtEl>
                                              <p:spTgt spid="47"/>
                                            </p:tgtEl>
                                          </p:cBhvr>
                                        </p:animEffect>
                                      </p:childTnLst>
                                    </p:cTn>
                                  </p:par>
                                  <p:par>
                                    <p:cTn id="16" presetID="2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400"/>
                                            <p:tgtEl>
                                              <p:spTgt spid="50"/>
                                            </p:tgtEl>
                                          </p:cBhvr>
                                        </p:animEffect>
                                      </p:childTnLst>
                                    </p:cTn>
                                  </p:par>
                                </p:childTnLst>
                              </p:cTn>
                            </p:par>
                            <p:par>
                              <p:cTn id="19" fill="hold">
                                <p:stCondLst>
                                  <p:cond delay="75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PA_直接连接符 13"/>
          <p:cNvCxnSpPr/>
          <p:nvPr>
            <p:custDataLst>
              <p:tags r:id="rId1"/>
            </p:custDataLst>
          </p:nvPr>
        </p:nvCxnSpPr>
        <p:spPr>
          <a:xfrm rot="16200000" flipH="1">
            <a:off x="3810110" y="3869103"/>
            <a:ext cx="4571784"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16"/>
          <p:cNvGrpSpPr/>
          <p:nvPr/>
        </p:nvGrpSpPr>
        <p:grpSpPr>
          <a:xfrm>
            <a:off x="6476982" y="2154687"/>
            <a:ext cx="4944363" cy="1351147"/>
            <a:chOff x="4857752" y="1643056"/>
            <a:chExt cx="3708476" cy="1013416"/>
          </a:xfrm>
        </p:grpSpPr>
        <p:sp>
          <p:nvSpPr>
            <p:cNvPr id="6" name="Rectangle 19"/>
            <p:cNvSpPr/>
            <p:nvPr/>
          </p:nvSpPr>
          <p:spPr>
            <a:xfrm>
              <a:off x="4857752" y="2000246"/>
              <a:ext cx="3708476" cy="656226"/>
            </a:xfrm>
            <a:prstGeom prst="rect">
              <a:avLst/>
            </a:prstGeom>
          </p:spPr>
          <p:txBody>
            <a:bodyPr wrap="square" lIns="0" tIns="0" rIns="0" bIns="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758"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Rectangle 20"/>
            <p:cNvSpPr/>
            <p:nvPr/>
          </p:nvSpPr>
          <p:spPr>
            <a:xfrm>
              <a:off x="4857752" y="1643056"/>
              <a:ext cx="1827523" cy="21882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直接复制你的内容到此</a:t>
              </a:r>
            </a:p>
          </p:txBody>
        </p:sp>
      </p:grpSp>
      <p:grpSp>
        <p:nvGrpSpPr>
          <p:cNvPr id="10" name="Group 17"/>
          <p:cNvGrpSpPr/>
          <p:nvPr/>
        </p:nvGrpSpPr>
        <p:grpSpPr>
          <a:xfrm>
            <a:off x="838388" y="4059593"/>
            <a:ext cx="4873917" cy="1351146"/>
            <a:chOff x="628574" y="3071816"/>
            <a:chExt cx="3655639" cy="1013416"/>
          </a:xfrm>
        </p:grpSpPr>
        <p:sp>
          <p:nvSpPr>
            <p:cNvPr id="11" name="Rectangle 21"/>
            <p:cNvSpPr/>
            <p:nvPr/>
          </p:nvSpPr>
          <p:spPr>
            <a:xfrm>
              <a:off x="628575" y="3429006"/>
              <a:ext cx="3655638" cy="656226"/>
            </a:xfrm>
            <a:prstGeom prst="rect">
              <a:avLst/>
            </a:prstGeom>
          </p:spPr>
          <p:txBody>
            <a:bodyPr wrap="square" lIns="0" tIns="0" rIns="0" bIns="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758"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Rectangle 22"/>
            <p:cNvSpPr/>
            <p:nvPr/>
          </p:nvSpPr>
          <p:spPr>
            <a:xfrm>
              <a:off x="628574" y="3071816"/>
              <a:ext cx="1946294" cy="21882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96"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直接复制你的内容到此</a:t>
              </a:r>
            </a:p>
          </p:txBody>
        </p:sp>
      </p:grpSp>
      <p:pic>
        <p:nvPicPr>
          <p:cNvPr id="4" name="图片占位符 3" descr="图片包含 室内, 餐桌, 人员, 墙壁&#10;&#10;已生成极高可信度的说明"/>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rcRect t="14821" b="14821"/>
          <a:stretch>
            <a:fillRect/>
          </a:stretch>
        </p:blipFill>
        <p:spPr/>
      </p:pic>
      <p:pic>
        <p:nvPicPr>
          <p:cNvPr id="9" name="图片占位符 8" descr="图片包含 室内, 餐桌, 定居者, 事情&#10;&#10;已生成极高可信度的说明"/>
          <p:cNvPicPr>
            <a:picLocks noGrp="1" noChangeAspect="1"/>
          </p:cNvPicPr>
          <p:nvPr>
            <p:ph type="pic" sz="quarter" idx="12"/>
          </p:nvPr>
        </p:nvPicPr>
        <p:blipFill>
          <a:blip r:embed="rId5" cstate="screen">
            <a:extLst>
              <a:ext uri="{28A0092B-C50C-407E-A947-70E740481C1C}">
                <a14:useLocalDpi xmlns:a14="http://schemas.microsoft.com/office/drawing/2010/main" val="0"/>
              </a:ext>
            </a:extLst>
          </a:blip>
          <a:srcRect t="15210" b="15210"/>
          <a:stretch>
            <a:fillRect/>
          </a:stretch>
        </p:blipFill>
        <p:spPr/>
      </p:pic>
    </p:spTree>
    <p:extLst>
      <p:ext uri="{BB962C8B-B14F-4D97-AF65-F5344CB8AC3E}">
        <p14:creationId xmlns:p14="http://schemas.microsoft.com/office/powerpoint/2010/main" val="362173173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1"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
          <p:cNvSpPr>
            <a:spLocks/>
          </p:cNvSpPr>
          <p:nvPr/>
        </p:nvSpPr>
        <p:spPr bwMode="auto">
          <a:xfrm rot="20192702" flipH="1">
            <a:off x="5793129" y="1041100"/>
            <a:ext cx="915453" cy="75992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3" name="Freeform 36"/>
          <p:cNvSpPr>
            <a:spLocks/>
          </p:cNvSpPr>
          <p:nvPr/>
        </p:nvSpPr>
        <p:spPr bwMode="auto">
          <a:xfrm rot="1695130">
            <a:off x="7368489" y="1882168"/>
            <a:ext cx="432992" cy="5557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4" name="Freeform 30"/>
          <p:cNvSpPr>
            <a:spLocks/>
          </p:cNvSpPr>
          <p:nvPr/>
        </p:nvSpPr>
        <p:spPr bwMode="auto">
          <a:xfrm rot="19798984">
            <a:off x="5900707" y="1259817"/>
            <a:ext cx="1582507" cy="118959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5" name="Freeform 36"/>
          <p:cNvSpPr>
            <a:spLocks/>
          </p:cNvSpPr>
          <p:nvPr/>
        </p:nvSpPr>
        <p:spPr bwMode="auto">
          <a:xfrm rot="20742510">
            <a:off x="5516601" y="1878913"/>
            <a:ext cx="432992" cy="5557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6" name="Freeform 30"/>
          <p:cNvSpPr>
            <a:spLocks/>
          </p:cNvSpPr>
          <p:nvPr/>
        </p:nvSpPr>
        <p:spPr bwMode="auto">
          <a:xfrm rot="1801016" flipH="1">
            <a:off x="5141784" y="3609933"/>
            <a:ext cx="1029348" cy="77377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7" name="Freeform 29"/>
          <p:cNvSpPr>
            <a:spLocks/>
          </p:cNvSpPr>
          <p:nvPr/>
        </p:nvSpPr>
        <p:spPr bwMode="auto">
          <a:xfrm>
            <a:off x="6035147" y="2814056"/>
            <a:ext cx="1622968" cy="1105194"/>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8" name="Freeform 31"/>
          <p:cNvSpPr>
            <a:spLocks/>
          </p:cNvSpPr>
          <p:nvPr/>
        </p:nvSpPr>
        <p:spPr bwMode="auto">
          <a:xfrm>
            <a:off x="5199440" y="1772450"/>
            <a:ext cx="151396" cy="5813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9" name="Freeform 24"/>
          <p:cNvSpPr>
            <a:spLocks/>
          </p:cNvSpPr>
          <p:nvPr/>
        </p:nvSpPr>
        <p:spPr bwMode="auto">
          <a:xfrm>
            <a:off x="4739195" y="3625540"/>
            <a:ext cx="214982" cy="2131659"/>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0" name="Freeform 25"/>
          <p:cNvSpPr>
            <a:spLocks/>
          </p:cNvSpPr>
          <p:nvPr/>
        </p:nvSpPr>
        <p:spPr bwMode="auto">
          <a:xfrm>
            <a:off x="6343996" y="4034309"/>
            <a:ext cx="184702" cy="1722890"/>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1" name="Freeform 26"/>
          <p:cNvSpPr>
            <a:spLocks/>
          </p:cNvSpPr>
          <p:nvPr/>
        </p:nvSpPr>
        <p:spPr bwMode="auto">
          <a:xfrm>
            <a:off x="5989727" y="3552870"/>
            <a:ext cx="145340" cy="1886398"/>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2" name="Freeform 27"/>
          <p:cNvSpPr>
            <a:spLocks noEditPoints="1"/>
          </p:cNvSpPr>
          <p:nvPr/>
        </p:nvSpPr>
        <p:spPr bwMode="auto">
          <a:xfrm>
            <a:off x="4833060" y="5312094"/>
            <a:ext cx="1625995" cy="139890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3" name="Freeform 28"/>
          <p:cNvSpPr>
            <a:spLocks/>
          </p:cNvSpPr>
          <p:nvPr/>
        </p:nvSpPr>
        <p:spPr bwMode="auto">
          <a:xfrm>
            <a:off x="3237441" y="2159070"/>
            <a:ext cx="1810603" cy="1666314"/>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4" name="Freeform 30"/>
          <p:cNvSpPr>
            <a:spLocks/>
          </p:cNvSpPr>
          <p:nvPr/>
        </p:nvSpPr>
        <p:spPr bwMode="auto">
          <a:xfrm>
            <a:off x="6256185" y="2202415"/>
            <a:ext cx="1768308"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5" name="Freeform 32"/>
          <p:cNvSpPr>
            <a:spLocks/>
          </p:cNvSpPr>
          <p:nvPr/>
        </p:nvSpPr>
        <p:spPr bwMode="auto">
          <a:xfrm>
            <a:off x="5184299" y="3286412"/>
            <a:ext cx="109005" cy="2152856"/>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6" name="Freeform 33"/>
          <p:cNvSpPr>
            <a:spLocks/>
          </p:cNvSpPr>
          <p:nvPr/>
        </p:nvSpPr>
        <p:spPr bwMode="auto">
          <a:xfrm>
            <a:off x="5147434" y="2656139"/>
            <a:ext cx="1087553"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7" name="Freeform 34"/>
          <p:cNvSpPr>
            <a:spLocks/>
          </p:cNvSpPr>
          <p:nvPr/>
        </p:nvSpPr>
        <p:spPr bwMode="auto">
          <a:xfrm>
            <a:off x="4344409" y="1860852"/>
            <a:ext cx="560165" cy="747898"/>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8" name="Freeform 35"/>
          <p:cNvSpPr>
            <a:spLocks/>
          </p:cNvSpPr>
          <p:nvPr/>
        </p:nvSpPr>
        <p:spPr bwMode="auto">
          <a:xfrm>
            <a:off x="6365190" y="3804187"/>
            <a:ext cx="669170" cy="63889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19" name="Freeform 36"/>
          <p:cNvSpPr>
            <a:spLocks/>
          </p:cNvSpPr>
          <p:nvPr/>
        </p:nvSpPr>
        <p:spPr bwMode="auto">
          <a:xfrm>
            <a:off x="5998812" y="1929902"/>
            <a:ext cx="566221" cy="72670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20" name="Freeform 37"/>
          <p:cNvSpPr>
            <a:spLocks/>
          </p:cNvSpPr>
          <p:nvPr/>
        </p:nvSpPr>
        <p:spPr bwMode="auto">
          <a:xfrm>
            <a:off x="4848201" y="1118418"/>
            <a:ext cx="796343" cy="1041606"/>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sp>
        <p:nvSpPr>
          <p:cNvPr id="21" name="Freeform 33"/>
          <p:cNvSpPr>
            <a:spLocks/>
          </p:cNvSpPr>
          <p:nvPr/>
        </p:nvSpPr>
        <p:spPr bwMode="auto">
          <a:xfrm>
            <a:off x="3496103" y="1712259"/>
            <a:ext cx="801592" cy="66540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mn-ea"/>
            </a:endParaRPr>
          </a:p>
        </p:txBody>
      </p:sp>
      <p:cxnSp>
        <p:nvCxnSpPr>
          <p:cNvPr id="22" name="Straight Connector 66"/>
          <p:cNvCxnSpPr/>
          <p:nvPr/>
        </p:nvCxnSpPr>
        <p:spPr>
          <a:xfrm>
            <a:off x="6135067" y="6148227"/>
            <a:ext cx="1340256" cy="0"/>
          </a:xfrm>
          <a:prstGeom prst="line">
            <a:avLst/>
          </a:prstGeom>
          <a:ln w="19050">
            <a:solidFill>
              <a:schemeClr val="tx1">
                <a:lumMod val="85000"/>
                <a:lumOff val="1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67"/>
          <p:cNvCxnSpPr/>
          <p:nvPr/>
        </p:nvCxnSpPr>
        <p:spPr>
          <a:xfrm flipH="1">
            <a:off x="3496103" y="4865497"/>
            <a:ext cx="912353" cy="0"/>
          </a:xfrm>
          <a:prstGeom prst="line">
            <a:avLst/>
          </a:prstGeom>
          <a:ln w="19050">
            <a:solidFill>
              <a:schemeClr val="tx1">
                <a:lumMod val="85000"/>
                <a:lumOff val="1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70"/>
          <p:cNvCxnSpPr/>
          <p:nvPr/>
        </p:nvCxnSpPr>
        <p:spPr>
          <a:xfrm flipV="1">
            <a:off x="4408455" y="3700329"/>
            <a:ext cx="0" cy="1162979"/>
          </a:xfrm>
          <a:prstGeom prst="line">
            <a:avLst/>
          </a:prstGeom>
          <a:ln w="19050">
            <a:solidFill>
              <a:schemeClr val="tx1">
                <a:lumMod val="85000"/>
                <a:lumOff val="1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73"/>
          <p:cNvCxnSpPr/>
          <p:nvPr/>
        </p:nvCxnSpPr>
        <p:spPr>
          <a:xfrm>
            <a:off x="7475323" y="3484697"/>
            <a:ext cx="1160678" cy="0"/>
          </a:xfrm>
          <a:prstGeom prst="line">
            <a:avLst/>
          </a:prstGeom>
          <a:ln w="19050">
            <a:solidFill>
              <a:schemeClr val="tx1">
                <a:lumMod val="85000"/>
                <a:lumOff val="1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714994" y="545544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tx1">
                    <a:lumMod val="75000"/>
                    <a:lumOff val="25000"/>
                  </a:schemeClr>
                </a:solidFill>
                <a:latin typeface="+mn-ea"/>
              </a:rPr>
              <a:t>添加标题此处添加标题此处添加标题此处添加标题此处添加标题此处添加标题此处添加标题此处添加标题。</a:t>
            </a:r>
          </a:p>
        </p:txBody>
      </p:sp>
      <p:sp>
        <p:nvSpPr>
          <p:cNvPr id="27" name="文本框 26"/>
          <p:cNvSpPr txBox="1"/>
          <p:nvPr/>
        </p:nvSpPr>
        <p:spPr>
          <a:xfrm>
            <a:off x="8024493" y="5055331"/>
            <a:ext cx="2322752" cy="400110"/>
          </a:xfrm>
          <a:prstGeom prst="rect">
            <a:avLst/>
          </a:prstGeom>
          <a:noFill/>
        </p:spPr>
        <p:txBody>
          <a:bodyPr wrap="none" lIns="0" rIns="0" rtlCol="0">
            <a:spAutoFit/>
          </a:bodyPr>
          <a:lstStyle/>
          <a:p>
            <a:pPr algn="r"/>
            <a:r>
              <a:rPr lang="zh-CN" altLang="en-US" sz="2000" b="1" dirty="0">
                <a:solidFill>
                  <a:schemeClr val="accent1"/>
                </a:solidFill>
                <a:latin typeface="+mn-ea"/>
              </a:rPr>
              <a:t>添加幻灯片正文标题</a:t>
            </a:r>
          </a:p>
        </p:txBody>
      </p:sp>
      <p:sp>
        <p:nvSpPr>
          <p:cNvPr id="28" name="文本框 27"/>
          <p:cNvSpPr txBox="1"/>
          <p:nvPr/>
        </p:nvSpPr>
        <p:spPr>
          <a:xfrm>
            <a:off x="8812520" y="306190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tx1">
                    <a:lumMod val="75000"/>
                    <a:lumOff val="25000"/>
                  </a:schemeClr>
                </a:solidFill>
                <a:latin typeface="+mn-ea"/>
              </a:rPr>
              <a:t>添加标题此处添加标题此处添加标题此处添加标题此处添加标题此处添加标题此处添加标题此处添加标题。</a:t>
            </a:r>
          </a:p>
        </p:txBody>
      </p:sp>
      <p:sp>
        <p:nvSpPr>
          <p:cNvPr id="29" name="文本框 28"/>
          <p:cNvSpPr txBox="1"/>
          <p:nvPr/>
        </p:nvSpPr>
        <p:spPr>
          <a:xfrm>
            <a:off x="9178898" y="2661791"/>
            <a:ext cx="2322752" cy="400110"/>
          </a:xfrm>
          <a:prstGeom prst="rect">
            <a:avLst/>
          </a:prstGeom>
          <a:noFill/>
        </p:spPr>
        <p:txBody>
          <a:bodyPr wrap="none" lIns="0" rIns="0" rtlCol="0">
            <a:spAutoFit/>
          </a:bodyPr>
          <a:lstStyle/>
          <a:p>
            <a:pPr algn="r"/>
            <a:r>
              <a:rPr lang="zh-CN" altLang="en-US" sz="2000" b="1" dirty="0">
                <a:solidFill>
                  <a:schemeClr val="accent3"/>
                </a:solidFill>
                <a:latin typeface="+mn-ea"/>
              </a:rPr>
              <a:t>添加幻灯片正文标题</a:t>
            </a:r>
          </a:p>
        </p:txBody>
      </p:sp>
      <p:sp>
        <p:nvSpPr>
          <p:cNvPr id="30" name="文本框 29"/>
          <p:cNvSpPr txBox="1"/>
          <p:nvPr/>
        </p:nvSpPr>
        <p:spPr>
          <a:xfrm>
            <a:off x="378357" y="4536151"/>
            <a:ext cx="2941751" cy="1274195"/>
          </a:xfrm>
          <a:prstGeom prst="rect">
            <a:avLst/>
          </a:prstGeom>
          <a:noFill/>
        </p:spPr>
        <p:txBody>
          <a:bodyPr wrap="square" lIns="0" rIns="0" rtlCol="0">
            <a:spAutoFit/>
          </a:bodyPr>
          <a:lstStyle/>
          <a:p>
            <a:pPr algn="r">
              <a:lnSpc>
                <a:spcPct val="120000"/>
              </a:lnSpc>
              <a:spcAft>
                <a:spcPts val="600"/>
              </a:spcAft>
            </a:pPr>
            <a:r>
              <a:rPr lang="zh-CN" altLang="en-US" sz="1600" dirty="0">
                <a:solidFill>
                  <a:schemeClr val="tx1">
                    <a:lumMod val="75000"/>
                    <a:lumOff val="25000"/>
                  </a:schemeClr>
                </a:solidFill>
                <a:latin typeface="+mn-ea"/>
              </a:rPr>
              <a:t>添加标题此处添加标题此处添加标题此处添加标题此处添加标题此处添加标题此处添加标题此处添加标题。</a:t>
            </a:r>
          </a:p>
        </p:txBody>
      </p:sp>
      <p:sp>
        <p:nvSpPr>
          <p:cNvPr id="31" name="文本框 30"/>
          <p:cNvSpPr txBox="1"/>
          <p:nvPr/>
        </p:nvSpPr>
        <p:spPr>
          <a:xfrm>
            <a:off x="951173" y="4136041"/>
            <a:ext cx="2322752" cy="400110"/>
          </a:xfrm>
          <a:prstGeom prst="rect">
            <a:avLst/>
          </a:prstGeom>
          <a:noFill/>
        </p:spPr>
        <p:txBody>
          <a:bodyPr wrap="none" lIns="0" rIns="0" rtlCol="0">
            <a:spAutoFit/>
          </a:bodyPr>
          <a:lstStyle/>
          <a:p>
            <a:pPr algn="r"/>
            <a:r>
              <a:rPr lang="zh-CN" altLang="en-US" sz="2000" b="1" dirty="0">
                <a:solidFill>
                  <a:schemeClr val="accent2"/>
                </a:solidFill>
                <a:latin typeface="+mn-ea"/>
              </a:rPr>
              <a:t>添加幻灯片正文标题</a:t>
            </a:r>
          </a:p>
        </p:txBody>
      </p:sp>
    </p:spTree>
    <p:extLst>
      <p:ext uri="{BB962C8B-B14F-4D97-AF65-F5344CB8AC3E}">
        <p14:creationId xmlns:p14="http://schemas.microsoft.com/office/powerpoint/2010/main" val="2154911015"/>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par>
                              <p:cTn id="74" fill="hold">
                                <p:stCondLst>
                                  <p:cond delay="4000"/>
                                </p:stCondLst>
                                <p:childTnLst>
                                  <p:par>
                                    <p:cTn id="75" presetID="22" presetClass="entr" presetSubtype="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par>
                              <p:cTn id="78" fill="hold">
                                <p:stCondLst>
                                  <p:cond delay="4500"/>
                                </p:stCondLst>
                                <p:childTnLst>
                                  <p:par>
                                    <p:cTn id="79" presetID="22" presetClass="entr" presetSubtype="8"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childTnLst>
                              </p:cTn>
                            </p:par>
                            <p:par>
                              <p:cTn id="82" fill="hold">
                                <p:stCondLst>
                                  <p:cond delay="5000"/>
                                </p:stCondLst>
                                <p:childTnLst>
                                  <p:par>
                                    <p:cTn id="83" presetID="22" presetClass="entr" presetSubtype="1"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500"/>
                                            <p:tgtEl>
                                              <p:spTgt spid="24"/>
                                            </p:tgtEl>
                                          </p:cBhvr>
                                        </p:animEffect>
                                      </p:childTnLst>
                                    </p:cTn>
                                  </p:par>
                                </p:childTnLst>
                              </p:cTn>
                            </p:par>
                            <p:par>
                              <p:cTn id="86" fill="hold">
                                <p:stCondLst>
                                  <p:cond delay="5500"/>
                                </p:stCondLst>
                                <p:childTnLst>
                                  <p:par>
                                    <p:cTn id="87" presetID="22" presetClass="entr" presetSubtype="2"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childTnLst>
                              </p:cTn>
                            </p:par>
                            <p:par>
                              <p:cTn id="90" fill="hold">
                                <p:stCondLst>
                                  <p:cond delay="6000"/>
                                </p:stCondLst>
                                <p:childTnLst>
                                  <p:par>
                                    <p:cTn id="91" presetID="2" presetClass="entr" presetSubtype="2" accel="26667" fill="hold" grpId="0" nodeType="afterEffect" p14:presetBounceEnd="26667">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14:bounceEnd="26667">
                                          <p:cBhvr additive="base">
                                            <p:cTn id="93" dur="400" fill="hold"/>
                                            <p:tgtEl>
                                              <p:spTgt spid="27"/>
                                            </p:tgtEl>
                                            <p:attrNameLst>
                                              <p:attrName>ppt_x</p:attrName>
                                            </p:attrNameLst>
                                          </p:cBhvr>
                                          <p:tavLst>
                                            <p:tav tm="0">
                                              <p:val>
                                                <p:strVal val="1+#ppt_w/2"/>
                                              </p:val>
                                            </p:tav>
                                            <p:tav tm="100000">
                                              <p:val>
                                                <p:strVal val="#ppt_x"/>
                                              </p:val>
                                            </p:tav>
                                          </p:tavLst>
                                        </p:anim>
                                        <p:anim calcmode="lin" valueType="num" p14:bounceEnd="26667">
                                          <p:cBhvr additive="base">
                                            <p:cTn id="94" dur="400" fill="hold"/>
                                            <p:tgtEl>
                                              <p:spTgt spid="27"/>
                                            </p:tgtEl>
                                            <p:attrNameLst>
                                              <p:attrName>ppt_y</p:attrName>
                                            </p:attrNameLst>
                                          </p:cBhvr>
                                          <p:tavLst>
                                            <p:tav tm="0">
                                              <p:val>
                                                <p:strVal val="#ppt_y"/>
                                              </p:val>
                                            </p:tav>
                                            <p:tav tm="100000">
                                              <p:val>
                                                <p:strVal val="#ppt_y"/>
                                              </p:val>
                                            </p:tav>
                                          </p:tavLst>
                                        </p:anim>
                                      </p:childTnLst>
                                    </p:cTn>
                                  </p:par>
                                  <p:par>
                                    <p:cTn id="95" presetID="2" presetClass="entr" presetSubtype="2" accel="26667" fill="hold" grpId="0" nodeType="withEffect" p14:presetBounceEnd="26667">
                                      <p:stCondLst>
                                        <p:cond delay="100"/>
                                      </p:stCondLst>
                                      <p:childTnLst>
                                        <p:set>
                                          <p:cBhvr>
                                            <p:cTn id="96" dur="1" fill="hold">
                                              <p:stCondLst>
                                                <p:cond delay="0"/>
                                              </p:stCondLst>
                                            </p:cTn>
                                            <p:tgtEl>
                                              <p:spTgt spid="26"/>
                                            </p:tgtEl>
                                            <p:attrNameLst>
                                              <p:attrName>style.visibility</p:attrName>
                                            </p:attrNameLst>
                                          </p:cBhvr>
                                          <p:to>
                                            <p:strVal val="visible"/>
                                          </p:to>
                                        </p:set>
                                        <p:anim calcmode="lin" valueType="num" p14:bounceEnd="26667">
                                          <p:cBhvr additive="base">
                                            <p:cTn id="97" dur="400" fill="hold"/>
                                            <p:tgtEl>
                                              <p:spTgt spid="26"/>
                                            </p:tgtEl>
                                            <p:attrNameLst>
                                              <p:attrName>ppt_x</p:attrName>
                                            </p:attrNameLst>
                                          </p:cBhvr>
                                          <p:tavLst>
                                            <p:tav tm="0">
                                              <p:val>
                                                <p:strVal val="1+#ppt_w/2"/>
                                              </p:val>
                                            </p:tav>
                                            <p:tav tm="100000">
                                              <p:val>
                                                <p:strVal val="#ppt_x"/>
                                              </p:val>
                                            </p:tav>
                                          </p:tavLst>
                                        </p:anim>
                                        <p:anim calcmode="lin" valueType="num" p14:bounceEnd="26667">
                                          <p:cBhvr additive="base">
                                            <p:cTn id="98" dur="400" fill="hold"/>
                                            <p:tgtEl>
                                              <p:spTgt spid="26"/>
                                            </p:tgtEl>
                                            <p:attrNameLst>
                                              <p:attrName>ppt_y</p:attrName>
                                            </p:attrNameLst>
                                          </p:cBhvr>
                                          <p:tavLst>
                                            <p:tav tm="0">
                                              <p:val>
                                                <p:strVal val="#ppt_y"/>
                                              </p:val>
                                            </p:tav>
                                            <p:tav tm="100000">
                                              <p:val>
                                                <p:strVal val="#ppt_y"/>
                                              </p:val>
                                            </p:tav>
                                          </p:tavLst>
                                        </p:anim>
                                      </p:childTnLst>
                                    </p:cTn>
                                  </p:par>
                                </p:childTnLst>
                              </p:cTn>
                            </p:par>
                            <p:par>
                              <p:cTn id="99" fill="hold">
                                <p:stCondLst>
                                  <p:cond delay="6500"/>
                                </p:stCondLst>
                                <p:childTnLst>
                                  <p:par>
                                    <p:cTn id="100" presetID="2" presetClass="entr" presetSubtype="2" accel="26667" fill="hold" grpId="0" nodeType="afterEffect" p14:presetBounceEnd="26667">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14:bounceEnd="26667">
                                          <p:cBhvr additive="base">
                                            <p:cTn id="102" dur="400" fill="hold"/>
                                            <p:tgtEl>
                                              <p:spTgt spid="29"/>
                                            </p:tgtEl>
                                            <p:attrNameLst>
                                              <p:attrName>ppt_x</p:attrName>
                                            </p:attrNameLst>
                                          </p:cBhvr>
                                          <p:tavLst>
                                            <p:tav tm="0">
                                              <p:val>
                                                <p:strVal val="1+#ppt_w/2"/>
                                              </p:val>
                                            </p:tav>
                                            <p:tav tm="100000">
                                              <p:val>
                                                <p:strVal val="#ppt_x"/>
                                              </p:val>
                                            </p:tav>
                                          </p:tavLst>
                                        </p:anim>
                                        <p:anim calcmode="lin" valueType="num" p14:bounceEnd="26667">
                                          <p:cBhvr additive="base">
                                            <p:cTn id="103" dur="4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2" accel="26667" fill="hold" grpId="0" nodeType="withEffect" p14:presetBounceEnd="26667">
                                      <p:stCondLst>
                                        <p:cond delay="100"/>
                                      </p:stCondLst>
                                      <p:childTnLst>
                                        <p:set>
                                          <p:cBhvr>
                                            <p:cTn id="105" dur="1" fill="hold">
                                              <p:stCondLst>
                                                <p:cond delay="0"/>
                                              </p:stCondLst>
                                            </p:cTn>
                                            <p:tgtEl>
                                              <p:spTgt spid="28"/>
                                            </p:tgtEl>
                                            <p:attrNameLst>
                                              <p:attrName>style.visibility</p:attrName>
                                            </p:attrNameLst>
                                          </p:cBhvr>
                                          <p:to>
                                            <p:strVal val="visible"/>
                                          </p:to>
                                        </p:set>
                                        <p:anim calcmode="lin" valueType="num" p14:bounceEnd="26667">
                                          <p:cBhvr additive="base">
                                            <p:cTn id="106" dur="400" fill="hold"/>
                                            <p:tgtEl>
                                              <p:spTgt spid="28"/>
                                            </p:tgtEl>
                                            <p:attrNameLst>
                                              <p:attrName>ppt_x</p:attrName>
                                            </p:attrNameLst>
                                          </p:cBhvr>
                                          <p:tavLst>
                                            <p:tav tm="0">
                                              <p:val>
                                                <p:strVal val="1+#ppt_w/2"/>
                                              </p:val>
                                            </p:tav>
                                            <p:tav tm="100000">
                                              <p:val>
                                                <p:strVal val="#ppt_x"/>
                                              </p:val>
                                            </p:tav>
                                          </p:tavLst>
                                        </p:anim>
                                        <p:anim calcmode="lin" valueType="num" p14:bounceEnd="26667">
                                          <p:cBhvr additive="base">
                                            <p:cTn id="107" dur="400" fill="hold"/>
                                            <p:tgtEl>
                                              <p:spTgt spid="28"/>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8" accel="26667" fill="hold" grpId="0" nodeType="afterEffect" p14:presetBounceEnd="26667">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14:bounceEnd="26667">
                                          <p:cBhvr additive="base">
                                            <p:cTn id="111" dur="400" fill="hold"/>
                                            <p:tgtEl>
                                              <p:spTgt spid="31"/>
                                            </p:tgtEl>
                                            <p:attrNameLst>
                                              <p:attrName>ppt_x</p:attrName>
                                            </p:attrNameLst>
                                          </p:cBhvr>
                                          <p:tavLst>
                                            <p:tav tm="0">
                                              <p:val>
                                                <p:strVal val="0-#ppt_w/2"/>
                                              </p:val>
                                            </p:tav>
                                            <p:tav tm="100000">
                                              <p:val>
                                                <p:strVal val="#ppt_x"/>
                                              </p:val>
                                            </p:tav>
                                          </p:tavLst>
                                        </p:anim>
                                        <p:anim calcmode="lin" valueType="num" p14:bounceEnd="26667">
                                          <p:cBhvr additive="base">
                                            <p:cTn id="112" dur="400" fill="hold"/>
                                            <p:tgtEl>
                                              <p:spTgt spid="31"/>
                                            </p:tgtEl>
                                            <p:attrNameLst>
                                              <p:attrName>ppt_y</p:attrName>
                                            </p:attrNameLst>
                                          </p:cBhvr>
                                          <p:tavLst>
                                            <p:tav tm="0">
                                              <p:val>
                                                <p:strVal val="#ppt_y"/>
                                              </p:val>
                                            </p:tav>
                                            <p:tav tm="100000">
                                              <p:val>
                                                <p:strVal val="#ppt_y"/>
                                              </p:val>
                                            </p:tav>
                                          </p:tavLst>
                                        </p:anim>
                                      </p:childTnLst>
                                    </p:cTn>
                                  </p:par>
                                  <p:par>
                                    <p:cTn id="113" presetID="2" presetClass="entr" presetSubtype="8" accel="26667" fill="hold" grpId="0" nodeType="withEffect" p14:presetBounceEnd="26667">
                                      <p:stCondLst>
                                        <p:cond delay="100"/>
                                      </p:stCondLst>
                                      <p:childTnLst>
                                        <p:set>
                                          <p:cBhvr>
                                            <p:cTn id="114" dur="1" fill="hold">
                                              <p:stCondLst>
                                                <p:cond delay="0"/>
                                              </p:stCondLst>
                                            </p:cTn>
                                            <p:tgtEl>
                                              <p:spTgt spid="30"/>
                                            </p:tgtEl>
                                            <p:attrNameLst>
                                              <p:attrName>style.visibility</p:attrName>
                                            </p:attrNameLst>
                                          </p:cBhvr>
                                          <p:to>
                                            <p:strVal val="visible"/>
                                          </p:to>
                                        </p:set>
                                        <p:anim calcmode="lin" valueType="num" p14:bounceEnd="26667">
                                          <p:cBhvr additive="base">
                                            <p:cTn id="115" dur="400" fill="hold"/>
                                            <p:tgtEl>
                                              <p:spTgt spid="30"/>
                                            </p:tgtEl>
                                            <p:attrNameLst>
                                              <p:attrName>ppt_x</p:attrName>
                                            </p:attrNameLst>
                                          </p:cBhvr>
                                          <p:tavLst>
                                            <p:tav tm="0">
                                              <p:val>
                                                <p:strVal val="0-#ppt_w/2"/>
                                              </p:val>
                                            </p:tav>
                                            <p:tav tm="100000">
                                              <p:val>
                                                <p:strVal val="#ppt_x"/>
                                              </p:val>
                                            </p:tav>
                                          </p:tavLst>
                                        </p:anim>
                                        <p:anim calcmode="lin" valueType="num" p14:bounceEnd="26667">
                                          <p:cBhvr additive="base">
                                            <p:cTn id="116" dur="4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par>
                              <p:cTn id="74" fill="hold">
                                <p:stCondLst>
                                  <p:cond delay="4000"/>
                                </p:stCondLst>
                                <p:childTnLst>
                                  <p:par>
                                    <p:cTn id="75" presetID="22" presetClass="entr" presetSubtype="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par>
                              <p:cTn id="78" fill="hold">
                                <p:stCondLst>
                                  <p:cond delay="4500"/>
                                </p:stCondLst>
                                <p:childTnLst>
                                  <p:par>
                                    <p:cTn id="79" presetID="22" presetClass="entr" presetSubtype="8"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childTnLst>
                              </p:cTn>
                            </p:par>
                            <p:par>
                              <p:cTn id="82" fill="hold">
                                <p:stCondLst>
                                  <p:cond delay="5000"/>
                                </p:stCondLst>
                                <p:childTnLst>
                                  <p:par>
                                    <p:cTn id="83" presetID="22" presetClass="entr" presetSubtype="1"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500"/>
                                            <p:tgtEl>
                                              <p:spTgt spid="24"/>
                                            </p:tgtEl>
                                          </p:cBhvr>
                                        </p:animEffect>
                                      </p:childTnLst>
                                    </p:cTn>
                                  </p:par>
                                </p:childTnLst>
                              </p:cTn>
                            </p:par>
                            <p:par>
                              <p:cTn id="86" fill="hold">
                                <p:stCondLst>
                                  <p:cond delay="5500"/>
                                </p:stCondLst>
                                <p:childTnLst>
                                  <p:par>
                                    <p:cTn id="87" presetID="22" presetClass="entr" presetSubtype="2"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childTnLst>
                              </p:cTn>
                            </p:par>
                            <p:par>
                              <p:cTn id="90" fill="hold">
                                <p:stCondLst>
                                  <p:cond delay="6000"/>
                                </p:stCondLst>
                                <p:childTnLst>
                                  <p:par>
                                    <p:cTn id="91" presetID="2" presetClass="entr" presetSubtype="2" accel="26667"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400" fill="hold"/>
                                            <p:tgtEl>
                                              <p:spTgt spid="27"/>
                                            </p:tgtEl>
                                            <p:attrNameLst>
                                              <p:attrName>ppt_x</p:attrName>
                                            </p:attrNameLst>
                                          </p:cBhvr>
                                          <p:tavLst>
                                            <p:tav tm="0">
                                              <p:val>
                                                <p:strVal val="1+#ppt_w/2"/>
                                              </p:val>
                                            </p:tav>
                                            <p:tav tm="100000">
                                              <p:val>
                                                <p:strVal val="#ppt_x"/>
                                              </p:val>
                                            </p:tav>
                                          </p:tavLst>
                                        </p:anim>
                                        <p:anim calcmode="lin" valueType="num">
                                          <p:cBhvr additive="base">
                                            <p:cTn id="94" dur="400" fill="hold"/>
                                            <p:tgtEl>
                                              <p:spTgt spid="27"/>
                                            </p:tgtEl>
                                            <p:attrNameLst>
                                              <p:attrName>ppt_y</p:attrName>
                                            </p:attrNameLst>
                                          </p:cBhvr>
                                          <p:tavLst>
                                            <p:tav tm="0">
                                              <p:val>
                                                <p:strVal val="#ppt_y"/>
                                              </p:val>
                                            </p:tav>
                                            <p:tav tm="100000">
                                              <p:val>
                                                <p:strVal val="#ppt_y"/>
                                              </p:val>
                                            </p:tav>
                                          </p:tavLst>
                                        </p:anim>
                                      </p:childTnLst>
                                    </p:cTn>
                                  </p:par>
                                  <p:par>
                                    <p:cTn id="95" presetID="2" presetClass="entr" presetSubtype="2" accel="26667" fill="hold" grpId="0" nodeType="withEffect">
                                      <p:stCondLst>
                                        <p:cond delay="10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400" fill="hold"/>
                                            <p:tgtEl>
                                              <p:spTgt spid="26"/>
                                            </p:tgtEl>
                                            <p:attrNameLst>
                                              <p:attrName>ppt_x</p:attrName>
                                            </p:attrNameLst>
                                          </p:cBhvr>
                                          <p:tavLst>
                                            <p:tav tm="0">
                                              <p:val>
                                                <p:strVal val="1+#ppt_w/2"/>
                                              </p:val>
                                            </p:tav>
                                            <p:tav tm="100000">
                                              <p:val>
                                                <p:strVal val="#ppt_x"/>
                                              </p:val>
                                            </p:tav>
                                          </p:tavLst>
                                        </p:anim>
                                        <p:anim calcmode="lin" valueType="num">
                                          <p:cBhvr additive="base">
                                            <p:cTn id="98" dur="400" fill="hold"/>
                                            <p:tgtEl>
                                              <p:spTgt spid="26"/>
                                            </p:tgtEl>
                                            <p:attrNameLst>
                                              <p:attrName>ppt_y</p:attrName>
                                            </p:attrNameLst>
                                          </p:cBhvr>
                                          <p:tavLst>
                                            <p:tav tm="0">
                                              <p:val>
                                                <p:strVal val="#ppt_y"/>
                                              </p:val>
                                            </p:tav>
                                            <p:tav tm="100000">
                                              <p:val>
                                                <p:strVal val="#ppt_y"/>
                                              </p:val>
                                            </p:tav>
                                          </p:tavLst>
                                        </p:anim>
                                      </p:childTnLst>
                                    </p:cTn>
                                  </p:par>
                                </p:childTnLst>
                              </p:cTn>
                            </p:par>
                            <p:par>
                              <p:cTn id="99" fill="hold">
                                <p:stCondLst>
                                  <p:cond delay="6500"/>
                                </p:stCondLst>
                                <p:childTnLst>
                                  <p:par>
                                    <p:cTn id="100" presetID="2" presetClass="entr" presetSubtype="2" accel="26667"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400" fill="hold"/>
                                            <p:tgtEl>
                                              <p:spTgt spid="29"/>
                                            </p:tgtEl>
                                            <p:attrNameLst>
                                              <p:attrName>ppt_x</p:attrName>
                                            </p:attrNameLst>
                                          </p:cBhvr>
                                          <p:tavLst>
                                            <p:tav tm="0">
                                              <p:val>
                                                <p:strVal val="1+#ppt_w/2"/>
                                              </p:val>
                                            </p:tav>
                                            <p:tav tm="100000">
                                              <p:val>
                                                <p:strVal val="#ppt_x"/>
                                              </p:val>
                                            </p:tav>
                                          </p:tavLst>
                                        </p:anim>
                                        <p:anim calcmode="lin" valueType="num">
                                          <p:cBhvr additive="base">
                                            <p:cTn id="103" dur="4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2" accel="26667" fill="hold" grpId="0" nodeType="withEffect">
                                      <p:stCondLst>
                                        <p:cond delay="10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400" fill="hold"/>
                                            <p:tgtEl>
                                              <p:spTgt spid="28"/>
                                            </p:tgtEl>
                                            <p:attrNameLst>
                                              <p:attrName>ppt_x</p:attrName>
                                            </p:attrNameLst>
                                          </p:cBhvr>
                                          <p:tavLst>
                                            <p:tav tm="0">
                                              <p:val>
                                                <p:strVal val="1+#ppt_w/2"/>
                                              </p:val>
                                            </p:tav>
                                            <p:tav tm="100000">
                                              <p:val>
                                                <p:strVal val="#ppt_x"/>
                                              </p:val>
                                            </p:tav>
                                          </p:tavLst>
                                        </p:anim>
                                        <p:anim calcmode="lin" valueType="num">
                                          <p:cBhvr additive="base">
                                            <p:cTn id="107" dur="400" fill="hold"/>
                                            <p:tgtEl>
                                              <p:spTgt spid="28"/>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8" accel="26667"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400" fill="hold"/>
                                            <p:tgtEl>
                                              <p:spTgt spid="31"/>
                                            </p:tgtEl>
                                            <p:attrNameLst>
                                              <p:attrName>ppt_x</p:attrName>
                                            </p:attrNameLst>
                                          </p:cBhvr>
                                          <p:tavLst>
                                            <p:tav tm="0">
                                              <p:val>
                                                <p:strVal val="0-#ppt_w/2"/>
                                              </p:val>
                                            </p:tav>
                                            <p:tav tm="100000">
                                              <p:val>
                                                <p:strVal val="#ppt_x"/>
                                              </p:val>
                                            </p:tav>
                                          </p:tavLst>
                                        </p:anim>
                                        <p:anim calcmode="lin" valueType="num">
                                          <p:cBhvr additive="base">
                                            <p:cTn id="112" dur="400" fill="hold"/>
                                            <p:tgtEl>
                                              <p:spTgt spid="31"/>
                                            </p:tgtEl>
                                            <p:attrNameLst>
                                              <p:attrName>ppt_y</p:attrName>
                                            </p:attrNameLst>
                                          </p:cBhvr>
                                          <p:tavLst>
                                            <p:tav tm="0">
                                              <p:val>
                                                <p:strVal val="#ppt_y"/>
                                              </p:val>
                                            </p:tav>
                                            <p:tav tm="100000">
                                              <p:val>
                                                <p:strVal val="#ppt_y"/>
                                              </p:val>
                                            </p:tav>
                                          </p:tavLst>
                                        </p:anim>
                                      </p:childTnLst>
                                    </p:cTn>
                                  </p:par>
                                  <p:par>
                                    <p:cTn id="113" presetID="2" presetClass="entr" presetSubtype="8" accel="26667" fill="hold" grpId="0" nodeType="withEffect">
                                      <p:stCondLst>
                                        <p:cond delay="10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400" fill="hold"/>
                                            <p:tgtEl>
                                              <p:spTgt spid="30"/>
                                            </p:tgtEl>
                                            <p:attrNameLst>
                                              <p:attrName>ppt_x</p:attrName>
                                            </p:attrNameLst>
                                          </p:cBhvr>
                                          <p:tavLst>
                                            <p:tav tm="0">
                                              <p:val>
                                                <p:strVal val="0-#ppt_w/2"/>
                                              </p:val>
                                            </p:tav>
                                            <p:tav tm="100000">
                                              <p:val>
                                                <p:strVal val="#ppt_x"/>
                                              </p:val>
                                            </p:tav>
                                          </p:tavLst>
                                        </p:anim>
                                        <p:anim calcmode="lin" valueType="num">
                                          <p:cBhvr additive="base">
                                            <p:cTn id="116" dur="4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27" grpId="0"/>
          <p:bldP spid="28" grpId="0"/>
          <p:bldP spid="29" grpId="0"/>
          <p:bldP spid="30" grpId="0"/>
          <p:bldP spid="3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p:nvPr/>
        </p:nvGrpSpPr>
        <p:grpSpPr>
          <a:xfrm>
            <a:off x="2463801" y="1794439"/>
            <a:ext cx="3566184" cy="1485276"/>
            <a:chOff x="1847851" y="1398216"/>
            <a:chExt cx="2674638" cy="1113957"/>
          </a:xfrm>
        </p:grpSpPr>
        <p:sp>
          <p:nvSpPr>
            <p:cNvPr id="3" name="Flowchart: Merge 18"/>
            <p:cNvSpPr/>
            <p:nvPr/>
          </p:nvSpPr>
          <p:spPr>
            <a:xfrm rot="4500000">
              <a:off x="2609410" y="936612"/>
              <a:ext cx="814002" cy="2337120"/>
            </a:xfrm>
            <a:prstGeom prst="flowChartMerg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4" name="Oval 27"/>
            <p:cNvSpPr/>
            <p:nvPr/>
          </p:nvSpPr>
          <p:spPr>
            <a:xfrm>
              <a:off x="3702473" y="1398216"/>
              <a:ext cx="820016" cy="820016"/>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5" name="Freeform 34"/>
            <p:cNvSpPr>
              <a:spLocks noEditPoints="1"/>
            </p:cNvSpPr>
            <p:nvPr/>
          </p:nvSpPr>
          <p:spPr bwMode="auto">
            <a:xfrm>
              <a:off x="3964453" y="1680807"/>
              <a:ext cx="296056" cy="254834"/>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endParaRPr lang="en-US" sz="2667" dirty="0">
                <a:solidFill>
                  <a:srgbClr val="262626"/>
                </a:solidFill>
                <a:latin typeface="Agency FB" panose="020B0503020202020204" pitchFamily="34" charset="0"/>
              </a:endParaRPr>
            </a:p>
          </p:txBody>
        </p:sp>
      </p:grpSp>
      <p:grpSp>
        <p:nvGrpSpPr>
          <p:cNvPr id="6" name="Group 52"/>
          <p:cNvGrpSpPr/>
          <p:nvPr/>
        </p:nvGrpSpPr>
        <p:grpSpPr>
          <a:xfrm>
            <a:off x="2463803" y="4456532"/>
            <a:ext cx="3566183" cy="1480719"/>
            <a:chOff x="1847852" y="3394786"/>
            <a:chExt cx="2674637" cy="1110539"/>
          </a:xfrm>
        </p:grpSpPr>
        <p:sp>
          <p:nvSpPr>
            <p:cNvPr id="7" name="Flowchart: Merge 19"/>
            <p:cNvSpPr/>
            <p:nvPr/>
          </p:nvSpPr>
          <p:spPr>
            <a:xfrm rot="17100000" flipV="1">
              <a:off x="2609411" y="2633227"/>
              <a:ext cx="814002" cy="2337120"/>
            </a:xfrm>
            <a:prstGeom prst="flowChartMerg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8" name="Oval 28"/>
            <p:cNvSpPr/>
            <p:nvPr/>
          </p:nvSpPr>
          <p:spPr>
            <a:xfrm>
              <a:off x="3702473" y="3685309"/>
              <a:ext cx="820016" cy="820016"/>
            </a:xfrm>
            <a:prstGeom prst="ellipse">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9" name="Freeform 178"/>
            <p:cNvSpPr>
              <a:spLocks noEditPoints="1"/>
            </p:cNvSpPr>
            <p:nvPr/>
          </p:nvSpPr>
          <p:spPr bwMode="auto">
            <a:xfrm>
              <a:off x="3964453" y="3983828"/>
              <a:ext cx="296056" cy="22297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endParaRPr lang="en-US" sz="2667" dirty="0">
                <a:solidFill>
                  <a:srgbClr val="262626"/>
                </a:solidFill>
                <a:latin typeface="Agency FB" panose="020B0503020202020204" pitchFamily="34" charset="0"/>
              </a:endParaRPr>
            </a:p>
          </p:txBody>
        </p:sp>
      </p:grpSp>
      <p:grpSp>
        <p:nvGrpSpPr>
          <p:cNvPr id="10" name="Group 51"/>
          <p:cNvGrpSpPr/>
          <p:nvPr/>
        </p:nvGrpSpPr>
        <p:grpSpPr>
          <a:xfrm>
            <a:off x="2463804" y="3333867"/>
            <a:ext cx="3566181" cy="1093355"/>
            <a:chOff x="1847853" y="2552788"/>
            <a:chExt cx="2674636" cy="820016"/>
          </a:xfrm>
        </p:grpSpPr>
        <p:sp>
          <p:nvSpPr>
            <p:cNvPr id="11" name="Flowchart: Merge 20"/>
            <p:cNvSpPr/>
            <p:nvPr/>
          </p:nvSpPr>
          <p:spPr>
            <a:xfrm rot="16200000" flipV="1">
              <a:off x="2609412" y="1795115"/>
              <a:ext cx="814002" cy="2337120"/>
            </a:xfrm>
            <a:prstGeom prst="flowChartMerg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12" name="Oval 29"/>
            <p:cNvSpPr/>
            <p:nvPr/>
          </p:nvSpPr>
          <p:spPr>
            <a:xfrm>
              <a:off x="3702473" y="2552788"/>
              <a:ext cx="820016" cy="820016"/>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13" name="Freeform 86"/>
            <p:cNvSpPr>
              <a:spLocks noEditPoints="1"/>
            </p:cNvSpPr>
            <p:nvPr/>
          </p:nvSpPr>
          <p:spPr bwMode="auto">
            <a:xfrm>
              <a:off x="4011109" y="2792234"/>
              <a:ext cx="202744" cy="34112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endParaRPr lang="en-US" sz="2667" dirty="0">
                <a:solidFill>
                  <a:srgbClr val="262626"/>
                </a:solidFill>
                <a:latin typeface="Agency FB" panose="020B0503020202020204" pitchFamily="34" charset="0"/>
              </a:endParaRPr>
            </a:p>
          </p:txBody>
        </p:sp>
      </p:grpSp>
      <p:sp>
        <p:nvSpPr>
          <p:cNvPr id="14" name="Oval 26"/>
          <p:cNvSpPr/>
          <p:nvPr/>
        </p:nvSpPr>
        <p:spPr>
          <a:xfrm>
            <a:off x="838201" y="3132958"/>
            <a:ext cx="1625600" cy="1625600"/>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15" name="Freeform 245"/>
          <p:cNvSpPr>
            <a:spLocks/>
          </p:cNvSpPr>
          <p:nvPr/>
        </p:nvSpPr>
        <p:spPr bwMode="auto">
          <a:xfrm>
            <a:off x="1329648" y="3408606"/>
            <a:ext cx="608616" cy="60861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375467"/>
            <a:endParaRPr lang="en-US" sz="2667" dirty="0">
              <a:solidFill>
                <a:srgbClr val="262626"/>
              </a:solidFill>
              <a:latin typeface="Agency FB" panose="020B0503020202020204" pitchFamily="34" charset="0"/>
            </a:endParaRPr>
          </a:p>
        </p:txBody>
      </p:sp>
      <p:sp>
        <p:nvSpPr>
          <p:cNvPr id="16" name="Text Placeholder 3"/>
          <p:cNvSpPr txBox="1">
            <a:spLocks/>
          </p:cNvSpPr>
          <p:nvPr/>
        </p:nvSpPr>
        <p:spPr>
          <a:xfrm>
            <a:off x="979425" y="4164131"/>
            <a:ext cx="1343153"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b="1" dirty="0">
                <a:solidFill>
                  <a:schemeClr val="bg1"/>
                </a:solidFill>
                <a:latin typeface="Agency FB" panose="020B0503020202020204" pitchFamily="34" charset="0"/>
              </a:rPr>
              <a:t>Title Goes Here</a:t>
            </a:r>
            <a:endParaRPr lang="en-US" sz="1333" dirty="0">
              <a:solidFill>
                <a:schemeClr val="bg1"/>
              </a:solidFill>
              <a:latin typeface="Agency FB" panose="020B0503020202020204" pitchFamily="34" charset="0"/>
            </a:endParaRPr>
          </a:p>
        </p:txBody>
      </p:sp>
      <p:sp>
        <p:nvSpPr>
          <p:cNvPr id="17" name="Rectangle 23"/>
          <p:cNvSpPr/>
          <p:nvPr/>
        </p:nvSpPr>
        <p:spPr>
          <a:xfrm>
            <a:off x="6631990" y="1885950"/>
            <a:ext cx="4632910" cy="863048"/>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67"/>
            <a:endParaRPr lang="en-US" sz="2667" dirty="0">
              <a:solidFill>
                <a:srgbClr val="FFFFFF"/>
              </a:solidFill>
              <a:latin typeface="Agency FB" panose="020B0503020202020204" pitchFamily="34" charset="0"/>
            </a:endParaRPr>
          </a:p>
        </p:txBody>
      </p:sp>
      <p:sp>
        <p:nvSpPr>
          <p:cNvPr id="18" name="Rectangle 24"/>
          <p:cNvSpPr/>
          <p:nvPr/>
        </p:nvSpPr>
        <p:spPr>
          <a:xfrm>
            <a:off x="6426201" y="1885950"/>
            <a:ext cx="205789" cy="863048"/>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19" name="Rectangle 38"/>
          <p:cNvSpPr/>
          <p:nvPr/>
        </p:nvSpPr>
        <p:spPr>
          <a:xfrm>
            <a:off x="6631990" y="3409950"/>
            <a:ext cx="4632910" cy="863048"/>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67"/>
            <a:endParaRPr lang="en-US" sz="2667" dirty="0">
              <a:solidFill>
                <a:srgbClr val="FFFFFF"/>
              </a:solidFill>
              <a:latin typeface="Agency FB" panose="020B0503020202020204" pitchFamily="34" charset="0"/>
            </a:endParaRPr>
          </a:p>
        </p:txBody>
      </p:sp>
      <p:sp>
        <p:nvSpPr>
          <p:cNvPr id="20" name="Rectangle 39"/>
          <p:cNvSpPr/>
          <p:nvPr/>
        </p:nvSpPr>
        <p:spPr>
          <a:xfrm>
            <a:off x="6426201" y="3409950"/>
            <a:ext cx="205789" cy="863048"/>
          </a:xfrm>
          <a:prstGeom prst="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21" name="Rectangle 45"/>
          <p:cNvSpPr/>
          <p:nvPr/>
        </p:nvSpPr>
        <p:spPr>
          <a:xfrm>
            <a:off x="6631990" y="5022850"/>
            <a:ext cx="4632910" cy="863048"/>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67"/>
            <a:endParaRPr lang="en-US" sz="2667" dirty="0">
              <a:solidFill>
                <a:srgbClr val="FFFFFF"/>
              </a:solidFill>
              <a:latin typeface="Agency FB" panose="020B0503020202020204" pitchFamily="34" charset="0"/>
            </a:endParaRPr>
          </a:p>
        </p:txBody>
      </p:sp>
      <p:sp>
        <p:nvSpPr>
          <p:cNvPr id="22" name="Rectangle 46"/>
          <p:cNvSpPr/>
          <p:nvPr/>
        </p:nvSpPr>
        <p:spPr>
          <a:xfrm>
            <a:off x="6426201" y="5022850"/>
            <a:ext cx="205789" cy="863048"/>
          </a:xfrm>
          <a:prstGeom prst="rect">
            <a:avLst/>
          </a:prstGeom>
          <a:solidFill>
            <a:schemeClr val="accent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p>
        </p:txBody>
      </p:sp>
      <p:sp>
        <p:nvSpPr>
          <p:cNvPr id="23" name="矩形 22"/>
          <p:cNvSpPr/>
          <p:nvPr/>
        </p:nvSpPr>
        <p:spPr>
          <a:xfrm>
            <a:off x="6734884" y="1963200"/>
            <a:ext cx="4427121" cy="732508"/>
          </a:xfrm>
          <a:prstGeom prst="rect">
            <a:avLst/>
          </a:prstGeom>
        </p:spPr>
        <p:txBody>
          <a:bodyPr wrap="square">
            <a:spAutoFit/>
          </a:bodyPr>
          <a:lstStyle/>
          <a:p>
            <a:pPr defTabSz="609585">
              <a:lnSpc>
                <a:spcPct val="130000"/>
              </a:lnSpc>
            </a:pPr>
            <a:r>
              <a:rPr lang="zh-CN" altLang="en-US" sz="16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
        <p:nvSpPr>
          <p:cNvPr id="24" name="矩形 23"/>
          <p:cNvSpPr/>
          <p:nvPr/>
        </p:nvSpPr>
        <p:spPr>
          <a:xfrm>
            <a:off x="6734884" y="3507205"/>
            <a:ext cx="4427121" cy="732508"/>
          </a:xfrm>
          <a:prstGeom prst="rect">
            <a:avLst/>
          </a:prstGeom>
        </p:spPr>
        <p:txBody>
          <a:bodyPr wrap="square">
            <a:spAutoFit/>
          </a:bodyPr>
          <a:lstStyle/>
          <a:p>
            <a:pPr defTabSz="609585">
              <a:lnSpc>
                <a:spcPct val="130000"/>
              </a:lnSpc>
            </a:pPr>
            <a:r>
              <a:rPr lang="zh-CN" altLang="en-US" sz="16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
        <p:nvSpPr>
          <p:cNvPr id="25" name="矩形 24"/>
          <p:cNvSpPr/>
          <p:nvPr/>
        </p:nvSpPr>
        <p:spPr>
          <a:xfrm>
            <a:off x="6734884" y="5120499"/>
            <a:ext cx="4427121" cy="732508"/>
          </a:xfrm>
          <a:prstGeom prst="rect">
            <a:avLst/>
          </a:prstGeom>
        </p:spPr>
        <p:txBody>
          <a:bodyPr wrap="square">
            <a:spAutoFit/>
          </a:bodyPr>
          <a:lstStyle/>
          <a:p>
            <a:pPr defTabSz="609585">
              <a:lnSpc>
                <a:spcPct val="130000"/>
              </a:lnSpc>
            </a:pPr>
            <a:r>
              <a:rPr lang="zh-CN" altLang="en-US" sz="16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Tree>
    <p:extLst>
      <p:ext uri="{BB962C8B-B14F-4D97-AF65-F5344CB8AC3E}">
        <p14:creationId xmlns:p14="http://schemas.microsoft.com/office/powerpoint/2010/main" val="4076153762"/>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300"/>
                                        <p:tgtEl>
                                          <p:spTgt spid="1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right)">
                                      <p:cBhvr>
                                        <p:cTn id="36" dur="500"/>
                                        <p:tgtEl>
                                          <p:spTgt spid="23">
                                            <p:txEl>
                                              <p:pRg st="0" end="0"/>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300"/>
                                        <p:tgtEl>
                                          <p:spTgt spid="1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right)">
                                      <p:cBhvr>
                                        <p:cTn id="53" dur="500"/>
                                        <p:tgtEl>
                                          <p:spTgt spid="24">
                                            <p:txEl>
                                              <p:pRg st="0" end="0"/>
                                            </p:txEl>
                                          </p:spTgt>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300"/>
                                        <p:tgtEl>
                                          <p:spTgt spid="21"/>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5">
                                            <p:txEl>
                                              <p:pRg st="0" end="0"/>
                                            </p:txEl>
                                          </p:spTgt>
                                        </p:tgtEl>
                                        <p:attrNameLst>
                                          <p:attrName>style.visibility</p:attrName>
                                        </p:attrNameLst>
                                      </p:cBhvr>
                                      <p:to>
                                        <p:strVal val="visible"/>
                                      </p:to>
                                    </p:set>
                                    <p:animEffect transition="in" filter="wipe(right)">
                                      <p:cBhvr>
                                        <p:cTn id="7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19" grpId="0" animBg="1"/>
      <p:bldP spid="20" grpId="0" animBg="1"/>
      <p:bldP spid="21" grpId="0" animBg="1"/>
      <p:bldP spid="22" grpId="0" animBg="1"/>
      <p:bldP spid="23" grpId="0" build="p"/>
      <p:bldP spid="24" grpId="0" build="p"/>
      <p:bldP spid="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9"/>
          <p:cNvSpPr>
            <a:spLocks noChangeArrowheads="1"/>
          </p:cNvSpPr>
          <p:nvPr/>
        </p:nvSpPr>
        <p:spPr bwMode="auto">
          <a:xfrm flipH="1">
            <a:off x="3046413" y="4178300"/>
            <a:ext cx="6097587" cy="2705100"/>
          </a:xfrm>
          <a:custGeom>
            <a:avLst/>
            <a:gdLst>
              <a:gd name="T0" fmla="*/ 3025157 w 6067310"/>
              <a:gd name="T1" fmla="*/ 1055951 h 2705986"/>
              <a:gd name="T2" fmla="*/ 3064024 w 6067310"/>
              <a:gd name="T3" fmla="*/ 1059484 h 2705986"/>
              <a:gd name="T4" fmla="*/ 3063946 w 6067310"/>
              <a:gd name="T5" fmla="*/ 1056391 h 2705986"/>
              <a:gd name="T6" fmla="*/ 3120244 w 6067310"/>
              <a:gd name="T7" fmla="*/ 1153633 h 2705986"/>
              <a:gd name="T8" fmla="*/ 3067081 w 6067310"/>
              <a:gd name="T9" fmla="*/ 1254642 h 2705986"/>
              <a:gd name="T10" fmla="*/ 3157458 w 6067310"/>
              <a:gd name="T11" fmla="*/ 2232837 h 2705986"/>
              <a:gd name="T12" fmla="*/ 3032614 w 6067310"/>
              <a:gd name="T13" fmla="*/ 2325464 h 2705986"/>
              <a:gd name="T14" fmla="*/ 2909852 w 6067310"/>
              <a:gd name="T15" fmla="*/ 2234382 h 2705986"/>
              <a:gd name="T16" fmla="*/ 3000229 w 6067310"/>
              <a:gd name="T17" fmla="*/ 1256187 h 2705986"/>
              <a:gd name="T18" fmla="*/ 2947066 w 6067310"/>
              <a:gd name="T19" fmla="*/ 1155178 h 2705986"/>
              <a:gd name="T20" fmla="*/ 3003366 w 6067310"/>
              <a:gd name="T21" fmla="*/ 1057932 h 2705986"/>
              <a:gd name="T22" fmla="*/ 3029867 w 6067310"/>
              <a:gd name="T23" fmla="*/ 0 h 2705986"/>
              <a:gd name="T24" fmla="*/ 3029807 w 6067310"/>
              <a:gd name="T25" fmla="*/ 2381 h 2705986"/>
              <a:gd name="T26" fmla="*/ 2964451 w 6067310"/>
              <a:gd name="T27" fmla="*/ 9531 h 2705986"/>
              <a:gd name="T28" fmla="*/ 2862005 w 6067310"/>
              <a:gd name="T29" fmla="*/ 894680 h 2705986"/>
              <a:gd name="T30" fmla="*/ 2808843 w 6067310"/>
              <a:gd name="T31" fmla="*/ 894680 h 2705986"/>
              <a:gd name="T32" fmla="*/ 2372908 w 6067310"/>
              <a:gd name="T33" fmla="*/ 1059484 h 2705986"/>
              <a:gd name="T34" fmla="*/ 1570150 w 6067310"/>
              <a:gd name="T35" fmla="*/ 1442257 h 2705986"/>
              <a:gd name="T36" fmla="*/ 634485 w 6067310"/>
              <a:gd name="T37" fmla="*/ 1197708 h 2705986"/>
              <a:gd name="T38" fmla="*/ 623852 w 6067310"/>
              <a:gd name="T39" fmla="*/ 1229605 h 2705986"/>
              <a:gd name="T40" fmla="*/ 437782 w 6067310"/>
              <a:gd name="T41" fmla="*/ 942526 h 2705986"/>
              <a:gd name="T42" fmla="*/ 437782 w 6067310"/>
              <a:gd name="T43" fmla="*/ 1176443 h 2705986"/>
              <a:gd name="T44" fmla="*/ 267661 w 6067310"/>
              <a:gd name="T45" fmla="*/ 1144545 h 2705986"/>
              <a:gd name="T46" fmla="*/ 272978 w 6067310"/>
              <a:gd name="T47" fmla="*/ 1086066 h 2705986"/>
              <a:gd name="T48" fmla="*/ 246396 w 6067310"/>
              <a:gd name="T49" fmla="*/ 1080750 h 2705986"/>
              <a:gd name="T50" fmla="*/ 235764 w 6067310"/>
              <a:gd name="T51" fmla="*/ 1128596 h 2705986"/>
              <a:gd name="T52" fmla="*/ 44378 w 6067310"/>
              <a:gd name="T53" fmla="*/ 1022271 h 2705986"/>
              <a:gd name="T54" fmla="*/ 76275 w 6067310"/>
              <a:gd name="T55" fmla="*/ 1160494 h 2705986"/>
              <a:gd name="T56" fmla="*/ 549424 w 6067310"/>
              <a:gd name="T57" fmla="*/ 1420991 h 2705986"/>
              <a:gd name="T58" fmla="*/ 544108 w 6067310"/>
              <a:gd name="T59" fmla="*/ 1442257 h 2705986"/>
              <a:gd name="T60" fmla="*/ 1203326 w 6067310"/>
              <a:gd name="T61" fmla="*/ 1692122 h 2705986"/>
              <a:gd name="T62" fmla="*/ 1804066 w 6067310"/>
              <a:gd name="T63" fmla="*/ 1835661 h 2705986"/>
              <a:gd name="T64" fmla="*/ 2356959 w 6067310"/>
              <a:gd name="T65" fmla="*/ 1670857 h 2705986"/>
              <a:gd name="T66" fmla="*/ 2457968 w 6067310"/>
              <a:gd name="T67" fmla="*/ 2011098 h 2705986"/>
              <a:gd name="T68" fmla="*/ 2468601 w 6067310"/>
              <a:gd name="T69" fmla="*/ 2622471 h 2705986"/>
              <a:gd name="T70" fmla="*/ 2532396 w 6067310"/>
              <a:gd name="T71" fmla="*/ 2702215 h 2705986"/>
              <a:gd name="T72" fmla="*/ 3079973 w 6067310"/>
              <a:gd name="T73" fmla="*/ 2702215 h 2705986"/>
              <a:gd name="T74" fmla="*/ 3079949 w 6067310"/>
              <a:gd name="T75" fmla="*/ 2700670 h 2705986"/>
              <a:gd name="T76" fmla="*/ 3534914 w 6067310"/>
              <a:gd name="T77" fmla="*/ 2700670 h 2705986"/>
              <a:gd name="T78" fmla="*/ 3598709 w 6067310"/>
              <a:gd name="T79" fmla="*/ 2620926 h 2705986"/>
              <a:gd name="T80" fmla="*/ 3609342 w 6067310"/>
              <a:gd name="T81" fmla="*/ 2009553 h 2705986"/>
              <a:gd name="T82" fmla="*/ 3710351 w 6067310"/>
              <a:gd name="T83" fmla="*/ 1669312 h 2705986"/>
              <a:gd name="T84" fmla="*/ 4263244 w 6067310"/>
              <a:gd name="T85" fmla="*/ 1834116 h 2705986"/>
              <a:gd name="T86" fmla="*/ 4863984 w 6067310"/>
              <a:gd name="T87" fmla="*/ 1690577 h 2705986"/>
              <a:gd name="T88" fmla="*/ 5523202 w 6067310"/>
              <a:gd name="T89" fmla="*/ 1440712 h 2705986"/>
              <a:gd name="T90" fmla="*/ 5517886 w 6067310"/>
              <a:gd name="T91" fmla="*/ 1419446 h 2705986"/>
              <a:gd name="T92" fmla="*/ 5991035 w 6067310"/>
              <a:gd name="T93" fmla="*/ 1158949 h 2705986"/>
              <a:gd name="T94" fmla="*/ 6022932 w 6067310"/>
              <a:gd name="T95" fmla="*/ 1020726 h 2705986"/>
              <a:gd name="T96" fmla="*/ 5831546 w 6067310"/>
              <a:gd name="T97" fmla="*/ 1127051 h 2705986"/>
              <a:gd name="T98" fmla="*/ 5820914 w 6067310"/>
              <a:gd name="T99" fmla="*/ 1079205 h 2705986"/>
              <a:gd name="T100" fmla="*/ 5794332 w 6067310"/>
              <a:gd name="T101" fmla="*/ 1084521 h 2705986"/>
              <a:gd name="T102" fmla="*/ 5799649 w 6067310"/>
              <a:gd name="T103" fmla="*/ 1143000 h 2705986"/>
              <a:gd name="T104" fmla="*/ 5629528 w 6067310"/>
              <a:gd name="T105" fmla="*/ 1174898 h 2705986"/>
              <a:gd name="T106" fmla="*/ 5629528 w 6067310"/>
              <a:gd name="T107" fmla="*/ 940981 h 2705986"/>
              <a:gd name="T108" fmla="*/ 5443458 w 6067310"/>
              <a:gd name="T109" fmla="*/ 1228060 h 2705986"/>
              <a:gd name="T110" fmla="*/ 5432825 w 6067310"/>
              <a:gd name="T111" fmla="*/ 1196163 h 2705986"/>
              <a:gd name="T112" fmla="*/ 4497160 w 6067310"/>
              <a:gd name="T113" fmla="*/ 1440712 h 2705986"/>
              <a:gd name="T114" fmla="*/ 3694402 w 6067310"/>
              <a:gd name="T115" fmla="*/ 1057939 h 2705986"/>
              <a:gd name="T116" fmla="*/ 3258467 w 6067310"/>
              <a:gd name="T117" fmla="*/ 893135 h 2705986"/>
              <a:gd name="T118" fmla="*/ 3205305 w 6067310"/>
              <a:gd name="T119" fmla="*/ 893135 h 2705986"/>
              <a:gd name="T120" fmla="*/ 3029867 w 6067310"/>
              <a:gd name="T121" fmla="*/ 0 h 27059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7310"/>
              <a:gd name="T184" fmla="*/ 0 h 2705986"/>
              <a:gd name="T185" fmla="*/ 6067310 w 6067310"/>
              <a:gd name="T186" fmla="*/ 2705986 h 27059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bg1">
              <a:lumMod val="50000"/>
            </a:schemeClr>
          </a:solidFill>
          <a:ln>
            <a:noFill/>
          </a:ln>
          <a:extLst/>
        </p:spPr>
        <p:txBody>
          <a:bodyPr/>
          <a:lstStyle/>
          <a:p>
            <a:endParaRPr lang="zh-CN" altLang="zh-CN">
              <a:solidFill>
                <a:schemeClr val="tx1">
                  <a:lumMod val="75000"/>
                  <a:lumOff val="25000"/>
                </a:schemeClr>
              </a:solidFill>
              <a:latin typeface="+mn-ea"/>
              <a:sym typeface="SimSun" panose="02010600030101010101" pitchFamily="2" charset="-122"/>
            </a:endParaRPr>
          </a:p>
        </p:txBody>
      </p:sp>
      <p:grpSp>
        <p:nvGrpSpPr>
          <p:cNvPr id="3" name="组合 2"/>
          <p:cNvGrpSpPr/>
          <p:nvPr/>
        </p:nvGrpSpPr>
        <p:grpSpPr>
          <a:xfrm>
            <a:off x="6578600" y="1931988"/>
            <a:ext cx="1554163" cy="1554162"/>
            <a:chOff x="6578600" y="1931988"/>
            <a:chExt cx="1554163" cy="1554162"/>
          </a:xfrm>
        </p:grpSpPr>
        <p:sp>
          <p:nvSpPr>
            <p:cNvPr id="4" name="椭圆 67"/>
            <p:cNvSpPr>
              <a:spLocks noChangeArrowheads="1"/>
            </p:cNvSpPr>
            <p:nvPr/>
          </p:nvSpPr>
          <p:spPr bwMode="auto">
            <a:xfrm>
              <a:off x="6578600" y="1931988"/>
              <a:ext cx="1554163" cy="1554162"/>
            </a:xfrm>
            <a:prstGeom prst="ellipse">
              <a:avLst/>
            </a:prstGeom>
            <a:solidFill>
              <a:schemeClr val="accent3"/>
            </a:solidFill>
            <a:ln>
              <a:noFill/>
            </a:ln>
          </p:spPr>
          <p:txBody>
            <a:bodyPr anchor="ctr"/>
            <a:lstStyle/>
            <a:p>
              <a:pPr algn="ctr"/>
              <a:endParaRPr lang="zh-CN" altLang="zh-CN">
                <a:solidFill>
                  <a:schemeClr val="tx1">
                    <a:lumMod val="75000"/>
                    <a:lumOff val="25000"/>
                  </a:schemeClr>
                </a:solidFill>
                <a:latin typeface="+mn-ea"/>
                <a:sym typeface="SimSun" panose="02010600030101010101" pitchFamily="2" charset="-122"/>
              </a:endParaRPr>
            </a:p>
          </p:txBody>
        </p:sp>
        <p:grpSp>
          <p:nvGrpSpPr>
            <p:cNvPr id="5" name="组合 70"/>
            <p:cNvGrpSpPr>
              <a:grpSpLocks/>
            </p:cNvGrpSpPr>
            <p:nvPr/>
          </p:nvGrpSpPr>
          <p:grpSpPr bwMode="auto">
            <a:xfrm>
              <a:off x="6907213" y="2262188"/>
              <a:ext cx="882650" cy="877887"/>
              <a:chOff x="0" y="0"/>
              <a:chExt cx="512624" cy="510606"/>
            </a:xfrm>
          </p:grpSpPr>
          <p:sp>
            <p:nvSpPr>
              <p:cNvPr id="6" name="Freeform 7"/>
              <p:cNvSpPr>
                <a:spLocks noEditPoints="1" noChangeArrowheads="1"/>
              </p:cNvSpPr>
              <p:nvPr/>
            </p:nvSpPr>
            <p:spPr bwMode="auto">
              <a:xfrm>
                <a:off x="0" y="0"/>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72"/>
                  <a:gd name="T32" fmla="*/ 172 w 172"/>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75000"/>
                      <a:lumOff val="25000"/>
                    </a:schemeClr>
                  </a:solidFill>
                  <a:latin typeface="+mn-ea"/>
                  <a:sym typeface="SimSun" panose="02010600030101010101" pitchFamily="2" charset="-122"/>
                </a:endParaRPr>
              </a:p>
            </p:txBody>
          </p:sp>
          <p:sp>
            <p:nvSpPr>
              <p:cNvPr id="7" name="Freeform 8"/>
              <p:cNvSpPr>
                <a:spLocks noChangeArrowheads="1"/>
              </p:cNvSpPr>
              <p:nvPr/>
            </p:nvSpPr>
            <p:spPr bwMode="auto">
              <a:xfrm>
                <a:off x="224020" y="94856"/>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86"/>
                  <a:gd name="T41" fmla="*/ 44 w 44"/>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75000"/>
                      <a:lumOff val="25000"/>
                    </a:schemeClr>
                  </a:solidFill>
                  <a:latin typeface="+mn-ea"/>
                  <a:sym typeface="SimSun" panose="02010600030101010101" pitchFamily="2" charset="-122"/>
                </a:endParaRPr>
              </a:p>
            </p:txBody>
          </p:sp>
        </p:grpSp>
      </p:grpSp>
      <p:grpSp>
        <p:nvGrpSpPr>
          <p:cNvPr id="8" name="组合 7"/>
          <p:cNvGrpSpPr/>
          <p:nvPr/>
        </p:nvGrpSpPr>
        <p:grpSpPr>
          <a:xfrm>
            <a:off x="2651125" y="3597275"/>
            <a:ext cx="1552575" cy="1552575"/>
            <a:chOff x="2651125" y="3597275"/>
            <a:chExt cx="1552575" cy="1552575"/>
          </a:xfrm>
        </p:grpSpPr>
        <p:sp>
          <p:nvSpPr>
            <p:cNvPr id="9" name="椭圆 65"/>
            <p:cNvSpPr>
              <a:spLocks noChangeArrowheads="1"/>
            </p:cNvSpPr>
            <p:nvPr/>
          </p:nvSpPr>
          <p:spPr bwMode="auto">
            <a:xfrm>
              <a:off x="2651125" y="3597275"/>
              <a:ext cx="1552575" cy="1552575"/>
            </a:xfrm>
            <a:prstGeom prst="ellipse">
              <a:avLst/>
            </a:prstGeom>
            <a:solidFill>
              <a:schemeClr val="accent1"/>
            </a:solidFill>
            <a:ln>
              <a:noFill/>
            </a:ln>
          </p:spPr>
          <p:txBody>
            <a:bodyPr anchor="ctr"/>
            <a:lstStyle/>
            <a:p>
              <a:pPr algn="ctr"/>
              <a:endParaRPr lang="zh-CN" altLang="zh-CN">
                <a:solidFill>
                  <a:schemeClr val="tx1">
                    <a:lumMod val="75000"/>
                    <a:lumOff val="25000"/>
                  </a:schemeClr>
                </a:solidFill>
                <a:latin typeface="+mn-ea"/>
                <a:sym typeface="SimSun" panose="02010600030101010101" pitchFamily="2" charset="-122"/>
              </a:endParaRPr>
            </a:p>
          </p:txBody>
        </p:sp>
        <p:grpSp>
          <p:nvGrpSpPr>
            <p:cNvPr id="10" name="组合 73"/>
            <p:cNvGrpSpPr>
              <a:grpSpLocks/>
            </p:cNvGrpSpPr>
            <p:nvPr/>
          </p:nvGrpSpPr>
          <p:grpSpPr bwMode="auto">
            <a:xfrm>
              <a:off x="2962275" y="3968750"/>
              <a:ext cx="808038" cy="777875"/>
              <a:chOff x="0" y="0"/>
              <a:chExt cx="469385" cy="451400"/>
            </a:xfrm>
          </p:grpSpPr>
          <p:sp>
            <p:nvSpPr>
              <p:cNvPr id="11" name="Oval 131"/>
              <p:cNvSpPr>
                <a:spLocks noChangeArrowheads="1"/>
              </p:cNvSpPr>
              <p:nvPr/>
            </p:nvSpPr>
            <p:spPr bwMode="auto">
              <a:xfrm>
                <a:off x="129081" y="0"/>
                <a:ext cx="211223" cy="213926"/>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800">
                  <a:solidFill>
                    <a:schemeClr val="tx1">
                      <a:lumMod val="75000"/>
                      <a:lumOff val="25000"/>
                    </a:schemeClr>
                  </a:solidFill>
                  <a:latin typeface="+mn-ea"/>
                  <a:sym typeface="SimSun" panose="02010600030101010101" pitchFamily="2" charset="-122"/>
                </a:endParaRPr>
              </a:p>
            </p:txBody>
          </p:sp>
          <p:sp>
            <p:nvSpPr>
              <p:cNvPr id="12" name="Freeform 134"/>
              <p:cNvSpPr>
                <a:spLocks noChangeArrowheads="1"/>
              </p:cNvSpPr>
              <p:nvPr/>
            </p:nvSpPr>
            <p:spPr bwMode="auto">
              <a:xfrm>
                <a:off x="0" y="247289"/>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800">
                  <a:solidFill>
                    <a:schemeClr val="tx1">
                      <a:lumMod val="75000"/>
                      <a:lumOff val="25000"/>
                    </a:schemeClr>
                  </a:solidFill>
                  <a:latin typeface="+mn-ea"/>
                  <a:sym typeface="SimSun" panose="02010600030101010101" pitchFamily="2" charset="-122"/>
                </a:endParaRPr>
              </a:p>
            </p:txBody>
          </p:sp>
        </p:grpSp>
      </p:grpSp>
      <p:grpSp>
        <p:nvGrpSpPr>
          <p:cNvPr id="13" name="组合 12"/>
          <p:cNvGrpSpPr/>
          <p:nvPr/>
        </p:nvGrpSpPr>
        <p:grpSpPr>
          <a:xfrm>
            <a:off x="7950200" y="3597275"/>
            <a:ext cx="1552575" cy="1552575"/>
            <a:chOff x="7950200" y="3597275"/>
            <a:chExt cx="1552575" cy="1552575"/>
          </a:xfrm>
        </p:grpSpPr>
        <p:sp>
          <p:nvSpPr>
            <p:cNvPr id="14" name="椭圆 68"/>
            <p:cNvSpPr>
              <a:spLocks noChangeArrowheads="1"/>
            </p:cNvSpPr>
            <p:nvPr/>
          </p:nvSpPr>
          <p:spPr bwMode="auto">
            <a:xfrm>
              <a:off x="7950200" y="3597275"/>
              <a:ext cx="1552575" cy="1552575"/>
            </a:xfrm>
            <a:prstGeom prst="ellipse">
              <a:avLst/>
            </a:prstGeom>
            <a:solidFill>
              <a:schemeClr val="accent4"/>
            </a:solidFill>
            <a:ln>
              <a:noFill/>
            </a:ln>
          </p:spPr>
          <p:txBody>
            <a:bodyPr anchor="ctr"/>
            <a:lstStyle/>
            <a:p>
              <a:pPr algn="ctr"/>
              <a:endParaRPr lang="zh-CN" altLang="zh-CN">
                <a:solidFill>
                  <a:schemeClr val="tx1">
                    <a:lumMod val="75000"/>
                    <a:lumOff val="25000"/>
                  </a:schemeClr>
                </a:solidFill>
                <a:latin typeface="+mn-ea"/>
                <a:sym typeface="SimSun" panose="02010600030101010101" pitchFamily="2" charset="-122"/>
              </a:endParaRPr>
            </a:p>
          </p:txBody>
        </p:sp>
        <p:grpSp>
          <p:nvGrpSpPr>
            <p:cNvPr id="15" name="组合 76"/>
            <p:cNvGrpSpPr>
              <a:grpSpLocks/>
            </p:cNvGrpSpPr>
            <p:nvPr/>
          </p:nvGrpSpPr>
          <p:grpSpPr bwMode="auto">
            <a:xfrm>
              <a:off x="8361363" y="3995738"/>
              <a:ext cx="730250" cy="631825"/>
              <a:chOff x="0" y="0"/>
              <a:chExt cx="424306" cy="367732"/>
            </a:xfrm>
          </p:grpSpPr>
          <p:sp>
            <p:nvSpPr>
              <p:cNvPr id="16" name="Freeform 19"/>
              <p:cNvSpPr>
                <a:spLocks noChangeArrowheads="1"/>
              </p:cNvSpPr>
              <p:nvPr/>
            </p:nvSpPr>
            <p:spPr bwMode="auto">
              <a:xfrm>
                <a:off x="66003" y="154905"/>
                <a:ext cx="86882" cy="15288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95"/>
                  <a:gd name="T29" fmla="*/ 54 w 54"/>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a:solidFill>
                    <a:schemeClr val="tx1">
                      <a:lumMod val="75000"/>
                      <a:lumOff val="25000"/>
                    </a:schemeClr>
                  </a:solidFill>
                  <a:latin typeface="+mn-ea"/>
                  <a:sym typeface="SimSun" panose="02010600030101010101" pitchFamily="2" charset="-122"/>
                </a:endParaRPr>
              </a:p>
            </p:txBody>
          </p:sp>
          <p:sp>
            <p:nvSpPr>
              <p:cNvPr id="17" name="Freeform 20"/>
              <p:cNvSpPr>
                <a:spLocks noChangeArrowheads="1"/>
              </p:cNvSpPr>
              <p:nvPr/>
            </p:nvSpPr>
            <p:spPr bwMode="auto">
              <a:xfrm>
                <a:off x="191274" y="98331"/>
                <a:ext cx="86882" cy="209459"/>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30"/>
                  <a:gd name="T29" fmla="*/ 54 w 54"/>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a:solidFill>
                    <a:schemeClr val="tx1">
                      <a:lumMod val="75000"/>
                      <a:lumOff val="25000"/>
                    </a:schemeClr>
                  </a:solidFill>
                  <a:latin typeface="+mn-ea"/>
                  <a:sym typeface="SimSun" panose="02010600030101010101" pitchFamily="2" charset="-122"/>
                </a:endParaRPr>
              </a:p>
            </p:txBody>
          </p:sp>
          <p:sp>
            <p:nvSpPr>
              <p:cNvPr id="18" name="Freeform 21"/>
              <p:cNvSpPr>
                <a:spLocks noChangeArrowheads="1"/>
              </p:cNvSpPr>
              <p:nvPr/>
            </p:nvSpPr>
            <p:spPr bwMode="auto">
              <a:xfrm>
                <a:off x="317893" y="51860"/>
                <a:ext cx="86882" cy="255931"/>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59"/>
                  <a:gd name="T29" fmla="*/ 54 w 54"/>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a:solidFill>
                    <a:schemeClr val="tx1">
                      <a:lumMod val="75000"/>
                      <a:lumOff val="25000"/>
                    </a:schemeClr>
                  </a:solidFill>
                  <a:latin typeface="+mn-ea"/>
                  <a:sym typeface="SimSun" panose="02010600030101010101" pitchFamily="2" charset="-122"/>
                </a:endParaRPr>
              </a:p>
            </p:txBody>
          </p:sp>
          <p:sp>
            <p:nvSpPr>
              <p:cNvPr id="19" name="Freeform 22"/>
              <p:cNvSpPr>
                <a:spLocks noChangeArrowheads="1"/>
              </p:cNvSpPr>
              <p:nvPr/>
            </p:nvSpPr>
            <p:spPr bwMode="auto">
              <a:xfrm>
                <a:off x="0" y="0"/>
                <a:ext cx="424306" cy="367732"/>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228"/>
                  <a:gd name="T35" fmla="*/ 264 w 264"/>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a:solidFill>
                    <a:schemeClr val="tx1">
                      <a:lumMod val="75000"/>
                      <a:lumOff val="25000"/>
                    </a:schemeClr>
                  </a:solidFill>
                  <a:latin typeface="+mn-ea"/>
                  <a:sym typeface="SimSun" panose="02010600030101010101" pitchFamily="2" charset="-122"/>
                </a:endParaRPr>
              </a:p>
            </p:txBody>
          </p:sp>
        </p:grpSp>
      </p:grpSp>
      <p:grpSp>
        <p:nvGrpSpPr>
          <p:cNvPr id="20" name="组合 19"/>
          <p:cNvGrpSpPr/>
          <p:nvPr/>
        </p:nvGrpSpPr>
        <p:grpSpPr>
          <a:xfrm>
            <a:off x="3925888" y="1931988"/>
            <a:ext cx="1554162" cy="1554162"/>
            <a:chOff x="3925888" y="1931988"/>
            <a:chExt cx="1554162" cy="1554162"/>
          </a:xfrm>
        </p:grpSpPr>
        <p:sp>
          <p:nvSpPr>
            <p:cNvPr id="21" name="椭圆 66"/>
            <p:cNvSpPr>
              <a:spLocks noChangeArrowheads="1"/>
            </p:cNvSpPr>
            <p:nvPr/>
          </p:nvSpPr>
          <p:spPr bwMode="auto">
            <a:xfrm>
              <a:off x="3925888" y="1931988"/>
              <a:ext cx="1554162" cy="1554162"/>
            </a:xfrm>
            <a:prstGeom prst="ellipse">
              <a:avLst/>
            </a:prstGeom>
            <a:solidFill>
              <a:schemeClr val="accent2"/>
            </a:solidFill>
            <a:ln>
              <a:noFill/>
            </a:ln>
          </p:spPr>
          <p:txBody>
            <a:bodyPr anchor="ctr"/>
            <a:lstStyle/>
            <a:p>
              <a:pPr algn="ctr"/>
              <a:endParaRPr lang="zh-CN" altLang="zh-CN">
                <a:solidFill>
                  <a:schemeClr val="tx1">
                    <a:lumMod val="75000"/>
                    <a:lumOff val="25000"/>
                  </a:schemeClr>
                </a:solidFill>
                <a:latin typeface="+mn-ea"/>
                <a:sym typeface="SimSun" panose="02010600030101010101" pitchFamily="2" charset="-122"/>
              </a:endParaRPr>
            </a:p>
          </p:txBody>
        </p:sp>
        <p:grpSp>
          <p:nvGrpSpPr>
            <p:cNvPr id="22" name="组合 81"/>
            <p:cNvGrpSpPr>
              <a:grpSpLocks/>
            </p:cNvGrpSpPr>
            <p:nvPr/>
          </p:nvGrpSpPr>
          <p:grpSpPr bwMode="auto">
            <a:xfrm>
              <a:off x="4371975" y="2336800"/>
              <a:ext cx="673100" cy="665163"/>
              <a:chOff x="0" y="0"/>
              <a:chExt cx="390570" cy="386543"/>
            </a:xfrm>
          </p:grpSpPr>
          <p:sp>
            <p:nvSpPr>
              <p:cNvPr id="23" name="Freeform 136"/>
              <p:cNvSpPr>
                <a:spLocks noChangeArrowheads="1"/>
              </p:cNvSpPr>
              <p:nvPr/>
            </p:nvSpPr>
            <p:spPr bwMode="auto">
              <a:xfrm>
                <a:off x="0" y="216625"/>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a:solidFill>
                    <a:schemeClr val="tx1">
                      <a:lumMod val="75000"/>
                      <a:lumOff val="25000"/>
                    </a:schemeClr>
                  </a:solidFill>
                  <a:latin typeface="+mn-ea"/>
                  <a:sym typeface="SimSun" panose="02010600030101010101" pitchFamily="2" charset="-122"/>
                </a:endParaRPr>
              </a:p>
            </p:txBody>
          </p:sp>
          <p:sp>
            <p:nvSpPr>
              <p:cNvPr id="24" name="Freeform 137"/>
              <p:cNvSpPr>
                <a:spLocks noEditPoints="1" noChangeArrowheads="1"/>
              </p:cNvSpPr>
              <p:nvPr/>
            </p:nvSpPr>
            <p:spPr bwMode="auto">
              <a:xfrm>
                <a:off x="0" y="0"/>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a:solidFill>
                    <a:schemeClr val="tx1">
                      <a:lumMod val="75000"/>
                      <a:lumOff val="25000"/>
                    </a:schemeClr>
                  </a:solidFill>
                  <a:latin typeface="+mn-ea"/>
                  <a:sym typeface="SimSun" panose="02010600030101010101" pitchFamily="2" charset="-122"/>
                </a:endParaRPr>
              </a:p>
            </p:txBody>
          </p:sp>
        </p:grpSp>
      </p:grpSp>
      <p:sp>
        <p:nvSpPr>
          <p:cNvPr id="25" name="矩形 24"/>
          <p:cNvSpPr/>
          <p:nvPr/>
        </p:nvSpPr>
        <p:spPr>
          <a:xfrm>
            <a:off x="1056574" y="1761739"/>
            <a:ext cx="2031325" cy="369332"/>
          </a:xfrm>
          <a:prstGeom prst="rect">
            <a:avLst/>
          </a:prstGeom>
          <a:noFill/>
        </p:spPr>
        <p:txBody>
          <a:bodyPr wrap="none">
            <a:spAutoFit/>
          </a:bodyPr>
          <a:lstStyle/>
          <a:p>
            <a:pPr defTabSz="609585"/>
            <a:r>
              <a:rPr lang="zh-CN" altLang="en-US" b="1" dirty="0">
                <a:solidFill>
                  <a:schemeClr val="accent2"/>
                </a:solidFill>
                <a:latin typeface="+mn-ea"/>
                <a:cs typeface="+mn-ea"/>
                <a:sym typeface="Calibri" panose="020F0502020204030204" pitchFamily="34" charset="0"/>
              </a:rPr>
              <a:t>点击此处添加标题</a:t>
            </a:r>
          </a:p>
        </p:txBody>
      </p:sp>
      <p:sp>
        <p:nvSpPr>
          <p:cNvPr id="26" name="矩形 25"/>
          <p:cNvSpPr/>
          <p:nvPr/>
        </p:nvSpPr>
        <p:spPr>
          <a:xfrm>
            <a:off x="1056573" y="2068698"/>
            <a:ext cx="2800989" cy="932563"/>
          </a:xfrm>
          <a:prstGeom prst="rect">
            <a:avLst/>
          </a:prstGeom>
        </p:spPr>
        <p:txBody>
          <a:bodyPr wrap="square">
            <a:spAutoFit/>
          </a:bodyPr>
          <a:lstStyle/>
          <a:p>
            <a:pPr defTabSz="609585">
              <a:lnSpc>
                <a:spcPct val="130000"/>
              </a:lnSpc>
            </a:pPr>
            <a:r>
              <a:rPr lang="zh-CN" altLang="en-US" sz="14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
        <p:nvSpPr>
          <p:cNvPr id="27" name="矩形 26"/>
          <p:cNvSpPr/>
          <p:nvPr/>
        </p:nvSpPr>
        <p:spPr>
          <a:xfrm>
            <a:off x="8361364" y="1937535"/>
            <a:ext cx="2031325" cy="369332"/>
          </a:xfrm>
          <a:prstGeom prst="rect">
            <a:avLst/>
          </a:prstGeom>
          <a:noFill/>
        </p:spPr>
        <p:txBody>
          <a:bodyPr wrap="none">
            <a:spAutoFit/>
          </a:bodyPr>
          <a:lstStyle/>
          <a:p>
            <a:pPr defTabSz="609585"/>
            <a:r>
              <a:rPr lang="zh-CN" altLang="en-US" b="1" dirty="0">
                <a:solidFill>
                  <a:schemeClr val="accent3"/>
                </a:solidFill>
                <a:latin typeface="+mn-ea"/>
                <a:cs typeface="+mn-ea"/>
                <a:sym typeface="Calibri" panose="020F0502020204030204" pitchFamily="34" charset="0"/>
              </a:rPr>
              <a:t>点击此处添加标题</a:t>
            </a:r>
          </a:p>
        </p:txBody>
      </p:sp>
      <p:sp>
        <p:nvSpPr>
          <p:cNvPr id="28" name="矩形 27"/>
          <p:cNvSpPr/>
          <p:nvPr/>
        </p:nvSpPr>
        <p:spPr>
          <a:xfrm>
            <a:off x="8361363" y="2244494"/>
            <a:ext cx="2800989" cy="932563"/>
          </a:xfrm>
          <a:prstGeom prst="rect">
            <a:avLst/>
          </a:prstGeom>
        </p:spPr>
        <p:txBody>
          <a:bodyPr wrap="square">
            <a:spAutoFit/>
          </a:bodyPr>
          <a:lstStyle/>
          <a:p>
            <a:pPr defTabSz="609585">
              <a:lnSpc>
                <a:spcPct val="130000"/>
              </a:lnSpc>
            </a:pPr>
            <a:r>
              <a:rPr lang="zh-CN" altLang="en-US" sz="14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
        <p:nvSpPr>
          <p:cNvPr id="29" name="矩形 28"/>
          <p:cNvSpPr/>
          <p:nvPr/>
        </p:nvSpPr>
        <p:spPr>
          <a:xfrm>
            <a:off x="326369" y="3715510"/>
            <a:ext cx="2031325" cy="369332"/>
          </a:xfrm>
          <a:prstGeom prst="rect">
            <a:avLst/>
          </a:prstGeom>
          <a:noFill/>
        </p:spPr>
        <p:txBody>
          <a:bodyPr wrap="none">
            <a:spAutoFit/>
          </a:bodyPr>
          <a:lstStyle/>
          <a:p>
            <a:pPr defTabSz="609585"/>
            <a:r>
              <a:rPr lang="zh-CN" altLang="en-US" b="1" dirty="0">
                <a:solidFill>
                  <a:schemeClr val="accent1"/>
                </a:solidFill>
                <a:latin typeface="+mn-ea"/>
                <a:cs typeface="+mn-ea"/>
                <a:sym typeface="Calibri" panose="020F0502020204030204" pitchFamily="34" charset="0"/>
              </a:rPr>
              <a:t>点击此处添加标题</a:t>
            </a:r>
          </a:p>
        </p:txBody>
      </p:sp>
      <p:sp>
        <p:nvSpPr>
          <p:cNvPr id="30" name="矩形 29"/>
          <p:cNvSpPr/>
          <p:nvPr/>
        </p:nvSpPr>
        <p:spPr>
          <a:xfrm>
            <a:off x="326369" y="4022469"/>
            <a:ext cx="2207024" cy="1212640"/>
          </a:xfrm>
          <a:prstGeom prst="rect">
            <a:avLst/>
          </a:prstGeom>
        </p:spPr>
        <p:txBody>
          <a:bodyPr wrap="square">
            <a:spAutoFit/>
          </a:bodyPr>
          <a:lstStyle/>
          <a:p>
            <a:pPr defTabSz="609585">
              <a:lnSpc>
                <a:spcPct val="130000"/>
              </a:lnSpc>
            </a:pPr>
            <a:r>
              <a:rPr lang="zh-CN" altLang="en-US" sz="14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
        <p:nvSpPr>
          <p:cNvPr id="31" name="矩形 30"/>
          <p:cNvSpPr/>
          <p:nvPr/>
        </p:nvSpPr>
        <p:spPr>
          <a:xfrm>
            <a:off x="9638721" y="3808968"/>
            <a:ext cx="2031325" cy="369332"/>
          </a:xfrm>
          <a:prstGeom prst="rect">
            <a:avLst/>
          </a:prstGeom>
          <a:noFill/>
        </p:spPr>
        <p:txBody>
          <a:bodyPr wrap="none">
            <a:spAutoFit/>
          </a:bodyPr>
          <a:lstStyle/>
          <a:p>
            <a:pPr defTabSz="609585"/>
            <a:r>
              <a:rPr lang="zh-CN" altLang="en-US" b="1" dirty="0">
                <a:solidFill>
                  <a:schemeClr val="accent4"/>
                </a:solidFill>
                <a:latin typeface="+mn-ea"/>
                <a:cs typeface="+mn-ea"/>
                <a:sym typeface="Calibri" panose="020F0502020204030204" pitchFamily="34" charset="0"/>
              </a:rPr>
              <a:t>点击此处添加标题</a:t>
            </a:r>
          </a:p>
        </p:txBody>
      </p:sp>
      <p:sp>
        <p:nvSpPr>
          <p:cNvPr id="32" name="矩形 31"/>
          <p:cNvSpPr/>
          <p:nvPr/>
        </p:nvSpPr>
        <p:spPr>
          <a:xfrm>
            <a:off x="9638720" y="4115927"/>
            <a:ext cx="2306959" cy="1212640"/>
          </a:xfrm>
          <a:prstGeom prst="rect">
            <a:avLst/>
          </a:prstGeom>
        </p:spPr>
        <p:txBody>
          <a:bodyPr wrap="square">
            <a:spAutoFit/>
          </a:bodyPr>
          <a:lstStyle/>
          <a:p>
            <a:pPr defTabSz="609585">
              <a:lnSpc>
                <a:spcPct val="130000"/>
              </a:lnSpc>
            </a:pPr>
            <a:r>
              <a:rPr lang="zh-CN" altLang="en-US" sz="1400" dirty="0">
                <a:solidFill>
                  <a:schemeClr val="tx1">
                    <a:lumMod val="75000"/>
                    <a:lumOff val="25000"/>
                  </a:schemeClr>
                </a:solidFill>
                <a:latin typeface="+mn-ea"/>
                <a:cs typeface="+mn-ea"/>
                <a:sym typeface="Calibri" panose="020F0502020204030204" pitchFamily="34" charset="0"/>
              </a:rPr>
              <a:t>添加标题此处添加标题此处添加标题此处添加标题添加标题此处添加标题此处添加标题</a:t>
            </a:r>
          </a:p>
        </p:txBody>
      </p:sp>
    </p:spTree>
    <p:extLst>
      <p:ext uri="{BB962C8B-B14F-4D97-AF65-F5344CB8AC3E}">
        <p14:creationId xmlns:p14="http://schemas.microsoft.com/office/powerpoint/2010/main" val="2541890504"/>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childTnLst>
                          </p:cTn>
                        </p:par>
                        <p:par>
                          <p:cTn id="35" fill="hold">
                            <p:stCondLst>
                              <p:cond delay="175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26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34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500"/>
                                        <p:tgtEl>
                                          <p:spTgt spid="30"/>
                                        </p:tgtEl>
                                      </p:cBhvr>
                                    </p:animEffect>
                                  </p:childTnLst>
                                </p:cTn>
                              </p:par>
                            </p:childTnLst>
                          </p:cTn>
                        </p:par>
                        <p:par>
                          <p:cTn id="62" fill="hold">
                            <p:stCondLst>
                              <p:cond delay="43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up)">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7" name="图片 6"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29588" r="32088"/>
          <a:stretch/>
        </p:blipFill>
        <p:spPr>
          <a:xfrm>
            <a:off x="1809750" y="1978025"/>
            <a:ext cx="8858250" cy="4679950"/>
          </a:xfrm>
          <a:prstGeom prst="rect">
            <a:avLst/>
          </a:prstGeom>
        </p:spPr>
      </p:pic>
      <p:pic>
        <p:nvPicPr>
          <p:cNvPr id="8" name="图片 7"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9" name="图片 8"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sp>
        <p:nvSpPr>
          <p:cNvPr id="10" name="矩形 9"/>
          <p:cNvSpPr/>
          <p:nvPr/>
        </p:nvSpPr>
        <p:spPr>
          <a:xfrm>
            <a:off x="2593181" y="2658349"/>
            <a:ext cx="7005638" cy="769441"/>
          </a:xfrm>
          <a:prstGeom prst="rect">
            <a:avLst/>
          </a:prstGeom>
        </p:spPr>
        <p:txBody>
          <a:bodyPr>
            <a:spAutoFit/>
          </a:bodyPr>
          <a:lstStyle/>
          <a:p>
            <a:pPr algn="ctr" eaLnBrk="1" fontAlgn="auto" hangingPunct="1">
              <a:spcBef>
                <a:spcPts val="0"/>
              </a:spcBef>
              <a:spcAft>
                <a:spcPts val="0"/>
              </a:spcAft>
              <a:defRPr/>
            </a:pPr>
            <a:r>
              <a:rPr lang="zh-CN" altLang="en-US" sz="4400" b="1" dirty="0">
                <a:ln w="17780" cmpd="sng">
                  <a:noFill/>
                  <a:prstDash val="solid"/>
                  <a:miter lim="800000"/>
                </a:ln>
                <a:solidFill>
                  <a:schemeClr val="tx1">
                    <a:lumMod val="75000"/>
                    <a:lumOff val="25000"/>
                  </a:schemeClr>
                </a:solidFill>
                <a:latin typeface="华文隶书" panose="02010800040101010101" pitchFamily="2" charset="-122"/>
                <a:ea typeface="华文隶书" panose="02010800040101010101" pitchFamily="2" charset="-122"/>
              </a:rPr>
              <a:t>感谢您的观看！</a:t>
            </a:r>
          </a:p>
        </p:txBody>
      </p:sp>
      <p:sp>
        <p:nvSpPr>
          <p:cNvPr id="11" name="文本框 10"/>
          <p:cNvSpPr txBox="1"/>
          <p:nvPr/>
        </p:nvSpPr>
        <p:spPr>
          <a:xfrm>
            <a:off x="4610206" y="3545623"/>
            <a:ext cx="3050835" cy="369332"/>
          </a:xfrm>
          <a:prstGeom prst="rect">
            <a:avLst/>
          </a:prstGeom>
          <a:noFill/>
        </p:spPr>
        <p:txBody>
          <a:bodyPr wrap="none" rtlCol="0">
            <a:spAutoFit/>
          </a:bodyPr>
          <a:lstStyle/>
          <a:p>
            <a:pPr algn="ctr"/>
            <a:r>
              <a:rPr lang="zh-CN" altLang="en-US" b="1" dirty="0">
                <a:solidFill>
                  <a:srgbClr val="00A0E8"/>
                </a:solidFill>
                <a:latin typeface="华康少女文字W5(P)" panose="040F0500000000000000" pitchFamily="82" charset="-122"/>
                <a:ea typeface="华康少女文字W5(P)" panose="040F0500000000000000" pitchFamily="82" charset="-122"/>
              </a:rPr>
              <a:t>儿童</a:t>
            </a:r>
            <a:r>
              <a:rPr lang="en-US" altLang="zh-CN" b="1" dirty="0">
                <a:solidFill>
                  <a:srgbClr val="00A0E8"/>
                </a:solidFill>
                <a:latin typeface="华康少女文字W5(P)" panose="040F0500000000000000" pitchFamily="82" charset="-122"/>
                <a:ea typeface="华康少女文字W5(P)" panose="040F0500000000000000" pitchFamily="82" charset="-122"/>
              </a:rPr>
              <a:t>/</a:t>
            </a:r>
            <a:r>
              <a:rPr lang="zh-CN" altLang="en-US" b="1" dirty="0">
                <a:solidFill>
                  <a:srgbClr val="00A0E8"/>
                </a:solidFill>
                <a:latin typeface="华康少女文字W5(P)" panose="040F0500000000000000" pitchFamily="82" charset="-122"/>
                <a:ea typeface="华康少女文字W5(P)" panose="040F0500000000000000" pitchFamily="82" charset="-122"/>
              </a:rPr>
              <a:t>卡通</a:t>
            </a:r>
            <a:r>
              <a:rPr lang="en-US" altLang="zh-CN" b="1" dirty="0">
                <a:solidFill>
                  <a:srgbClr val="00A0E8"/>
                </a:solidFill>
                <a:latin typeface="华康少女文字W5(P)" panose="040F0500000000000000" pitchFamily="82" charset="-122"/>
                <a:ea typeface="华康少女文字W5(P)" panose="040F0500000000000000" pitchFamily="82" charset="-122"/>
              </a:rPr>
              <a:t>/</a:t>
            </a:r>
            <a:r>
              <a:rPr lang="zh-CN" altLang="en-US" b="1" dirty="0">
                <a:solidFill>
                  <a:srgbClr val="00A0E8"/>
                </a:solidFill>
                <a:latin typeface="华康少女文字W5(P)" panose="040F0500000000000000" pitchFamily="82" charset="-122"/>
                <a:ea typeface="华康少女文字W5(P)" panose="040F0500000000000000" pitchFamily="82" charset="-122"/>
              </a:rPr>
              <a:t>幼儿园</a:t>
            </a:r>
            <a:r>
              <a:rPr lang="en-US" altLang="zh-CN" b="1" dirty="0">
                <a:solidFill>
                  <a:srgbClr val="00A0E8"/>
                </a:solidFill>
                <a:latin typeface="华康少女文字W5(P)" panose="040F0500000000000000" pitchFamily="82" charset="-122"/>
                <a:ea typeface="华康少女文字W5(P)" panose="040F0500000000000000" pitchFamily="82" charset="-122"/>
              </a:rPr>
              <a:t>/</a:t>
            </a:r>
            <a:r>
              <a:rPr lang="zh-CN" altLang="en-US" b="1" dirty="0">
                <a:solidFill>
                  <a:srgbClr val="00A0E8"/>
                </a:solidFill>
                <a:latin typeface="华康少女文字W5(P)" panose="040F0500000000000000" pitchFamily="82" charset="-122"/>
                <a:ea typeface="华康少女文字W5(P)" panose="040F0500000000000000" pitchFamily="82" charset="-122"/>
              </a:rPr>
              <a:t>教育模板</a:t>
            </a:r>
          </a:p>
        </p:txBody>
      </p:sp>
    </p:spTree>
    <p:extLst>
      <p:ext uri="{BB962C8B-B14F-4D97-AF65-F5344CB8AC3E}">
        <p14:creationId xmlns:p14="http://schemas.microsoft.com/office/powerpoint/2010/main" val="192605284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4800"/>
                            </p:stCondLst>
                            <p:childTnLst>
                              <p:par>
                                <p:cTn id="38" presetID="10" presetClass="entr" presetSubtype="0" fill="hold" grpId="0" nodeType="afterEffect">
                                  <p:stCondLst>
                                    <p:cond delay="0"/>
                                  </p:stCondLst>
                                  <p:iterate type="lt">
                                    <p:tmPct val="15000"/>
                                  </p:iterate>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户外&#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4" name="图片 3"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29588" r="32088"/>
          <a:stretch/>
        </p:blipFill>
        <p:spPr>
          <a:xfrm>
            <a:off x="1666875" y="1628775"/>
            <a:ext cx="8858250" cy="4679950"/>
          </a:xfrm>
          <a:prstGeom prst="rect">
            <a:avLst/>
          </a:prstGeom>
        </p:spPr>
      </p:pic>
      <p:pic>
        <p:nvPicPr>
          <p:cNvPr id="5" name="图片 4"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6" name="图片 5"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grpSp>
        <p:nvGrpSpPr>
          <p:cNvPr id="7" name="组合 6"/>
          <p:cNvGrpSpPr/>
          <p:nvPr/>
        </p:nvGrpSpPr>
        <p:grpSpPr>
          <a:xfrm>
            <a:off x="3899675" y="2453878"/>
            <a:ext cx="4392650" cy="1039019"/>
            <a:chOff x="1031802" y="2655093"/>
            <a:chExt cx="6543675" cy="1547813"/>
          </a:xfrm>
        </p:grpSpPr>
        <p:grpSp>
          <p:nvGrpSpPr>
            <p:cNvPr id="8" name="组合 55"/>
            <p:cNvGrpSpPr>
              <a:grpSpLocks/>
            </p:cNvGrpSpPr>
            <p:nvPr/>
          </p:nvGrpSpPr>
          <p:grpSpPr bwMode="auto">
            <a:xfrm>
              <a:off x="1031802" y="2655093"/>
              <a:ext cx="6543675" cy="1547813"/>
              <a:chOff x="0" y="0"/>
              <a:chExt cx="6962996" cy="1647075"/>
            </a:xfrm>
          </p:grpSpPr>
          <p:sp>
            <p:nvSpPr>
              <p:cNvPr id="11"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50">
                  <a:solidFill>
                    <a:schemeClr val="lt1"/>
                  </a:solidFill>
                </a:endParaRPr>
              </a:p>
            </p:txBody>
          </p:sp>
          <p:sp>
            <p:nvSpPr>
              <p:cNvPr id="12" name="矩形 3"/>
              <p:cNvSpPr>
                <a:spLocks/>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rgbClr val="FF46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50"/>
              </a:p>
            </p:txBody>
          </p:sp>
        </p:grpSp>
        <p:sp>
          <p:nvSpPr>
            <p:cNvPr id="9" name="文本框 119"/>
            <p:cNvSpPr txBox="1">
              <a:spLocks noChangeArrowheads="1"/>
            </p:cNvSpPr>
            <p:nvPr/>
          </p:nvSpPr>
          <p:spPr bwMode="auto">
            <a:xfrm>
              <a:off x="3379940" y="3671350"/>
              <a:ext cx="2832174" cy="41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a:t>
              </a:r>
              <a:endPar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768756" y="2947971"/>
              <a:ext cx="3637361" cy="504339"/>
            </a:xfrm>
            <a:prstGeom prst="rect">
              <a:avLst/>
            </a:prstGeom>
          </p:spPr>
          <p:txBody>
            <a:bodyPr wrap="none">
              <a:spAutoFit/>
            </a:bodyPr>
            <a:lstStyle/>
            <a:p>
              <a:pPr algn="ctr">
                <a:defRPr/>
              </a:pPr>
              <a:r>
                <a:rPr lang="zh-CN" altLang="en-US" sz="1600" b="1" dirty="0">
                  <a:solidFill>
                    <a:schemeClr val="tx1">
                      <a:lumMod val="75000"/>
                      <a:lumOff val="25000"/>
                    </a:schemeClr>
                  </a:solidFill>
                </a:rPr>
                <a:t>一、此处添加需要的文字</a:t>
              </a:r>
            </a:p>
          </p:txBody>
        </p:sp>
      </p:grpSp>
    </p:spTree>
    <p:extLst>
      <p:ext uri="{BB962C8B-B14F-4D97-AF65-F5344CB8AC3E}">
        <p14:creationId xmlns:p14="http://schemas.microsoft.com/office/powerpoint/2010/main" val="3979056618"/>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MH_SubTitle_3"/>
          <p:cNvSpPr/>
          <p:nvPr>
            <p:custDataLst>
              <p:tags r:id="rId1"/>
            </p:custDataLst>
          </p:nvPr>
        </p:nvSpPr>
        <p:spPr>
          <a:xfrm>
            <a:off x="1103446" y="2411380"/>
            <a:ext cx="2121863" cy="485581"/>
          </a:xfrm>
          <a:prstGeom prst="homePlat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en-US" sz="3200" b="1" dirty="0">
                <a:solidFill>
                  <a:schemeClr val="bg1"/>
                </a:solidFill>
                <a:effectLst>
                  <a:outerShdw blurRad="38100" dist="38100" dir="2700000" algn="tl">
                    <a:srgbClr val="000000">
                      <a:alpha val="43137"/>
                    </a:srgbClr>
                  </a:outerShdw>
                </a:effectLst>
                <a:latin typeface="+mn-ea"/>
              </a:rPr>
              <a:t>文字内容</a:t>
            </a:r>
          </a:p>
        </p:txBody>
      </p:sp>
      <p:sp>
        <p:nvSpPr>
          <p:cNvPr id="3" name="PA_椭圆 30"/>
          <p:cNvSpPr>
            <a:spLocks noChangeArrowheads="1"/>
          </p:cNvSpPr>
          <p:nvPr>
            <p:custDataLst>
              <p:tags r:id="rId2"/>
            </p:custDataLst>
          </p:nvPr>
        </p:nvSpPr>
        <p:spPr bwMode="auto">
          <a:xfrm rot="2053012">
            <a:off x="7726424" y="2702538"/>
            <a:ext cx="2855217" cy="2855217"/>
          </a:xfrm>
          <a:prstGeom prst="ellipse">
            <a:avLst/>
          </a:prstGeom>
          <a:noFill/>
          <a:ln w="12700" cmpd="sng">
            <a:solidFill>
              <a:schemeClr val="accent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3200">
              <a:solidFill>
                <a:srgbClr val="FFFFFF"/>
              </a:solidFill>
              <a:latin typeface="+mn-ea"/>
              <a:ea typeface="+mn-ea"/>
            </a:endParaRPr>
          </a:p>
        </p:txBody>
      </p:sp>
      <p:sp>
        <p:nvSpPr>
          <p:cNvPr id="4" name="椭圆 31"/>
          <p:cNvSpPr>
            <a:spLocks noChangeArrowheads="1"/>
          </p:cNvSpPr>
          <p:nvPr/>
        </p:nvSpPr>
        <p:spPr bwMode="auto">
          <a:xfrm rot="2053012">
            <a:off x="9659418" y="2729965"/>
            <a:ext cx="253149" cy="254000"/>
          </a:xfrm>
          <a:prstGeom prst="ellipse">
            <a:avLst/>
          </a:prstGeom>
          <a:solidFill>
            <a:schemeClr val="accent1"/>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3200">
              <a:solidFill>
                <a:srgbClr val="FFFFFF"/>
              </a:solidFill>
              <a:latin typeface="+mn-ea"/>
              <a:ea typeface="+mn-ea"/>
            </a:endParaRPr>
          </a:p>
        </p:txBody>
      </p:sp>
      <p:sp>
        <p:nvSpPr>
          <p:cNvPr id="5" name="椭圆 32"/>
          <p:cNvSpPr>
            <a:spLocks noChangeArrowheads="1"/>
          </p:cNvSpPr>
          <p:nvPr/>
        </p:nvSpPr>
        <p:spPr bwMode="auto">
          <a:xfrm rot="2053012">
            <a:off x="10875849" y="5164604"/>
            <a:ext cx="256308" cy="254000"/>
          </a:xfrm>
          <a:prstGeom prst="ellipse">
            <a:avLst/>
          </a:prstGeom>
          <a:solidFill>
            <a:schemeClr val="accent1"/>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3200">
              <a:solidFill>
                <a:srgbClr val="487B78"/>
              </a:solidFill>
              <a:latin typeface="+mn-ea"/>
              <a:ea typeface="+mn-ea"/>
            </a:endParaRPr>
          </a:p>
        </p:txBody>
      </p:sp>
      <p:pic>
        <p:nvPicPr>
          <p:cNvPr id="7" name="图片占位符 6" descr="图片包含 草, 足球, 人员, 户外&#10;&#10;已生成极高可信度的说明"/>
          <p:cNvPicPr>
            <a:picLocks noGrp="1" noChangeAspect="1"/>
          </p:cNvPicPr>
          <p:nvPr>
            <p:ph type="pic" sz="quarter" idx="10"/>
          </p:nvPr>
        </p:nvPicPr>
        <p:blipFill>
          <a:blip r:embed="rId5" cstate="screen">
            <a:extLst>
              <a:ext uri="{28A0092B-C50C-407E-A947-70E740481C1C}">
                <a14:useLocalDpi xmlns:a14="http://schemas.microsoft.com/office/drawing/2010/main" val="0"/>
              </a:ext>
            </a:extLst>
          </a:blip>
          <a:srcRect l="16640" r="16640"/>
          <a:stretch>
            <a:fillRect/>
          </a:stretch>
        </p:blipFill>
        <p:spPr/>
      </p:pic>
      <p:pic>
        <p:nvPicPr>
          <p:cNvPr id="9" name="图片占位符 8" descr="图片包含 室内, 餐桌, 定居者, 事情&#10;&#10;已生成极高可信度的说明"/>
          <p:cNvPicPr>
            <a:picLocks noGrp="1" noChangeAspect="1"/>
          </p:cNvPicPr>
          <p:nvPr>
            <p:ph type="pic" sz="quarter" idx="11"/>
          </p:nvPr>
        </p:nvPicPr>
        <p:blipFill>
          <a:blip r:embed="rId6" cstate="screen">
            <a:extLst>
              <a:ext uri="{28A0092B-C50C-407E-A947-70E740481C1C}">
                <a14:useLocalDpi xmlns:a14="http://schemas.microsoft.com/office/drawing/2010/main" val="0"/>
              </a:ext>
            </a:extLst>
          </a:blip>
          <a:srcRect l="16749" r="16749"/>
          <a:stretch>
            <a:fillRect/>
          </a:stretch>
        </p:blipFill>
        <p:spPr/>
      </p:pic>
      <p:pic>
        <p:nvPicPr>
          <p:cNvPr id="11" name="图片占位符 10" descr="图片包含 室内, 餐桌, 人员, 墙壁&#10;&#10;已生成极高可信度的说明"/>
          <p:cNvPicPr>
            <a:picLocks noGrp="1" noChangeAspect="1"/>
          </p:cNvPicPr>
          <p:nvPr>
            <p:ph type="pic" sz="quarter" idx="12"/>
          </p:nvPr>
        </p:nvPicPr>
        <p:blipFill>
          <a:blip r:embed="rId7" cstate="screen">
            <a:extLst>
              <a:ext uri="{28A0092B-C50C-407E-A947-70E740481C1C}">
                <a14:useLocalDpi xmlns:a14="http://schemas.microsoft.com/office/drawing/2010/main" val="0"/>
              </a:ext>
            </a:extLst>
          </a:blip>
          <a:srcRect l="16639" r="16639"/>
          <a:stretch>
            <a:fillRect/>
          </a:stretch>
        </p:blipFill>
        <p:spPr/>
      </p:pic>
      <p:pic>
        <p:nvPicPr>
          <p:cNvPr id="19" name="图片占位符 18"/>
          <p:cNvPicPr>
            <a:picLocks noGrp="1" noChangeAspect="1"/>
          </p:cNvPicPr>
          <p:nvPr>
            <p:ph type="pic" sz="quarter" idx="13"/>
          </p:nvPr>
        </p:nvPicPr>
        <p:blipFill>
          <a:blip r:embed="rId8" cstate="screen">
            <a:extLst>
              <a:ext uri="{28A0092B-C50C-407E-A947-70E740481C1C}">
                <a14:useLocalDpi xmlns:a14="http://schemas.microsoft.com/office/drawing/2010/main" val="0"/>
              </a:ext>
            </a:extLst>
          </a:blip>
          <a:srcRect l="14989" r="14989"/>
          <a:stretch>
            <a:fillRect/>
          </a:stretch>
        </p:blipFill>
        <p:spPr/>
      </p:pic>
      <p:pic>
        <p:nvPicPr>
          <p:cNvPr id="21" name="图片占位符 20" descr="图片包含 餐桌, 木制, 水&#10;&#10;已生成极高可信度的说明"/>
          <p:cNvPicPr>
            <a:picLocks noGrp="1" noChangeAspect="1"/>
          </p:cNvPicPr>
          <p:nvPr>
            <p:ph type="pic" sz="quarter" idx="14"/>
          </p:nvPr>
        </p:nvPicPr>
        <p:blipFill>
          <a:blip r:embed="rId9" cstate="screen">
            <a:extLst>
              <a:ext uri="{28A0092B-C50C-407E-A947-70E740481C1C}">
                <a14:useLocalDpi xmlns:a14="http://schemas.microsoft.com/office/drawing/2010/main" val="0"/>
              </a:ext>
            </a:extLst>
          </a:blip>
          <a:srcRect l="16667" r="16667"/>
          <a:stretch>
            <a:fillRect/>
          </a:stretch>
        </p:blipFill>
        <p:spPr/>
      </p:pic>
      <p:pic>
        <p:nvPicPr>
          <p:cNvPr id="23" name="图片占位符 22" descr="图片包含 餐桌, 就坐, 孩子, 很少&#10;&#10;已生成极高可信度的说明"/>
          <p:cNvPicPr>
            <a:picLocks noGrp="1" noChangeAspect="1"/>
          </p:cNvPicPr>
          <p:nvPr>
            <p:ph type="pic" sz="quarter" idx="15"/>
          </p:nvPr>
        </p:nvPicPr>
        <p:blipFill>
          <a:blip r:embed="rId10" cstate="screen">
            <a:extLst>
              <a:ext uri="{28A0092B-C50C-407E-A947-70E740481C1C}">
                <a14:useLocalDpi xmlns:a14="http://schemas.microsoft.com/office/drawing/2010/main" val="0"/>
              </a:ext>
            </a:extLst>
          </a:blip>
          <a:srcRect l="14679" r="14679"/>
          <a:stretch>
            <a:fillRect/>
          </a:stretch>
        </p:blipFill>
        <p:spPr/>
      </p:pic>
    </p:spTree>
    <p:extLst>
      <p:ext uri="{BB962C8B-B14F-4D97-AF65-F5344CB8AC3E}">
        <p14:creationId xmlns:p14="http://schemas.microsoft.com/office/powerpoint/2010/main" val="129309700"/>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0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2" presetClass="entr" presetSubtype="8" fill="hold" grpId="0" nodeType="withEffect">
                                  <p:stCondLst>
                                    <p:cond delay="14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400" fill="hold"/>
                                        <p:tgtEl>
                                          <p:spTgt spid="2"/>
                                        </p:tgtEl>
                                        <p:attrNameLst>
                                          <p:attrName>ppt_x</p:attrName>
                                        </p:attrNameLst>
                                      </p:cBhvr>
                                      <p:tavLst>
                                        <p:tav tm="0">
                                          <p:val>
                                            <p:strVal val="0-#ppt_w/2"/>
                                          </p:val>
                                        </p:tav>
                                        <p:tav tm="100000">
                                          <p:val>
                                            <p:strVal val="#ppt_x"/>
                                          </p:val>
                                        </p:tav>
                                      </p:tavLst>
                                    </p:anim>
                                    <p:anim calcmode="lin" valueType="num">
                                      <p:cBhvr additive="base">
                                        <p:cTn id="13" dur="4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8051" y="3856037"/>
            <a:ext cx="2554288" cy="3001963"/>
            <a:chOff x="3448051" y="3856037"/>
            <a:chExt cx="2554288" cy="3001963"/>
          </a:xfrm>
          <a:solidFill>
            <a:schemeClr val="accent1"/>
          </a:solidFill>
        </p:grpSpPr>
        <p:sp>
          <p:nvSpPr>
            <p:cNvPr id="3" name="任意多边形 5"/>
            <p:cNvSpPr/>
            <p:nvPr/>
          </p:nvSpPr>
          <p:spPr>
            <a:xfrm>
              <a:off x="3448051" y="3856037"/>
              <a:ext cx="2554288" cy="3001963"/>
            </a:xfrm>
            <a:custGeom>
              <a:avLst/>
              <a:gdLst/>
              <a:ahLst/>
              <a:cxnLst/>
              <a:rect l="l" t="t" r="r" b="b"/>
              <a:pathLst>
                <a:path w="2555356" h="3002260">
                  <a:moveTo>
                    <a:pt x="104588" y="1227926"/>
                  </a:moveTo>
                  <a:cubicBezTo>
                    <a:pt x="190511" y="1235171"/>
                    <a:pt x="341913" y="1376993"/>
                    <a:pt x="375638" y="1437857"/>
                  </a:cubicBezTo>
                  <a:cubicBezTo>
                    <a:pt x="508723" y="1613872"/>
                    <a:pt x="397494" y="1722724"/>
                    <a:pt x="307885" y="1753065"/>
                  </a:cubicBezTo>
                  <a:cubicBezTo>
                    <a:pt x="218275" y="1783405"/>
                    <a:pt x="83523" y="1706464"/>
                    <a:pt x="44260" y="1619901"/>
                  </a:cubicBezTo>
                  <a:cubicBezTo>
                    <a:pt x="4997" y="1533338"/>
                    <a:pt x="-43213" y="1274380"/>
                    <a:pt x="72306" y="1233688"/>
                  </a:cubicBezTo>
                  <a:cubicBezTo>
                    <a:pt x="81375" y="1228602"/>
                    <a:pt x="92313" y="1226890"/>
                    <a:pt x="104588" y="1227926"/>
                  </a:cubicBezTo>
                  <a:close/>
                  <a:moveTo>
                    <a:pt x="1724846" y="1022621"/>
                  </a:moveTo>
                  <a:cubicBezTo>
                    <a:pt x="2049834" y="1029760"/>
                    <a:pt x="2411888" y="1141484"/>
                    <a:pt x="2506430" y="1352180"/>
                  </a:cubicBezTo>
                  <a:cubicBezTo>
                    <a:pt x="2632487" y="1633108"/>
                    <a:pt x="2507863" y="2311770"/>
                    <a:pt x="2214209" y="2443362"/>
                  </a:cubicBezTo>
                  <a:cubicBezTo>
                    <a:pt x="1920555" y="2574954"/>
                    <a:pt x="1684200" y="2603047"/>
                    <a:pt x="1518035" y="2727247"/>
                  </a:cubicBezTo>
                  <a:cubicBezTo>
                    <a:pt x="1351870" y="2851446"/>
                    <a:pt x="1374789" y="2904675"/>
                    <a:pt x="1303166" y="2993389"/>
                  </a:cubicBezTo>
                  <a:lnTo>
                    <a:pt x="220228" y="3002260"/>
                  </a:lnTo>
                  <a:cubicBezTo>
                    <a:pt x="99902" y="2813004"/>
                    <a:pt x="174390" y="2183134"/>
                    <a:pt x="374934" y="1857850"/>
                  </a:cubicBezTo>
                  <a:cubicBezTo>
                    <a:pt x="575478" y="1532565"/>
                    <a:pt x="1068243" y="1134831"/>
                    <a:pt x="1423493" y="1050552"/>
                  </a:cubicBezTo>
                  <a:cubicBezTo>
                    <a:pt x="1512305" y="1029483"/>
                    <a:pt x="1616516" y="1020241"/>
                    <a:pt x="1724846" y="1022621"/>
                  </a:cubicBezTo>
                  <a:close/>
                  <a:moveTo>
                    <a:pt x="427291" y="861696"/>
                  </a:moveTo>
                  <a:cubicBezTo>
                    <a:pt x="555986" y="846017"/>
                    <a:pt x="602103" y="967463"/>
                    <a:pt x="635828" y="1028327"/>
                  </a:cubicBezTo>
                  <a:cubicBezTo>
                    <a:pt x="708749" y="1133372"/>
                    <a:pt x="659115" y="1327981"/>
                    <a:pt x="542290" y="1361279"/>
                  </a:cubicBezTo>
                  <a:cubicBezTo>
                    <a:pt x="425464" y="1394577"/>
                    <a:pt x="325090" y="1308763"/>
                    <a:pt x="295854" y="1228115"/>
                  </a:cubicBezTo>
                  <a:cubicBezTo>
                    <a:pt x="266619" y="1147466"/>
                    <a:pt x="208381" y="918079"/>
                    <a:pt x="366875" y="877387"/>
                  </a:cubicBezTo>
                  <a:cubicBezTo>
                    <a:pt x="388835" y="868974"/>
                    <a:pt x="408905" y="863935"/>
                    <a:pt x="427291" y="861696"/>
                  </a:cubicBezTo>
                  <a:close/>
                  <a:moveTo>
                    <a:pt x="847919" y="540252"/>
                  </a:moveTo>
                  <a:cubicBezTo>
                    <a:pt x="979906" y="533063"/>
                    <a:pt x="1039183" y="688471"/>
                    <a:pt x="1072908" y="749334"/>
                  </a:cubicBezTo>
                  <a:cubicBezTo>
                    <a:pt x="1111450" y="818893"/>
                    <a:pt x="1133439" y="1029766"/>
                    <a:pt x="979370" y="1082286"/>
                  </a:cubicBezTo>
                  <a:cubicBezTo>
                    <a:pt x="825300" y="1134805"/>
                    <a:pt x="696276" y="1046035"/>
                    <a:pt x="664176" y="957993"/>
                  </a:cubicBezTo>
                  <a:cubicBezTo>
                    <a:pt x="632075" y="869952"/>
                    <a:pt x="628271" y="594729"/>
                    <a:pt x="786765" y="554037"/>
                  </a:cubicBezTo>
                  <a:cubicBezTo>
                    <a:pt x="808725" y="545624"/>
                    <a:pt x="829064" y="541279"/>
                    <a:pt x="847919" y="540252"/>
                  </a:cubicBezTo>
                  <a:close/>
                  <a:moveTo>
                    <a:pt x="1335619" y="312623"/>
                  </a:moveTo>
                  <a:cubicBezTo>
                    <a:pt x="1439020" y="324318"/>
                    <a:pt x="1501203" y="411016"/>
                    <a:pt x="1530110" y="463185"/>
                  </a:cubicBezTo>
                  <a:cubicBezTo>
                    <a:pt x="1568653" y="532743"/>
                    <a:pt x="1525570" y="782757"/>
                    <a:pt x="1419383" y="822750"/>
                  </a:cubicBezTo>
                  <a:cubicBezTo>
                    <a:pt x="1313196" y="862743"/>
                    <a:pt x="1154912" y="736228"/>
                    <a:pt x="1121379" y="654101"/>
                  </a:cubicBezTo>
                  <a:cubicBezTo>
                    <a:pt x="1087846" y="571973"/>
                    <a:pt x="1025311" y="370679"/>
                    <a:pt x="1218184" y="329987"/>
                  </a:cubicBezTo>
                  <a:cubicBezTo>
                    <a:pt x="1262105" y="313161"/>
                    <a:pt x="1301151" y="308725"/>
                    <a:pt x="1335619" y="312623"/>
                  </a:cubicBezTo>
                  <a:close/>
                  <a:moveTo>
                    <a:pt x="1901164" y="79"/>
                  </a:moveTo>
                  <a:cubicBezTo>
                    <a:pt x="2119980" y="-4105"/>
                    <a:pt x="2246260" y="157128"/>
                    <a:pt x="2300156" y="278740"/>
                  </a:cubicBezTo>
                  <a:cubicBezTo>
                    <a:pt x="2361752" y="417725"/>
                    <a:pt x="2457726" y="704567"/>
                    <a:pt x="2205614" y="855381"/>
                  </a:cubicBezTo>
                  <a:cubicBezTo>
                    <a:pt x="1953502" y="1006195"/>
                    <a:pt x="1714281" y="800674"/>
                    <a:pt x="1646955" y="660210"/>
                  </a:cubicBezTo>
                  <a:cubicBezTo>
                    <a:pt x="1579630" y="519747"/>
                    <a:pt x="1520899" y="76177"/>
                    <a:pt x="1801661" y="12598"/>
                  </a:cubicBezTo>
                  <a:cubicBezTo>
                    <a:pt x="1836756" y="4651"/>
                    <a:pt x="1869904" y="677"/>
                    <a:pt x="1901164" y="79"/>
                  </a:cubicBez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dirty="0">
                <a:solidFill>
                  <a:schemeClr val="tx1">
                    <a:lumMod val="75000"/>
                    <a:lumOff val="25000"/>
                  </a:schemeClr>
                </a:solidFill>
                <a:latin typeface="+mn-ea"/>
              </a:endParaRPr>
            </a:p>
          </p:txBody>
        </p:sp>
        <p:sp>
          <p:nvSpPr>
            <p:cNvPr id="4" name="TextBox 8"/>
            <p:cNvSpPr txBox="1">
              <a:spLocks noChangeArrowheads="1"/>
            </p:cNvSpPr>
            <p:nvPr/>
          </p:nvSpPr>
          <p:spPr bwMode="auto">
            <a:xfrm>
              <a:off x="4313238" y="5427663"/>
              <a:ext cx="1554165"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400" b="1" kern="0" dirty="0">
                  <a:solidFill>
                    <a:schemeClr val="bg1"/>
                  </a:solidFill>
                  <a:latin typeface="+mn-ea"/>
                  <a:ea typeface="+mn-ea"/>
                </a:rPr>
                <a:t>添加标题</a:t>
              </a:r>
            </a:p>
          </p:txBody>
        </p:sp>
      </p:grpSp>
      <p:grpSp>
        <p:nvGrpSpPr>
          <p:cNvPr id="5" name="组合 4"/>
          <p:cNvGrpSpPr/>
          <p:nvPr/>
        </p:nvGrpSpPr>
        <p:grpSpPr>
          <a:xfrm>
            <a:off x="6199189" y="3856037"/>
            <a:ext cx="2555875" cy="3001963"/>
            <a:chOff x="6199189" y="3856037"/>
            <a:chExt cx="2555875" cy="3001963"/>
          </a:xfrm>
          <a:solidFill>
            <a:schemeClr val="accent2"/>
          </a:solidFill>
        </p:grpSpPr>
        <p:sp>
          <p:nvSpPr>
            <p:cNvPr id="6" name="任意多边形 6"/>
            <p:cNvSpPr/>
            <p:nvPr/>
          </p:nvSpPr>
          <p:spPr>
            <a:xfrm flipH="1">
              <a:off x="6199189" y="3856037"/>
              <a:ext cx="2555875" cy="3001963"/>
            </a:xfrm>
            <a:custGeom>
              <a:avLst/>
              <a:gdLst/>
              <a:ahLst/>
              <a:cxnLst/>
              <a:rect l="l" t="t" r="r" b="b"/>
              <a:pathLst>
                <a:path w="2555356" h="3002260">
                  <a:moveTo>
                    <a:pt x="104588" y="1227926"/>
                  </a:moveTo>
                  <a:cubicBezTo>
                    <a:pt x="92313" y="1226890"/>
                    <a:pt x="81374" y="1228602"/>
                    <a:pt x="72306" y="1233688"/>
                  </a:cubicBezTo>
                  <a:cubicBezTo>
                    <a:pt x="-43213" y="1274380"/>
                    <a:pt x="4997" y="1533338"/>
                    <a:pt x="44260" y="1619901"/>
                  </a:cubicBezTo>
                  <a:cubicBezTo>
                    <a:pt x="83523" y="1706464"/>
                    <a:pt x="218276" y="1783405"/>
                    <a:pt x="307885" y="1753065"/>
                  </a:cubicBezTo>
                  <a:cubicBezTo>
                    <a:pt x="397494" y="1722724"/>
                    <a:pt x="508723" y="1613872"/>
                    <a:pt x="375638" y="1437857"/>
                  </a:cubicBezTo>
                  <a:cubicBezTo>
                    <a:pt x="341914" y="1376993"/>
                    <a:pt x="190512" y="1235171"/>
                    <a:pt x="104588" y="1227926"/>
                  </a:cubicBezTo>
                  <a:close/>
                  <a:moveTo>
                    <a:pt x="1724846" y="1022621"/>
                  </a:moveTo>
                  <a:cubicBezTo>
                    <a:pt x="1616516" y="1020241"/>
                    <a:pt x="1512305" y="1029483"/>
                    <a:pt x="1423493" y="1050552"/>
                  </a:cubicBezTo>
                  <a:cubicBezTo>
                    <a:pt x="1068243" y="1134831"/>
                    <a:pt x="575478" y="1532565"/>
                    <a:pt x="374934" y="1857850"/>
                  </a:cubicBezTo>
                  <a:cubicBezTo>
                    <a:pt x="174390" y="2183134"/>
                    <a:pt x="99902" y="2813004"/>
                    <a:pt x="220228" y="3002260"/>
                  </a:cubicBezTo>
                  <a:lnTo>
                    <a:pt x="1303166" y="2993389"/>
                  </a:lnTo>
                  <a:cubicBezTo>
                    <a:pt x="1374789" y="2904675"/>
                    <a:pt x="1351870" y="2851446"/>
                    <a:pt x="1518035" y="2727247"/>
                  </a:cubicBezTo>
                  <a:cubicBezTo>
                    <a:pt x="1684200" y="2603047"/>
                    <a:pt x="1920555" y="2574954"/>
                    <a:pt x="2214209" y="2443362"/>
                  </a:cubicBezTo>
                  <a:cubicBezTo>
                    <a:pt x="2507863" y="2311770"/>
                    <a:pt x="2632487" y="1633108"/>
                    <a:pt x="2506430" y="1352180"/>
                  </a:cubicBezTo>
                  <a:cubicBezTo>
                    <a:pt x="2411888" y="1141484"/>
                    <a:pt x="2049835" y="1029760"/>
                    <a:pt x="1724846" y="1022621"/>
                  </a:cubicBezTo>
                  <a:close/>
                  <a:moveTo>
                    <a:pt x="427291" y="861696"/>
                  </a:moveTo>
                  <a:cubicBezTo>
                    <a:pt x="408906" y="863935"/>
                    <a:pt x="388835" y="868974"/>
                    <a:pt x="366875" y="877387"/>
                  </a:cubicBezTo>
                  <a:cubicBezTo>
                    <a:pt x="208381" y="918079"/>
                    <a:pt x="266619" y="1147466"/>
                    <a:pt x="295854" y="1228115"/>
                  </a:cubicBezTo>
                  <a:cubicBezTo>
                    <a:pt x="325090" y="1308763"/>
                    <a:pt x="425464" y="1394577"/>
                    <a:pt x="542290" y="1361279"/>
                  </a:cubicBezTo>
                  <a:cubicBezTo>
                    <a:pt x="659115" y="1327981"/>
                    <a:pt x="708749" y="1133372"/>
                    <a:pt x="635828" y="1028327"/>
                  </a:cubicBezTo>
                  <a:cubicBezTo>
                    <a:pt x="602103" y="967463"/>
                    <a:pt x="555987" y="846017"/>
                    <a:pt x="427291" y="861696"/>
                  </a:cubicBezTo>
                  <a:close/>
                  <a:moveTo>
                    <a:pt x="847918" y="540252"/>
                  </a:moveTo>
                  <a:cubicBezTo>
                    <a:pt x="829063" y="541279"/>
                    <a:pt x="808724" y="545624"/>
                    <a:pt x="786764" y="554037"/>
                  </a:cubicBezTo>
                  <a:cubicBezTo>
                    <a:pt x="628270" y="594729"/>
                    <a:pt x="632074" y="869952"/>
                    <a:pt x="664175" y="957993"/>
                  </a:cubicBezTo>
                  <a:cubicBezTo>
                    <a:pt x="696275" y="1046035"/>
                    <a:pt x="825299" y="1134805"/>
                    <a:pt x="979369" y="1082286"/>
                  </a:cubicBezTo>
                  <a:cubicBezTo>
                    <a:pt x="1133439" y="1029766"/>
                    <a:pt x="1111450" y="818893"/>
                    <a:pt x="1072907" y="749334"/>
                  </a:cubicBezTo>
                  <a:cubicBezTo>
                    <a:pt x="1039182" y="688471"/>
                    <a:pt x="979905" y="533063"/>
                    <a:pt x="847918" y="540252"/>
                  </a:cubicBezTo>
                  <a:close/>
                  <a:moveTo>
                    <a:pt x="1335619" y="312623"/>
                  </a:moveTo>
                  <a:cubicBezTo>
                    <a:pt x="1301152" y="308725"/>
                    <a:pt x="1262105" y="313161"/>
                    <a:pt x="1218184" y="329987"/>
                  </a:cubicBezTo>
                  <a:cubicBezTo>
                    <a:pt x="1025311" y="370679"/>
                    <a:pt x="1087846" y="571973"/>
                    <a:pt x="1121379" y="654101"/>
                  </a:cubicBezTo>
                  <a:cubicBezTo>
                    <a:pt x="1154912" y="736228"/>
                    <a:pt x="1313196" y="862743"/>
                    <a:pt x="1419383" y="822750"/>
                  </a:cubicBezTo>
                  <a:cubicBezTo>
                    <a:pt x="1525571" y="782757"/>
                    <a:pt x="1568653" y="532743"/>
                    <a:pt x="1530111" y="463185"/>
                  </a:cubicBezTo>
                  <a:cubicBezTo>
                    <a:pt x="1501203" y="411016"/>
                    <a:pt x="1439020" y="324318"/>
                    <a:pt x="1335619" y="312623"/>
                  </a:cubicBezTo>
                  <a:close/>
                  <a:moveTo>
                    <a:pt x="1901163" y="79"/>
                  </a:moveTo>
                  <a:cubicBezTo>
                    <a:pt x="1869904" y="677"/>
                    <a:pt x="1836756" y="4651"/>
                    <a:pt x="1801661" y="12598"/>
                  </a:cubicBezTo>
                  <a:cubicBezTo>
                    <a:pt x="1520899" y="76177"/>
                    <a:pt x="1579630" y="519747"/>
                    <a:pt x="1646956" y="660210"/>
                  </a:cubicBezTo>
                  <a:cubicBezTo>
                    <a:pt x="1714281" y="800674"/>
                    <a:pt x="1953502" y="1006195"/>
                    <a:pt x="2205614" y="855381"/>
                  </a:cubicBezTo>
                  <a:cubicBezTo>
                    <a:pt x="2457726" y="704567"/>
                    <a:pt x="2361752" y="417725"/>
                    <a:pt x="2300156" y="278740"/>
                  </a:cubicBezTo>
                  <a:cubicBezTo>
                    <a:pt x="2246260" y="157128"/>
                    <a:pt x="2119980" y="-4105"/>
                    <a:pt x="1901163" y="79"/>
                  </a:cubicBez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a:solidFill>
                  <a:schemeClr val="tx1">
                    <a:lumMod val="75000"/>
                    <a:lumOff val="25000"/>
                  </a:schemeClr>
                </a:solidFill>
                <a:latin typeface="+mn-ea"/>
              </a:endParaRPr>
            </a:p>
          </p:txBody>
        </p:sp>
        <p:sp>
          <p:nvSpPr>
            <p:cNvPr id="7" name="TextBox 8"/>
            <p:cNvSpPr txBox="1">
              <a:spLocks noChangeArrowheads="1"/>
            </p:cNvSpPr>
            <p:nvPr/>
          </p:nvSpPr>
          <p:spPr bwMode="auto">
            <a:xfrm>
              <a:off x="6542316" y="5445529"/>
              <a:ext cx="1660069"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2400" b="1" kern="0" dirty="0">
                  <a:solidFill>
                    <a:schemeClr val="bg1"/>
                  </a:solidFill>
                  <a:latin typeface="+mn-ea"/>
                  <a:ea typeface="+mn-ea"/>
                </a:rPr>
                <a:t>添加标题</a:t>
              </a:r>
            </a:p>
          </p:txBody>
        </p:sp>
      </p:grpSp>
      <p:cxnSp>
        <p:nvCxnSpPr>
          <p:cNvPr id="8" name="肘形连接符 8"/>
          <p:cNvCxnSpPr>
            <a:cxnSpLocks noChangeShapeType="1"/>
          </p:cNvCxnSpPr>
          <p:nvPr/>
        </p:nvCxnSpPr>
        <p:spPr bwMode="auto">
          <a:xfrm>
            <a:off x="4872038" y="2717801"/>
            <a:ext cx="576263" cy="1570039"/>
          </a:xfrm>
          <a:prstGeom prst="bentConnector2">
            <a:avLst/>
          </a:prstGeom>
          <a:noFill/>
          <a:ln w="9525" algn="ctr">
            <a:solidFill>
              <a:schemeClr val="bg1">
                <a:lumMod val="65000"/>
              </a:schemeClr>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9" name="肘形连接符 9"/>
          <p:cNvCxnSpPr>
            <a:cxnSpLocks noChangeShapeType="1"/>
          </p:cNvCxnSpPr>
          <p:nvPr/>
        </p:nvCxnSpPr>
        <p:spPr bwMode="auto">
          <a:xfrm rot="10800000" flipV="1">
            <a:off x="6743700" y="2717801"/>
            <a:ext cx="628651" cy="1570039"/>
          </a:xfrm>
          <a:prstGeom prst="bentConnector2">
            <a:avLst/>
          </a:prstGeom>
          <a:noFill/>
          <a:ln w="9525" algn="ctr">
            <a:solidFill>
              <a:schemeClr val="bg1">
                <a:lumMod val="65000"/>
              </a:schemeClr>
            </a:solidFill>
            <a:miter lim="800000"/>
            <a:headEnd type="oval" w="med" len="med"/>
            <a:tailEnd type="oval" w="med" len="med"/>
          </a:ln>
          <a:extLst>
            <a:ext uri="{909E8E84-426E-40DD-AFC4-6F175D3DCCD1}">
              <a14:hiddenFill xmlns:a14="http://schemas.microsoft.com/office/drawing/2010/main">
                <a:noFill/>
              </a14:hiddenFill>
            </a:ext>
          </a:extLst>
        </p:spPr>
      </p:cxnSp>
      <p:sp>
        <p:nvSpPr>
          <p:cNvPr id="10" name="TextBox 10"/>
          <p:cNvSpPr txBox="1"/>
          <p:nvPr/>
        </p:nvSpPr>
        <p:spPr>
          <a:xfrm>
            <a:off x="444227" y="2291149"/>
            <a:ext cx="3440362" cy="867930"/>
          </a:xfrm>
          <a:prstGeom prst="rect">
            <a:avLst/>
          </a:prstGeom>
          <a:noFill/>
        </p:spPr>
        <p:txBody>
          <a:bodyPr wrap="square" rtlCol="0">
            <a:spAutoFit/>
          </a:bodyPr>
          <a:lstStyle/>
          <a:p>
            <a:pPr algn="r" fontAlgn="base">
              <a:lnSpc>
                <a:spcPct val="120000"/>
              </a:lnSpc>
              <a:spcBef>
                <a:spcPct val="0"/>
              </a:spcBef>
              <a:spcAft>
                <a:spcPct val="0"/>
              </a:spcAft>
            </a:pPr>
            <a:r>
              <a:rPr lang="zh-CN" altLang="en-US" sz="1400" dirty="0">
                <a:solidFill>
                  <a:schemeClr val="tx1">
                    <a:lumMod val="75000"/>
                    <a:lumOff val="25000"/>
                  </a:schemeClr>
                </a:solidFill>
                <a:latin typeface="+mn-ea"/>
                <a:cs typeface="+mn-ea"/>
                <a:sym typeface="Arial" panose="020B0604020202020204" pitchFamily="34" charset="0"/>
              </a:rPr>
              <a:t>请替换文字内容，点击添加相关标题文字，修改文字内容，也可以直接复制你的内容到此。请替换文字内容，修改文字内容。</a:t>
            </a:r>
            <a:endParaRPr lang="en-GB" altLang="zh-CN" sz="1400" dirty="0">
              <a:solidFill>
                <a:schemeClr val="tx1">
                  <a:lumMod val="75000"/>
                  <a:lumOff val="25000"/>
                </a:schemeClr>
              </a:solidFill>
              <a:latin typeface="+mn-ea"/>
              <a:cs typeface="+mn-ea"/>
              <a:sym typeface="Arial" panose="020B0604020202020204" pitchFamily="34" charset="0"/>
            </a:endParaRPr>
          </a:p>
        </p:txBody>
      </p:sp>
      <p:grpSp>
        <p:nvGrpSpPr>
          <p:cNvPr id="11" name="Group 18"/>
          <p:cNvGrpSpPr/>
          <p:nvPr/>
        </p:nvGrpSpPr>
        <p:grpSpPr>
          <a:xfrm>
            <a:off x="4031432" y="2380850"/>
            <a:ext cx="693763" cy="673901"/>
            <a:chOff x="860271" y="1518068"/>
            <a:chExt cx="493370" cy="479245"/>
          </a:xfrm>
        </p:grpSpPr>
        <p:sp>
          <p:nvSpPr>
            <p:cNvPr id="12" name="Rounded Rectangle 19"/>
            <p:cNvSpPr/>
            <p:nvPr/>
          </p:nvSpPr>
          <p:spPr>
            <a:xfrm>
              <a:off x="860271" y="1518068"/>
              <a:ext cx="493370" cy="479245"/>
            </a:xfrm>
            <a:prstGeom prst="round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lumMod val="75000"/>
                    <a:lumOff val="25000"/>
                  </a:schemeClr>
                </a:solidFill>
                <a:latin typeface="+mn-ea"/>
                <a:sym typeface="Arial" panose="020B0604020202020204" pitchFamily="34" charset="0"/>
              </a:endParaRPr>
            </a:p>
          </p:txBody>
        </p:sp>
        <p:sp>
          <p:nvSpPr>
            <p:cNvPr id="13"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sp>
        <p:nvSpPr>
          <p:cNvPr id="14" name="TextBox 11"/>
          <p:cNvSpPr txBox="1"/>
          <p:nvPr/>
        </p:nvSpPr>
        <p:spPr>
          <a:xfrm>
            <a:off x="8309711" y="2283835"/>
            <a:ext cx="3429277" cy="867930"/>
          </a:xfrm>
          <a:prstGeom prst="rect">
            <a:avLst/>
          </a:prstGeom>
          <a:noFill/>
        </p:spPr>
        <p:txBody>
          <a:bodyPr wrap="square" rtlCol="0">
            <a:spAutoFit/>
          </a:bodyPr>
          <a:lstStyle>
            <a:defPPr>
              <a:defRPr lang="zh-CN"/>
            </a:defPPr>
            <a:lvl1pPr algn="r" fontAlgn="base">
              <a:lnSpc>
                <a:spcPct val="120000"/>
              </a:lnSpc>
              <a:spcBef>
                <a:spcPct val="0"/>
              </a:spcBef>
              <a:spcAft>
                <a:spcPct val="0"/>
              </a:spcAft>
              <a:defRPr sz="14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pPr algn="l"/>
            <a:r>
              <a:rPr lang="zh-CN" altLang="en-US" dirty="0">
                <a:solidFill>
                  <a:schemeClr val="tx1">
                    <a:lumMod val="75000"/>
                    <a:lumOff val="25000"/>
                  </a:schemeClr>
                </a:solidFill>
                <a:latin typeface="+mn-ea"/>
                <a:ea typeface="+mn-ea"/>
                <a:sym typeface="Arial" panose="020B0604020202020204" pitchFamily="34" charset="0"/>
              </a:rPr>
              <a:t>请替换文字内容，点击添加相关标题文字，修改文字内容，也可以直接复制你的内容到此。请替换文字内容，修改文字内容。</a:t>
            </a:r>
            <a:endParaRPr lang="en-GB" altLang="zh-CN" dirty="0">
              <a:solidFill>
                <a:schemeClr val="tx1">
                  <a:lumMod val="75000"/>
                  <a:lumOff val="25000"/>
                </a:schemeClr>
              </a:solidFill>
              <a:latin typeface="+mn-ea"/>
              <a:ea typeface="+mn-ea"/>
              <a:sym typeface="Arial" panose="020B0604020202020204" pitchFamily="34" charset="0"/>
            </a:endParaRPr>
          </a:p>
        </p:txBody>
      </p:sp>
      <p:grpSp>
        <p:nvGrpSpPr>
          <p:cNvPr id="15" name="Group 21"/>
          <p:cNvGrpSpPr/>
          <p:nvPr/>
        </p:nvGrpSpPr>
        <p:grpSpPr>
          <a:xfrm>
            <a:off x="7531599" y="2380850"/>
            <a:ext cx="693763" cy="673901"/>
            <a:chOff x="840159" y="2185414"/>
            <a:chExt cx="493370" cy="479245"/>
          </a:xfrm>
        </p:grpSpPr>
        <p:sp>
          <p:nvSpPr>
            <p:cNvPr id="16" name="Rounded Rectangle 22"/>
            <p:cNvSpPr/>
            <p:nvPr/>
          </p:nvSpPr>
          <p:spPr>
            <a:xfrm>
              <a:off x="840159" y="2185414"/>
              <a:ext cx="493370" cy="479245"/>
            </a:xfrm>
            <a:prstGeom prst="round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lumMod val="75000"/>
                    <a:lumOff val="25000"/>
                  </a:schemeClr>
                </a:solidFill>
                <a:latin typeface="+mn-ea"/>
                <a:sym typeface="Arial" panose="020B0604020202020204" pitchFamily="34" charset="0"/>
              </a:endParaRPr>
            </a:p>
          </p:txBody>
        </p:sp>
        <p:sp>
          <p:nvSpPr>
            <p:cNvPr id="17"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800" u="none" strike="noStrike" kern="0" cap="none" spc="0" normalizeH="0" baseline="0" noProof="0" dirty="0">
                <a:ln>
                  <a:noFill/>
                </a:ln>
                <a:solidFill>
                  <a:schemeClr val="tx1">
                    <a:lumMod val="75000"/>
                    <a:lumOff val="25000"/>
                  </a:schemeClr>
                </a:solidFill>
                <a:effectLst/>
                <a:uLnTx/>
                <a:uFillTx/>
                <a:latin typeface="+mn-ea"/>
                <a:sym typeface="Arial" panose="020B0604020202020204" pitchFamily="34" charset="0"/>
              </a:endParaRPr>
            </a:p>
          </p:txBody>
        </p:sp>
      </p:grpSp>
    </p:spTree>
    <p:extLst>
      <p:ext uri="{BB962C8B-B14F-4D97-AF65-F5344CB8AC3E}">
        <p14:creationId xmlns:p14="http://schemas.microsoft.com/office/powerpoint/2010/main" val="3436305753"/>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250"/>
                            </p:stCondLst>
                            <p:childTnLst>
                              <p:par>
                                <p:cTn id="18" presetID="53"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2250"/>
                            </p:stCondLst>
                            <p:childTnLst>
                              <p:par>
                                <p:cTn id="28" presetID="2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2750"/>
                            </p:stCondLst>
                            <p:childTnLst>
                              <p:par>
                                <p:cTn id="32" presetID="53"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组合 12"/>
          <p:cNvGrpSpPr>
            <a:grpSpLocks/>
          </p:cNvGrpSpPr>
          <p:nvPr>
            <p:custDataLst>
              <p:tags r:id="rId1"/>
            </p:custDataLst>
          </p:nvPr>
        </p:nvGrpSpPr>
        <p:grpSpPr bwMode="auto">
          <a:xfrm>
            <a:off x="6504452" y="3556515"/>
            <a:ext cx="707488" cy="764840"/>
            <a:chOff x="4459441" y="3503594"/>
            <a:chExt cx="707454" cy="764880"/>
          </a:xfrm>
        </p:grpSpPr>
        <p:sp>
          <p:nvSpPr>
            <p:cNvPr id="6" name="Rectangle 18"/>
            <p:cNvSpPr/>
            <p:nvPr/>
          </p:nvSpPr>
          <p:spPr>
            <a:xfrm>
              <a:off x="4459441" y="3521057"/>
              <a:ext cx="701642" cy="7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a:ln>
                  <a:noFill/>
                </a:ln>
                <a:solidFill>
                  <a:schemeClr val="bg1"/>
                </a:solidFill>
                <a:effectLst/>
                <a:uLnTx/>
                <a:uFillTx/>
                <a:latin typeface="Agency FB" panose="020B0503020202020204" pitchFamily="34" charset="0"/>
                <a:cs typeface="Arial" pitchFamily="34" charset="0"/>
                <a:sym typeface="Arial" panose="020B0604020202020204" pitchFamily="34" charset="0"/>
              </a:endParaRPr>
            </a:p>
          </p:txBody>
        </p:sp>
        <p:sp>
          <p:nvSpPr>
            <p:cNvPr id="7"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gency FB" panose="020B0503020202020204" pitchFamily="34" charset="0"/>
                  <a:cs typeface="Arial" pitchFamily="34" charset="0"/>
                  <a:sym typeface="Arial" panose="020B0604020202020204" pitchFamily="34" charset="0"/>
                </a:rPr>
                <a:t>1</a:t>
              </a:r>
              <a:endParaRPr kumimoji="0" lang="en-US" altLang="zh-CN" sz="3200" b="0" i="0" u="none" strike="noStrike" kern="1200" cap="none" spc="0" normalizeH="0" baseline="0" noProof="0" dirty="0">
                <a:ln>
                  <a:noFill/>
                </a:ln>
                <a:solidFill>
                  <a:schemeClr val="bg1"/>
                </a:solidFill>
                <a:effectLst/>
                <a:uLnTx/>
                <a:uFillTx/>
                <a:latin typeface="Agency FB" panose="020B0503020202020204" pitchFamily="34" charset="0"/>
                <a:cs typeface="Arial" pitchFamily="34" charset="0"/>
                <a:sym typeface="Arial" panose="020B0604020202020204" pitchFamily="34" charset="0"/>
              </a:endParaRPr>
            </a:p>
          </p:txBody>
        </p:sp>
      </p:grpSp>
      <p:grpSp>
        <p:nvGrpSpPr>
          <p:cNvPr id="8" name="PA_组合 13"/>
          <p:cNvGrpSpPr>
            <a:grpSpLocks/>
          </p:cNvGrpSpPr>
          <p:nvPr>
            <p:custDataLst>
              <p:tags r:id="rId2"/>
            </p:custDataLst>
          </p:nvPr>
        </p:nvGrpSpPr>
        <p:grpSpPr bwMode="auto">
          <a:xfrm>
            <a:off x="6504452" y="4501412"/>
            <a:ext cx="707488" cy="764840"/>
            <a:chOff x="5400121" y="3503594"/>
            <a:chExt cx="707454" cy="764880"/>
          </a:xfrm>
        </p:grpSpPr>
        <p:sp>
          <p:nvSpPr>
            <p:cNvPr id="9" name="Rectangle 16"/>
            <p:cNvSpPr/>
            <p:nvPr/>
          </p:nvSpPr>
          <p:spPr>
            <a:xfrm>
              <a:off x="5400121" y="3520722"/>
              <a:ext cx="701642" cy="747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333" b="0" i="0" u="none" strike="noStrike" kern="1200" cap="none" spc="0" normalizeH="0" baseline="0" noProof="0" dirty="0">
                <a:ln>
                  <a:noFill/>
                </a:ln>
                <a:solidFill>
                  <a:schemeClr val="bg1"/>
                </a:solidFill>
                <a:effectLst/>
                <a:uLnTx/>
                <a:uFillTx/>
                <a:latin typeface="Agency FB" panose="020B0503020202020204" pitchFamily="34" charset="0"/>
                <a:cs typeface="Arial" pitchFamily="34" charset="0"/>
                <a:sym typeface="Arial" panose="020B0604020202020204" pitchFamily="34" charset="0"/>
              </a:endParaRPr>
            </a:p>
          </p:txBody>
        </p:sp>
        <p:sp>
          <p:nvSpPr>
            <p:cNvPr id="10"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gency FB" panose="020B0503020202020204" pitchFamily="34" charset="0"/>
                  <a:cs typeface="Arial" pitchFamily="34" charset="0"/>
                  <a:sym typeface="Arial" panose="020B0604020202020204" pitchFamily="34" charset="0"/>
                </a:rPr>
                <a:t>2</a:t>
              </a:r>
              <a:endParaRPr kumimoji="0" lang="en-US" altLang="zh-CN" sz="3200" b="0" i="0" u="none" strike="noStrike" kern="1200" cap="none" spc="0" normalizeH="0" baseline="0" noProof="0" dirty="0">
                <a:ln>
                  <a:noFill/>
                </a:ln>
                <a:solidFill>
                  <a:schemeClr val="bg1"/>
                </a:solidFill>
                <a:effectLst/>
                <a:uLnTx/>
                <a:uFillTx/>
                <a:latin typeface="Agency FB" panose="020B0503020202020204" pitchFamily="34" charset="0"/>
                <a:cs typeface="Arial" pitchFamily="34" charset="0"/>
                <a:sym typeface="Arial" panose="020B0604020202020204" pitchFamily="34" charset="0"/>
              </a:endParaRPr>
            </a:p>
          </p:txBody>
        </p:sp>
      </p:grpSp>
      <p:sp>
        <p:nvSpPr>
          <p:cNvPr id="11" name="PA_内容占位符 2"/>
          <p:cNvSpPr txBox="1">
            <a:spLocks/>
          </p:cNvSpPr>
          <p:nvPr>
            <p:custDataLst>
              <p:tags r:id="rId3"/>
            </p:custDataLst>
          </p:nvPr>
        </p:nvSpPr>
        <p:spPr bwMode="auto">
          <a:xfrm>
            <a:off x="6443662" y="2519877"/>
            <a:ext cx="523240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点击输入简要文本内容，文字内容需概况精炼的说明该分项内容专业设计</a:t>
            </a: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点击输入简要文本内容，文字内容需概况精炼的说明该分项内容专业设计</a:t>
            </a:r>
            <a:r>
              <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endParaRPr>
          </a:p>
        </p:txBody>
      </p:sp>
      <p:sp>
        <p:nvSpPr>
          <p:cNvPr id="12" name="PA_文本框 16"/>
          <p:cNvSpPr txBox="1"/>
          <p:nvPr>
            <p:custDataLst>
              <p:tags r:id="rId4"/>
            </p:custDataLst>
          </p:nvPr>
        </p:nvSpPr>
        <p:spPr>
          <a:xfrm>
            <a:off x="7300107" y="3540124"/>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点击添加文本</a:t>
            </a:r>
          </a:p>
        </p:txBody>
      </p:sp>
      <p:sp>
        <p:nvSpPr>
          <p:cNvPr id="13" name="PA_文本框 17"/>
          <p:cNvSpPr txBox="1"/>
          <p:nvPr>
            <p:custDataLst>
              <p:tags r:id="rId5"/>
            </p:custDataLst>
          </p:nvPr>
        </p:nvSpPr>
        <p:spPr>
          <a:xfrm>
            <a:off x="7300107" y="3854139"/>
            <a:ext cx="3289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点击输入简要文本内容，文字内容需概况精炼的说明该分项内容专业设计</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a:t>
            </a:r>
          </a:p>
        </p:txBody>
      </p:sp>
      <p:sp>
        <p:nvSpPr>
          <p:cNvPr id="14" name="PA_文本框 18"/>
          <p:cNvSpPr txBox="1"/>
          <p:nvPr>
            <p:custDataLst>
              <p:tags r:id="rId6"/>
            </p:custDataLst>
          </p:nvPr>
        </p:nvSpPr>
        <p:spPr>
          <a:xfrm>
            <a:off x="7300107" y="4468806"/>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点击添加文本</a:t>
            </a:r>
          </a:p>
        </p:txBody>
      </p:sp>
      <p:sp>
        <p:nvSpPr>
          <p:cNvPr id="15" name="PA_文本框 19"/>
          <p:cNvSpPr txBox="1"/>
          <p:nvPr>
            <p:custDataLst>
              <p:tags r:id="rId7"/>
            </p:custDataLst>
          </p:nvPr>
        </p:nvSpPr>
        <p:spPr>
          <a:xfrm>
            <a:off x="7300107" y="4782821"/>
            <a:ext cx="3289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点击输入简要文本内容，文字内容需概况精炼的说明该分项内容</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l</a:t>
            </a: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专业设计</a:t>
            </a:r>
            <a:r>
              <a:rPr kumimoji="0" lang="en-US" altLang="zh-CN" sz="1200" b="0" i="0" u="none" strike="noStrike" kern="1200" cap="none" spc="0" normalizeH="0" baseline="0" noProof="0" dirty="0">
                <a:ln>
                  <a:noFill/>
                </a:ln>
                <a:solidFill>
                  <a:schemeClr val="tx1">
                    <a:lumMod val="75000"/>
                    <a:lumOff val="25000"/>
                  </a:schemeClr>
                </a:solidFill>
                <a:effectLst/>
                <a:uLnTx/>
                <a:uFillTx/>
                <a:latin typeface="+mn-ea"/>
                <a:cs typeface="+mn-cs"/>
                <a:sym typeface="Arial" panose="020B0604020202020204" pitchFamily="34" charset="0"/>
              </a:rPr>
              <a:t>……</a:t>
            </a:r>
          </a:p>
        </p:txBody>
      </p:sp>
      <p:pic>
        <p:nvPicPr>
          <p:cNvPr id="17" name="图片占位符 16" descr="图片包含 书写用具, 定居者, 室内, 事情&#10;&#10;已生成极高可信度的说明"/>
          <p:cNvPicPr>
            <a:picLocks noGrp="1" noChangeAspect="1"/>
          </p:cNvPicPr>
          <p:nvPr>
            <p:ph type="pic" sz="quarter" idx="11"/>
          </p:nvPr>
        </p:nvPicPr>
        <p:blipFill>
          <a:blip r:embed="rId10" cstate="screen">
            <a:extLst>
              <a:ext uri="{28A0092B-C50C-407E-A947-70E740481C1C}">
                <a14:useLocalDpi xmlns:a14="http://schemas.microsoft.com/office/drawing/2010/main" val="0"/>
              </a:ext>
            </a:extLst>
          </a:blip>
          <a:srcRect l="74" r="74"/>
          <a:stretch>
            <a:fillRect/>
          </a:stretch>
        </p:blipFill>
        <p:spPr/>
      </p:pic>
    </p:spTree>
    <p:extLst>
      <p:ext uri="{BB962C8B-B14F-4D97-AF65-F5344CB8AC3E}">
        <p14:creationId xmlns:p14="http://schemas.microsoft.com/office/powerpoint/2010/main" val="1705388328"/>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 presetClass="entr" presetSubtype="4"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1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22" presetClass="entr" presetSubtype="1" fill="hold" grpId="0" nodeType="withEffect">
                                  <p:stCondLst>
                                    <p:cond delay="200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16" presetClass="entr" presetSubtype="21" fill="hold" grpId="0" nodeType="withEffect">
                                  <p:stCondLst>
                                    <p:cond delay="250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22" presetClass="entr" presetSubtype="1" fill="hold" grpId="0" nodeType="withEffect">
                                  <p:stCondLst>
                                    <p:cond delay="250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a:spLocks noEditPoints="1"/>
          </p:cNvSpPr>
          <p:nvPr/>
        </p:nvSpPr>
        <p:spPr bwMode="auto">
          <a:xfrm>
            <a:off x="2732768" y="5615744"/>
            <a:ext cx="4886699" cy="122510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3" name="Group 22"/>
          <p:cNvGrpSpPr/>
          <p:nvPr/>
        </p:nvGrpSpPr>
        <p:grpSpPr>
          <a:xfrm>
            <a:off x="7608885" y="1134782"/>
            <a:ext cx="4394697" cy="4510347"/>
            <a:chOff x="4516324" y="1568450"/>
            <a:chExt cx="3559176" cy="3652838"/>
          </a:xfrm>
        </p:grpSpPr>
        <p:sp>
          <p:nvSpPr>
            <p:cNvPr id="4" name="Freeform 18"/>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 name="Freeform 19"/>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69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20"/>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21"/>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22"/>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3082BA"/>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3"/>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25648F"/>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4"/>
            <p:cNvSpPr>
              <a:spLocks/>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358FCB"/>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5"/>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26"/>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27"/>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28"/>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29"/>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0"/>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1"/>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2"/>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69"/>
          <p:cNvGrpSpPr/>
          <p:nvPr/>
        </p:nvGrpSpPr>
        <p:grpSpPr>
          <a:xfrm>
            <a:off x="1410876" y="5362070"/>
            <a:ext cx="464344" cy="465138"/>
            <a:chOff x="9145588" y="4435475"/>
            <a:chExt cx="464344" cy="465138"/>
          </a:xfrm>
          <a:solidFill>
            <a:schemeClr val="accent1"/>
          </a:solidFill>
        </p:grpSpPr>
        <p:sp>
          <p:nvSpPr>
            <p:cNvPr id="20"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1"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2"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3"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4"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5"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6"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7"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sp>
          <p:nvSpPr>
            <p:cNvPr id="28"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a:latin typeface="Arial" panose="020B0604020202020204" pitchFamily="34" charset="0"/>
                <a:cs typeface="Arial" panose="020B0604020202020204" pitchFamily="34" charset="0"/>
                <a:sym typeface="Gill Sans" charset="0"/>
              </a:endParaRPr>
            </a:p>
          </p:txBody>
        </p:sp>
      </p:grpSp>
      <p:grpSp>
        <p:nvGrpSpPr>
          <p:cNvPr id="29" name="Group 79"/>
          <p:cNvGrpSpPr/>
          <p:nvPr/>
        </p:nvGrpSpPr>
        <p:grpSpPr>
          <a:xfrm>
            <a:off x="1418516" y="3502268"/>
            <a:ext cx="434975" cy="464344"/>
            <a:chOff x="9159875" y="1647825"/>
            <a:chExt cx="434975" cy="464344"/>
          </a:xfrm>
          <a:solidFill>
            <a:schemeClr val="accent1"/>
          </a:solidFill>
        </p:grpSpPr>
        <p:sp>
          <p:nvSpPr>
            <p:cNvPr id="30"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1"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2"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33" name="Group 83"/>
          <p:cNvGrpSpPr/>
          <p:nvPr/>
        </p:nvGrpSpPr>
        <p:grpSpPr>
          <a:xfrm>
            <a:off x="1417756" y="1642466"/>
            <a:ext cx="465138" cy="435769"/>
            <a:chOff x="5368132" y="3540125"/>
            <a:chExt cx="465138" cy="435769"/>
          </a:xfrm>
          <a:solidFill>
            <a:schemeClr val="accent1"/>
          </a:solidFill>
        </p:grpSpPr>
        <p:sp>
          <p:nvSpPr>
            <p:cNvPr id="34"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5"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36" name="Group 86"/>
          <p:cNvGrpSpPr/>
          <p:nvPr/>
        </p:nvGrpSpPr>
        <p:grpSpPr>
          <a:xfrm>
            <a:off x="1418133" y="2594592"/>
            <a:ext cx="465138" cy="391319"/>
            <a:chOff x="5368132" y="2625725"/>
            <a:chExt cx="465138" cy="391319"/>
          </a:xfrm>
          <a:solidFill>
            <a:schemeClr val="accent1"/>
          </a:solidFill>
        </p:grpSpPr>
        <p:sp>
          <p:nvSpPr>
            <p:cNvPr id="37"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8"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39"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40" name="Group 90"/>
          <p:cNvGrpSpPr/>
          <p:nvPr/>
        </p:nvGrpSpPr>
        <p:grpSpPr>
          <a:xfrm>
            <a:off x="1413866" y="4482969"/>
            <a:ext cx="464344" cy="362744"/>
            <a:chOff x="2581275" y="1710532"/>
            <a:chExt cx="464344" cy="362744"/>
          </a:xfrm>
          <a:solidFill>
            <a:schemeClr val="accent1"/>
          </a:solidFill>
        </p:grpSpPr>
        <p:sp>
          <p:nvSpPr>
            <p:cNvPr id="41"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2"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3"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4"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5"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6"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7"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outerShdw blurRad="635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8" name="Rectangle 29"/>
          <p:cNvSpPr/>
          <p:nvPr/>
        </p:nvSpPr>
        <p:spPr>
          <a:xfrm>
            <a:off x="1973062" y="1559499"/>
            <a:ext cx="4627267" cy="566309"/>
          </a:xfrm>
          <a:prstGeom prst="rect">
            <a:avLst/>
          </a:prstGeom>
        </p:spPr>
        <p:txBody>
          <a:bodyPr wrap="square">
            <a:spAutoFit/>
          </a:bodyPr>
          <a:lstStyle/>
          <a:p>
            <a:pPr>
              <a:lnSpc>
                <a:spcPct val="110000"/>
              </a:lnSpc>
            </a:pPr>
            <a:r>
              <a:rPr lang="zh-CN" altLang="en-US" sz="14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400" dirty="0">
              <a:solidFill>
                <a:schemeClr val="tx1">
                  <a:lumMod val="75000"/>
                  <a:lumOff val="25000"/>
                </a:schemeClr>
              </a:solidFill>
              <a:latin typeface="+mn-ea"/>
              <a:sym typeface="Arial" panose="020B0604020202020204" pitchFamily="34" charset="0"/>
            </a:endParaRPr>
          </a:p>
        </p:txBody>
      </p:sp>
      <p:sp>
        <p:nvSpPr>
          <p:cNvPr id="49" name="Rectangle 29"/>
          <p:cNvSpPr/>
          <p:nvPr/>
        </p:nvSpPr>
        <p:spPr>
          <a:xfrm>
            <a:off x="1974156" y="2502268"/>
            <a:ext cx="4627267" cy="566309"/>
          </a:xfrm>
          <a:prstGeom prst="rect">
            <a:avLst/>
          </a:prstGeom>
        </p:spPr>
        <p:txBody>
          <a:bodyPr wrap="square">
            <a:spAutoFit/>
          </a:bodyPr>
          <a:lstStyle/>
          <a:p>
            <a:pPr>
              <a:lnSpc>
                <a:spcPct val="110000"/>
              </a:lnSpc>
            </a:pPr>
            <a:r>
              <a:rPr lang="zh-CN" altLang="en-US" sz="14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400" dirty="0">
              <a:solidFill>
                <a:schemeClr val="tx1">
                  <a:lumMod val="75000"/>
                  <a:lumOff val="25000"/>
                </a:schemeClr>
              </a:solidFill>
              <a:latin typeface="+mn-ea"/>
              <a:sym typeface="Arial" panose="020B0604020202020204" pitchFamily="34" charset="0"/>
            </a:endParaRPr>
          </a:p>
        </p:txBody>
      </p:sp>
      <p:sp>
        <p:nvSpPr>
          <p:cNvPr id="50" name="Rectangle 29"/>
          <p:cNvSpPr/>
          <p:nvPr/>
        </p:nvSpPr>
        <p:spPr>
          <a:xfrm>
            <a:off x="1975250" y="3445037"/>
            <a:ext cx="4627267" cy="566309"/>
          </a:xfrm>
          <a:prstGeom prst="rect">
            <a:avLst/>
          </a:prstGeom>
        </p:spPr>
        <p:txBody>
          <a:bodyPr wrap="square">
            <a:spAutoFit/>
          </a:bodyPr>
          <a:lstStyle/>
          <a:p>
            <a:pPr>
              <a:lnSpc>
                <a:spcPct val="110000"/>
              </a:lnSpc>
            </a:pPr>
            <a:r>
              <a:rPr lang="zh-CN" altLang="en-US" sz="14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400" dirty="0">
              <a:solidFill>
                <a:schemeClr val="tx1">
                  <a:lumMod val="75000"/>
                  <a:lumOff val="25000"/>
                </a:schemeClr>
              </a:solidFill>
              <a:latin typeface="+mn-ea"/>
              <a:sym typeface="Arial" panose="020B0604020202020204" pitchFamily="34" charset="0"/>
            </a:endParaRPr>
          </a:p>
        </p:txBody>
      </p:sp>
      <p:sp>
        <p:nvSpPr>
          <p:cNvPr id="51" name="Rectangle 29"/>
          <p:cNvSpPr/>
          <p:nvPr/>
        </p:nvSpPr>
        <p:spPr>
          <a:xfrm>
            <a:off x="1976344" y="4387806"/>
            <a:ext cx="4627267" cy="566309"/>
          </a:xfrm>
          <a:prstGeom prst="rect">
            <a:avLst/>
          </a:prstGeom>
        </p:spPr>
        <p:txBody>
          <a:bodyPr wrap="square">
            <a:spAutoFit/>
          </a:bodyPr>
          <a:lstStyle/>
          <a:p>
            <a:pPr>
              <a:lnSpc>
                <a:spcPct val="110000"/>
              </a:lnSpc>
            </a:pPr>
            <a:r>
              <a:rPr lang="zh-CN" altLang="en-US" sz="14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400" dirty="0">
              <a:solidFill>
                <a:schemeClr val="tx1">
                  <a:lumMod val="75000"/>
                  <a:lumOff val="25000"/>
                </a:schemeClr>
              </a:solidFill>
              <a:latin typeface="+mn-ea"/>
              <a:sym typeface="Arial" panose="020B0604020202020204" pitchFamily="34" charset="0"/>
            </a:endParaRPr>
          </a:p>
        </p:txBody>
      </p:sp>
      <p:sp>
        <p:nvSpPr>
          <p:cNvPr id="52" name="Rectangle 29"/>
          <p:cNvSpPr/>
          <p:nvPr/>
        </p:nvSpPr>
        <p:spPr>
          <a:xfrm>
            <a:off x="1977438" y="5330575"/>
            <a:ext cx="4627267" cy="566309"/>
          </a:xfrm>
          <a:prstGeom prst="rect">
            <a:avLst/>
          </a:prstGeom>
        </p:spPr>
        <p:txBody>
          <a:bodyPr wrap="square">
            <a:spAutoFit/>
          </a:bodyPr>
          <a:lstStyle/>
          <a:p>
            <a:pPr>
              <a:lnSpc>
                <a:spcPct val="110000"/>
              </a:lnSpc>
            </a:pPr>
            <a:r>
              <a:rPr lang="zh-CN" altLang="en-US" sz="14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400" dirty="0">
              <a:solidFill>
                <a:schemeClr val="tx1">
                  <a:lumMod val="75000"/>
                  <a:lumOff val="25000"/>
                </a:schemeClr>
              </a:solidFill>
              <a:latin typeface="+mn-ea"/>
              <a:sym typeface="Arial" panose="020B0604020202020204" pitchFamily="34" charset="0"/>
            </a:endParaRPr>
          </a:p>
        </p:txBody>
      </p:sp>
    </p:spTree>
    <p:extLst>
      <p:ext uri="{BB962C8B-B14F-4D97-AF65-F5344CB8AC3E}">
        <p14:creationId xmlns:p14="http://schemas.microsoft.com/office/powerpoint/2010/main" val="1402091962"/>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2500"/>
                                            <p:tgtEl>
                                              <p:spTgt spid="2"/>
                                            </p:tgtEl>
                                          </p:cBhvr>
                                        </p:animEffect>
                                      </p:childTnLst>
                                    </p:cTn>
                                  </p:par>
                                </p:childTnLst>
                              </p:cTn>
                            </p:par>
                            <p:par>
                              <p:cTn id="11" fill="hold">
                                <p:stCondLst>
                                  <p:cond delay="2500"/>
                                </p:stCondLst>
                                <p:childTnLst>
                                  <p:par>
                                    <p:cTn id="12" presetID="53" presetClass="entr" presetSubtype="1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2" presetClass="entr" presetSubtype="2" fill="hold" grpId="0" nodeType="withEffect" p14:presetBounceEnd="44000">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14:bounceEnd="44000">
                                          <p:cBhvr additive="base">
                                            <p:cTn id="19" dur="1000" fill="hold"/>
                                            <p:tgtEl>
                                              <p:spTgt spid="48"/>
                                            </p:tgtEl>
                                            <p:attrNameLst>
                                              <p:attrName>ppt_x</p:attrName>
                                            </p:attrNameLst>
                                          </p:cBhvr>
                                          <p:tavLst>
                                            <p:tav tm="0">
                                              <p:val>
                                                <p:strVal val="1+#ppt_w/2"/>
                                              </p:val>
                                            </p:tav>
                                            <p:tav tm="100000">
                                              <p:val>
                                                <p:strVal val="#ppt_x"/>
                                              </p:val>
                                            </p:tav>
                                          </p:tavLst>
                                        </p:anim>
                                        <p:anim calcmode="lin" valueType="num" p14:bounceEnd="44000">
                                          <p:cBhvr additive="base">
                                            <p:cTn id="20" dur="10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53" presetClass="entr" presetSubtype="16"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2" presetClass="entr" presetSubtype="2" fill="hold" grpId="0" nodeType="withEffect" p14:presetBounceEnd="44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4000">
                                          <p:cBhvr additive="base">
                                            <p:cTn id="29" dur="1000" fill="hold"/>
                                            <p:tgtEl>
                                              <p:spTgt spid="49"/>
                                            </p:tgtEl>
                                            <p:attrNameLst>
                                              <p:attrName>ppt_x</p:attrName>
                                            </p:attrNameLst>
                                          </p:cBhvr>
                                          <p:tavLst>
                                            <p:tav tm="0">
                                              <p:val>
                                                <p:strVal val="1+#ppt_w/2"/>
                                              </p:val>
                                            </p:tav>
                                            <p:tav tm="100000">
                                              <p:val>
                                                <p:strVal val="#ppt_x"/>
                                              </p:val>
                                            </p:tav>
                                          </p:tavLst>
                                        </p:anim>
                                        <p:anim calcmode="lin" valueType="num" p14:bounceEnd="44000">
                                          <p:cBhvr additive="base">
                                            <p:cTn id="30" dur="1000" fill="hold"/>
                                            <p:tgtEl>
                                              <p:spTgt spid="4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53" presetClass="entr" presetSubtype="16"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2" presetClass="entr" presetSubtype="2" fill="hold" grpId="0" nodeType="withEffect" p14:presetBounceEnd="44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44000">
                                          <p:cBhvr additive="base">
                                            <p:cTn id="39" dur="1000" fill="hold"/>
                                            <p:tgtEl>
                                              <p:spTgt spid="50"/>
                                            </p:tgtEl>
                                            <p:attrNameLst>
                                              <p:attrName>ppt_x</p:attrName>
                                            </p:attrNameLst>
                                          </p:cBhvr>
                                          <p:tavLst>
                                            <p:tav tm="0">
                                              <p:val>
                                                <p:strVal val="1+#ppt_w/2"/>
                                              </p:val>
                                            </p:tav>
                                            <p:tav tm="100000">
                                              <p:val>
                                                <p:strVal val="#ppt_x"/>
                                              </p:val>
                                            </p:tav>
                                          </p:tavLst>
                                        </p:anim>
                                        <p:anim calcmode="lin" valueType="num" p14:bounceEnd="44000">
                                          <p:cBhvr additive="base">
                                            <p:cTn id="40" dur="1000" fill="hold"/>
                                            <p:tgtEl>
                                              <p:spTgt spid="50"/>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53" presetClass="entr" presetSubtype="16"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childTnLst>
                                    </p:cTn>
                                  </p:par>
                                  <p:par>
                                    <p:cTn id="47" presetID="2" presetClass="entr" presetSubtype="2" fill="hold" grpId="0" nodeType="withEffect" p14:presetBounceEnd="44000">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14:bounceEnd="44000">
                                          <p:cBhvr additive="base">
                                            <p:cTn id="49" dur="1000" fill="hold"/>
                                            <p:tgtEl>
                                              <p:spTgt spid="51"/>
                                            </p:tgtEl>
                                            <p:attrNameLst>
                                              <p:attrName>ppt_x</p:attrName>
                                            </p:attrNameLst>
                                          </p:cBhvr>
                                          <p:tavLst>
                                            <p:tav tm="0">
                                              <p:val>
                                                <p:strVal val="1+#ppt_w/2"/>
                                              </p:val>
                                            </p:tav>
                                            <p:tav tm="100000">
                                              <p:val>
                                                <p:strVal val="#ppt_x"/>
                                              </p:val>
                                            </p:tav>
                                          </p:tavLst>
                                        </p:anim>
                                        <p:anim calcmode="lin" valueType="num" p14:bounceEnd="44000">
                                          <p:cBhvr additive="base">
                                            <p:cTn id="50" dur="1000" fill="hold"/>
                                            <p:tgtEl>
                                              <p:spTgt spid="51"/>
                                            </p:tgtEl>
                                            <p:attrNameLst>
                                              <p:attrName>ppt_y</p:attrName>
                                            </p:attrNameLst>
                                          </p:cBhvr>
                                          <p:tavLst>
                                            <p:tav tm="0">
                                              <p:val>
                                                <p:strVal val="#ppt_y"/>
                                              </p:val>
                                            </p:tav>
                                            <p:tav tm="100000">
                                              <p:val>
                                                <p:strVal val="#ppt_y"/>
                                              </p:val>
                                            </p:tav>
                                          </p:tavLst>
                                        </p:anim>
                                      </p:childTnLst>
                                    </p:cTn>
                                  </p:par>
                                </p:childTnLst>
                              </p:cTn>
                            </p:par>
                            <p:par>
                              <p:cTn id="51" fill="hold">
                                <p:stCondLst>
                                  <p:cond delay="6500"/>
                                </p:stCondLst>
                                <p:childTnLst>
                                  <p:par>
                                    <p:cTn id="52" presetID="53" presetClass="entr" presetSubtype="16"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 presetClass="entr" presetSubtype="2" fill="hold" grpId="0" nodeType="withEffect" p14:presetBounceEnd="44000">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14:bounceEnd="44000">
                                          <p:cBhvr additive="base">
                                            <p:cTn id="59" dur="1000" fill="hold"/>
                                            <p:tgtEl>
                                              <p:spTgt spid="52"/>
                                            </p:tgtEl>
                                            <p:attrNameLst>
                                              <p:attrName>ppt_x</p:attrName>
                                            </p:attrNameLst>
                                          </p:cBhvr>
                                          <p:tavLst>
                                            <p:tav tm="0">
                                              <p:val>
                                                <p:strVal val="1+#ppt_w/2"/>
                                              </p:val>
                                            </p:tav>
                                            <p:tav tm="100000">
                                              <p:val>
                                                <p:strVal val="#ppt_x"/>
                                              </p:val>
                                            </p:tav>
                                          </p:tavLst>
                                        </p:anim>
                                        <p:anim calcmode="lin" valueType="num" p14:bounceEnd="44000">
                                          <p:cBhvr additive="base">
                                            <p:cTn id="60"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P spid="49" grpId="0"/>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2500"/>
                                            <p:tgtEl>
                                              <p:spTgt spid="2"/>
                                            </p:tgtEl>
                                          </p:cBhvr>
                                        </p:animEffect>
                                      </p:childTnLst>
                                    </p:cTn>
                                  </p:par>
                                </p:childTnLst>
                              </p:cTn>
                            </p:par>
                            <p:par>
                              <p:cTn id="11" fill="hold">
                                <p:stCondLst>
                                  <p:cond delay="2500"/>
                                </p:stCondLst>
                                <p:childTnLst>
                                  <p:par>
                                    <p:cTn id="12" presetID="53" presetClass="entr" presetSubtype="1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1+#ppt_w/2"/>
                                              </p:val>
                                            </p:tav>
                                            <p:tav tm="100000">
                                              <p:val>
                                                <p:strVal val="#ppt_x"/>
                                              </p:val>
                                            </p:tav>
                                          </p:tavLst>
                                        </p:anim>
                                        <p:anim calcmode="lin" valueType="num">
                                          <p:cBhvr additive="base">
                                            <p:cTn id="20" dur="10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53" presetClass="entr" presetSubtype="16"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1000" fill="hold"/>
                                            <p:tgtEl>
                                              <p:spTgt spid="49"/>
                                            </p:tgtEl>
                                            <p:attrNameLst>
                                              <p:attrName>ppt_x</p:attrName>
                                            </p:attrNameLst>
                                          </p:cBhvr>
                                          <p:tavLst>
                                            <p:tav tm="0">
                                              <p:val>
                                                <p:strVal val="1+#ppt_w/2"/>
                                              </p:val>
                                            </p:tav>
                                            <p:tav tm="100000">
                                              <p:val>
                                                <p:strVal val="#ppt_x"/>
                                              </p:val>
                                            </p:tav>
                                          </p:tavLst>
                                        </p:anim>
                                        <p:anim calcmode="lin" valueType="num">
                                          <p:cBhvr additive="base">
                                            <p:cTn id="30" dur="1000" fill="hold"/>
                                            <p:tgtEl>
                                              <p:spTgt spid="4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53" presetClass="entr" presetSubtype="16"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1+#ppt_w/2"/>
                                              </p:val>
                                            </p:tav>
                                            <p:tav tm="100000">
                                              <p:val>
                                                <p:strVal val="#ppt_x"/>
                                              </p:val>
                                            </p:tav>
                                          </p:tavLst>
                                        </p:anim>
                                        <p:anim calcmode="lin" valueType="num">
                                          <p:cBhvr additive="base">
                                            <p:cTn id="40" dur="1000" fill="hold"/>
                                            <p:tgtEl>
                                              <p:spTgt spid="50"/>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53" presetClass="entr" presetSubtype="16"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1000" fill="hold"/>
                                            <p:tgtEl>
                                              <p:spTgt spid="51"/>
                                            </p:tgtEl>
                                            <p:attrNameLst>
                                              <p:attrName>ppt_x</p:attrName>
                                            </p:attrNameLst>
                                          </p:cBhvr>
                                          <p:tavLst>
                                            <p:tav tm="0">
                                              <p:val>
                                                <p:strVal val="1+#ppt_w/2"/>
                                              </p:val>
                                            </p:tav>
                                            <p:tav tm="100000">
                                              <p:val>
                                                <p:strVal val="#ppt_x"/>
                                              </p:val>
                                            </p:tav>
                                          </p:tavLst>
                                        </p:anim>
                                        <p:anim calcmode="lin" valueType="num">
                                          <p:cBhvr additive="base">
                                            <p:cTn id="50" dur="1000" fill="hold"/>
                                            <p:tgtEl>
                                              <p:spTgt spid="51"/>
                                            </p:tgtEl>
                                            <p:attrNameLst>
                                              <p:attrName>ppt_y</p:attrName>
                                            </p:attrNameLst>
                                          </p:cBhvr>
                                          <p:tavLst>
                                            <p:tav tm="0">
                                              <p:val>
                                                <p:strVal val="#ppt_y"/>
                                              </p:val>
                                            </p:tav>
                                            <p:tav tm="100000">
                                              <p:val>
                                                <p:strVal val="#ppt_y"/>
                                              </p:val>
                                            </p:tav>
                                          </p:tavLst>
                                        </p:anim>
                                      </p:childTnLst>
                                    </p:cTn>
                                  </p:par>
                                </p:childTnLst>
                              </p:cTn>
                            </p:par>
                            <p:par>
                              <p:cTn id="51" fill="hold">
                                <p:stCondLst>
                                  <p:cond delay="6500"/>
                                </p:stCondLst>
                                <p:childTnLst>
                                  <p:par>
                                    <p:cTn id="52" presetID="53" presetClass="entr" presetSubtype="16"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1000" fill="hold"/>
                                            <p:tgtEl>
                                              <p:spTgt spid="52"/>
                                            </p:tgtEl>
                                            <p:attrNameLst>
                                              <p:attrName>ppt_x</p:attrName>
                                            </p:attrNameLst>
                                          </p:cBhvr>
                                          <p:tavLst>
                                            <p:tav tm="0">
                                              <p:val>
                                                <p:strVal val="1+#ppt_w/2"/>
                                              </p:val>
                                            </p:tav>
                                            <p:tav tm="100000">
                                              <p:val>
                                                <p:strVal val="#ppt_x"/>
                                              </p:val>
                                            </p:tav>
                                          </p:tavLst>
                                        </p:anim>
                                        <p:anim calcmode="lin" valueType="num">
                                          <p:cBhvr additive="base">
                                            <p:cTn id="60"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P spid="49" grpId="0"/>
          <p:bldP spid="50" grpId="0"/>
          <p:bldP spid="51" grpId="0"/>
          <p:bldP spid="5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9151" y="2722638"/>
            <a:ext cx="1661583" cy="1678517"/>
            <a:chOff x="5454651" y="2650067"/>
            <a:chExt cx="1661583" cy="1678517"/>
          </a:xfrm>
          <a:solidFill>
            <a:schemeClr val="accent1"/>
          </a:solidFill>
        </p:grpSpPr>
        <p:grpSp>
          <p:nvGrpSpPr>
            <p:cNvPr id="3" name="组合 2"/>
            <p:cNvGrpSpPr/>
            <p:nvPr/>
          </p:nvGrpSpPr>
          <p:grpSpPr>
            <a:xfrm>
              <a:off x="6053667" y="3164418"/>
              <a:ext cx="465667" cy="781049"/>
              <a:chOff x="6053667" y="3164418"/>
              <a:chExt cx="465667" cy="781049"/>
            </a:xfrm>
            <a:grpFill/>
          </p:grpSpPr>
          <p:sp>
            <p:nvSpPr>
              <p:cNvPr id="5" name="Freeform 20"/>
              <p:cNvSpPr>
                <a:spLocks noChangeArrowheads="1"/>
              </p:cNvSpPr>
              <p:nvPr/>
            </p:nvSpPr>
            <p:spPr bwMode="auto">
              <a:xfrm>
                <a:off x="6053667" y="3164418"/>
                <a:ext cx="465667" cy="565149"/>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grpFill/>
              <a:ln w="9525" cmpd="sng">
                <a:solidFill>
                  <a:schemeClr val="accent1"/>
                </a:solidFill>
                <a:bevel/>
                <a:headEnd/>
                <a:tailEnd/>
              </a:ln>
              <a:extLst/>
            </p:spPr>
            <p:txBody>
              <a:bodyPr/>
              <a:lstStyle/>
              <a:p>
                <a:endParaRPr lang="zh-CN" altLang="en-US" sz="2400">
                  <a:solidFill>
                    <a:schemeClr val="tx1">
                      <a:lumMod val="75000"/>
                      <a:lumOff val="25000"/>
                    </a:schemeClr>
                  </a:solidFill>
                  <a:latin typeface="+mn-ea"/>
                </a:endParaRPr>
              </a:p>
            </p:txBody>
          </p:sp>
          <p:sp>
            <p:nvSpPr>
              <p:cNvPr id="6" name="Freeform 21"/>
              <p:cNvSpPr>
                <a:spLocks noChangeArrowheads="1"/>
              </p:cNvSpPr>
              <p:nvPr/>
            </p:nvSpPr>
            <p:spPr bwMode="auto">
              <a:xfrm>
                <a:off x="6170085" y="3763434"/>
                <a:ext cx="232833" cy="48684"/>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grpFill/>
              <a:ln w="9525" cmpd="sng">
                <a:solidFill>
                  <a:schemeClr val="accent1"/>
                </a:solidFill>
                <a:bevel/>
                <a:headEnd/>
                <a:tailEnd/>
              </a:ln>
              <a:extLst/>
            </p:spPr>
            <p:txBody>
              <a:bodyPr/>
              <a:lstStyle/>
              <a:p>
                <a:endParaRPr lang="zh-CN" altLang="en-US" sz="2400">
                  <a:solidFill>
                    <a:schemeClr val="tx1">
                      <a:lumMod val="75000"/>
                      <a:lumOff val="25000"/>
                    </a:schemeClr>
                  </a:solidFill>
                  <a:latin typeface="+mn-ea"/>
                </a:endParaRPr>
              </a:p>
            </p:txBody>
          </p:sp>
          <p:sp>
            <p:nvSpPr>
              <p:cNvPr id="7" name="Freeform 22"/>
              <p:cNvSpPr>
                <a:spLocks noChangeArrowheads="1"/>
              </p:cNvSpPr>
              <p:nvPr/>
            </p:nvSpPr>
            <p:spPr bwMode="auto">
              <a:xfrm>
                <a:off x="6170085" y="3845984"/>
                <a:ext cx="232833" cy="33867"/>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grpFill/>
              <a:ln w="9525" cmpd="sng">
                <a:solidFill>
                  <a:schemeClr val="accent1"/>
                </a:solidFill>
                <a:bevel/>
                <a:headEnd/>
                <a:tailEnd/>
              </a:ln>
              <a:extLst/>
            </p:spPr>
            <p:txBody>
              <a:bodyPr/>
              <a:lstStyle/>
              <a:p>
                <a:endParaRPr lang="zh-CN" altLang="en-US" sz="2400">
                  <a:solidFill>
                    <a:schemeClr val="tx1">
                      <a:lumMod val="75000"/>
                      <a:lumOff val="25000"/>
                    </a:schemeClr>
                  </a:solidFill>
                  <a:latin typeface="+mn-ea"/>
                </a:endParaRPr>
              </a:p>
            </p:txBody>
          </p:sp>
          <p:sp>
            <p:nvSpPr>
              <p:cNvPr id="8" name="Freeform 23"/>
              <p:cNvSpPr>
                <a:spLocks noChangeArrowheads="1"/>
              </p:cNvSpPr>
              <p:nvPr/>
            </p:nvSpPr>
            <p:spPr bwMode="auto">
              <a:xfrm>
                <a:off x="6218767" y="3911600"/>
                <a:ext cx="133351" cy="33867"/>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grpFill/>
              <a:ln w="9525" cmpd="sng">
                <a:solidFill>
                  <a:schemeClr val="accent1"/>
                </a:solidFill>
                <a:bevel/>
                <a:headEnd/>
                <a:tailEnd/>
              </a:ln>
              <a:extLst/>
            </p:spPr>
            <p:txBody>
              <a:bodyPr/>
              <a:lstStyle/>
              <a:p>
                <a:endParaRPr lang="zh-CN" altLang="en-US" sz="2400">
                  <a:solidFill>
                    <a:schemeClr val="tx1">
                      <a:lumMod val="75000"/>
                      <a:lumOff val="25000"/>
                    </a:schemeClr>
                  </a:solidFill>
                  <a:latin typeface="+mn-ea"/>
                </a:endParaRPr>
              </a:p>
            </p:txBody>
          </p:sp>
        </p:grpSp>
        <p:sp>
          <p:nvSpPr>
            <p:cNvPr id="4" name="Freeform 24"/>
            <p:cNvSpPr>
              <a:spLocks noEditPoints="1" noChangeArrowheads="1"/>
            </p:cNvSpPr>
            <p:nvPr/>
          </p:nvSpPr>
          <p:spPr bwMode="auto">
            <a:xfrm>
              <a:off x="5454651" y="2650067"/>
              <a:ext cx="1661583" cy="1678517"/>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grpFill/>
            <a:ln>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grpSp>
      <p:grpSp>
        <p:nvGrpSpPr>
          <p:cNvPr id="9" name="组合 8"/>
          <p:cNvGrpSpPr/>
          <p:nvPr/>
        </p:nvGrpSpPr>
        <p:grpSpPr>
          <a:xfrm>
            <a:off x="8238217" y="1759555"/>
            <a:ext cx="863600" cy="863600"/>
            <a:chOff x="8993717" y="1686984"/>
            <a:chExt cx="863600" cy="863600"/>
          </a:xfrm>
          <a:solidFill>
            <a:schemeClr val="accent3"/>
          </a:solidFill>
        </p:grpSpPr>
        <p:sp>
          <p:nvSpPr>
            <p:cNvPr id="10" name="Rectangle 5"/>
            <p:cNvSpPr>
              <a:spLocks noChangeArrowheads="1"/>
            </p:cNvSpPr>
            <p:nvPr/>
          </p:nvSpPr>
          <p:spPr bwMode="auto">
            <a:xfrm>
              <a:off x="9275233" y="1985434"/>
              <a:ext cx="33867" cy="215900"/>
            </a:xfrm>
            <a:prstGeom prst="rect">
              <a:avLst/>
            </a:prstGeom>
            <a:grpFill/>
            <a:ln w="9525">
              <a:solidFill>
                <a:schemeClr val="accent3"/>
              </a:solidFill>
              <a:bevel/>
              <a:headEnd/>
              <a:tailEnd/>
            </a:ln>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chemeClr val="tx1">
                    <a:lumMod val="75000"/>
                    <a:lumOff val="25000"/>
                  </a:schemeClr>
                </a:solidFill>
                <a:latin typeface="+mn-ea"/>
                <a:ea typeface="+mn-ea"/>
                <a:sym typeface="宋体" panose="02010600030101010101" pitchFamily="2" charset="-122"/>
              </a:endParaRPr>
            </a:p>
          </p:txBody>
        </p:sp>
        <p:sp>
          <p:nvSpPr>
            <p:cNvPr id="11" name="Freeform 6"/>
            <p:cNvSpPr>
              <a:spLocks noChangeArrowheads="1"/>
            </p:cNvSpPr>
            <p:nvPr/>
          </p:nvSpPr>
          <p:spPr bwMode="auto">
            <a:xfrm>
              <a:off x="9258300" y="1968501"/>
              <a:ext cx="332317" cy="283633"/>
            </a:xfrm>
            <a:custGeom>
              <a:avLst/>
              <a:gdLst>
                <a:gd name="T0" fmla="*/ 249238 w 157"/>
                <a:gd name="T1" fmla="*/ 12700 h 134"/>
                <a:gd name="T2" fmla="*/ 200025 w 157"/>
                <a:gd name="T3" fmla="*/ 12700 h 134"/>
                <a:gd name="T4" fmla="*/ 200025 w 157"/>
                <a:gd name="T5" fmla="*/ 0 h 134"/>
                <a:gd name="T6" fmla="*/ 50800 w 157"/>
                <a:gd name="T7" fmla="*/ 0 h 134"/>
                <a:gd name="T8" fmla="*/ 50800 w 157"/>
                <a:gd name="T9" fmla="*/ 12700 h 134"/>
                <a:gd name="T10" fmla="*/ 0 w 157"/>
                <a:gd name="T11" fmla="*/ 12700 h 134"/>
                <a:gd name="T12" fmla="*/ 0 w 157"/>
                <a:gd name="T13" fmla="*/ 25400 h 134"/>
                <a:gd name="T14" fmla="*/ 212725 w 157"/>
                <a:gd name="T15" fmla="*/ 25400 h 134"/>
                <a:gd name="T16" fmla="*/ 212725 w 157"/>
                <a:gd name="T17" fmla="*/ 150813 h 134"/>
                <a:gd name="T18" fmla="*/ 12700 w 157"/>
                <a:gd name="T19" fmla="*/ 150813 h 134"/>
                <a:gd name="T20" fmla="*/ 12700 w 157"/>
                <a:gd name="T21" fmla="*/ 174625 h 134"/>
                <a:gd name="T22" fmla="*/ 100013 w 157"/>
                <a:gd name="T23" fmla="*/ 174625 h 134"/>
                <a:gd name="T24" fmla="*/ 50800 w 157"/>
                <a:gd name="T25" fmla="*/ 212725 h 134"/>
                <a:gd name="T26" fmla="*/ 63500 w 157"/>
                <a:gd name="T27" fmla="*/ 212725 h 134"/>
                <a:gd name="T28" fmla="*/ 125413 w 157"/>
                <a:gd name="T29" fmla="*/ 174625 h 134"/>
                <a:gd name="T30" fmla="*/ 187325 w 157"/>
                <a:gd name="T31" fmla="*/ 212725 h 134"/>
                <a:gd name="T32" fmla="*/ 200025 w 157"/>
                <a:gd name="T33" fmla="*/ 212725 h 134"/>
                <a:gd name="T34" fmla="*/ 138113 w 157"/>
                <a:gd name="T35" fmla="*/ 174625 h 134"/>
                <a:gd name="T36" fmla="*/ 236538 w 157"/>
                <a:gd name="T37" fmla="*/ 174625 h 134"/>
                <a:gd name="T38" fmla="*/ 236538 w 157"/>
                <a:gd name="T39" fmla="*/ 174625 h 134"/>
                <a:gd name="T40" fmla="*/ 236538 w 157"/>
                <a:gd name="T41" fmla="*/ 174625 h 134"/>
                <a:gd name="T42" fmla="*/ 236538 w 157"/>
                <a:gd name="T43" fmla="*/ 25400 h 134"/>
                <a:gd name="T44" fmla="*/ 249238 w 157"/>
                <a:gd name="T45" fmla="*/ 25400 h 134"/>
                <a:gd name="T46" fmla="*/ 249238 w 157"/>
                <a:gd name="T47" fmla="*/ 1270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134"/>
                <a:gd name="T74" fmla="*/ 157 w 157"/>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134">
                  <a:moveTo>
                    <a:pt x="157" y="8"/>
                  </a:moveTo>
                  <a:lnTo>
                    <a:pt x="126" y="8"/>
                  </a:lnTo>
                  <a:lnTo>
                    <a:pt x="126" y="0"/>
                  </a:lnTo>
                  <a:lnTo>
                    <a:pt x="32" y="0"/>
                  </a:lnTo>
                  <a:lnTo>
                    <a:pt x="32" y="8"/>
                  </a:lnTo>
                  <a:lnTo>
                    <a:pt x="0" y="8"/>
                  </a:lnTo>
                  <a:lnTo>
                    <a:pt x="0" y="16"/>
                  </a:lnTo>
                  <a:lnTo>
                    <a:pt x="134" y="16"/>
                  </a:lnTo>
                  <a:lnTo>
                    <a:pt x="134" y="95"/>
                  </a:lnTo>
                  <a:lnTo>
                    <a:pt x="8" y="95"/>
                  </a:lnTo>
                  <a:lnTo>
                    <a:pt x="8" y="110"/>
                  </a:lnTo>
                  <a:lnTo>
                    <a:pt x="63" y="110"/>
                  </a:lnTo>
                  <a:lnTo>
                    <a:pt x="32" y="134"/>
                  </a:lnTo>
                  <a:lnTo>
                    <a:pt x="40" y="134"/>
                  </a:lnTo>
                  <a:lnTo>
                    <a:pt x="79" y="110"/>
                  </a:lnTo>
                  <a:lnTo>
                    <a:pt x="118" y="134"/>
                  </a:lnTo>
                  <a:lnTo>
                    <a:pt x="126" y="134"/>
                  </a:lnTo>
                  <a:lnTo>
                    <a:pt x="87" y="110"/>
                  </a:lnTo>
                  <a:lnTo>
                    <a:pt x="149" y="110"/>
                  </a:lnTo>
                  <a:lnTo>
                    <a:pt x="149" y="16"/>
                  </a:lnTo>
                  <a:lnTo>
                    <a:pt x="157" y="16"/>
                  </a:lnTo>
                  <a:lnTo>
                    <a:pt x="157" y="8"/>
                  </a:lnTo>
                  <a:close/>
                </a:path>
              </a:pathLst>
            </a:custGeom>
            <a:grpFill/>
            <a:ln>
              <a:solidFill>
                <a:schemeClr val="accent3"/>
              </a:solidFill>
            </a:ln>
          </p:spPr>
          <p:txBody>
            <a:bodyPr/>
            <a:lstStyle/>
            <a:p>
              <a:endParaRPr lang="zh-CN" altLang="en-US" sz="2400">
                <a:solidFill>
                  <a:schemeClr val="tx1">
                    <a:lumMod val="75000"/>
                    <a:lumOff val="25000"/>
                  </a:schemeClr>
                </a:solidFill>
                <a:latin typeface="+mn-ea"/>
              </a:endParaRPr>
            </a:p>
          </p:txBody>
        </p:sp>
        <p:sp>
          <p:nvSpPr>
            <p:cNvPr id="12" name="Rectangle 7"/>
            <p:cNvSpPr>
              <a:spLocks noChangeArrowheads="1"/>
            </p:cNvSpPr>
            <p:nvPr/>
          </p:nvSpPr>
          <p:spPr bwMode="auto">
            <a:xfrm>
              <a:off x="9357784" y="2101851"/>
              <a:ext cx="33867" cy="50800"/>
            </a:xfrm>
            <a:prstGeom prst="rect">
              <a:avLst/>
            </a:prstGeom>
            <a:grpFill/>
            <a:ln w="9525">
              <a:solidFill>
                <a:schemeClr val="accent3"/>
              </a:solidFill>
              <a:bevel/>
              <a:headEnd/>
              <a:tailEnd/>
            </a:ln>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chemeClr val="tx1">
                    <a:lumMod val="75000"/>
                    <a:lumOff val="25000"/>
                  </a:schemeClr>
                </a:solidFill>
                <a:latin typeface="+mn-ea"/>
                <a:ea typeface="+mn-ea"/>
                <a:sym typeface="宋体" panose="02010600030101010101" pitchFamily="2" charset="-122"/>
              </a:endParaRPr>
            </a:p>
          </p:txBody>
        </p:sp>
        <p:sp>
          <p:nvSpPr>
            <p:cNvPr id="13" name="Rectangle 8"/>
            <p:cNvSpPr>
              <a:spLocks noChangeArrowheads="1"/>
            </p:cNvSpPr>
            <p:nvPr/>
          </p:nvSpPr>
          <p:spPr bwMode="auto">
            <a:xfrm>
              <a:off x="9408584" y="2036234"/>
              <a:ext cx="33867" cy="116417"/>
            </a:xfrm>
            <a:prstGeom prst="rect">
              <a:avLst/>
            </a:prstGeom>
            <a:grpFill/>
            <a:ln w="9525">
              <a:solidFill>
                <a:schemeClr val="accent3"/>
              </a:solidFill>
              <a:bevel/>
              <a:headEnd/>
              <a:tailEnd/>
            </a:ln>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chemeClr val="tx1">
                    <a:lumMod val="75000"/>
                    <a:lumOff val="25000"/>
                  </a:schemeClr>
                </a:solidFill>
                <a:latin typeface="+mn-ea"/>
                <a:ea typeface="+mn-ea"/>
                <a:sym typeface="宋体" panose="02010600030101010101" pitchFamily="2" charset="-122"/>
              </a:endParaRPr>
            </a:p>
          </p:txBody>
        </p:sp>
        <p:sp>
          <p:nvSpPr>
            <p:cNvPr id="14" name="Rectangle 9"/>
            <p:cNvSpPr>
              <a:spLocks noChangeArrowheads="1"/>
            </p:cNvSpPr>
            <p:nvPr/>
          </p:nvSpPr>
          <p:spPr bwMode="auto">
            <a:xfrm>
              <a:off x="9442451" y="2053167"/>
              <a:ext cx="31749" cy="99484"/>
            </a:xfrm>
            <a:prstGeom prst="rect">
              <a:avLst/>
            </a:prstGeom>
            <a:grpFill/>
            <a:ln w="9525">
              <a:solidFill>
                <a:schemeClr val="accent3"/>
              </a:solidFill>
              <a:bevel/>
              <a:headEnd/>
              <a:tailEnd/>
            </a:ln>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400">
                <a:solidFill>
                  <a:schemeClr val="tx1">
                    <a:lumMod val="75000"/>
                    <a:lumOff val="25000"/>
                  </a:schemeClr>
                </a:solidFill>
                <a:latin typeface="+mn-ea"/>
                <a:ea typeface="+mn-ea"/>
                <a:sym typeface="宋体" panose="02010600030101010101" pitchFamily="2" charset="-122"/>
              </a:endParaRPr>
            </a:p>
          </p:txBody>
        </p:sp>
        <p:sp>
          <p:nvSpPr>
            <p:cNvPr id="15" name="Freeform 25"/>
            <p:cNvSpPr>
              <a:spLocks noEditPoints="1" noChangeArrowheads="1"/>
            </p:cNvSpPr>
            <p:nvPr/>
          </p:nvSpPr>
          <p:spPr bwMode="auto">
            <a:xfrm>
              <a:off x="8993717" y="1686984"/>
              <a:ext cx="863600" cy="863600"/>
            </a:xfrm>
            <a:custGeom>
              <a:avLst/>
              <a:gdLst>
                <a:gd name="T0" fmla="*/ 323850 w 52"/>
                <a:gd name="T1" fmla="*/ 647700 h 52"/>
                <a:gd name="T2" fmla="*/ 0 w 52"/>
                <a:gd name="T3" fmla="*/ 323850 h 52"/>
                <a:gd name="T4" fmla="*/ 323850 w 52"/>
                <a:gd name="T5" fmla="*/ 0 h 52"/>
                <a:gd name="T6" fmla="*/ 647700 w 52"/>
                <a:gd name="T7" fmla="*/ 323850 h 52"/>
                <a:gd name="T8" fmla="*/ 323850 w 52"/>
                <a:gd name="T9" fmla="*/ 647700 h 52"/>
                <a:gd name="T10" fmla="*/ 323850 w 52"/>
                <a:gd name="T11" fmla="*/ 12456 h 52"/>
                <a:gd name="T12" fmla="*/ 24912 w 52"/>
                <a:gd name="T13" fmla="*/ 323850 h 52"/>
                <a:gd name="T14" fmla="*/ 323850 w 52"/>
                <a:gd name="T15" fmla="*/ 622788 h 52"/>
                <a:gd name="T16" fmla="*/ 635244 w 52"/>
                <a:gd name="T17" fmla="*/ 323850 h 52"/>
                <a:gd name="T18" fmla="*/ 323850 w 52"/>
                <a:gd name="T19" fmla="*/ 1245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2"/>
                <a:gd name="T32" fmla="*/ 52 w 5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2">
                  <a:moveTo>
                    <a:pt x="26" y="52"/>
                  </a:moveTo>
                  <a:cubicBezTo>
                    <a:pt x="12" y="52"/>
                    <a:pt x="0" y="40"/>
                    <a:pt x="0" y="26"/>
                  </a:cubicBezTo>
                  <a:cubicBezTo>
                    <a:pt x="0" y="11"/>
                    <a:pt x="12" y="0"/>
                    <a:pt x="26" y="0"/>
                  </a:cubicBezTo>
                  <a:cubicBezTo>
                    <a:pt x="41" y="0"/>
                    <a:pt x="52" y="11"/>
                    <a:pt x="52" y="26"/>
                  </a:cubicBezTo>
                  <a:cubicBezTo>
                    <a:pt x="52" y="40"/>
                    <a:pt x="41" y="52"/>
                    <a:pt x="26" y="52"/>
                  </a:cubicBezTo>
                  <a:close/>
                  <a:moveTo>
                    <a:pt x="26" y="1"/>
                  </a:moveTo>
                  <a:cubicBezTo>
                    <a:pt x="13" y="1"/>
                    <a:pt x="2" y="12"/>
                    <a:pt x="2" y="26"/>
                  </a:cubicBezTo>
                  <a:cubicBezTo>
                    <a:pt x="2" y="39"/>
                    <a:pt x="13" y="50"/>
                    <a:pt x="26" y="50"/>
                  </a:cubicBezTo>
                  <a:cubicBezTo>
                    <a:pt x="40" y="50"/>
                    <a:pt x="51" y="39"/>
                    <a:pt x="51" y="26"/>
                  </a:cubicBezTo>
                  <a:cubicBezTo>
                    <a:pt x="51" y="12"/>
                    <a:pt x="40" y="1"/>
                    <a:pt x="26" y="1"/>
                  </a:cubicBezTo>
                  <a:close/>
                </a:path>
              </a:pathLst>
            </a:custGeom>
            <a:grpFill/>
            <a:ln>
              <a:solidFill>
                <a:schemeClr val="accent3"/>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grpSp>
      <p:grpSp>
        <p:nvGrpSpPr>
          <p:cNvPr id="16" name="组合 15"/>
          <p:cNvGrpSpPr/>
          <p:nvPr/>
        </p:nvGrpSpPr>
        <p:grpSpPr>
          <a:xfrm>
            <a:off x="8170485" y="3537556"/>
            <a:ext cx="732367" cy="730249"/>
            <a:chOff x="8925985" y="3464985"/>
            <a:chExt cx="732367" cy="730249"/>
          </a:xfrm>
          <a:solidFill>
            <a:schemeClr val="accent1"/>
          </a:solidFill>
        </p:grpSpPr>
        <p:grpSp>
          <p:nvGrpSpPr>
            <p:cNvPr id="17" name="组合 16"/>
            <p:cNvGrpSpPr/>
            <p:nvPr/>
          </p:nvGrpSpPr>
          <p:grpSpPr>
            <a:xfrm>
              <a:off x="9158818" y="3663952"/>
              <a:ext cx="266700" cy="315382"/>
              <a:chOff x="9158818" y="3663952"/>
              <a:chExt cx="266700" cy="315382"/>
            </a:xfrm>
            <a:grpFill/>
          </p:grpSpPr>
          <p:sp>
            <p:nvSpPr>
              <p:cNvPr id="19" name="Oval 12"/>
              <p:cNvSpPr>
                <a:spLocks noChangeArrowheads="1"/>
              </p:cNvSpPr>
              <p:nvPr/>
            </p:nvSpPr>
            <p:spPr bwMode="auto">
              <a:xfrm>
                <a:off x="9158818" y="3663952"/>
                <a:ext cx="266700" cy="131233"/>
              </a:xfrm>
              <a:prstGeom prst="ellipse">
                <a:avLst/>
              </a:prstGeom>
              <a:grpFill/>
              <a:ln>
                <a:solidFill>
                  <a:schemeClr val="accent1"/>
                </a:solid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2133">
                  <a:solidFill>
                    <a:schemeClr val="tx1">
                      <a:lumMod val="75000"/>
                      <a:lumOff val="25000"/>
                    </a:schemeClr>
                  </a:solidFill>
                  <a:latin typeface="+mn-ea"/>
                  <a:ea typeface="+mn-ea"/>
                  <a:sym typeface="宋体" panose="02010600030101010101" pitchFamily="2" charset="-122"/>
                </a:endParaRPr>
              </a:p>
            </p:txBody>
          </p:sp>
          <p:sp>
            <p:nvSpPr>
              <p:cNvPr id="20" name="Freeform 13"/>
              <p:cNvSpPr>
                <a:spLocks noChangeArrowheads="1"/>
              </p:cNvSpPr>
              <p:nvPr/>
            </p:nvSpPr>
            <p:spPr bwMode="auto">
              <a:xfrm>
                <a:off x="9158818" y="3812117"/>
                <a:ext cx="266700" cy="84667"/>
              </a:xfrm>
              <a:custGeom>
                <a:avLst/>
                <a:gdLst>
                  <a:gd name="T0" fmla="*/ 100013 w 16"/>
                  <a:gd name="T1" fmla="*/ 25400 h 5"/>
                  <a:gd name="T2" fmla="*/ 12502 w 16"/>
                  <a:gd name="T3" fmla="*/ 0 h 5"/>
                  <a:gd name="T4" fmla="*/ 0 w 16"/>
                  <a:gd name="T5" fmla="*/ 12700 h 5"/>
                  <a:gd name="T6" fmla="*/ 100013 w 16"/>
                  <a:gd name="T7" fmla="*/ 63500 h 5"/>
                  <a:gd name="T8" fmla="*/ 200025 w 16"/>
                  <a:gd name="T9" fmla="*/ 12700 h 5"/>
                  <a:gd name="T10" fmla="*/ 200025 w 16"/>
                  <a:gd name="T11" fmla="*/ 0 h 5"/>
                  <a:gd name="T12" fmla="*/ 100013 w 16"/>
                  <a:gd name="T13" fmla="*/ 2540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8" y="2"/>
                    </a:moveTo>
                    <a:cubicBezTo>
                      <a:pt x="5" y="2"/>
                      <a:pt x="2" y="1"/>
                      <a:pt x="1" y="0"/>
                    </a:cubicBezTo>
                    <a:cubicBezTo>
                      <a:pt x="0" y="0"/>
                      <a:pt x="0" y="1"/>
                      <a:pt x="0" y="1"/>
                    </a:cubicBezTo>
                    <a:cubicBezTo>
                      <a:pt x="0" y="3"/>
                      <a:pt x="4" y="5"/>
                      <a:pt x="8" y="5"/>
                    </a:cubicBezTo>
                    <a:cubicBezTo>
                      <a:pt x="13" y="5"/>
                      <a:pt x="16" y="3"/>
                      <a:pt x="16" y="1"/>
                    </a:cubicBezTo>
                    <a:cubicBezTo>
                      <a:pt x="16" y="1"/>
                      <a:pt x="16" y="0"/>
                      <a:pt x="16" y="0"/>
                    </a:cubicBezTo>
                    <a:cubicBezTo>
                      <a:pt x="14" y="1"/>
                      <a:pt x="12" y="2"/>
                      <a:pt x="8" y="2"/>
                    </a:cubicBezTo>
                    <a:close/>
                  </a:path>
                </a:pathLst>
              </a:custGeom>
              <a:grpFill/>
              <a:ln w="9525" cmpd="sng">
                <a:solidFill>
                  <a:schemeClr val="accent1"/>
                </a:solidFill>
                <a:bevel/>
                <a:headEnd/>
                <a:tailEnd/>
              </a:ln>
              <a:extLst/>
            </p:spPr>
            <p:txBody>
              <a:bodyPr/>
              <a:lstStyle/>
              <a:p>
                <a:endParaRPr lang="zh-CN" altLang="en-US" sz="2400">
                  <a:solidFill>
                    <a:schemeClr val="tx1">
                      <a:lumMod val="75000"/>
                      <a:lumOff val="25000"/>
                    </a:schemeClr>
                  </a:solidFill>
                  <a:latin typeface="+mn-ea"/>
                </a:endParaRPr>
              </a:p>
            </p:txBody>
          </p:sp>
          <p:sp>
            <p:nvSpPr>
              <p:cNvPr id="21" name="Freeform 14"/>
              <p:cNvSpPr>
                <a:spLocks noChangeArrowheads="1"/>
              </p:cNvSpPr>
              <p:nvPr/>
            </p:nvSpPr>
            <p:spPr bwMode="auto">
              <a:xfrm>
                <a:off x="9158818" y="3879851"/>
                <a:ext cx="266700" cy="99483"/>
              </a:xfrm>
              <a:custGeom>
                <a:avLst/>
                <a:gdLst>
                  <a:gd name="T0" fmla="*/ 100013 w 16"/>
                  <a:gd name="T1" fmla="*/ 37306 h 6"/>
                  <a:gd name="T2" fmla="*/ 12502 w 16"/>
                  <a:gd name="T3" fmla="*/ 0 h 6"/>
                  <a:gd name="T4" fmla="*/ 0 w 16"/>
                  <a:gd name="T5" fmla="*/ 24871 h 6"/>
                  <a:gd name="T6" fmla="*/ 100013 w 16"/>
                  <a:gd name="T7" fmla="*/ 74612 h 6"/>
                  <a:gd name="T8" fmla="*/ 200025 w 16"/>
                  <a:gd name="T9" fmla="*/ 24871 h 6"/>
                  <a:gd name="T10" fmla="*/ 200025 w 16"/>
                  <a:gd name="T11" fmla="*/ 0 h 6"/>
                  <a:gd name="T12" fmla="*/ 100013 w 16"/>
                  <a:gd name="T13" fmla="*/ 37306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8" y="3"/>
                    </a:moveTo>
                    <a:cubicBezTo>
                      <a:pt x="5" y="3"/>
                      <a:pt x="2" y="2"/>
                      <a:pt x="1" y="0"/>
                    </a:cubicBezTo>
                    <a:cubicBezTo>
                      <a:pt x="0" y="1"/>
                      <a:pt x="0" y="1"/>
                      <a:pt x="0" y="2"/>
                    </a:cubicBezTo>
                    <a:cubicBezTo>
                      <a:pt x="0" y="4"/>
                      <a:pt x="4" y="6"/>
                      <a:pt x="8" y="6"/>
                    </a:cubicBezTo>
                    <a:cubicBezTo>
                      <a:pt x="13" y="6"/>
                      <a:pt x="16" y="4"/>
                      <a:pt x="16" y="2"/>
                    </a:cubicBezTo>
                    <a:cubicBezTo>
                      <a:pt x="16" y="1"/>
                      <a:pt x="16" y="1"/>
                      <a:pt x="16" y="0"/>
                    </a:cubicBezTo>
                    <a:cubicBezTo>
                      <a:pt x="14" y="2"/>
                      <a:pt x="12" y="3"/>
                      <a:pt x="8" y="3"/>
                    </a:cubicBezTo>
                    <a:close/>
                  </a:path>
                </a:pathLst>
              </a:custGeom>
              <a:grpFill/>
              <a:ln w="9525" cmpd="sng">
                <a:solidFill>
                  <a:schemeClr val="accent1"/>
                </a:solidFill>
                <a:bevel/>
                <a:headEnd/>
                <a:tailEnd/>
              </a:ln>
              <a:extLst/>
            </p:spPr>
            <p:txBody>
              <a:bodyPr/>
              <a:lstStyle/>
              <a:p>
                <a:endParaRPr lang="zh-CN" altLang="en-US" sz="2400">
                  <a:solidFill>
                    <a:schemeClr val="tx1">
                      <a:lumMod val="75000"/>
                      <a:lumOff val="25000"/>
                    </a:schemeClr>
                  </a:solidFill>
                  <a:latin typeface="+mn-ea"/>
                </a:endParaRPr>
              </a:p>
            </p:txBody>
          </p:sp>
        </p:grpSp>
        <p:sp>
          <p:nvSpPr>
            <p:cNvPr id="18" name="Freeform 26"/>
            <p:cNvSpPr>
              <a:spLocks noEditPoints="1" noChangeArrowheads="1"/>
            </p:cNvSpPr>
            <p:nvPr/>
          </p:nvSpPr>
          <p:spPr bwMode="auto">
            <a:xfrm>
              <a:off x="8925985" y="3464985"/>
              <a:ext cx="732367" cy="730249"/>
            </a:xfrm>
            <a:custGeom>
              <a:avLst/>
              <a:gdLst>
                <a:gd name="T0" fmla="*/ 274638 w 44"/>
                <a:gd name="T1" fmla="*/ 547687 h 44"/>
                <a:gd name="T2" fmla="*/ 0 w 44"/>
                <a:gd name="T3" fmla="*/ 273844 h 44"/>
                <a:gd name="T4" fmla="*/ 274638 w 44"/>
                <a:gd name="T5" fmla="*/ 0 h 44"/>
                <a:gd name="T6" fmla="*/ 549275 w 44"/>
                <a:gd name="T7" fmla="*/ 273844 h 44"/>
                <a:gd name="T8" fmla="*/ 274638 w 44"/>
                <a:gd name="T9" fmla="*/ 547687 h 44"/>
                <a:gd name="T10" fmla="*/ 274638 w 44"/>
                <a:gd name="T11" fmla="*/ 24895 h 44"/>
                <a:gd name="T12" fmla="*/ 24967 w 44"/>
                <a:gd name="T13" fmla="*/ 273844 h 44"/>
                <a:gd name="T14" fmla="*/ 274638 w 44"/>
                <a:gd name="T15" fmla="*/ 522792 h 44"/>
                <a:gd name="T16" fmla="*/ 524308 w 44"/>
                <a:gd name="T17" fmla="*/ 273844 h 44"/>
                <a:gd name="T18" fmla="*/ 274638 w 44"/>
                <a:gd name="T19" fmla="*/ 2489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2"/>
                  </a:moveTo>
                  <a:cubicBezTo>
                    <a:pt x="11" y="2"/>
                    <a:pt x="2" y="11"/>
                    <a:pt x="2" y="22"/>
                  </a:cubicBezTo>
                  <a:cubicBezTo>
                    <a:pt x="2" y="33"/>
                    <a:pt x="11" y="42"/>
                    <a:pt x="22" y="42"/>
                  </a:cubicBezTo>
                  <a:cubicBezTo>
                    <a:pt x="33" y="42"/>
                    <a:pt x="42" y="33"/>
                    <a:pt x="42" y="22"/>
                  </a:cubicBezTo>
                  <a:cubicBezTo>
                    <a:pt x="42" y="11"/>
                    <a:pt x="33" y="2"/>
                    <a:pt x="22" y="2"/>
                  </a:cubicBezTo>
                  <a:close/>
                </a:path>
              </a:pathLst>
            </a:custGeom>
            <a:grpFill/>
            <a:ln>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grpSp>
      <p:grpSp>
        <p:nvGrpSpPr>
          <p:cNvPr id="22" name="组合 21"/>
          <p:cNvGrpSpPr/>
          <p:nvPr/>
        </p:nvGrpSpPr>
        <p:grpSpPr>
          <a:xfrm>
            <a:off x="6892018" y="4466771"/>
            <a:ext cx="1130300" cy="1128184"/>
            <a:chOff x="7647518" y="4394200"/>
            <a:chExt cx="1130300" cy="1128184"/>
          </a:xfrm>
        </p:grpSpPr>
        <p:grpSp>
          <p:nvGrpSpPr>
            <p:cNvPr id="23" name="组合 22"/>
            <p:cNvGrpSpPr/>
            <p:nvPr/>
          </p:nvGrpSpPr>
          <p:grpSpPr>
            <a:xfrm>
              <a:off x="7979833" y="4709584"/>
              <a:ext cx="465667" cy="531283"/>
              <a:chOff x="7979833" y="4709584"/>
              <a:chExt cx="465667" cy="531283"/>
            </a:xfrm>
            <a:solidFill>
              <a:srgbClr val="00518E"/>
            </a:solidFill>
          </p:grpSpPr>
          <p:sp>
            <p:nvSpPr>
              <p:cNvPr id="25" name="Freeform 10"/>
              <p:cNvSpPr>
                <a:spLocks noChangeArrowheads="1"/>
              </p:cNvSpPr>
              <p:nvPr/>
            </p:nvSpPr>
            <p:spPr bwMode="auto">
              <a:xfrm>
                <a:off x="7979833" y="5090584"/>
                <a:ext cx="465667" cy="150283"/>
              </a:xfrm>
              <a:custGeom>
                <a:avLst/>
                <a:gdLst>
                  <a:gd name="T0" fmla="*/ 349250 w 220"/>
                  <a:gd name="T1" fmla="*/ 87312 h 71"/>
                  <a:gd name="T2" fmla="*/ 349250 w 220"/>
                  <a:gd name="T3" fmla="*/ 0 h 71"/>
                  <a:gd name="T4" fmla="*/ 311150 w 220"/>
                  <a:gd name="T5" fmla="*/ 0 h 71"/>
                  <a:gd name="T6" fmla="*/ 311150 w 220"/>
                  <a:gd name="T7" fmla="*/ 87312 h 71"/>
                  <a:gd name="T8" fmla="*/ 38100 w 220"/>
                  <a:gd name="T9" fmla="*/ 87312 h 71"/>
                  <a:gd name="T10" fmla="*/ 38100 w 220"/>
                  <a:gd name="T11" fmla="*/ 0 h 71"/>
                  <a:gd name="T12" fmla="*/ 0 w 220"/>
                  <a:gd name="T13" fmla="*/ 0 h 71"/>
                  <a:gd name="T14" fmla="*/ 0 w 220"/>
                  <a:gd name="T15" fmla="*/ 112712 h 71"/>
                  <a:gd name="T16" fmla="*/ 0 w 220"/>
                  <a:gd name="T17" fmla="*/ 112712 h 71"/>
                  <a:gd name="T18" fmla="*/ 0 w 220"/>
                  <a:gd name="T19" fmla="*/ 112712 h 71"/>
                  <a:gd name="T20" fmla="*/ 349250 w 220"/>
                  <a:gd name="T21" fmla="*/ 112712 h 71"/>
                  <a:gd name="T22" fmla="*/ 349250 w 220"/>
                  <a:gd name="T23" fmla="*/ 87312 h 71"/>
                  <a:gd name="T24" fmla="*/ 349250 w 220"/>
                  <a:gd name="T25" fmla="*/ 87312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71"/>
                  <a:gd name="T41" fmla="*/ 220 w 220"/>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71">
                    <a:moveTo>
                      <a:pt x="220" y="55"/>
                    </a:moveTo>
                    <a:lnTo>
                      <a:pt x="220" y="0"/>
                    </a:lnTo>
                    <a:lnTo>
                      <a:pt x="196" y="0"/>
                    </a:lnTo>
                    <a:lnTo>
                      <a:pt x="196" y="55"/>
                    </a:lnTo>
                    <a:lnTo>
                      <a:pt x="24" y="55"/>
                    </a:lnTo>
                    <a:lnTo>
                      <a:pt x="24" y="0"/>
                    </a:lnTo>
                    <a:lnTo>
                      <a:pt x="0" y="0"/>
                    </a:lnTo>
                    <a:lnTo>
                      <a:pt x="0" y="71"/>
                    </a:lnTo>
                    <a:lnTo>
                      <a:pt x="220" y="71"/>
                    </a:lnTo>
                    <a:lnTo>
                      <a:pt x="220" y="55"/>
                    </a:lnTo>
                    <a:close/>
                  </a:path>
                </a:pathLst>
              </a:custGeom>
              <a:solidFill>
                <a:schemeClr val="accent4"/>
              </a:solidFill>
              <a:ln w="9525" cmpd="sng">
                <a:solidFill>
                  <a:schemeClr val="accent4"/>
                </a:solidFill>
                <a:bevel/>
                <a:headEnd/>
                <a:tailEnd/>
              </a:ln>
              <a:extLst/>
            </p:spPr>
            <p:txBody>
              <a:bodyPr/>
              <a:lstStyle/>
              <a:p>
                <a:endParaRPr lang="zh-CN" altLang="en-US" sz="2400">
                  <a:solidFill>
                    <a:schemeClr val="tx1">
                      <a:lumMod val="75000"/>
                      <a:lumOff val="25000"/>
                    </a:schemeClr>
                  </a:solidFill>
                  <a:latin typeface="+mn-ea"/>
                </a:endParaRPr>
              </a:p>
            </p:txBody>
          </p:sp>
          <p:sp>
            <p:nvSpPr>
              <p:cNvPr id="26" name="Freeform 11"/>
              <p:cNvSpPr>
                <a:spLocks noChangeArrowheads="1"/>
              </p:cNvSpPr>
              <p:nvPr/>
            </p:nvSpPr>
            <p:spPr bwMode="auto">
              <a:xfrm>
                <a:off x="8047567" y="4709584"/>
                <a:ext cx="315384" cy="381000"/>
              </a:xfrm>
              <a:custGeom>
                <a:avLst/>
                <a:gdLst>
                  <a:gd name="T0" fmla="*/ 49797 w 19"/>
                  <a:gd name="T1" fmla="*/ 111815 h 23"/>
                  <a:gd name="T2" fmla="*/ 62247 w 19"/>
                  <a:gd name="T3" fmla="*/ 111815 h 23"/>
                  <a:gd name="T4" fmla="*/ 62247 w 19"/>
                  <a:gd name="T5" fmla="*/ 236054 h 23"/>
                  <a:gd name="T6" fmla="*/ 99595 w 19"/>
                  <a:gd name="T7" fmla="*/ 285750 h 23"/>
                  <a:gd name="T8" fmla="*/ 124494 w 19"/>
                  <a:gd name="T9" fmla="*/ 285750 h 23"/>
                  <a:gd name="T10" fmla="*/ 174291 w 19"/>
                  <a:gd name="T11" fmla="*/ 236054 h 23"/>
                  <a:gd name="T12" fmla="*/ 174291 w 19"/>
                  <a:gd name="T13" fmla="*/ 111815 h 23"/>
                  <a:gd name="T14" fmla="*/ 186741 w 19"/>
                  <a:gd name="T15" fmla="*/ 111815 h 23"/>
                  <a:gd name="T16" fmla="*/ 211639 w 19"/>
                  <a:gd name="T17" fmla="*/ 86967 h 23"/>
                  <a:gd name="T18" fmla="*/ 149392 w 19"/>
                  <a:gd name="T19" fmla="*/ 12424 h 23"/>
                  <a:gd name="T20" fmla="*/ 87146 w 19"/>
                  <a:gd name="T21" fmla="*/ 12424 h 23"/>
                  <a:gd name="T22" fmla="*/ 12449 w 19"/>
                  <a:gd name="T23" fmla="*/ 86967 h 23"/>
                  <a:gd name="T24" fmla="*/ 49797 w 19"/>
                  <a:gd name="T25" fmla="*/ 11181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4" y="9"/>
                    </a:moveTo>
                    <a:cubicBezTo>
                      <a:pt x="4" y="9"/>
                      <a:pt x="4" y="9"/>
                      <a:pt x="5" y="9"/>
                    </a:cubicBezTo>
                    <a:cubicBezTo>
                      <a:pt x="5" y="19"/>
                      <a:pt x="5" y="19"/>
                      <a:pt x="5" y="19"/>
                    </a:cubicBezTo>
                    <a:cubicBezTo>
                      <a:pt x="5" y="21"/>
                      <a:pt x="6" y="23"/>
                      <a:pt x="8" y="23"/>
                    </a:cubicBezTo>
                    <a:cubicBezTo>
                      <a:pt x="10" y="23"/>
                      <a:pt x="10" y="23"/>
                      <a:pt x="10" y="23"/>
                    </a:cubicBezTo>
                    <a:cubicBezTo>
                      <a:pt x="12" y="23"/>
                      <a:pt x="14" y="21"/>
                      <a:pt x="14" y="19"/>
                    </a:cubicBezTo>
                    <a:cubicBezTo>
                      <a:pt x="14" y="9"/>
                      <a:pt x="14" y="9"/>
                      <a:pt x="14" y="9"/>
                    </a:cubicBezTo>
                    <a:cubicBezTo>
                      <a:pt x="14" y="9"/>
                      <a:pt x="14" y="9"/>
                      <a:pt x="15" y="9"/>
                    </a:cubicBezTo>
                    <a:cubicBezTo>
                      <a:pt x="18" y="9"/>
                      <a:pt x="19" y="8"/>
                      <a:pt x="17" y="7"/>
                    </a:cubicBezTo>
                    <a:cubicBezTo>
                      <a:pt x="16" y="5"/>
                      <a:pt x="13" y="3"/>
                      <a:pt x="12" y="1"/>
                    </a:cubicBezTo>
                    <a:cubicBezTo>
                      <a:pt x="11" y="0"/>
                      <a:pt x="8" y="0"/>
                      <a:pt x="7" y="1"/>
                    </a:cubicBezTo>
                    <a:cubicBezTo>
                      <a:pt x="5" y="3"/>
                      <a:pt x="3" y="5"/>
                      <a:pt x="1" y="7"/>
                    </a:cubicBezTo>
                    <a:cubicBezTo>
                      <a:pt x="0" y="8"/>
                      <a:pt x="1" y="9"/>
                      <a:pt x="4" y="9"/>
                    </a:cubicBezTo>
                    <a:close/>
                  </a:path>
                </a:pathLst>
              </a:custGeom>
              <a:solidFill>
                <a:schemeClr val="accent4"/>
              </a:solidFill>
              <a:ln>
                <a:solidFill>
                  <a:schemeClr val="accent4"/>
                </a:solidFill>
              </a:ln>
            </p:spPr>
            <p:txBody>
              <a:bodyPr/>
              <a:lstStyle/>
              <a:p>
                <a:endParaRPr lang="zh-CN" altLang="en-US" sz="2400">
                  <a:solidFill>
                    <a:schemeClr val="tx1">
                      <a:lumMod val="75000"/>
                      <a:lumOff val="25000"/>
                    </a:schemeClr>
                  </a:solidFill>
                  <a:latin typeface="+mn-ea"/>
                </a:endParaRPr>
              </a:p>
            </p:txBody>
          </p:sp>
        </p:grpSp>
        <p:sp>
          <p:nvSpPr>
            <p:cNvPr id="24" name="Freeform 27"/>
            <p:cNvSpPr>
              <a:spLocks noEditPoints="1" noChangeArrowheads="1"/>
            </p:cNvSpPr>
            <p:nvPr/>
          </p:nvSpPr>
          <p:spPr bwMode="auto">
            <a:xfrm>
              <a:off x="7647518" y="4394200"/>
              <a:ext cx="1130300" cy="1128184"/>
            </a:xfrm>
            <a:custGeom>
              <a:avLst/>
              <a:gdLst>
                <a:gd name="T0" fmla="*/ 423863 w 68"/>
                <a:gd name="T1" fmla="*/ 846138 h 68"/>
                <a:gd name="T2" fmla="*/ 0 w 68"/>
                <a:gd name="T3" fmla="*/ 423069 h 68"/>
                <a:gd name="T4" fmla="*/ 423863 w 68"/>
                <a:gd name="T5" fmla="*/ 0 h 68"/>
                <a:gd name="T6" fmla="*/ 847725 w 68"/>
                <a:gd name="T7" fmla="*/ 423069 h 68"/>
                <a:gd name="T8" fmla="*/ 423863 w 68"/>
                <a:gd name="T9" fmla="*/ 846138 h 68"/>
                <a:gd name="T10" fmla="*/ 423863 w 68"/>
                <a:gd name="T11" fmla="*/ 37330 h 68"/>
                <a:gd name="T12" fmla="*/ 24933 w 68"/>
                <a:gd name="T13" fmla="*/ 423069 h 68"/>
                <a:gd name="T14" fmla="*/ 423863 w 68"/>
                <a:gd name="T15" fmla="*/ 821252 h 68"/>
                <a:gd name="T16" fmla="*/ 810325 w 68"/>
                <a:gd name="T17" fmla="*/ 423069 h 68"/>
                <a:gd name="T18" fmla="*/ 423863 w 68"/>
                <a:gd name="T19" fmla="*/ 3733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8"/>
                <a:gd name="T32" fmla="*/ 68 w 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8">
                  <a:moveTo>
                    <a:pt x="34" y="68"/>
                  </a:moveTo>
                  <a:cubicBezTo>
                    <a:pt x="15" y="68"/>
                    <a:pt x="0" y="53"/>
                    <a:pt x="0" y="34"/>
                  </a:cubicBezTo>
                  <a:cubicBezTo>
                    <a:pt x="0" y="16"/>
                    <a:pt x="15" y="0"/>
                    <a:pt x="34" y="0"/>
                  </a:cubicBezTo>
                  <a:cubicBezTo>
                    <a:pt x="53" y="0"/>
                    <a:pt x="68" y="16"/>
                    <a:pt x="68" y="34"/>
                  </a:cubicBezTo>
                  <a:cubicBezTo>
                    <a:pt x="68" y="53"/>
                    <a:pt x="53" y="68"/>
                    <a:pt x="34" y="68"/>
                  </a:cubicBezTo>
                  <a:close/>
                  <a:moveTo>
                    <a:pt x="34" y="3"/>
                  </a:moveTo>
                  <a:cubicBezTo>
                    <a:pt x="17" y="3"/>
                    <a:pt x="2" y="17"/>
                    <a:pt x="2" y="34"/>
                  </a:cubicBezTo>
                  <a:cubicBezTo>
                    <a:pt x="2" y="52"/>
                    <a:pt x="17" y="66"/>
                    <a:pt x="34" y="66"/>
                  </a:cubicBezTo>
                  <a:cubicBezTo>
                    <a:pt x="51" y="66"/>
                    <a:pt x="65" y="52"/>
                    <a:pt x="65" y="34"/>
                  </a:cubicBezTo>
                  <a:cubicBezTo>
                    <a:pt x="65" y="17"/>
                    <a:pt x="51" y="3"/>
                    <a:pt x="34" y="3"/>
                  </a:cubicBezTo>
                  <a:close/>
                </a:path>
              </a:pathLst>
            </a:custGeom>
            <a:solidFill>
              <a:schemeClr val="accent4"/>
            </a:solidFill>
            <a:ln>
              <a:solidFill>
                <a:schemeClr val="accent4"/>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grpSp>
      <p:grpSp>
        <p:nvGrpSpPr>
          <p:cNvPr id="27" name="组合 26"/>
          <p:cNvGrpSpPr/>
          <p:nvPr/>
        </p:nvGrpSpPr>
        <p:grpSpPr>
          <a:xfrm>
            <a:off x="1809900" y="4432905"/>
            <a:ext cx="1246717" cy="1246717"/>
            <a:chOff x="2565400" y="4360334"/>
            <a:chExt cx="1246717" cy="1246717"/>
          </a:xfrm>
        </p:grpSpPr>
        <p:sp>
          <p:nvSpPr>
            <p:cNvPr id="28" name="Freeform 18"/>
            <p:cNvSpPr>
              <a:spLocks noChangeArrowheads="1"/>
            </p:cNvSpPr>
            <p:nvPr/>
          </p:nvSpPr>
          <p:spPr bwMode="auto">
            <a:xfrm>
              <a:off x="2948517" y="4726518"/>
              <a:ext cx="480483" cy="514349"/>
            </a:xfrm>
            <a:custGeom>
              <a:avLst/>
              <a:gdLst>
                <a:gd name="T0" fmla="*/ 236099 w 29"/>
                <a:gd name="T1" fmla="*/ 174215 h 31"/>
                <a:gd name="T2" fmla="*/ 273378 w 29"/>
                <a:gd name="T3" fmla="*/ 99551 h 31"/>
                <a:gd name="T4" fmla="*/ 186394 w 29"/>
                <a:gd name="T5" fmla="*/ 0 h 31"/>
                <a:gd name="T6" fmla="*/ 86984 w 29"/>
                <a:gd name="T7" fmla="*/ 99551 h 31"/>
                <a:gd name="T8" fmla="*/ 136689 w 29"/>
                <a:gd name="T9" fmla="*/ 174215 h 31"/>
                <a:gd name="T10" fmla="*/ 0 w 29"/>
                <a:gd name="T11" fmla="*/ 385762 h 31"/>
                <a:gd name="T12" fmla="*/ 360362 w 29"/>
                <a:gd name="T13" fmla="*/ 385762 h 31"/>
                <a:gd name="T14" fmla="*/ 236099 w 29"/>
                <a:gd name="T15" fmla="*/ 174215 h 3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31"/>
                <a:gd name="T26" fmla="*/ 29 w 2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31">
                  <a:moveTo>
                    <a:pt x="19" y="14"/>
                  </a:moveTo>
                  <a:cubicBezTo>
                    <a:pt x="21" y="12"/>
                    <a:pt x="22" y="10"/>
                    <a:pt x="22" y="8"/>
                  </a:cubicBezTo>
                  <a:cubicBezTo>
                    <a:pt x="22" y="4"/>
                    <a:pt x="19" y="0"/>
                    <a:pt x="15" y="0"/>
                  </a:cubicBezTo>
                  <a:cubicBezTo>
                    <a:pt x="11" y="0"/>
                    <a:pt x="7" y="4"/>
                    <a:pt x="7" y="8"/>
                  </a:cubicBezTo>
                  <a:cubicBezTo>
                    <a:pt x="7" y="10"/>
                    <a:pt x="9" y="12"/>
                    <a:pt x="11" y="14"/>
                  </a:cubicBezTo>
                  <a:cubicBezTo>
                    <a:pt x="5" y="16"/>
                    <a:pt x="1" y="23"/>
                    <a:pt x="0" y="31"/>
                  </a:cubicBezTo>
                  <a:cubicBezTo>
                    <a:pt x="29" y="31"/>
                    <a:pt x="29" y="31"/>
                    <a:pt x="29" y="31"/>
                  </a:cubicBezTo>
                  <a:cubicBezTo>
                    <a:pt x="28" y="23"/>
                    <a:pt x="24" y="16"/>
                    <a:pt x="19" y="14"/>
                  </a:cubicBezTo>
                  <a:close/>
                </a:path>
              </a:pathLst>
            </a:custGeom>
            <a:solidFill>
              <a:schemeClr val="accent3"/>
            </a:solidFill>
            <a:ln>
              <a:noFill/>
            </a:ln>
          </p:spPr>
          <p:txBody>
            <a:bodyPr/>
            <a:lstStyle/>
            <a:p>
              <a:endParaRPr lang="zh-CN" altLang="en-US" sz="2400">
                <a:solidFill>
                  <a:schemeClr val="tx1">
                    <a:lumMod val="75000"/>
                    <a:lumOff val="25000"/>
                  </a:schemeClr>
                </a:solidFill>
                <a:latin typeface="+mn-ea"/>
              </a:endParaRPr>
            </a:p>
          </p:txBody>
        </p:sp>
        <p:sp>
          <p:nvSpPr>
            <p:cNvPr id="29" name="Freeform 28"/>
            <p:cNvSpPr>
              <a:spLocks noEditPoints="1" noChangeArrowheads="1"/>
            </p:cNvSpPr>
            <p:nvPr/>
          </p:nvSpPr>
          <p:spPr bwMode="auto">
            <a:xfrm>
              <a:off x="2565400" y="4360334"/>
              <a:ext cx="1246717" cy="1246717"/>
            </a:xfrm>
            <a:custGeom>
              <a:avLst/>
              <a:gdLst>
                <a:gd name="T0" fmla="*/ 461285 w 75"/>
                <a:gd name="T1" fmla="*/ 935038 h 75"/>
                <a:gd name="T2" fmla="*/ 0 w 75"/>
                <a:gd name="T3" fmla="*/ 473753 h 75"/>
                <a:gd name="T4" fmla="*/ 461285 w 75"/>
                <a:gd name="T5" fmla="*/ 0 h 75"/>
                <a:gd name="T6" fmla="*/ 935038 w 75"/>
                <a:gd name="T7" fmla="*/ 473753 h 75"/>
                <a:gd name="T8" fmla="*/ 461285 w 75"/>
                <a:gd name="T9" fmla="*/ 935038 h 75"/>
                <a:gd name="T10" fmla="*/ 461285 w 75"/>
                <a:gd name="T11" fmla="*/ 37402 h 75"/>
                <a:gd name="T12" fmla="*/ 24934 w 75"/>
                <a:gd name="T13" fmla="*/ 473753 h 75"/>
                <a:gd name="T14" fmla="*/ 461285 w 75"/>
                <a:gd name="T15" fmla="*/ 910104 h 75"/>
                <a:gd name="T16" fmla="*/ 897636 w 75"/>
                <a:gd name="T17" fmla="*/ 473753 h 75"/>
                <a:gd name="T18" fmla="*/ 461285 w 75"/>
                <a:gd name="T19" fmla="*/ 37402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5"/>
                <a:gd name="T32" fmla="*/ 75 w 7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5">
                  <a:moveTo>
                    <a:pt x="37" y="75"/>
                  </a:moveTo>
                  <a:cubicBezTo>
                    <a:pt x="17" y="75"/>
                    <a:pt x="0" y="59"/>
                    <a:pt x="0" y="38"/>
                  </a:cubicBezTo>
                  <a:cubicBezTo>
                    <a:pt x="0" y="17"/>
                    <a:pt x="17" y="0"/>
                    <a:pt x="37" y="0"/>
                  </a:cubicBezTo>
                  <a:cubicBezTo>
                    <a:pt x="58" y="0"/>
                    <a:pt x="75" y="17"/>
                    <a:pt x="75" y="38"/>
                  </a:cubicBezTo>
                  <a:cubicBezTo>
                    <a:pt x="75" y="59"/>
                    <a:pt x="58" y="75"/>
                    <a:pt x="37" y="75"/>
                  </a:cubicBezTo>
                  <a:close/>
                  <a:moveTo>
                    <a:pt x="37" y="3"/>
                  </a:moveTo>
                  <a:cubicBezTo>
                    <a:pt x="18" y="3"/>
                    <a:pt x="2" y="18"/>
                    <a:pt x="2" y="38"/>
                  </a:cubicBezTo>
                  <a:cubicBezTo>
                    <a:pt x="2" y="57"/>
                    <a:pt x="18" y="73"/>
                    <a:pt x="37" y="73"/>
                  </a:cubicBezTo>
                  <a:cubicBezTo>
                    <a:pt x="57" y="73"/>
                    <a:pt x="72" y="57"/>
                    <a:pt x="72" y="38"/>
                  </a:cubicBezTo>
                  <a:cubicBezTo>
                    <a:pt x="72" y="18"/>
                    <a:pt x="57" y="3"/>
                    <a:pt x="37" y="3"/>
                  </a:cubicBezTo>
                  <a:close/>
                </a:path>
              </a:pathLst>
            </a:custGeom>
            <a:solidFill>
              <a:schemeClr val="accent3"/>
            </a:solidFill>
            <a:ln>
              <a:solidFill>
                <a:schemeClr val="accent3"/>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mn-ea"/>
              </a:endParaRPr>
            </a:p>
          </p:txBody>
        </p:sp>
      </p:grpSp>
      <p:grpSp>
        <p:nvGrpSpPr>
          <p:cNvPr id="30" name="组合 29"/>
          <p:cNvGrpSpPr/>
          <p:nvPr/>
        </p:nvGrpSpPr>
        <p:grpSpPr>
          <a:xfrm>
            <a:off x="1710417" y="1693938"/>
            <a:ext cx="1030816" cy="963084"/>
            <a:chOff x="2465917" y="1621367"/>
            <a:chExt cx="1030816" cy="963084"/>
          </a:xfrm>
          <a:solidFill>
            <a:schemeClr val="accent2"/>
          </a:solidFill>
        </p:grpSpPr>
        <p:sp>
          <p:nvSpPr>
            <p:cNvPr id="31" name="Freeform 16"/>
            <p:cNvSpPr>
              <a:spLocks noChangeArrowheads="1"/>
            </p:cNvSpPr>
            <p:nvPr/>
          </p:nvSpPr>
          <p:spPr bwMode="auto">
            <a:xfrm>
              <a:off x="2815167" y="1902884"/>
              <a:ext cx="414867" cy="397933"/>
            </a:xfrm>
            <a:custGeom>
              <a:avLst/>
              <a:gdLst>
                <a:gd name="T0" fmla="*/ 36513 w 196"/>
                <a:gd name="T1" fmla="*/ 261938 h 188"/>
                <a:gd name="T2" fmla="*/ 36513 w 196"/>
                <a:gd name="T3" fmla="*/ 0 h 188"/>
                <a:gd name="T4" fmla="*/ 0 w 196"/>
                <a:gd name="T5" fmla="*/ 0 h 188"/>
                <a:gd name="T6" fmla="*/ 0 w 196"/>
                <a:gd name="T7" fmla="*/ 298450 h 188"/>
                <a:gd name="T8" fmla="*/ 0 w 196"/>
                <a:gd name="T9" fmla="*/ 298450 h 188"/>
                <a:gd name="T10" fmla="*/ 36513 w 196"/>
                <a:gd name="T11" fmla="*/ 298450 h 188"/>
                <a:gd name="T12" fmla="*/ 311150 w 196"/>
                <a:gd name="T13" fmla="*/ 298450 h 188"/>
                <a:gd name="T14" fmla="*/ 311150 w 196"/>
                <a:gd name="T15" fmla="*/ 261938 h 188"/>
                <a:gd name="T16" fmla="*/ 36513 w 196"/>
                <a:gd name="T17" fmla="*/ 26193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88"/>
                <a:gd name="T29" fmla="*/ 196 w 19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88">
                  <a:moveTo>
                    <a:pt x="23" y="165"/>
                  </a:moveTo>
                  <a:lnTo>
                    <a:pt x="23" y="0"/>
                  </a:lnTo>
                  <a:lnTo>
                    <a:pt x="0" y="0"/>
                  </a:lnTo>
                  <a:lnTo>
                    <a:pt x="0" y="188"/>
                  </a:lnTo>
                  <a:lnTo>
                    <a:pt x="23" y="188"/>
                  </a:lnTo>
                  <a:lnTo>
                    <a:pt x="196" y="188"/>
                  </a:lnTo>
                  <a:lnTo>
                    <a:pt x="196" y="165"/>
                  </a:lnTo>
                  <a:lnTo>
                    <a:pt x="23" y="165"/>
                  </a:lnTo>
                  <a:close/>
                </a:path>
              </a:pathLst>
            </a:custGeom>
            <a:grpFill/>
            <a:ln>
              <a:solidFill>
                <a:schemeClr val="accent2"/>
              </a:solidFill>
            </a:ln>
          </p:spPr>
          <p:txBody>
            <a:bodyPr/>
            <a:lstStyle/>
            <a:p>
              <a:endParaRPr lang="zh-CN" altLang="en-US" sz="2400">
                <a:solidFill>
                  <a:schemeClr val="tx1">
                    <a:lumMod val="75000"/>
                    <a:lumOff val="25000"/>
                  </a:schemeClr>
                </a:solidFill>
                <a:latin typeface="+mn-ea"/>
              </a:endParaRPr>
            </a:p>
          </p:txBody>
        </p:sp>
        <p:sp>
          <p:nvSpPr>
            <p:cNvPr id="32" name="Freeform 17"/>
            <p:cNvSpPr>
              <a:spLocks noChangeArrowheads="1"/>
            </p:cNvSpPr>
            <p:nvPr/>
          </p:nvSpPr>
          <p:spPr bwMode="auto">
            <a:xfrm>
              <a:off x="2880785" y="1953685"/>
              <a:ext cx="332316" cy="264583"/>
            </a:xfrm>
            <a:custGeom>
              <a:avLst/>
              <a:gdLst>
                <a:gd name="T0" fmla="*/ 100012 w 157"/>
                <a:gd name="T1" fmla="*/ 111125 h 125"/>
                <a:gd name="T2" fmla="*/ 125412 w 157"/>
                <a:gd name="T3" fmla="*/ 136525 h 125"/>
                <a:gd name="T4" fmla="*/ 223837 w 157"/>
                <a:gd name="T5" fmla="*/ 49212 h 125"/>
                <a:gd name="T6" fmla="*/ 236537 w 157"/>
                <a:gd name="T7" fmla="*/ 61912 h 125"/>
                <a:gd name="T8" fmla="*/ 236537 w 157"/>
                <a:gd name="T9" fmla="*/ 23812 h 125"/>
                <a:gd name="T10" fmla="*/ 249237 w 157"/>
                <a:gd name="T11" fmla="*/ 0 h 125"/>
                <a:gd name="T12" fmla="*/ 223837 w 157"/>
                <a:gd name="T13" fmla="*/ 0 h 125"/>
                <a:gd name="T14" fmla="*/ 187325 w 157"/>
                <a:gd name="T15" fmla="*/ 11112 h 125"/>
                <a:gd name="T16" fmla="*/ 200025 w 157"/>
                <a:gd name="T17" fmla="*/ 36512 h 125"/>
                <a:gd name="T18" fmla="*/ 125412 w 157"/>
                <a:gd name="T19" fmla="*/ 111125 h 125"/>
                <a:gd name="T20" fmla="*/ 100012 w 157"/>
                <a:gd name="T21" fmla="*/ 85725 h 125"/>
                <a:gd name="T22" fmla="*/ 0 w 157"/>
                <a:gd name="T23" fmla="*/ 185737 h 125"/>
                <a:gd name="T24" fmla="*/ 12700 w 157"/>
                <a:gd name="T25" fmla="*/ 198437 h 125"/>
                <a:gd name="T26" fmla="*/ 100012 w 157"/>
                <a:gd name="T27" fmla="*/ 111125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25"/>
                <a:gd name="T44" fmla="*/ 157 w 157"/>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25">
                  <a:moveTo>
                    <a:pt x="63" y="70"/>
                  </a:moveTo>
                  <a:lnTo>
                    <a:pt x="79" y="86"/>
                  </a:lnTo>
                  <a:lnTo>
                    <a:pt x="141" y="31"/>
                  </a:lnTo>
                  <a:lnTo>
                    <a:pt x="149" y="39"/>
                  </a:lnTo>
                  <a:lnTo>
                    <a:pt x="149" y="15"/>
                  </a:lnTo>
                  <a:lnTo>
                    <a:pt x="157" y="0"/>
                  </a:lnTo>
                  <a:lnTo>
                    <a:pt x="141" y="0"/>
                  </a:lnTo>
                  <a:lnTo>
                    <a:pt x="118" y="7"/>
                  </a:lnTo>
                  <a:lnTo>
                    <a:pt x="126" y="23"/>
                  </a:lnTo>
                  <a:lnTo>
                    <a:pt x="79" y="70"/>
                  </a:lnTo>
                  <a:lnTo>
                    <a:pt x="63" y="54"/>
                  </a:lnTo>
                  <a:lnTo>
                    <a:pt x="0" y="117"/>
                  </a:lnTo>
                  <a:lnTo>
                    <a:pt x="8" y="125"/>
                  </a:lnTo>
                  <a:lnTo>
                    <a:pt x="63" y="70"/>
                  </a:lnTo>
                  <a:close/>
                </a:path>
              </a:pathLst>
            </a:custGeom>
            <a:grpFill/>
            <a:ln>
              <a:solidFill>
                <a:schemeClr val="accent2"/>
              </a:solidFill>
            </a:ln>
          </p:spPr>
          <p:txBody>
            <a:bodyPr/>
            <a:lstStyle/>
            <a:p>
              <a:endParaRPr lang="zh-CN" altLang="en-US" sz="2400">
                <a:solidFill>
                  <a:schemeClr val="tx1">
                    <a:lumMod val="75000"/>
                    <a:lumOff val="25000"/>
                  </a:schemeClr>
                </a:solidFill>
                <a:latin typeface="+mn-ea"/>
              </a:endParaRPr>
            </a:p>
          </p:txBody>
        </p:sp>
        <p:sp>
          <p:nvSpPr>
            <p:cNvPr id="33" name="Freeform 30"/>
            <p:cNvSpPr>
              <a:spLocks noEditPoints="1" noChangeArrowheads="1"/>
            </p:cNvSpPr>
            <p:nvPr/>
          </p:nvSpPr>
          <p:spPr bwMode="auto">
            <a:xfrm>
              <a:off x="2465917" y="1621367"/>
              <a:ext cx="1030816" cy="963084"/>
            </a:xfrm>
            <a:custGeom>
              <a:avLst/>
              <a:gdLst>
                <a:gd name="T0" fmla="*/ 411495 w 62"/>
                <a:gd name="T1" fmla="*/ 722313 h 58"/>
                <a:gd name="T2" fmla="*/ 174574 w 62"/>
                <a:gd name="T3" fmla="*/ 635137 h 58"/>
                <a:gd name="T4" fmla="*/ 137165 w 62"/>
                <a:gd name="T5" fmla="*/ 124537 h 58"/>
                <a:gd name="T6" fmla="*/ 411495 w 62"/>
                <a:gd name="T7" fmla="*/ 0 h 58"/>
                <a:gd name="T8" fmla="*/ 635947 w 62"/>
                <a:gd name="T9" fmla="*/ 87176 h 58"/>
                <a:gd name="T10" fmla="*/ 760642 w 62"/>
                <a:gd name="T11" fmla="*/ 323795 h 58"/>
                <a:gd name="T12" fmla="*/ 685825 w 62"/>
                <a:gd name="T13" fmla="*/ 585323 h 58"/>
                <a:gd name="T14" fmla="*/ 411495 w 62"/>
                <a:gd name="T15" fmla="*/ 722313 h 58"/>
                <a:gd name="T16" fmla="*/ 411495 w 62"/>
                <a:gd name="T17" fmla="*/ 24907 h 58"/>
                <a:gd name="T18" fmla="*/ 149635 w 62"/>
                <a:gd name="T19" fmla="*/ 136990 h 58"/>
                <a:gd name="T20" fmla="*/ 187043 w 62"/>
                <a:gd name="T21" fmla="*/ 622684 h 58"/>
                <a:gd name="T22" fmla="*/ 411495 w 62"/>
                <a:gd name="T23" fmla="*/ 697406 h 58"/>
                <a:gd name="T24" fmla="*/ 660886 w 62"/>
                <a:gd name="T25" fmla="*/ 572869 h 58"/>
                <a:gd name="T26" fmla="*/ 748173 w 62"/>
                <a:gd name="T27" fmla="*/ 323795 h 58"/>
                <a:gd name="T28" fmla="*/ 623477 w 62"/>
                <a:gd name="T29" fmla="*/ 99629 h 58"/>
                <a:gd name="T30" fmla="*/ 411495 w 62"/>
                <a:gd name="T31" fmla="*/ 24907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58"/>
                <a:gd name="T50" fmla="*/ 62 w 6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58">
                  <a:moveTo>
                    <a:pt x="33" y="58"/>
                  </a:moveTo>
                  <a:cubicBezTo>
                    <a:pt x="26" y="58"/>
                    <a:pt x="19" y="55"/>
                    <a:pt x="14" y="51"/>
                  </a:cubicBezTo>
                  <a:cubicBezTo>
                    <a:pt x="2" y="41"/>
                    <a:pt x="0" y="22"/>
                    <a:pt x="11" y="10"/>
                  </a:cubicBezTo>
                  <a:cubicBezTo>
                    <a:pt x="16" y="4"/>
                    <a:pt x="24" y="0"/>
                    <a:pt x="33" y="0"/>
                  </a:cubicBezTo>
                  <a:cubicBezTo>
                    <a:pt x="39" y="0"/>
                    <a:pt x="46" y="2"/>
                    <a:pt x="51" y="7"/>
                  </a:cubicBezTo>
                  <a:cubicBezTo>
                    <a:pt x="57" y="12"/>
                    <a:pt x="61" y="19"/>
                    <a:pt x="61" y="26"/>
                  </a:cubicBezTo>
                  <a:cubicBezTo>
                    <a:pt x="62" y="34"/>
                    <a:pt x="60" y="41"/>
                    <a:pt x="55" y="47"/>
                  </a:cubicBezTo>
                  <a:cubicBezTo>
                    <a:pt x="49" y="54"/>
                    <a:pt x="41" y="58"/>
                    <a:pt x="33" y="58"/>
                  </a:cubicBezTo>
                  <a:close/>
                  <a:moveTo>
                    <a:pt x="33" y="2"/>
                  </a:moveTo>
                  <a:cubicBezTo>
                    <a:pt x="25" y="2"/>
                    <a:pt x="17" y="5"/>
                    <a:pt x="12" y="11"/>
                  </a:cubicBezTo>
                  <a:cubicBezTo>
                    <a:pt x="2" y="23"/>
                    <a:pt x="4" y="40"/>
                    <a:pt x="15" y="50"/>
                  </a:cubicBezTo>
                  <a:cubicBezTo>
                    <a:pt x="20" y="54"/>
                    <a:pt x="26" y="56"/>
                    <a:pt x="33" y="56"/>
                  </a:cubicBezTo>
                  <a:cubicBezTo>
                    <a:pt x="41" y="56"/>
                    <a:pt x="48" y="52"/>
                    <a:pt x="53" y="46"/>
                  </a:cubicBezTo>
                  <a:cubicBezTo>
                    <a:pt x="58" y="41"/>
                    <a:pt x="60" y="34"/>
                    <a:pt x="60" y="26"/>
                  </a:cubicBezTo>
                  <a:cubicBezTo>
                    <a:pt x="59" y="19"/>
                    <a:pt x="56" y="13"/>
                    <a:pt x="50" y="8"/>
                  </a:cubicBezTo>
                  <a:cubicBezTo>
                    <a:pt x="45" y="4"/>
                    <a:pt x="39" y="2"/>
                    <a:pt x="33" y="2"/>
                  </a:cubicBezTo>
                  <a:close/>
                </a:path>
              </a:pathLst>
            </a:custGeom>
            <a:grpFill/>
            <a:ln>
              <a:solidFill>
                <a:schemeClr val="accent2"/>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grpSp>
      <p:sp>
        <p:nvSpPr>
          <p:cNvPr id="34" name="Freeform 33"/>
          <p:cNvSpPr>
            <a:spLocks noChangeArrowheads="1"/>
          </p:cNvSpPr>
          <p:nvPr/>
        </p:nvSpPr>
        <p:spPr bwMode="auto">
          <a:xfrm>
            <a:off x="6127900" y="2324704"/>
            <a:ext cx="2127251" cy="696384"/>
          </a:xfrm>
          <a:custGeom>
            <a:avLst/>
            <a:gdLst>
              <a:gd name="T0" fmla="*/ 12700 w 1005"/>
              <a:gd name="T1" fmla="*/ 522288 h 329"/>
              <a:gd name="T2" fmla="*/ 0 w 1005"/>
              <a:gd name="T3" fmla="*/ 509588 h 329"/>
              <a:gd name="T4" fmla="*/ 1595438 w 1005"/>
              <a:gd name="T5" fmla="*/ 0 h 329"/>
              <a:gd name="T6" fmla="*/ 1595438 w 1005"/>
              <a:gd name="T7" fmla="*/ 12700 h 329"/>
              <a:gd name="T8" fmla="*/ 12700 w 1005"/>
              <a:gd name="T9" fmla="*/ 522288 h 329"/>
              <a:gd name="T10" fmla="*/ 0 60000 65536"/>
              <a:gd name="T11" fmla="*/ 0 60000 65536"/>
              <a:gd name="T12" fmla="*/ 0 60000 65536"/>
              <a:gd name="T13" fmla="*/ 0 60000 65536"/>
              <a:gd name="T14" fmla="*/ 0 60000 65536"/>
              <a:gd name="T15" fmla="*/ 0 w 1005"/>
              <a:gd name="T16" fmla="*/ 0 h 329"/>
              <a:gd name="T17" fmla="*/ 1005 w 1005"/>
              <a:gd name="T18" fmla="*/ 329 h 329"/>
            </a:gdLst>
            <a:ahLst/>
            <a:cxnLst>
              <a:cxn ang="T10">
                <a:pos x="T0" y="T1"/>
              </a:cxn>
              <a:cxn ang="T11">
                <a:pos x="T2" y="T3"/>
              </a:cxn>
              <a:cxn ang="T12">
                <a:pos x="T4" y="T5"/>
              </a:cxn>
              <a:cxn ang="T13">
                <a:pos x="T6" y="T7"/>
              </a:cxn>
              <a:cxn ang="T14">
                <a:pos x="T8" y="T9"/>
              </a:cxn>
            </a:cxnLst>
            <a:rect l="T15" t="T16" r="T17" b="T18"/>
            <a:pathLst>
              <a:path w="1005" h="329">
                <a:moveTo>
                  <a:pt x="8" y="329"/>
                </a:moveTo>
                <a:lnTo>
                  <a:pt x="0" y="321"/>
                </a:lnTo>
                <a:lnTo>
                  <a:pt x="1005" y="0"/>
                </a:lnTo>
                <a:lnTo>
                  <a:pt x="1005" y="8"/>
                </a:lnTo>
                <a:lnTo>
                  <a:pt x="8" y="329"/>
                </a:lnTo>
                <a:close/>
              </a:path>
            </a:pathLst>
          </a:custGeom>
          <a:solidFill>
            <a:schemeClr val="tx2"/>
          </a:solidFill>
          <a:ln w="9525" cmpd="sng">
            <a:solidFill>
              <a:schemeClr val="tx1">
                <a:lumMod val="65000"/>
                <a:lumOff val="35000"/>
              </a:schemeClr>
            </a:solidFill>
            <a:bevel/>
            <a:headEnd/>
            <a:tailEnd/>
          </a:ln>
        </p:spPr>
        <p:txBody>
          <a:bodyPr/>
          <a:lstStyle/>
          <a:p>
            <a:endParaRPr lang="zh-CN" altLang="en-US" sz="2400">
              <a:solidFill>
                <a:schemeClr val="tx1">
                  <a:lumMod val="75000"/>
                  <a:lumOff val="25000"/>
                </a:schemeClr>
              </a:solidFill>
              <a:latin typeface="+mn-ea"/>
            </a:endParaRPr>
          </a:p>
        </p:txBody>
      </p:sp>
      <p:sp>
        <p:nvSpPr>
          <p:cNvPr id="35" name="Freeform 34"/>
          <p:cNvSpPr>
            <a:spLocks noChangeArrowheads="1"/>
          </p:cNvSpPr>
          <p:nvPr/>
        </p:nvSpPr>
        <p:spPr bwMode="auto">
          <a:xfrm>
            <a:off x="5945868" y="4250872"/>
            <a:ext cx="980017" cy="630767"/>
          </a:xfrm>
          <a:custGeom>
            <a:avLst/>
            <a:gdLst>
              <a:gd name="T0" fmla="*/ 722313 w 463"/>
              <a:gd name="T1" fmla="*/ 473075 h 298"/>
              <a:gd name="T2" fmla="*/ 0 w 463"/>
              <a:gd name="T3" fmla="*/ 12700 h 298"/>
              <a:gd name="T4" fmla="*/ 12700 w 463"/>
              <a:gd name="T5" fmla="*/ 0 h 298"/>
              <a:gd name="T6" fmla="*/ 735013 w 463"/>
              <a:gd name="T7" fmla="*/ 447675 h 298"/>
              <a:gd name="T8" fmla="*/ 722313 w 463"/>
              <a:gd name="T9" fmla="*/ 473075 h 298"/>
              <a:gd name="T10" fmla="*/ 0 60000 65536"/>
              <a:gd name="T11" fmla="*/ 0 60000 65536"/>
              <a:gd name="T12" fmla="*/ 0 60000 65536"/>
              <a:gd name="T13" fmla="*/ 0 60000 65536"/>
              <a:gd name="T14" fmla="*/ 0 60000 65536"/>
              <a:gd name="T15" fmla="*/ 0 w 463"/>
              <a:gd name="T16" fmla="*/ 0 h 298"/>
              <a:gd name="T17" fmla="*/ 463 w 463"/>
              <a:gd name="T18" fmla="*/ 298 h 298"/>
            </a:gdLst>
            <a:ahLst/>
            <a:cxnLst>
              <a:cxn ang="T10">
                <a:pos x="T0" y="T1"/>
              </a:cxn>
              <a:cxn ang="T11">
                <a:pos x="T2" y="T3"/>
              </a:cxn>
              <a:cxn ang="T12">
                <a:pos x="T4" y="T5"/>
              </a:cxn>
              <a:cxn ang="T13">
                <a:pos x="T6" y="T7"/>
              </a:cxn>
              <a:cxn ang="T14">
                <a:pos x="T8" y="T9"/>
              </a:cxn>
            </a:cxnLst>
            <a:rect l="T15" t="T16" r="T17" b="T18"/>
            <a:pathLst>
              <a:path w="463" h="298">
                <a:moveTo>
                  <a:pt x="455" y="298"/>
                </a:moveTo>
                <a:lnTo>
                  <a:pt x="0" y="8"/>
                </a:lnTo>
                <a:lnTo>
                  <a:pt x="8" y="0"/>
                </a:lnTo>
                <a:lnTo>
                  <a:pt x="463" y="282"/>
                </a:lnTo>
                <a:lnTo>
                  <a:pt x="455" y="298"/>
                </a:lnTo>
                <a:close/>
              </a:path>
            </a:pathLst>
          </a:custGeom>
          <a:solidFill>
            <a:schemeClr val="tx2"/>
          </a:solidFill>
          <a:ln w="9525" cmpd="sng">
            <a:solidFill>
              <a:schemeClr val="tx1">
                <a:lumMod val="65000"/>
                <a:lumOff val="35000"/>
              </a:schemeClr>
            </a:solidFill>
            <a:bevel/>
            <a:headEnd/>
            <a:tailEnd/>
          </a:ln>
        </p:spPr>
        <p:txBody>
          <a:bodyPr/>
          <a:lstStyle/>
          <a:p>
            <a:endParaRPr lang="zh-CN" altLang="en-US" sz="2400">
              <a:solidFill>
                <a:schemeClr val="tx1">
                  <a:lumMod val="75000"/>
                  <a:lumOff val="25000"/>
                </a:schemeClr>
              </a:solidFill>
              <a:latin typeface="+mn-ea"/>
            </a:endParaRPr>
          </a:p>
        </p:txBody>
      </p:sp>
      <p:sp>
        <p:nvSpPr>
          <p:cNvPr id="36" name="Freeform 35"/>
          <p:cNvSpPr>
            <a:spLocks noChangeArrowheads="1"/>
          </p:cNvSpPr>
          <p:nvPr/>
        </p:nvSpPr>
        <p:spPr bwMode="auto">
          <a:xfrm>
            <a:off x="7872034" y="4200071"/>
            <a:ext cx="514351" cy="516467"/>
          </a:xfrm>
          <a:custGeom>
            <a:avLst/>
            <a:gdLst>
              <a:gd name="T0" fmla="*/ 25400 w 243"/>
              <a:gd name="T1" fmla="*/ 387350 h 244"/>
              <a:gd name="T2" fmla="*/ 0 w 243"/>
              <a:gd name="T3" fmla="*/ 361950 h 244"/>
              <a:gd name="T4" fmla="*/ 374650 w 243"/>
              <a:gd name="T5" fmla="*/ 0 h 244"/>
              <a:gd name="T6" fmla="*/ 385763 w 243"/>
              <a:gd name="T7" fmla="*/ 25400 h 244"/>
              <a:gd name="T8" fmla="*/ 25400 w 243"/>
              <a:gd name="T9" fmla="*/ 387350 h 244"/>
              <a:gd name="T10" fmla="*/ 0 60000 65536"/>
              <a:gd name="T11" fmla="*/ 0 60000 65536"/>
              <a:gd name="T12" fmla="*/ 0 60000 65536"/>
              <a:gd name="T13" fmla="*/ 0 60000 65536"/>
              <a:gd name="T14" fmla="*/ 0 60000 65536"/>
              <a:gd name="T15" fmla="*/ 0 w 243"/>
              <a:gd name="T16" fmla="*/ 0 h 244"/>
              <a:gd name="T17" fmla="*/ 243 w 243"/>
              <a:gd name="T18" fmla="*/ 244 h 244"/>
            </a:gdLst>
            <a:ahLst/>
            <a:cxnLst>
              <a:cxn ang="T10">
                <a:pos x="T0" y="T1"/>
              </a:cxn>
              <a:cxn ang="T11">
                <a:pos x="T2" y="T3"/>
              </a:cxn>
              <a:cxn ang="T12">
                <a:pos x="T4" y="T5"/>
              </a:cxn>
              <a:cxn ang="T13">
                <a:pos x="T6" y="T7"/>
              </a:cxn>
              <a:cxn ang="T14">
                <a:pos x="T8" y="T9"/>
              </a:cxn>
            </a:cxnLst>
            <a:rect l="T15" t="T16" r="T17" b="T18"/>
            <a:pathLst>
              <a:path w="243" h="244">
                <a:moveTo>
                  <a:pt x="16" y="244"/>
                </a:moveTo>
                <a:lnTo>
                  <a:pt x="0" y="228"/>
                </a:lnTo>
                <a:lnTo>
                  <a:pt x="236" y="0"/>
                </a:lnTo>
                <a:lnTo>
                  <a:pt x="243" y="16"/>
                </a:lnTo>
                <a:lnTo>
                  <a:pt x="16" y="244"/>
                </a:lnTo>
                <a:close/>
              </a:path>
            </a:pathLst>
          </a:custGeom>
          <a:solidFill>
            <a:schemeClr val="tx2"/>
          </a:solidFill>
          <a:ln>
            <a:noFill/>
          </a:ln>
        </p:spPr>
        <p:txBody>
          <a:bodyPr/>
          <a:lstStyle/>
          <a:p>
            <a:endParaRPr lang="zh-CN" altLang="en-US" sz="2400">
              <a:solidFill>
                <a:schemeClr val="tx1">
                  <a:lumMod val="75000"/>
                  <a:lumOff val="25000"/>
                </a:schemeClr>
              </a:solidFill>
              <a:latin typeface="+mn-ea"/>
            </a:endParaRPr>
          </a:p>
        </p:txBody>
      </p:sp>
      <p:sp>
        <p:nvSpPr>
          <p:cNvPr id="37" name="Freeform 36"/>
          <p:cNvSpPr>
            <a:spLocks noChangeArrowheads="1"/>
          </p:cNvSpPr>
          <p:nvPr/>
        </p:nvSpPr>
        <p:spPr bwMode="auto">
          <a:xfrm>
            <a:off x="2988885" y="4151389"/>
            <a:ext cx="1993900" cy="696383"/>
          </a:xfrm>
          <a:custGeom>
            <a:avLst/>
            <a:gdLst>
              <a:gd name="T0" fmla="*/ 0 w 942"/>
              <a:gd name="T1" fmla="*/ 522287 h 329"/>
              <a:gd name="T2" fmla="*/ 0 w 942"/>
              <a:gd name="T3" fmla="*/ 509587 h 329"/>
              <a:gd name="T4" fmla="*/ 1495425 w 942"/>
              <a:gd name="T5" fmla="*/ 0 h 329"/>
              <a:gd name="T6" fmla="*/ 1495425 w 942"/>
              <a:gd name="T7" fmla="*/ 12700 h 329"/>
              <a:gd name="T8" fmla="*/ 0 w 942"/>
              <a:gd name="T9" fmla="*/ 522287 h 329"/>
              <a:gd name="T10" fmla="*/ 0 60000 65536"/>
              <a:gd name="T11" fmla="*/ 0 60000 65536"/>
              <a:gd name="T12" fmla="*/ 0 60000 65536"/>
              <a:gd name="T13" fmla="*/ 0 60000 65536"/>
              <a:gd name="T14" fmla="*/ 0 60000 65536"/>
              <a:gd name="T15" fmla="*/ 0 w 942"/>
              <a:gd name="T16" fmla="*/ 0 h 329"/>
              <a:gd name="T17" fmla="*/ 942 w 942"/>
              <a:gd name="T18" fmla="*/ 329 h 329"/>
            </a:gdLst>
            <a:ahLst/>
            <a:cxnLst>
              <a:cxn ang="T10">
                <a:pos x="T0" y="T1"/>
              </a:cxn>
              <a:cxn ang="T11">
                <a:pos x="T2" y="T3"/>
              </a:cxn>
              <a:cxn ang="T12">
                <a:pos x="T4" y="T5"/>
              </a:cxn>
              <a:cxn ang="T13">
                <a:pos x="T6" y="T7"/>
              </a:cxn>
              <a:cxn ang="T14">
                <a:pos x="T8" y="T9"/>
              </a:cxn>
            </a:cxnLst>
            <a:rect l="T15" t="T16" r="T17" b="T18"/>
            <a:pathLst>
              <a:path w="942" h="329">
                <a:moveTo>
                  <a:pt x="0" y="329"/>
                </a:moveTo>
                <a:lnTo>
                  <a:pt x="0" y="321"/>
                </a:lnTo>
                <a:lnTo>
                  <a:pt x="942" y="0"/>
                </a:lnTo>
                <a:lnTo>
                  <a:pt x="942" y="8"/>
                </a:lnTo>
                <a:lnTo>
                  <a:pt x="0" y="329"/>
                </a:lnTo>
                <a:close/>
              </a:path>
            </a:pathLst>
          </a:custGeom>
          <a:solidFill>
            <a:schemeClr val="tx2"/>
          </a:solidFill>
          <a:ln w="9525" cmpd="sng">
            <a:solidFill>
              <a:schemeClr val="tx1">
                <a:lumMod val="65000"/>
                <a:lumOff val="35000"/>
              </a:schemeClr>
            </a:solidFill>
            <a:bevel/>
            <a:headEnd/>
            <a:tailEnd/>
          </a:ln>
        </p:spPr>
        <p:txBody>
          <a:bodyPr/>
          <a:lstStyle/>
          <a:p>
            <a:endParaRPr lang="zh-CN" altLang="en-US" sz="2400">
              <a:solidFill>
                <a:schemeClr val="tx1">
                  <a:lumMod val="75000"/>
                  <a:lumOff val="25000"/>
                </a:schemeClr>
              </a:solidFill>
              <a:latin typeface="+mn-ea"/>
            </a:endParaRPr>
          </a:p>
        </p:txBody>
      </p:sp>
      <p:sp>
        <p:nvSpPr>
          <p:cNvPr id="38" name="Freeform 38"/>
          <p:cNvSpPr>
            <a:spLocks noChangeArrowheads="1"/>
          </p:cNvSpPr>
          <p:nvPr/>
        </p:nvSpPr>
        <p:spPr bwMode="auto">
          <a:xfrm>
            <a:off x="2673500" y="2341638"/>
            <a:ext cx="2159000" cy="829733"/>
          </a:xfrm>
          <a:custGeom>
            <a:avLst/>
            <a:gdLst>
              <a:gd name="T0" fmla="*/ 1606550 w 1020"/>
              <a:gd name="T1" fmla="*/ 622300 h 392"/>
              <a:gd name="T2" fmla="*/ 0 w 1020"/>
              <a:gd name="T3" fmla="*/ 11113 h 392"/>
              <a:gd name="T4" fmla="*/ 12700 w 1020"/>
              <a:gd name="T5" fmla="*/ 0 h 392"/>
              <a:gd name="T6" fmla="*/ 1619250 w 1020"/>
              <a:gd name="T7" fmla="*/ 596900 h 392"/>
              <a:gd name="T8" fmla="*/ 1606550 w 1020"/>
              <a:gd name="T9" fmla="*/ 622300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tx2"/>
          </a:solidFill>
          <a:ln w="9525" cmpd="sng">
            <a:solidFill>
              <a:schemeClr val="tx1">
                <a:lumMod val="65000"/>
                <a:lumOff val="35000"/>
              </a:schemeClr>
            </a:solidFill>
            <a:bevel/>
            <a:headEnd/>
            <a:tailEnd/>
          </a:ln>
        </p:spPr>
        <p:txBody>
          <a:bodyPr/>
          <a:lstStyle/>
          <a:p>
            <a:endParaRPr lang="zh-CN" altLang="en-US" sz="2400">
              <a:solidFill>
                <a:schemeClr val="tx1">
                  <a:lumMod val="75000"/>
                  <a:lumOff val="25000"/>
                </a:schemeClr>
              </a:solidFill>
              <a:latin typeface="+mn-ea"/>
            </a:endParaRPr>
          </a:p>
        </p:txBody>
      </p:sp>
      <p:sp>
        <p:nvSpPr>
          <p:cNvPr id="39" name="文本框 38"/>
          <p:cNvSpPr txBox="1"/>
          <p:nvPr/>
        </p:nvSpPr>
        <p:spPr>
          <a:xfrm>
            <a:off x="872901" y="3078573"/>
            <a:ext cx="2513148" cy="932563"/>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p>
        </p:txBody>
      </p:sp>
      <p:sp>
        <p:nvSpPr>
          <p:cNvPr id="40" name="矩形 39"/>
          <p:cNvSpPr/>
          <p:nvPr/>
        </p:nvSpPr>
        <p:spPr>
          <a:xfrm>
            <a:off x="1267701" y="2725965"/>
            <a:ext cx="1723549" cy="400110"/>
          </a:xfrm>
          <a:prstGeom prst="rect">
            <a:avLst/>
          </a:prstGeom>
          <a:noFill/>
        </p:spPr>
        <p:txBody>
          <a:bodyPr wrap="none" rtlCol="0">
            <a:spAutoFit/>
          </a:bodyPr>
          <a:lstStyle/>
          <a:p>
            <a:pPr algn="ctr"/>
            <a:r>
              <a:rPr lang="zh-CN" altLang="en-US" sz="2000" b="1" dirty="0">
                <a:solidFill>
                  <a:schemeClr val="accent2"/>
                </a:solidFill>
                <a:latin typeface="+mn-ea"/>
              </a:rPr>
              <a:t>此处添加标题</a:t>
            </a:r>
          </a:p>
        </p:txBody>
      </p:sp>
      <p:sp>
        <p:nvSpPr>
          <p:cNvPr id="41" name="文本框 40"/>
          <p:cNvSpPr txBox="1"/>
          <p:nvPr/>
        </p:nvSpPr>
        <p:spPr>
          <a:xfrm>
            <a:off x="8750348" y="2609520"/>
            <a:ext cx="2513148" cy="932563"/>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p>
        </p:txBody>
      </p:sp>
      <p:sp>
        <p:nvSpPr>
          <p:cNvPr id="42" name="矩形 41"/>
          <p:cNvSpPr/>
          <p:nvPr/>
        </p:nvSpPr>
        <p:spPr>
          <a:xfrm>
            <a:off x="9145148" y="2256912"/>
            <a:ext cx="1723549" cy="400110"/>
          </a:xfrm>
          <a:prstGeom prst="rect">
            <a:avLst/>
          </a:prstGeom>
          <a:noFill/>
        </p:spPr>
        <p:txBody>
          <a:bodyPr wrap="none" rtlCol="0">
            <a:spAutoFit/>
          </a:bodyPr>
          <a:lstStyle/>
          <a:p>
            <a:pPr algn="ctr"/>
            <a:r>
              <a:rPr lang="zh-CN" altLang="en-US" sz="2000" b="1" dirty="0">
                <a:solidFill>
                  <a:schemeClr val="accent3"/>
                </a:solidFill>
                <a:latin typeface="+mn-ea"/>
              </a:rPr>
              <a:t>此处添加标题</a:t>
            </a:r>
          </a:p>
        </p:txBody>
      </p:sp>
      <p:sp>
        <p:nvSpPr>
          <p:cNvPr id="43" name="文本框 42"/>
          <p:cNvSpPr txBox="1"/>
          <p:nvPr/>
        </p:nvSpPr>
        <p:spPr>
          <a:xfrm>
            <a:off x="3004267" y="5383442"/>
            <a:ext cx="2513148" cy="932563"/>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p>
        </p:txBody>
      </p:sp>
      <p:sp>
        <p:nvSpPr>
          <p:cNvPr id="44" name="矩形 43"/>
          <p:cNvSpPr/>
          <p:nvPr/>
        </p:nvSpPr>
        <p:spPr>
          <a:xfrm>
            <a:off x="3399067" y="5030834"/>
            <a:ext cx="1723549" cy="400110"/>
          </a:xfrm>
          <a:prstGeom prst="rect">
            <a:avLst/>
          </a:prstGeom>
          <a:noFill/>
        </p:spPr>
        <p:txBody>
          <a:bodyPr wrap="none" rtlCol="0">
            <a:spAutoFit/>
          </a:bodyPr>
          <a:lstStyle/>
          <a:p>
            <a:pPr algn="ctr"/>
            <a:r>
              <a:rPr lang="zh-CN" altLang="en-US" sz="2000" b="1" dirty="0">
                <a:solidFill>
                  <a:schemeClr val="accent3"/>
                </a:solidFill>
                <a:latin typeface="+mn-ea"/>
              </a:rPr>
              <a:t>此处添加标题</a:t>
            </a:r>
          </a:p>
        </p:txBody>
      </p:sp>
      <p:sp>
        <p:nvSpPr>
          <p:cNvPr id="45" name="文本框 44"/>
          <p:cNvSpPr txBox="1"/>
          <p:nvPr/>
        </p:nvSpPr>
        <p:spPr>
          <a:xfrm>
            <a:off x="7888573" y="5304424"/>
            <a:ext cx="2513148" cy="932563"/>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p>
        </p:txBody>
      </p:sp>
      <p:sp>
        <p:nvSpPr>
          <p:cNvPr id="46" name="矩形 45"/>
          <p:cNvSpPr/>
          <p:nvPr/>
        </p:nvSpPr>
        <p:spPr>
          <a:xfrm>
            <a:off x="8283373" y="4951816"/>
            <a:ext cx="1723549" cy="400110"/>
          </a:xfrm>
          <a:prstGeom prst="rect">
            <a:avLst/>
          </a:prstGeom>
          <a:noFill/>
        </p:spPr>
        <p:txBody>
          <a:bodyPr wrap="none" rtlCol="0">
            <a:spAutoFit/>
          </a:bodyPr>
          <a:lstStyle/>
          <a:p>
            <a:pPr algn="ctr"/>
            <a:r>
              <a:rPr lang="zh-CN" altLang="en-US" sz="2000" b="1" dirty="0">
                <a:solidFill>
                  <a:schemeClr val="accent4"/>
                </a:solidFill>
                <a:latin typeface="+mn-ea"/>
              </a:rPr>
              <a:t>此处添加标题</a:t>
            </a:r>
          </a:p>
        </p:txBody>
      </p:sp>
    </p:spTree>
    <p:extLst>
      <p:ext uri="{BB962C8B-B14F-4D97-AF65-F5344CB8AC3E}">
        <p14:creationId xmlns:p14="http://schemas.microsoft.com/office/powerpoint/2010/main" val="3320877157"/>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ppt_x</p:attrName>
                                        </p:attrNameLst>
                                      </p:cBhvr>
                                      <p:tavLst>
                                        <p:tav tm="0">
                                          <p:val>
                                            <p:fltVal val="0.5"/>
                                          </p:val>
                                        </p:tav>
                                        <p:tav tm="100000">
                                          <p:val>
                                            <p:strVal val="#ppt_x"/>
                                          </p:val>
                                        </p:tav>
                                      </p:tavLst>
                                    </p:anim>
                                    <p:anim calcmode="lin" valueType="num">
                                      <p:cBhvr>
                                        <p:cTn id="17" dur="500" fill="hold"/>
                                        <p:tgtEl>
                                          <p:spTgt spid="30"/>
                                        </p:tgtEl>
                                        <p:attrNameLst>
                                          <p:attrName>ppt_y</p:attrName>
                                        </p:attrNameLst>
                                      </p:cBhvr>
                                      <p:tavLst>
                                        <p:tav tm="0">
                                          <p:val>
                                            <p:fltVal val="0.5"/>
                                          </p:val>
                                        </p:tav>
                                        <p:tav tm="100000">
                                          <p:val>
                                            <p:strVal val="#ppt_y"/>
                                          </p:val>
                                        </p:tav>
                                      </p:tavLst>
                                    </p:anim>
                                  </p:childTnLst>
                                </p:cTn>
                              </p:par>
                              <p:par>
                                <p:cTn id="18" presetID="23" presetClass="entr" presetSubtype="528" fill="hold" nodeType="withEffect">
                                  <p:stCondLst>
                                    <p:cond delay="25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ppt_x</p:attrName>
                                        </p:attrNameLst>
                                      </p:cBhvr>
                                      <p:tavLst>
                                        <p:tav tm="0">
                                          <p:val>
                                            <p:fltVal val="0.5"/>
                                          </p:val>
                                        </p:tav>
                                        <p:tav tm="100000">
                                          <p:val>
                                            <p:strVal val="#ppt_x"/>
                                          </p:val>
                                        </p:tav>
                                      </p:tavLst>
                                    </p:anim>
                                    <p:anim calcmode="lin" valueType="num">
                                      <p:cBhvr>
                                        <p:cTn id="23" dur="500" fill="hold"/>
                                        <p:tgtEl>
                                          <p:spTgt spid="27"/>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 calcmode="lin" valueType="num">
                                      <p:cBhvr>
                                        <p:cTn id="28" dur="500" fill="hold"/>
                                        <p:tgtEl>
                                          <p:spTgt spid="22"/>
                                        </p:tgtEl>
                                        <p:attrNameLst>
                                          <p:attrName>ppt_x</p:attrName>
                                        </p:attrNameLst>
                                      </p:cBhvr>
                                      <p:tavLst>
                                        <p:tav tm="0">
                                          <p:val>
                                            <p:fltVal val="0.5"/>
                                          </p:val>
                                        </p:tav>
                                        <p:tav tm="100000">
                                          <p:val>
                                            <p:strVal val="#ppt_x"/>
                                          </p:val>
                                        </p:tav>
                                      </p:tavLst>
                                    </p:anim>
                                    <p:anim calcmode="lin" valueType="num">
                                      <p:cBhvr>
                                        <p:cTn id="29" dur="500" fill="hold"/>
                                        <p:tgtEl>
                                          <p:spTgt spid="22"/>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75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 calcmode="lin" valueType="num">
                                      <p:cBhvr>
                                        <p:cTn id="34" dur="500" fill="hold"/>
                                        <p:tgtEl>
                                          <p:spTgt spid="16"/>
                                        </p:tgtEl>
                                        <p:attrNameLst>
                                          <p:attrName>ppt_x</p:attrName>
                                        </p:attrNameLst>
                                      </p:cBhvr>
                                      <p:tavLst>
                                        <p:tav tm="0">
                                          <p:val>
                                            <p:fltVal val="0.5"/>
                                          </p:val>
                                        </p:tav>
                                        <p:tav tm="100000">
                                          <p:val>
                                            <p:strVal val="#ppt_x"/>
                                          </p:val>
                                        </p:tav>
                                      </p:tavLst>
                                    </p:anim>
                                    <p:anim calcmode="lin" valueType="num">
                                      <p:cBhvr>
                                        <p:cTn id="35" dur="500" fill="hold"/>
                                        <p:tgtEl>
                                          <p:spTgt spid="16"/>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1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 calcmode="lin" valueType="num">
                                      <p:cBhvr>
                                        <p:cTn id="40" dur="500" fill="hold"/>
                                        <p:tgtEl>
                                          <p:spTgt spid="9"/>
                                        </p:tgtEl>
                                        <p:attrNameLst>
                                          <p:attrName>ppt_x</p:attrName>
                                        </p:attrNameLst>
                                      </p:cBhvr>
                                      <p:tavLst>
                                        <p:tav tm="0">
                                          <p:val>
                                            <p:fltVal val="0.5"/>
                                          </p:val>
                                        </p:tav>
                                        <p:tav tm="100000">
                                          <p:val>
                                            <p:strVal val="#ppt_x"/>
                                          </p:val>
                                        </p:tav>
                                      </p:tavLst>
                                    </p:anim>
                                    <p:anim calcmode="lin" valueType="num">
                                      <p:cBhvr>
                                        <p:cTn id="41" dur="500" fill="hold"/>
                                        <p:tgtEl>
                                          <p:spTgt spid="9"/>
                                        </p:tgtEl>
                                        <p:attrNameLst>
                                          <p:attrName>ppt_y</p:attrName>
                                        </p:attrNameLst>
                                      </p:cBhvr>
                                      <p:tavLst>
                                        <p:tav tm="0">
                                          <p:val>
                                            <p:fltVal val="0.5"/>
                                          </p:val>
                                        </p:tav>
                                        <p:tav tm="100000">
                                          <p:val>
                                            <p:strVal val="#ppt_y"/>
                                          </p:val>
                                        </p:tav>
                                      </p:tavLst>
                                    </p:anim>
                                  </p:childTnLst>
                                </p:cTn>
                              </p:par>
                            </p:childTnLst>
                          </p:cTn>
                        </p:par>
                        <p:par>
                          <p:cTn id="42" fill="hold">
                            <p:stCondLst>
                              <p:cond delay="2000"/>
                            </p:stCondLst>
                            <p:childTnLst>
                              <p:par>
                                <p:cTn id="43" presetID="16" presetClass="entr" presetSubtype="37"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outVertical)">
                                      <p:cBhvr>
                                        <p:cTn id="45" dur="500"/>
                                        <p:tgtEl>
                                          <p:spTgt spid="38"/>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outVertical)">
                                      <p:cBhvr>
                                        <p:cTn id="48" dur="500"/>
                                        <p:tgtEl>
                                          <p:spTgt spid="37"/>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outVertical)">
                                      <p:cBhvr>
                                        <p:cTn id="51" dur="500"/>
                                        <p:tgtEl>
                                          <p:spTgt spid="35"/>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outVertical)">
                                      <p:cBhvr>
                                        <p:cTn id="54" dur="500"/>
                                        <p:tgtEl>
                                          <p:spTgt spid="34"/>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outVertical)">
                                      <p:cBhvr>
                                        <p:cTn id="57" dur="500"/>
                                        <p:tgtEl>
                                          <p:spTgt spid="36"/>
                                        </p:tgtEl>
                                      </p:cBhvr>
                                    </p:animEffect>
                                  </p:childTnLst>
                                </p:cTn>
                              </p:par>
                            </p:childTnLst>
                          </p:cTn>
                        </p:par>
                        <p:par>
                          <p:cTn id="58" fill="hold">
                            <p:stCondLst>
                              <p:cond delay="2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up)">
                                      <p:cBhvr>
                                        <p:cTn id="66" dur="500"/>
                                        <p:tgtEl>
                                          <p:spTgt spid="39"/>
                                        </p:tgtEl>
                                      </p:cBhvr>
                                    </p:animEffect>
                                  </p:childTnLst>
                                </p:cTn>
                              </p:par>
                            </p:childTnLst>
                          </p:cTn>
                        </p:par>
                        <p:par>
                          <p:cTn id="67" fill="hold">
                            <p:stCondLst>
                              <p:cond delay="325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up)">
                                      <p:cBhvr>
                                        <p:cTn id="75" dur="500"/>
                                        <p:tgtEl>
                                          <p:spTgt spid="41"/>
                                        </p:tgtEl>
                                      </p:cBhvr>
                                    </p:animEffect>
                                  </p:childTnLst>
                                </p:cTn>
                              </p:par>
                            </p:childTnLst>
                          </p:cTn>
                        </p:par>
                        <p:par>
                          <p:cTn id="76" fill="hold">
                            <p:stCondLst>
                              <p:cond delay="400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up)">
                                      <p:cBhvr>
                                        <p:cTn id="84" dur="500"/>
                                        <p:tgtEl>
                                          <p:spTgt spid="43"/>
                                        </p:tgtEl>
                                      </p:cBhvr>
                                    </p:animEffect>
                                  </p:childTnLst>
                                </p:cTn>
                              </p:par>
                            </p:childTnLst>
                          </p:cTn>
                        </p:par>
                        <p:par>
                          <p:cTn id="85" fill="hold">
                            <p:stCondLst>
                              <p:cond delay="475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up)">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户外&#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8000"/>
            <a:ext cx="12192000" cy="2540000"/>
          </a:xfrm>
          <a:prstGeom prst="rect">
            <a:avLst/>
          </a:prstGeom>
        </p:spPr>
      </p:pic>
      <p:pic>
        <p:nvPicPr>
          <p:cNvPr id="4" name="图片 3"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29588" r="32088"/>
          <a:stretch/>
        </p:blipFill>
        <p:spPr>
          <a:xfrm>
            <a:off x="1666875" y="1628775"/>
            <a:ext cx="8858250" cy="4679950"/>
          </a:xfrm>
          <a:prstGeom prst="rect">
            <a:avLst/>
          </a:prstGeom>
        </p:spPr>
      </p:pic>
      <p:pic>
        <p:nvPicPr>
          <p:cNvPr id="5" name="图片 4"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70054"/>
          <a:stretch/>
        </p:blipFill>
        <p:spPr>
          <a:xfrm>
            <a:off x="7661041" y="549275"/>
            <a:ext cx="3768959" cy="2548283"/>
          </a:xfrm>
          <a:prstGeom prst="rect">
            <a:avLst/>
          </a:prstGeom>
        </p:spPr>
      </p:pic>
      <p:pic>
        <p:nvPicPr>
          <p:cNvPr id="6" name="图片 5" descr="图片包含 事情&#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l="-567" r="72868"/>
          <a:stretch/>
        </p:blipFill>
        <p:spPr>
          <a:xfrm>
            <a:off x="515938" y="503858"/>
            <a:ext cx="3486149" cy="2548283"/>
          </a:xfrm>
          <a:prstGeom prst="rect">
            <a:avLst/>
          </a:prstGeom>
        </p:spPr>
      </p:pic>
      <p:grpSp>
        <p:nvGrpSpPr>
          <p:cNvPr id="7" name="组合 6"/>
          <p:cNvGrpSpPr/>
          <p:nvPr/>
        </p:nvGrpSpPr>
        <p:grpSpPr>
          <a:xfrm>
            <a:off x="3899675" y="2453878"/>
            <a:ext cx="4392650" cy="1039019"/>
            <a:chOff x="1031802" y="2655093"/>
            <a:chExt cx="6543675" cy="1547813"/>
          </a:xfrm>
        </p:grpSpPr>
        <p:grpSp>
          <p:nvGrpSpPr>
            <p:cNvPr id="8" name="组合 55"/>
            <p:cNvGrpSpPr>
              <a:grpSpLocks/>
            </p:cNvGrpSpPr>
            <p:nvPr/>
          </p:nvGrpSpPr>
          <p:grpSpPr bwMode="auto">
            <a:xfrm>
              <a:off x="1031802" y="2655093"/>
              <a:ext cx="6543675" cy="1547813"/>
              <a:chOff x="0" y="0"/>
              <a:chExt cx="6962996" cy="1647075"/>
            </a:xfrm>
          </p:grpSpPr>
          <p:sp>
            <p:nvSpPr>
              <p:cNvPr id="11"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Lst>
                <a:ahLst/>
                <a:cxnLst>
                  <a:cxn ang="0">
                    <a:pos x="T0" y="T1"/>
                  </a:cxn>
                  <a:cxn ang="0">
                    <a:pos x="T2" y="T3"/>
                  </a:cxn>
                  <a:cxn ang="0">
                    <a:pos x="T4" y="T5"/>
                  </a:cxn>
                  <a:cxn ang="0">
                    <a:pos x="T6" y="T7"/>
                  </a:cxn>
                  <a:cxn ang="0">
                    <a:pos x="T8" y="T9"/>
                  </a:cxn>
                </a:cxnLst>
                <a:rect l="0" t="0" r="r" b="b"/>
                <a:pathLst>
                  <a:path w="6657271" h="1247861">
                    <a:moveTo>
                      <a:pt x="0" y="0"/>
                    </a:moveTo>
                    <a:lnTo>
                      <a:pt x="6393111" y="386080"/>
                    </a:lnTo>
                    <a:lnTo>
                      <a:pt x="6657271" y="1247861"/>
                    </a:lnTo>
                    <a:lnTo>
                      <a:pt x="213360" y="1247861"/>
                    </a:lnTo>
                    <a:lnTo>
                      <a:pt x="0" y="0"/>
                    </a:lnTo>
                    <a:close/>
                  </a:path>
                </a:pathLst>
              </a:cu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50">
                  <a:solidFill>
                    <a:schemeClr val="lt1"/>
                  </a:solidFill>
                </a:endParaRPr>
              </a:p>
            </p:txBody>
          </p:sp>
          <p:sp>
            <p:nvSpPr>
              <p:cNvPr id="12" name="矩形 3"/>
              <p:cNvSpPr>
                <a:spLocks/>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Lst>
                <a:ahLst/>
                <a:cxnLst>
                  <a:cxn ang="0">
                    <a:pos x="T0" y="T1"/>
                  </a:cxn>
                  <a:cxn ang="0">
                    <a:pos x="T2" y="T3"/>
                  </a:cxn>
                  <a:cxn ang="0">
                    <a:pos x="T4" y="T5"/>
                  </a:cxn>
                  <a:cxn ang="0">
                    <a:pos x="T6" y="T7"/>
                  </a:cxn>
                  <a:cxn ang="0">
                    <a:pos x="T8" y="T9"/>
                  </a:cxn>
                </a:cxnLst>
                <a:rect l="0" t="0" r="r" b="b"/>
                <a:pathLst>
                  <a:path w="6423591" h="678901">
                    <a:moveTo>
                      <a:pt x="0" y="121920"/>
                    </a:moveTo>
                    <a:lnTo>
                      <a:pt x="6301671" y="0"/>
                    </a:lnTo>
                    <a:lnTo>
                      <a:pt x="6423591" y="678901"/>
                    </a:lnTo>
                    <a:lnTo>
                      <a:pt x="30480" y="617941"/>
                    </a:lnTo>
                    <a:lnTo>
                      <a:pt x="0" y="121920"/>
                    </a:lnTo>
                    <a:close/>
                  </a:path>
                </a:pathLst>
              </a:custGeom>
              <a:solidFill>
                <a:srgbClr val="FF46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050"/>
              </a:p>
            </p:txBody>
          </p:sp>
        </p:grpSp>
        <p:sp>
          <p:nvSpPr>
            <p:cNvPr id="9" name="文本框 119"/>
            <p:cNvSpPr txBox="1">
              <a:spLocks noChangeArrowheads="1"/>
            </p:cNvSpPr>
            <p:nvPr/>
          </p:nvSpPr>
          <p:spPr bwMode="auto">
            <a:xfrm>
              <a:off x="3379940" y="3671350"/>
              <a:ext cx="2832174" cy="41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a:t>
              </a:r>
              <a:endPar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768756" y="2947971"/>
              <a:ext cx="3637361" cy="504339"/>
            </a:xfrm>
            <a:prstGeom prst="rect">
              <a:avLst/>
            </a:prstGeom>
          </p:spPr>
          <p:txBody>
            <a:bodyPr wrap="none">
              <a:spAutoFit/>
            </a:bodyPr>
            <a:lstStyle/>
            <a:p>
              <a:pPr algn="ctr">
                <a:defRPr/>
              </a:pPr>
              <a:r>
                <a:rPr lang="zh-CN" altLang="en-US" sz="1600" b="1" dirty="0">
                  <a:solidFill>
                    <a:schemeClr val="tx1">
                      <a:lumMod val="75000"/>
                      <a:lumOff val="25000"/>
                    </a:schemeClr>
                  </a:solidFill>
                </a:rPr>
                <a:t>二、此处添加需要的文字</a:t>
              </a:r>
            </a:p>
          </p:txBody>
        </p:sp>
      </p:grpSp>
    </p:spTree>
    <p:extLst>
      <p:ext uri="{BB962C8B-B14F-4D97-AF65-F5344CB8AC3E}">
        <p14:creationId xmlns:p14="http://schemas.microsoft.com/office/powerpoint/2010/main" val="3153269174"/>
      </p:ext>
    </p:extLst>
  </p:cSld>
  <p:clrMapOvr>
    <a:masterClrMapping/>
  </p:clrMapOvr>
  <mc:AlternateContent xmlns:mc="http://schemas.openxmlformats.org/markup-compatibility/2006">
    <mc:Choice xmlns:p14="http://schemas.microsoft.com/office/powerpoint/2010/main" Requires="p14">
      <p:transition spd="slow" p14:dur="15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幼儿园童年成长小学课件PPT模板"/>
</p:tagLst>
</file>

<file path=ppt/tags/tag10.xml><?xml version="1.0" encoding="utf-8"?>
<p:tagLst xmlns:a="http://schemas.openxmlformats.org/drawingml/2006/main" xmlns:r="http://schemas.openxmlformats.org/officeDocument/2006/relationships" xmlns:p="http://schemas.openxmlformats.org/presentationml/2006/main">
  <p:tag name="MH" val="20150908223830"/>
  <p:tag name="MH_LIBRARY" val="GRAPHIC"/>
  <p:tag name="MH_TYPE" val="SubTitle"/>
  <p:tag name="MH_ORDER" val="3"/>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等腰三角形 7"/>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Freeform 4"/>
</p:tagLst>
</file>

<file path=ppt/tags/tag20.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Freeform 12"/>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Rectangle 5"/>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Freeform 4"/>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Rectangle 5"/>
</p:tagLst>
</file>

<file path=ppt/tags/tag6.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Freeform 4"/>
</p:tagLst>
</file>

<file path=ppt/tags/tag7.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Rectangle 5"/>
</p:tagLst>
</file>

<file path=ppt/tags/tag8.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Freeform 4"/>
</p:tagLst>
</file>

<file path=ppt/tags/tag9.xml><?xml version="1.0" encoding="utf-8"?>
<p:tagLst xmlns:a="http://schemas.openxmlformats.org/drawingml/2006/main" xmlns:r="http://schemas.openxmlformats.org/officeDocument/2006/relationships" xmlns:p="http://schemas.openxmlformats.org/presentationml/2006/main">
  <p:tag name="MH" val="20160605172958"/>
  <p:tag name="MH_LIBRARY" val="GRAPHIC"/>
  <p:tag name="MH_ORDER" val="Rectangle 5"/>
</p:tagLst>
</file>

<file path=ppt/theme/theme1.xml><?xml version="1.0" encoding="utf-8"?>
<a:theme xmlns:a="http://schemas.openxmlformats.org/drawingml/2006/main" name="自定义设计方案">
  <a:themeElements>
    <a:clrScheme name="MC-欧美风主题色">
      <a:dk1>
        <a:srgbClr val="000000"/>
      </a:dk1>
      <a:lt1>
        <a:srgbClr val="FFFFFF"/>
      </a:lt1>
      <a:dk2>
        <a:srgbClr val="44546A"/>
      </a:dk2>
      <a:lt2>
        <a:srgbClr val="E7E6E6"/>
      </a:lt2>
      <a:accent1>
        <a:srgbClr val="E84C33"/>
      </a:accent1>
      <a:accent2>
        <a:srgbClr val="4A9143"/>
      </a:accent2>
      <a:accent3>
        <a:srgbClr val="B22B27"/>
      </a:accent3>
      <a:accent4>
        <a:srgbClr val="01596F"/>
      </a:accent4>
      <a:accent5>
        <a:srgbClr val="E7E2DC"/>
      </a:accent5>
      <a:accent6>
        <a:srgbClr val="071D2B"/>
      </a:accent6>
      <a:hlink>
        <a:srgbClr val="0563C1"/>
      </a:hlink>
      <a:folHlink>
        <a:srgbClr val="954F72"/>
      </a:folHlink>
    </a:clrScheme>
    <a:fontScheme name="自定义 2">
      <a:majorFont>
        <a:latin typeface="Berlin Sans FB"/>
        <a:ea typeface="方正少儿简体"/>
        <a:cs typeface=""/>
      </a:majorFont>
      <a:minorFont>
        <a:latin typeface="Magneto"/>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MC-.potx" id="{4493E61D-F3AB-44B5-A0F8-2D32984EDA4F}" vid="{A9F3615D-61D3-4EA0-B17A-C1C2DB8900A9}"/>
    </a:ext>
  </a:extLst>
</a:theme>
</file>

<file path=ppt/theme/theme2.xml><?xml version="1.0" encoding="utf-8"?>
<a:theme xmlns:a="http://schemas.openxmlformats.org/drawingml/2006/main" name="1_自定义设计方案">
  <a:themeElements>
    <a:clrScheme name="LvyhTools保存的主题色-20170316-093533">
      <a:dk1>
        <a:srgbClr val="000000"/>
      </a:dk1>
      <a:lt1>
        <a:srgbClr val="FFFFFF"/>
      </a:lt1>
      <a:dk2>
        <a:srgbClr val="44546A"/>
      </a:dk2>
      <a:lt2>
        <a:srgbClr val="E7E6E6"/>
      </a:lt2>
      <a:accent1>
        <a:srgbClr val="E3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Berlin Sans FB"/>
        <a:ea typeface="方正少儿简体"/>
        <a:cs typeface=""/>
      </a:majorFont>
      <a:minorFont>
        <a:latin typeface="Magneto"/>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potx" id="{4493E61D-F3AB-44B5-A0F8-2D32984EDA4F}" vid="{BA533DB2-EA60-4D20-9BEC-72F6C7865841}"/>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Template>
  <TotalTime>42</TotalTime>
  <Words>2233</Words>
  <PresentationFormat>宽屏</PresentationFormat>
  <Paragraphs>166</Paragraphs>
  <Slides>28</Slides>
  <Notes>28</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28</vt:i4>
      </vt:variant>
    </vt:vector>
  </HeadingPairs>
  <TitlesOfParts>
    <vt:vector size="47" baseType="lpstr">
      <vt:lpstr>Gill Sans</vt:lpstr>
      <vt:lpstr>Lato Light</vt:lpstr>
      <vt:lpstr>等线</vt:lpstr>
      <vt:lpstr>方正卡通简体</vt:lpstr>
      <vt:lpstr>方正少儿简体</vt:lpstr>
      <vt:lpstr>华康少女文字W5(P)</vt:lpstr>
      <vt:lpstr>华文隶书</vt:lpstr>
      <vt:lpstr>宋体</vt:lpstr>
      <vt:lpstr>宋体</vt:lpstr>
      <vt:lpstr>微软雅黑</vt:lpstr>
      <vt:lpstr>Agency FB</vt:lpstr>
      <vt:lpstr>Arial</vt:lpstr>
      <vt:lpstr>Berlin Sans FB</vt:lpstr>
      <vt:lpstr>Calibri</vt:lpstr>
      <vt:lpstr>Impact</vt:lpstr>
      <vt:lpstr>Magneto</vt:lpstr>
      <vt:lpstr>Open Sans</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VnTeach.Com</dc:creator>
  <cp:keywords>VnTeach.Com</cp:keywords>
  <dcterms:created xsi:type="dcterms:W3CDTF">2017-04-13T12:41:23Z</dcterms:created>
  <dcterms:modified xsi:type="dcterms:W3CDTF">2017-07-18T09:06:46Z</dcterms:modified>
</cp:coreProperties>
</file>