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26" r:id="rId2"/>
    <p:sldId id="355" r:id="rId3"/>
    <p:sldId id="305" r:id="rId4"/>
    <p:sldId id="333" r:id="rId5"/>
    <p:sldId id="335" r:id="rId6"/>
    <p:sldId id="348" r:id="rId7"/>
    <p:sldId id="324" r:id="rId8"/>
    <p:sldId id="353" r:id="rId9"/>
    <p:sldId id="337" r:id="rId10"/>
    <p:sldId id="339" r:id="rId11"/>
    <p:sldId id="341" r:id="rId12"/>
    <p:sldId id="343" r:id="rId13"/>
    <p:sldId id="346" r:id="rId14"/>
    <p:sldId id="350" r:id="rId15"/>
    <p:sldId id="352" r:id="rId16"/>
    <p:sldId id="332" r:id="rId17"/>
    <p:sldId id="328" r:id="rId18"/>
    <p:sldId id="288" r:id="rId19"/>
    <p:sldId id="347" r:id="rId20"/>
    <p:sldId id="330" r:id="rId21"/>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FF"/>
    <a:srgbClr val="FFFFCC"/>
    <a:srgbClr val="FFFF99"/>
    <a:srgbClr val="FFFF66"/>
    <a:srgbClr val="990000"/>
    <a:srgbClr val="FFFF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5" autoAdjust="0"/>
    <p:restoredTop sz="92742" autoAdjust="0"/>
  </p:normalViewPr>
  <p:slideViewPr>
    <p:cSldViewPr>
      <p:cViewPr varScale="1">
        <p:scale>
          <a:sx n="56" d="100"/>
          <a:sy n="56" d="100"/>
        </p:scale>
        <p:origin x="114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6A044F73-8148-4751-A749-9B92B297DC66}" type="datetimeFigureOut">
              <a:rPr lang="en-US"/>
              <a:pPr>
                <a:defRPr/>
              </a:pPr>
              <a:t>3/27/21</a:t>
            </a:fld>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46982748-4DD7-4984-80F8-5368D678F26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04800"/>
            <a:ext cx="62484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304800"/>
            <a:ext cx="8534400"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508000"/>
          </a:xfrm>
        </p:spPr>
        <p:txBody>
          <a:bodyPr/>
          <a:lstStyle/>
          <a:p>
            <a:r>
              <a:rPr lang="en-US"/>
              <a:t>Click to edit Master title style</a:t>
            </a:r>
          </a:p>
        </p:txBody>
      </p:sp>
      <p:sp>
        <p:nvSpPr>
          <p:cNvPr id="3" name="Table Placeholder 2"/>
          <p:cNvSpPr>
            <a:spLocks noGrp="1"/>
          </p:cNvSpPr>
          <p:nvPr>
            <p:ph type="tbl" idx="1"/>
          </p:nvPr>
        </p:nvSpPr>
        <p:spPr>
          <a:xfrm>
            <a:off x="381000" y="1295400"/>
            <a:ext cx="8305800" cy="5029200"/>
          </a:xfrm>
        </p:spPr>
        <p:txBody>
          <a:bodyPr/>
          <a:lstStyle/>
          <a:p>
            <a:pPr lvl="0"/>
            <a:endParaRPr lang="en-US" noProof="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508000"/>
          </a:xfrm>
        </p:spPr>
        <p:txBody>
          <a:bodyPr/>
          <a:lstStyle/>
          <a:p>
            <a:r>
              <a:rPr lang="en-US"/>
              <a:t>Click to edit Master title style</a:t>
            </a:r>
          </a:p>
        </p:txBody>
      </p:sp>
      <p:sp>
        <p:nvSpPr>
          <p:cNvPr id="3" name="Text Placeholder 2"/>
          <p:cNvSpPr>
            <a:spLocks noGrp="1"/>
          </p:cNvSpPr>
          <p:nvPr>
            <p:ph type="body" sz="half" idx="1"/>
          </p:nvPr>
        </p:nvSpPr>
        <p:spPr>
          <a:xfrm>
            <a:off x="381000" y="1295400"/>
            <a:ext cx="40767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10100" y="1295400"/>
            <a:ext cx="4076700" cy="5029200"/>
          </a:xfrm>
        </p:spPr>
        <p:txBody>
          <a:bodyPr/>
          <a:lstStyle/>
          <a:p>
            <a:pPr lvl="0"/>
            <a:endParaRPr lang="en-US" noProof="0"/>
          </a:p>
        </p:txBody>
      </p:sp>
    </p:spTree>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508000"/>
          </a:xfrm>
        </p:spPr>
        <p:txBody>
          <a:bodyPr/>
          <a:lstStyle/>
          <a:p>
            <a:r>
              <a:rPr lang="en-US"/>
              <a:t>Click to edit Master title style</a:t>
            </a:r>
          </a:p>
        </p:txBody>
      </p:sp>
      <p:sp>
        <p:nvSpPr>
          <p:cNvPr id="3" name="Text Placeholder 2"/>
          <p:cNvSpPr>
            <a:spLocks noGrp="1"/>
          </p:cNvSpPr>
          <p:nvPr>
            <p:ph type="body" sz="half" idx="1"/>
          </p:nvPr>
        </p:nvSpPr>
        <p:spPr>
          <a:xfrm>
            <a:off x="381000" y="1295400"/>
            <a:ext cx="40767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10100" y="1295400"/>
            <a:ext cx="4076700" cy="5029200"/>
          </a:xfrm>
        </p:spPr>
        <p:txBody>
          <a:bodyPr/>
          <a:lstStyle/>
          <a:p>
            <a:pPr lvl="0"/>
            <a:endParaRPr lang="en-US" noProof="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954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954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FFCC66"/>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5344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381000" y="1295400"/>
            <a:ext cx="8305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wipe dir="d"/>
  </p:transition>
  <p:txStyles>
    <p:titleStyle>
      <a:lvl1pPr algn="just" rtl="0" eaLnBrk="0" fontAlgn="base" hangingPunct="0">
        <a:spcBef>
          <a:spcPct val="0"/>
        </a:spcBef>
        <a:spcAft>
          <a:spcPct val="0"/>
        </a:spcAft>
        <a:defRPr sz="3600" b="1">
          <a:solidFill>
            <a:srgbClr val="C85100"/>
          </a:solidFill>
          <a:latin typeface="+mj-lt"/>
          <a:ea typeface="+mj-ea"/>
          <a:cs typeface="+mj-cs"/>
        </a:defRPr>
      </a:lvl1pPr>
      <a:lvl2pPr algn="just" rtl="0" eaLnBrk="0" fontAlgn="base" hangingPunct="0">
        <a:spcBef>
          <a:spcPct val="0"/>
        </a:spcBef>
        <a:spcAft>
          <a:spcPct val="0"/>
        </a:spcAft>
        <a:defRPr sz="3600" b="1">
          <a:solidFill>
            <a:srgbClr val="C85100"/>
          </a:solidFill>
          <a:latin typeface=".VnArial" pitchFamily="34" charset="0"/>
        </a:defRPr>
      </a:lvl2pPr>
      <a:lvl3pPr algn="just" rtl="0" eaLnBrk="0" fontAlgn="base" hangingPunct="0">
        <a:spcBef>
          <a:spcPct val="0"/>
        </a:spcBef>
        <a:spcAft>
          <a:spcPct val="0"/>
        </a:spcAft>
        <a:defRPr sz="3600" b="1">
          <a:solidFill>
            <a:srgbClr val="C85100"/>
          </a:solidFill>
          <a:latin typeface=".VnArial" pitchFamily="34" charset="0"/>
        </a:defRPr>
      </a:lvl3pPr>
      <a:lvl4pPr algn="just" rtl="0" eaLnBrk="0" fontAlgn="base" hangingPunct="0">
        <a:spcBef>
          <a:spcPct val="0"/>
        </a:spcBef>
        <a:spcAft>
          <a:spcPct val="0"/>
        </a:spcAft>
        <a:defRPr sz="3600" b="1">
          <a:solidFill>
            <a:srgbClr val="C85100"/>
          </a:solidFill>
          <a:latin typeface=".VnArial" pitchFamily="34" charset="0"/>
        </a:defRPr>
      </a:lvl4pPr>
      <a:lvl5pPr algn="just" rtl="0" eaLnBrk="0" fontAlgn="base" hangingPunct="0">
        <a:spcBef>
          <a:spcPct val="0"/>
        </a:spcBef>
        <a:spcAft>
          <a:spcPct val="0"/>
        </a:spcAft>
        <a:defRPr sz="3600" b="1">
          <a:solidFill>
            <a:srgbClr val="C85100"/>
          </a:solidFill>
          <a:latin typeface=".VnArial" pitchFamily="34" charset="0"/>
        </a:defRPr>
      </a:lvl5pPr>
      <a:lvl6pPr marL="457200" algn="just" rtl="0" fontAlgn="base">
        <a:spcBef>
          <a:spcPct val="0"/>
        </a:spcBef>
        <a:spcAft>
          <a:spcPct val="0"/>
        </a:spcAft>
        <a:defRPr sz="3600" b="1">
          <a:solidFill>
            <a:srgbClr val="C85100"/>
          </a:solidFill>
          <a:latin typeface=".VnArial" pitchFamily="34" charset="0"/>
        </a:defRPr>
      </a:lvl6pPr>
      <a:lvl7pPr marL="914400" algn="just" rtl="0" fontAlgn="base">
        <a:spcBef>
          <a:spcPct val="0"/>
        </a:spcBef>
        <a:spcAft>
          <a:spcPct val="0"/>
        </a:spcAft>
        <a:defRPr sz="3600" b="1">
          <a:solidFill>
            <a:srgbClr val="C85100"/>
          </a:solidFill>
          <a:latin typeface=".VnArial" pitchFamily="34" charset="0"/>
        </a:defRPr>
      </a:lvl7pPr>
      <a:lvl8pPr marL="1371600" algn="just" rtl="0" fontAlgn="base">
        <a:spcBef>
          <a:spcPct val="0"/>
        </a:spcBef>
        <a:spcAft>
          <a:spcPct val="0"/>
        </a:spcAft>
        <a:defRPr sz="3600" b="1">
          <a:solidFill>
            <a:srgbClr val="C85100"/>
          </a:solidFill>
          <a:latin typeface=".VnArial" pitchFamily="34" charset="0"/>
        </a:defRPr>
      </a:lvl8pPr>
      <a:lvl9pPr marL="1828800" algn="just" rtl="0" fontAlgn="base">
        <a:spcBef>
          <a:spcPct val="0"/>
        </a:spcBef>
        <a:spcAft>
          <a:spcPct val="0"/>
        </a:spcAft>
        <a:defRPr sz="3600" b="1">
          <a:solidFill>
            <a:srgbClr val="C85100"/>
          </a:solidFill>
          <a:latin typeface=".VnArial" pitchFamily="34" charset="0"/>
        </a:defRPr>
      </a:lvl9pPr>
    </p:titleStyle>
    <p:bodyStyle>
      <a:lvl1pPr marL="342900" indent="-342900" algn="just" rtl="0" eaLnBrk="0" fontAlgn="base" hangingPunct="0">
        <a:spcBef>
          <a:spcPct val="20000"/>
        </a:spcBef>
        <a:spcAft>
          <a:spcPct val="0"/>
        </a:spcAft>
        <a:buChar char="•"/>
        <a:defRPr sz="2800">
          <a:solidFill>
            <a:srgbClr val="003399"/>
          </a:solidFill>
          <a:latin typeface="+mn-lt"/>
          <a:ea typeface="+mn-ea"/>
          <a:cs typeface="+mn-cs"/>
        </a:defRPr>
      </a:lvl1pPr>
      <a:lvl2pPr marL="742950" indent="-285750" algn="just" rtl="0" eaLnBrk="0" fontAlgn="base" hangingPunct="0">
        <a:spcBef>
          <a:spcPct val="20000"/>
        </a:spcBef>
        <a:spcAft>
          <a:spcPct val="0"/>
        </a:spcAft>
        <a:buChar char="–"/>
        <a:defRPr sz="2400" b="1">
          <a:solidFill>
            <a:srgbClr val="003399"/>
          </a:solidFill>
          <a:latin typeface="+mn-lt"/>
        </a:defRPr>
      </a:lvl2pPr>
      <a:lvl3pPr marL="1143000" indent="-228600" algn="just" rtl="0" eaLnBrk="0" fontAlgn="base" hangingPunct="0">
        <a:spcBef>
          <a:spcPct val="20000"/>
        </a:spcBef>
        <a:spcAft>
          <a:spcPct val="0"/>
        </a:spcAft>
        <a:buChar char="•"/>
        <a:defRPr sz="2400">
          <a:solidFill>
            <a:srgbClr val="003399"/>
          </a:solidFill>
          <a:latin typeface="+mn-lt"/>
        </a:defRPr>
      </a:lvl3pPr>
      <a:lvl4pPr marL="1600200" indent="-228600" algn="just" rtl="0" eaLnBrk="0" fontAlgn="base" hangingPunct="0">
        <a:spcBef>
          <a:spcPct val="20000"/>
        </a:spcBef>
        <a:spcAft>
          <a:spcPct val="0"/>
        </a:spcAft>
        <a:buChar char="–"/>
        <a:defRPr sz="2000">
          <a:solidFill>
            <a:srgbClr val="003399"/>
          </a:solidFill>
          <a:latin typeface="+mn-lt"/>
        </a:defRPr>
      </a:lvl4pPr>
      <a:lvl5pPr marL="2057400" indent="-228600" algn="just" rtl="0" eaLnBrk="0" fontAlgn="base" hangingPunct="0">
        <a:spcBef>
          <a:spcPct val="20000"/>
        </a:spcBef>
        <a:spcAft>
          <a:spcPct val="0"/>
        </a:spcAft>
        <a:buChar char="»"/>
        <a:defRPr sz="2000">
          <a:solidFill>
            <a:srgbClr val="003399"/>
          </a:solidFill>
          <a:latin typeface="+mn-lt"/>
        </a:defRPr>
      </a:lvl5pPr>
      <a:lvl6pPr marL="2514600" indent="-228600" algn="just" rtl="0" fontAlgn="base">
        <a:spcBef>
          <a:spcPct val="20000"/>
        </a:spcBef>
        <a:spcAft>
          <a:spcPct val="0"/>
        </a:spcAft>
        <a:buChar char="»"/>
        <a:defRPr sz="2000">
          <a:solidFill>
            <a:srgbClr val="003399"/>
          </a:solidFill>
          <a:latin typeface="+mn-lt"/>
        </a:defRPr>
      </a:lvl6pPr>
      <a:lvl7pPr marL="2971800" indent="-228600" algn="just" rtl="0" fontAlgn="base">
        <a:spcBef>
          <a:spcPct val="20000"/>
        </a:spcBef>
        <a:spcAft>
          <a:spcPct val="0"/>
        </a:spcAft>
        <a:buChar char="»"/>
        <a:defRPr sz="2000">
          <a:solidFill>
            <a:srgbClr val="003399"/>
          </a:solidFill>
          <a:latin typeface="+mn-lt"/>
        </a:defRPr>
      </a:lvl7pPr>
      <a:lvl8pPr marL="3429000" indent="-228600" algn="just" rtl="0" fontAlgn="base">
        <a:spcBef>
          <a:spcPct val="20000"/>
        </a:spcBef>
        <a:spcAft>
          <a:spcPct val="0"/>
        </a:spcAft>
        <a:buChar char="»"/>
        <a:defRPr sz="2000">
          <a:solidFill>
            <a:srgbClr val="003399"/>
          </a:solidFill>
          <a:latin typeface="+mn-lt"/>
        </a:defRPr>
      </a:lvl8pPr>
      <a:lvl9pPr marL="3886200" indent="-228600" algn="just"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file:///G:/Sang%20thu/TG%20Sang%20thu/Nho%20mua%20thu%20Ha%20noi.mp3"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audio" Target="file:///G:/Sang%20thu/TG%20Sang%20thu/Nho%20mua%20thu%20Ha%20noi.mp3" TargetMode="Externa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video" Target="file:///D:/Hoi%20giang%202007/Thu_Van%209/bai%202.m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5.xml"/><Relationship Id="rId1" Type="http://schemas.openxmlformats.org/officeDocument/2006/relationships/video" Target="ngo_suong.mpg"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Autumn"/>
          <p:cNvPicPr>
            <a:picLocks noChangeAspect="1" noChangeArrowheads="1"/>
          </p:cNvPicPr>
          <p:nvPr/>
        </p:nvPicPr>
        <p:blipFill>
          <a:blip r:embed="rId2" cstate="print"/>
          <a:srcRect/>
          <a:stretch>
            <a:fillRect/>
          </a:stretch>
        </p:blipFill>
        <p:spPr bwMode="auto">
          <a:xfrm>
            <a:off x="304800" y="304800"/>
            <a:ext cx="8534400" cy="6096000"/>
          </a:xfrm>
          <a:prstGeom prst="rect">
            <a:avLst/>
          </a:prstGeom>
          <a:noFill/>
          <a:ln w="9525">
            <a:noFill/>
            <a:miter lim="800000"/>
            <a:headEnd/>
            <a:tailEnd/>
          </a:ln>
        </p:spPr>
      </p:pic>
    </p:spTree>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381000" y="990600"/>
            <a:ext cx="6858000" cy="5029200"/>
          </a:xfrm>
        </p:spPr>
        <p:txBody>
          <a:bodyPr/>
          <a:lstStyle/>
          <a:p>
            <a:pPr>
              <a:buFontTx/>
              <a:buNone/>
            </a:pPr>
            <a:r>
              <a:rPr lang="en-US" sz="2400" b="1">
                <a:solidFill>
                  <a:srgbClr val="000099"/>
                </a:solidFill>
                <a:latin typeface="Times New Roman" pitchFamily="18" charset="0"/>
              </a:rPr>
              <a:t>I- </a:t>
            </a:r>
            <a:r>
              <a:rPr lang="en-US" sz="2400" b="1" u="sng">
                <a:solidFill>
                  <a:srgbClr val="000099"/>
                </a:solidFill>
                <a:latin typeface="Arial" charset="0"/>
              </a:rPr>
              <a:t>Tìm hiểu chung</a:t>
            </a:r>
            <a:r>
              <a:rPr lang="en-US" sz="2400" b="1">
                <a:solidFill>
                  <a:srgbClr val="000099"/>
                </a:solidFill>
                <a:latin typeface="Arial" charset="0"/>
              </a:rPr>
              <a:t>.</a:t>
            </a:r>
          </a:p>
          <a:p>
            <a:pPr>
              <a:buFontTx/>
              <a:buNone/>
            </a:pPr>
            <a:r>
              <a:rPr lang="en-US" sz="2400" b="1">
                <a:solidFill>
                  <a:srgbClr val="000099"/>
                </a:solidFill>
                <a:latin typeface="Times New Roman" pitchFamily="18" charset="0"/>
              </a:rPr>
              <a:t>I</a:t>
            </a:r>
            <a:r>
              <a:rPr lang="en-US" sz="2400" b="1">
                <a:solidFill>
                  <a:srgbClr val="000099"/>
                </a:solidFill>
                <a:latin typeface="Arial" charset="0"/>
              </a:rPr>
              <a:t>I. </a:t>
            </a:r>
            <a:r>
              <a:rPr lang="en-US" sz="2400" b="1" u="sng">
                <a:solidFill>
                  <a:srgbClr val="000099"/>
                </a:solidFill>
                <a:latin typeface="Arial" charset="0"/>
              </a:rPr>
              <a:t>Đọc – hiểu văn bản</a:t>
            </a:r>
            <a:r>
              <a:rPr lang="en-US" sz="2400" b="1">
                <a:solidFill>
                  <a:srgbClr val="000099"/>
                </a:solidFill>
                <a:latin typeface="Arial" charset="0"/>
              </a:rPr>
              <a:t> :</a:t>
            </a:r>
          </a:p>
          <a:p>
            <a:pPr>
              <a:buFontTx/>
              <a:buNone/>
            </a:pPr>
            <a:r>
              <a:rPr lang="en-US" sz="2400" b="1">
                <a:solidFill>
                  <a:srgbClr val="000099"/>
                </a:solidFill>
                <a:latin typeface="Arial" charset="0"/>
              </a:rPr>
              <a:t>   1. </a:t>
            </a:r>
            <a:r>
              <a:rPr lang="en-US" sz="2400" b="1" u="sng">
                <a:solidFill>
                  <a:srgbClr val="000099"/>
                </a:solidFill>
                <a:latin typeface="Arial" charset="0"/>
              </a:rPr>
              <a:t>Nội dung</a:t>
            </a:r>
            <a:r>
              <a:rPr lang="en-US" sz="2400" b="1">
                <a:solidFill>
                  <a:srgbClr val="000099"/>
                </a:solidFill>
                <a:latin typeface="Arial" charset="0"/>
              </a:rPr>
              <a:t> :</a:t>
            </a:r>
          </a:p>
          <a:p>
            <a:pPr>
              <a:buFontTx/>
              <a:buNone/>
            </a:pPr>
            <a:r>
              <a:rPr lang="en-US" sz="2400" b="1">
                <a:solidFill>
                  <a:srgbClr val="000099"/>
                </a:solidFill>
                <a:latin typeface="Arial" charset="0"/>
              </a:rPr>
              <a:t>     </a:t>
            </a:r>
            <a:r>
              <a:rPr lang="en-US" sz="2400" b="1">
                <a:solidFill>
                  <a:srgbClr val="990000"/>
                </a:solidFill>
                <a:latin typeface="Arial" charset="0"/>
              </a:rPr>
              <a:t>a.</a:t>
            </a:r>
            <a:r>
              <a:rPr lang="en-US" altLang="en-US" sz="2400" b="1">
                <a:solidFill>
                  <a:srgbClr val="990000"/>
                </a:solidFill>
                <a:latin typeface="Arial" charset="0"/>
                <a:cs typeface="Times New Roman" pitchFamily="18" charset="0"/>
              </a:rPr>
              <a:t>Cảm xỳc của nhà thơ trước </a:t>
            </a:r>
          </a:p>
          <a:p>
            <a:pPr>
              <a:buFontTx/>
              <a:buNone/>
            </a:pPr>
            <a:r>
              <a:rPr lang="en-US" altLang="en-US" sz="2400" b="1">
                <a:solidFill>
                  <a:srgbClr val="990000"/>
                </a:solidFill>
                <a:latin typeface="Arial" charset="0"/>
                <a:cs typeface="Times New Roman" pitchFamily="18" charset="0"/>
              </a:rPr>
              <a:t>          khoảnh khắc giao mựa</a:t>
            </a:r>
            <a:r>
              <a:rPr lang="en-US" altLang="en-US" sz="2400" b="1" i="1">
                <a:solidFill>
                  <a:srgbClr val="990000"/>
                </a:solidFill>
                <a:latin typeface="Arial" charset="0"/>
                <a:cs typeface="Times New Roman" pitchFamily="18" charset="0"/>
              </a:rPr>
              <a:t>:</a:t>
            </a:r>
            <a:endParaRPr lang="en-US" sz="2400" b="1">
              <a:solidFill>
                <a:srgbClr val="000099"/>
              </a:solidFill>
              <a:latin typeface="Arial" charset="0"/>
            </a:endParaRPr>
          </a:p>
          <a:p>
            <a:pPr>
              <a:buFontTx/>
              <a:buNone/>
            </a:pPr>
            <a:r>
              <a:rPr lang="en-US" sz="2400" b="1">
                <a:solidFill>
                  <a:schemeClr val="bg2"/>
                </a:solidFill>
                <a:latin typeface="Arial" charset="0"/>
              </a:rPr>
              <a:t>       * </a:t>
            </a:r>
            <a:r>
              <a:rPr lang="en-US" sz="2400" b="1">
                <a:solidFill>
                  <a:schemeClr val="bg2"/>
                </a:solidFill>
                <a:latin typeface="Times New Roman" pitchFamily="18" charset="0"/>
              </a:rPr>
              <a:t>Q</a:t>
            </a:r>
            <a:r>
              <a:rPr lang="en-US" sz="2400" b="1">
                <a:solidFill>
                  <a:schemeClr val="bg2"/>
                </a:solidFill>
                <a:latin typeface="Arial" charset="0"/>
              </a:rPr>
              <a:t>uang cảnh đất trời sang thu :</a:t>
            </a:r>
          </a:p>
          <a:p>
            <a:pPr>
              <a:buFontTx/>
              <a:buNone/>
            </a:pPr>
            <a:r>
              <a:rPr lang="en-US" sz="2400" b="1">
                <a:solidFill>
                  <a:srgbClr val="990000"/>
                </a:solidFill>
                <a:latin typeface="Arial" charset="0"/>
              </a:rPr>
              <a:t>         </a:t>
            </a:r>
            <a:r>
              <a:rPr lang="en-US" sz="2400" b="1">
                <a:solidFill>
                  <a:srgbClr val="000000"/>
                </a:solidFill>
                <a:latin typeface="Arial" charset="0"/>
              </a:rPr>
              <a:t>- </a:t>
            </a:r>
            <a:r>
              <a:rPr lang="en-US" sz="2400" b="1">
                <a:solidFill>
                  <a:srgbClr val="000000"/>
                </a:solidFill>
                <a:latin typeface="Times New Roman" pitchFamily="18" charset="0"/>
              </a:rPr>
              <a:t>Nhân hóa : sông dềnh dàng, chim vội vã</a:t>
            </a:r>
          </a:p>
          <a:p>
            <a:pPr>
              <a:buFontTx/>
              <a:buNone/>
            </a:pPr>
            <a:r>
              <a:rPr lang="en-US" sz="2400" b="1">
                <a:solidFill>
                  <a:srgbClr val="000000"/>
                </a:solidFill>
                <a:latin typeface="Times New Roman" pitchFamily="18" charset="0"/>
              </a:rPr>
              <a:t>          - Từ láy : dềnh dàng, vội vã</a:t>
            </a:r>
          </a:p>
          <a:p>
            <a:pPr>
              <a:buFontTx/>
              <a:buNone/>
            </a:pPr>
            <a:r>
              <a:rPr lang="en-US" sz="2400" b="1">
                <a:solidFill>
                  <a:srgbClr val="000000"/>
                </a:solidFill>
                <a:latin typeface="Times New Roman" pitchFamily="18" charset="0"/>
              </a:rPr>
              <a:t>          - Hình ảnh liên tưởng : đám mây mùa hạ- vắt nửa mình sang thu.</a:t>
            </a:r>
          </a:p>
          <a:p>
            <a:pPr>
              <a:buFontTx/>
              <a:buNone/>
            </a:pPr>
            <a:r>
              <a:rPr lang="en-US" sz="2400" b="1">
                <a:solidFill>
                  <a:srgbClr val="000000"/>
                </a:solidFill>
                <a:latin typeface="Times New Roman" pitchFamily="18" charset="0"/>
              </a:rPr>
              <a:t>    </a:t>
            </a:r>
            <a:r>
              <a:rPr lang="en-US" sz="2400" b="1">
                <a:solidFill>
                  <a:srgbClr val="000000"/>
                </a:solidFill>
                <a:latin typeface="Times New Roman" pitchFamily="18" charset="0"/>
                <a:sym typeface="Wingdings" pitchFamily="2" charset="2"/>
              </a:rPr>
              <a:t> Tâm trạng bâng khuâng  trước cảnh đất trời sang thu.</a:t>
            </a:r>
          </a:p>
        </p:txBody>
      </p:sp>
      <p:sp>
        <p:nvSpPr>
          <p:cNvPr id="11267" name="AutoShape 3"/>
          <p:cNvSpPr>
            <a:spLocks noGrp="1" noChangeArrowheads="1"/>
          </p:cNvSpPr>
          <p:nvPr>
            <p:ph type="title"/>
          </p:nvPr>
        </p:nvSpPr>
        <p:spPr>
          <a:prstGeom prst="roundRect">
            <a:avLst>
              <a:gd name="adj" fmla="val 28366"/>
            </a:avLst>
          </a:prstGeom>
          <a:solidFill>
            <a:srgbClr val="FFFF66"/>
          </a:solidFill>
          <a:ln w="76200" cmpd="tri">
            <a:solidFill>
              <a:srgbClr val="6600CC"/>
            </a:solidFill>
            <a:round/>
          </a:ln>
        </p:spPr>
        <p:txBody>
          <a:bodyPr/>
          <a:lstStyle/>
          <a:p>
            <a:pPr algn="l"/>
            <a:r>
              <a:rPr lang="en-US" sz="2000">
                <a:latin typeface="Arial" charset="0"/>
              </a:rPr>
              <a:t>Tiết 122-V</a:t>
            </a:r>
            <a:r>
              <a:rPr lang="vi-VN" sz="2000">
                <a:latin typeface="Arial" charset="0"/>
              </a:rPr>
              <a:t>ă</a:t>
            </a:r>
            <a:r>
              <a:rPr lang="en-US" sz="2000">
                <a:latin typeface="Arial" charset="0"/>
              </a:rPr>
              <a:t>n bản</a:t>
            </a:r>
            <a:r>
              <a:rPr lang="en-US" sz="2400">
                <a:latin typeface="Arial" charset="0"/>
              </a:rPr>
              <a:t>                  </a:t>
            </a:r>
            <a:r>
              <a:rPr lang="en-US" sz="3200">
                <a:latin typeface="Arial" charset="0"/>
              </a:rPr>
              <a:t>Sang thu</a:t>
            </a:r>
            <a:r>
              <a:rPr lang="en-US" sz="2400">
                <a:latin typeface="Arial" charset="0"/>
              </a:rPr>
              <a:t>      </a:t>
            </a:r>
            <a:r>
              <a:rPr lang="en-US" sz="1800">
                <a:latin typeface="Arial" charset="0"/>
              </a:rPr>
              <a:t>Hữu Thỉnh</a:t>
            </a:r>
            <a:r>
              <a:rPr lang="en-US" sz="2400" b="0">
                <a:latin typeface="Arial" charset="0"/>
              </a:rPr>
              <a:t> 	</a:t>
            </a:r>
          </a:p>
        </p:txBody>
      </p:sp>
      <p:sp>
        <p:nvSpPr>
          <p:cNvPr id="11268" name="Rectangle 5"/>
          <p:cNvSpPr>
            <a:spLocks noChangeArrowheads="1"/>
          </p:cNvSpPr>
          <p:nvPr/>
        </p:nvSpPr>
        <p:spPr bwMode="auto">
          <a:xfrm>
            <a:off x="5638800" y="990600"/>
            <a:ext cx="3505200" cy="1938338"/>
          </a:xfrm>
          <a:prstGeom prst="rect">
            <a:avLst/>
          </a:prstGeom>
          <a:solidFill>
            <a:srgbClr val="FFFFCC"/>
          </a:solidFill>
          <a:ln w="9525">
            <a:noFill/>
            <a:miter lim="800000"/>
            <a:headEnd/>
            <a:tailEnd/>
          </a:ln>
        </p:spPr>
        <p:txBody>
          <a:bodyPr>
            <a:spAutoFit/>
          </a:bodyPr>
          <a:lstStyle/>
          <a:p>
            <a:r>
              <a:rPr lang="en-US" sz="2400" b="1" i="1">
                <a:solidFill>
                  <a:srgbClr val="990000"/>
                </a:solidFill>
                <a:latin typeface="Arial" charset="0"/>
              </a:rPr>
              <a:t>Sông được lúc dềnh dàng</a:t>
            </a:r>
          </a:p>
          <a:p>
            <a:r>
              <a:rPr lang="en-US" sz="2400" b="1" i="1">
                <a:solidFill>
                  <a:srgbClr val="990000"/>
                </a:solidFill>
                <a:latin typeface="Arial" charset="0"/>
              </a:rPr>
              <a:t>Chim bắt đầu vội vã</a:t>
            </a:r>
          </a:p>
          <a:p>
            <a:r>
              <a:rPr lang="en-US" sz="2400" b="1" i="1">
                <a:solidFill>
                  <a:srgbClr val="990000"/>
                </a:solidFill>
                <a:latin typeface="Arial" charset="0"/>
              </a:rPr>
              <a:t>Có đám mây mùa hạ</a:t>
            </a:r>
          </a:p>
          <a:p>
            <a:r>
              <a:rPr lang="en-US" sz="2400" b="1" i="1">
                <a:solidFill>
                  <a:srgbClr val="990000"/>
                </a:solidFill>
                <a:latin typeface="Arial" charset="0"/>
              </a:rPr>
              <a:t>Vắt nửa mình sang thu</a:t>
            </a:r>
          </a:p>
        </p:txBody>
      </p:sp>
      <p:sp>
        <p:nvSpPr>
          <p:cNvPr id="31750" name="Text Box 6"/>
          <p:cNvSpPr txBox="1">
            <a:spLocks noChangeArrowheads="1"/>
          </p:cNvSpPr>
          <p:nvPr/>
        </p:nvSpPr>
        <p:spPr bwMode="auto">
          <a:xfrm>
            <a:off x="152400" y="2438400"/>
            <a:ext cx="793750" cy="914400"/>
          </a:xfrm>
          <a:prstGeom prst="rect">
            <a:avLst/>
          </a:prstGeom>
          <a:noFill/>
          <a:ln w="9525">
            <a:noFill/>
            <a:miter lim="800000"/>
            <a:headEnd/>
            <a:tailEnd/>
          </a:ln>
        </p:spPr>
        <p:txBody>
          <a:bodyPr>
            <a:spAutoFit/>
          </a:bodyPr>
          <a:lstStyle/>
          <a:p>
            <a:pPr eaLnBrk="0" hangingPunct="0">
              <a:spcBef>
                <a:spcPct val="50000"/>
              </a:spcBef>
            </a:pPr>
            <a:r>
              <a:rPr lang="en-US" sz="5400" b="1">
                <a:solidFill>
                  <a:srgbClr val="990000"/>
                </a:solidFill>
                <a:latin typeface="Arial" charset="0"/>
                <a:sym typeface="Wingdings" pitchFamily="2" charset="2"/>
              </a:rPr>
              <a:t></a:t>
            </a:r>
          </a:p>
        </p:txBody>
      </p:sp>
      <p:pic>
        <p:nvPicPr>
          <p:cNvPr id="11270" name="Picture 11" descr="song denh dang"/>
          <p:cNvPicPr>
            <a:picLocks noChangeAspect="1" noChangeArrowheads="1"/>
          </p:cNvPicPr>
          <p:nvPr/>
        </p:nvPicPr>
        <p:blipFill>
          <a:blip r:embed="rId2" cstate="print"/>
          <a:srcRect/>
          <a:stretch>
            <a:fillRect/>
          </a:stretch>
        </p:blipFill>
        <p:spPr bwMode="auto">
          <a:xfrm>
            <a:off x="5867400" y="2590800"/>
            <a:ext cx="3276600" cy="1066800"/>
          </a:xfrm>
          <a:prstGeom prst="rect">
            <a:avLst/>
          </a:prstGeom>
          <a:noFill/>
          <a:ln w="9525">
            <a:noFill/>
            <a:miter lim="800000"/>
            <a:headEnd/>
            <a:tailEnd/>
          </a:ln>
        </p:spPr>
      </p:pic>
      <p:pic>
        <p:nvPicPr>
          <p:cNvPr id="11271" name="Picture 10" descr="Canh chim- Sang thu"/>
          <p:cNvPicPr>
            <a:picLocks noChangeAspect="1" noChangeArrowheads="1"/>
          </p:cNvPicPr>
          <p:nvPr/>
        </p:nvPicPr>
        <p:blipFill>
          <a:blip r:embed="rId3" cstate="print"/>
          <a:srcRect/>
          <a:stretch>
            <a:fillRect/>
          </a:stretch>
        </p:blipFill>
        <p:spPr bwMode="auto">
          <a:xfrm>
            <a:off x="7391400" y="3657600"/>
            <a:ext cx="1752600" cy="1793875"/>
          </a:xfrm>
          <a:prstGeom prst="rect">
            <a:avLst/>
          </a:prstGeom>
          <a:noFill/>
          <a:ln w="9525">
            <a:noFill/>
            <a:miter lim="800000"/>
            <a:headEnd/>
            <a:tailEnd/>
          </a:ln>
        </p:spPr>
      </p:pic>
      <p:pic>
        <p:nvPicPr>
          <p:cNvPr id="11272" name="Picture 10" descr="may"/>
          <p:cNvPicPr>
            <a:picLocks noChangeAspect="1" noChangeArrowheads="1"/>
          </p:cNvPicPr>
          <p:nvPr/>
        </p:nvPicPr>
        <p:blipFill>
          <a:blip r:embed="rId4" cstate="print"/>
          <a:srcRect/>
          <a:stretch>
            <a:fillRect/>
          </a:stretch>
        </p:blipFill>
        <p:spPr bwMode="auto">
          <a:xfrm>
            <a:off x="7391400" y="5410200"/>
            <a:ext cx="1752600" cy="1447800"/>
          </a:xfrm>
          <a:prstGeom prst="rect">
            <a:avLst/>
          </a:prstGeom>
          <a:noFill/>
          <a:ln w="9525">
            <a:solidFill>
              <a:srgbClr val="FF0066"/>
            </a:solid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type="lt">
                                    <p:tmPct val="0"/>
                                  </p:iterate>
                                  <p:childTnLst>
                                    <p:set>
                                      <p:cBhvr>
                                        <p:cTn id="6" dur="1" fill="hold">
                                          <p:stCondLst>
                                            <p:cond delay="0"/>
                                          </p:stCondLst>
                                        </p:cTn>
                                        <p:tgtEl>
                                          <p:spTgt spid="31750"/>
                                        </p:tgtEl>
                                        <p:attrNameLst>
                                          <p:attrName>style.visibility</p:attrName>
                                        </p:attrNameLst>
                                      </p:cBhvr>
                                      <p:to>
                                        <p:strVal val="visible"/>
                                      </p:to>
                                    </p:set>
                                    <p:anim calcmode="lin" valueType="num">
                                      <p:cBhvr>
                                        <p:cTn id="7" dur="500" fill="hold"/>
                                        <p:tgtEl>
                                          <p:spTgt spid="31750"/>
                                        </p:tgtEl>
                                        <p:attrNameLst>
                                          <p:attrName>ppt_w</p:attrName>
                                        </p:attrNameLst>
                                      </p:cBhvr>
                                      <p:tavLst>
                                        <p:tav tm="0">
                                          <p:val>
                                            <p:fltVal val="0"/>
                                          </p:val>
                                        </p:tav>
                                        <p:tav tm="100000">
                                          <p:val>
                                            <p:strVal val="#ppt_w"/>
                                          </p:val>
                                        </p:tav>
                                      </p:tavLst>
                                    </p:anim>
                                    <p:anim calcmode="lin" valueType="num">
                                      <p:cBhvr>
                                        <p:cTn id="8" dur="500" fill="hold"/>
                                        <p:tgtEl>
                                          <p:spTgt spid="31750"/>
                                        </p:tgtEl>
                                        <p:attrNameLst>
                                          <p:attrName>ppt_h</p:attrName>
                                        </p:attrNameLst>
                                      </p:cBhvr>
                                      <p:tavLst>
                                        <p:tav tm="0">
                                          <p:val>
                                            <p:fltVal val="0"/>
                                          </p:val>
                                        </p:tav>
                                        <p:tav tm="100000">
                                          <p:val>
                                            <p:strVal val="#ppt_h"/>
                                          </p:val>
                                        </p:tav>
                                      </p:tavLst>
                                    </p:anim>
                                  </p:childTnLst>
                                </p:cTn>
                              </p:par>
                              <p:par>
                                <p:cTn id="9" presetID="36" presetClass="emph" presetSubtype="0" repeatCount="indefinite" fill="hold" grpId="0" nodeType="withEffect">
                                  <p:stCondLst>
                                    <p:cond delay="0"/>
                                  </p:stCondLst>
                                  <p:iterate type="lt">
                                    <p:tmPct val="10000"/>
                                  </p:iterate>
                                  <p:childTnLst>
                                    <p:animScale>
                                      <p:cBhvr>
                                        <p:cTn id="10" dur="250" autoRev="1" fill="hold">
                                          <p:stCondLst>
                                            <p:cond delay="0"/>
                                          </p:stCondLst>
                                        </p:cTn>
                                        <p:tgtEl>
                                          <p:spTgt spid="31750"/>
                                        </p:tgtEl>
                                      </p:cBhvr>
                                      <p:to x="80000" y="100000"/>
                                    </p:animScale>
                                    <p:anim by="(#ppt_w*0.10)" calcmode="lin" valueType="num">
                                      <p:cBhvr>
                                        <p:cTn id="11" dur="250" autoRev="1" fill="hold">
                                          <p:stCondLst>
                                            <p:cond delay="0"/>
                                          </p:stCondLst>
                                        </p:cTn>
                                        <p:tgtEl>
                                          <p:spTgt spid="31750"/>
                                        </p:tgtEl>
                                        <p:attrNameLst>
                                          <p:attrName>ppt_x</p:attrName>
                                        </p:attrNameLst>
                                      </p:cBhvr>
                                    </p:anim>
                                    <p:anim by="(-#ppt_w*0.10)" calcmode="lin" valueType="num">
                                      <p:cBhvr>
                                        <p:cTn id="12" dur="250" autoRev="1" fill="hold">
                                          <p:stCondLst>
                                            <p:cond delay="0"/>
                                          </p:stCondLst>
                                        </p:cTn>
                                        <p:tgtEl>
                                          <p:spTgt spid="31750"/>
                                        </p:tgtEl>
                                        <p:attrNameLst>
                                          <p:attrName>ppt_y</p:attrName>
                                        </p:attrNameLst>
                                      </p:cBhvr>
                                    </p:anim>
                                    <p:animRot by="-480000">
                                      <p:cBhvr>
                                        <p:cTn id="13" dur="250" autoRev="1" fill="hold">
                                          <p:stCondLst>
                                            <p:cond delay="0"/>
                                          </p:stCondLst>
                                        </p:cTn>
                                        <p:tgtEl>
                                          <p:spTgt spid="3175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1746">
                                            <p:txEl>
                                              <p:pRg st="5" end="5"/>
                                            </p:txEl>
                                          </p:spTgt>
                                        </p:tgtEl>
                                        <p:attrNameLst>
                                          <p:attrName>style.visibility</p:attrName>
                                        </p:attrNameLst>
                                      </p:cBhvr>
                                      <p:to>
                                        <p:strVal val="visible"/>
                                      </p:to>
                                    </p:set>
                                    <p:animEffect transition="in" filter="checkerboard(across)">
                                      <p:cBhvr>
                                        <p:cTn id="18" dur="500"/>
                                        <p:tgtEl>
                                          <p:spTgt spid="3174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1746">
                                            <p:txEl>
                                              <p:pRg st="6" end="6"/>
                                            </p:txEl>
                                          </p:spTgt>
                                        </p:tgtEl>
                                        <p:attrNameLst>
                                          <p:attrName>style.visibility</p:attrName>
                                        </p:attrNameLst>
                                      </p:cBhvr>
                                      <p:to>
                                        <p:strVal val="visible"/>
                                      </p:to>
                                    </p:set>
                                    <p:animEffect transition="in" filter="checkerboard(across)">
                                      <p:cBhvr>
                                        <p:cTn id="23" dur="500"/>
                                        <p:tgtEl>
                                          <p:spTgt spid="3174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1746">
                                            <p:txEl>
                                              <p:pRg st="7" end="7"/>
                                            </p:txEl>
                                          </p:spTgt>
                                        </p:tgtEl>
                                        <p:attrNameLst>
                                          <p:attrName>style.visibility</p:attrName>
                                        </p:attrNameLst>
                                      </p:cBhvr>
                                      <p:to>
                                        <p:strVal val="visible"/>
                                      </p:to>
                                    </p:set>
                                    <p:animEffect transition="in" filter="checkerboard(across)">
                                      <p:cBhvr>
                                        <p:cTn id="28" dur="500"/>
                                        <p:tgtEl>
                                          <p:spTgt spid="31746">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1746">
                                            <p:txEl>
                                              <p:pRg st="8" end="8"/>
                                            </p:txEl>
                                          </p:spTgt>
                                        </p:tgtEl>
                                        <p:attrNameLst>
                                          <p:attrName>style.visibility</p:attrName>
                                        </p:attrNameLst>
                                      </p:cBhvr>
                                      <p:to>
                                        <p:strVal val="visible"/>
                                      </p:to>
                                    </p:set>
                                    <p:animEffect transition="in" filter="checkerboard(across)">
                                      <p:cBhvr>
                                        <p:cTn id="33" dur="500"/>
                                        <p:tgtEl>
                                          <p:spTgt spid="3174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1746">
                                            <p:txEl>
                                              <p:pRg st="9" end="9"/>
                                            </p:txEl>
                                          </p:spTgt>
                                        </p:tgtEl>
                                        <p:attrNameLst>
                                          <p:attrName>style.visibility</p:attrName>
                                        </p:attrNameLst>
                                      </p:cBhvr>
                                      <p:to>
                                        <p:strVal val="visible"/>
                                      </p:to>
                                    </p:set>
                                    <p:animEffect transition="in" filter="checkerboard(across)">
                                      <p:cBhvr>
                                        <p:cTn id="38" dur="500"/>
                                        <p:tgtEl>
                                          <p:spTgt spid="317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152400" y="990600"/>
            <a:ext cx="6019800" cy="5029200"/>
          </a:xfrm>
        </p:spPr>
        <p:txBody>
          <a:bodyPr/>
          <a:lstStyle/>
          <a:p>
            <a:pPr>
              <a:buFontTx/>
              <a:buNone/>
            </a:pPr>
            <a:r>
              <a:rPr lang="en-US" sz="2400" b="1">
                <a:solidFill>
                  <a:srgbClr val="000099"/>
                </a:solidFill>
                <a:latin typeface="Times New Roman" pitchFamily="18" charset="0"/>
              </a:rPr>
              <a:t>I- </a:t>
            </a:r>
            <a:r>
              <a:rPr lang="en-US" sz="2400" b="1" u="sng">
                <a:solidFill>
                  <a:srgbClr val="000099"/>
                </a:solidFill>
                <a:latin typeface="Arial" charset="0"/>
              </a:rPr>
              <a:t>Tìm hiểu chung</a:t>
            </a:r>
            <a:r>
              <a:rPr lang="en-US" sz="2400" b="1">
                <a:solidFill>
                  <a:srgbClr val="000099"/>
                </a:solidFill>
                <a:latin typeface="Arial" charset="0"/>
              </a:rPr>
              <a:t>.</a:t>
            </a:r>
          </a:p>
          <a:p>
            <a:pPr>
              <a:buFontTx/>
              <a:buNone/>
            </a:pPr>
            <a:r>
              <a:rPr lang="en-US" sz="2400" b="1">
                <a:solidFill>
                  <a:srgbClr val="000099"/>
                </a:solidFill>
                <a:latin typeface="Times New Roman" pitchFamily="18" charset="0"/>
              </a:rPr>
              <a:t>I</a:t>
            </a:r>
            <a:r>
              <a:rPr lang="en-US" sz="2400" b="1">
                <a:solidFill>
                  <a:srgbClr val="000099"/>
                </a:solidFill>
                <a:latin typeface="Arial" charset="0"/>
              </a:rPr>
              <a:t>I. </a:t>
            </a:r>
            <a:r>
              <a:rPr lang="en-US" sz="2400" b="1" u="sng">
                <a:solidFill>
                  <a:srgbClr val="000099"/>
                </a:solidFill>
                <a:latin typeface="Arial" charset="0"/>
              </a:rPr>
              <a:t>Đọc – hiểu văn bản</a:t>
            </a:r>
            <a:r>
              <a:rPr lang="en-US" sz="2400" b="1">
                <a:solidFill>
                  <a:srgbClr val="000099"/>
                </a:solidFill>
                <a:latin typeface="Arial" charset="0"/>
              </a:rPr>
              <a:t> :</a:t>
            </a:r>
          </a:p>
          <a:p>
            <a:pPr>
              <a:buFontTx/>
              <a:buNone/>
            </a:pPr>
            <a:r>
              <a:rPr lang="en-US" sz="2400" b="1">
                <a:solidFill>
                  <a:srgbClr val="000099"/>
                </a:solidFill>
                <a:latin typeface="Arial" charset="0"/>
              </a:rPr>
              <a:t>   1. </a:t>
            </a:r>
            <a:r>
              <a:rPr lang="en-US" sz="2400" b="1" u="sng">
                <a:solidFill>
                  <a:srgbClr val="000099"/>
                </a:solidFill>
                <a:latin typeface="Arial" charset="0"/>
              </a:rPr>
              <a:t>Nội dung</a:t>
            </a:r>
            <a:r>
              <a:rPr lang="en-US" sz="2400" b="1">
                <a:solidFill>
                  <a:srgbClr val="000099"/>
                </a:solidFill>
                <a:latin typeface="Arial" charset="0"/>
              </a:rPr>
              <a:t> :</a:t>
            </a:r>
          </a:p>
          <a:p>
            <a:pPr>
              <a:buFontTx/>
              <a:buNone/>
            </a:pPr>
            <a:r>
              <a:rPr lang="en-US" sz="2400" b="1">
                <a:solidFill>
                  <a:srgbClr val="000099"/>
                </a:solidFill>
                <a:latin typeface="Arial" charset="0"/>
              </a:rPr>
              <a:t>      </a:t>
            </a:r>
            <a:r>
              <a:rPr lang="en-US" sz="2400" b="1">
                <a:solidFill>
                  <a:srgbClr val="990000"/>
                </a:solidFill>
                <a:latin typeface="Arial" charset="0"/>
              </a:rPr>
              <a:t> a.</a:t>
            </a:r>
            <a:r>
              <a:rPr lang="en-US" altLang="en-US" sz="2400" b="1">
                <a:solidFill>
                  <a:srgbClr val="990000"/>
                </a:solidFill>
                <a:latin typeface="Arial" charset="0"/>
                <a:cs typeface="Times New Roman" pitchFamily="18" charset="0"/>
              </a:rPr>
              <a:t>Cảm xỳc của nhà thơ trước khoảnh khắc giao mựa</a:t>
            </a:r>
            <a:r>
              <a:rPr lang="en-US" altLang="en-US" sz="2400" b="1" i="1">
                <a:solidFill>
                  <a:srgbClr val="990000"/>
                </a:solidFill>
                <a:latin typeface="Arial" charset="0"/>
                <a:cs typeface="Times New Roman" pitchFamily="18" charset="0"/>
              </a:rPr>
              <a:t>.</a:t>
            </a:r>
            <a:endParaRPr lang="en-US" sz="2400" b="1">
              <a:solidFill>
                <a:srgbClr val="990000"/>
              </a:solidFill>
              <a:latin typeface="Arial" charset="0"/>
            </a:endParaRPr>
          </a:p>
          <a:p>
            <a:pPr>
              <a:buFontTx/>
              <a:buNone/>
            </a:pPr>
            <a:r>
              <a:rPr lang="en-US" sz="2400" b="1">
                <a:solidFill>
                  <a:srgbClr val="990000"/>
                </a:solidFill>
                <a:latin typeface="Arial" charset="0"/>
              </a:rPr>
              <a:t>      </a:t>
            </a:r>
            <a:r>
              <a:rPr lang="en-US" sz="2400" b="1">
                <a:solidFill>
                  <a:schemeClr val="bg2"/>
                </a:solidFill>
                <a:latin typeface="Arial" charset="0"/>
              </a:rPr>
              <a:t>* </a:t>
            </a:r>
            <a:r>
              <a:rPr lang="en-US" sz="2400" b="1">
                <a:solidFill>
                  <a:schemeClr val="bg2"/>
                </a:solidFill>
                <a:latin typeface="Times New Roman" pitchFamily="18" charset="0"/>
              </a:rPr>
              <a:t>B</a:t>
            </a:r>
            <a:r>
              <a:rPr lang="en-US" sz="2400" b="1">
                <a:solidFill>
                  <a:schemeClr val="bg2"/>
                </a:solidFill>
                <a:latin typeface="Arial" charset="0"/>
              </a:rPr>
              <a:t>iến đổi của cảnh vật sang thu  :</a:t>
            </a:r>
          </a:p>
          <a:p>
            <a:pPr>
              <a:buFontTx/>
              <a:buNone/>
            </a:pPr>
            <a:r>
              <a:rPr lang="en-US" sz="2400" b="1">
                <a:solidFill>
                  <a:srgbClr val="990000"/>
                </a:solidFill>
                <a:latin typeface="Arial" charset="0"/>
              </a:rPr>
              <a:t>         </a:t>
            </a:r>
            <a:r>
              <a:rPr lang="en-US" sz="2400" b="1">
                <a:solidFill>
                  <a:srgbClr val="000000"/>
                </a:solidFill>
                <a:latin typeface="Arial" charset="0"/>
              </a:rPr>
              <a:t>-  </a:t>
            </a:r>
            <a:r>
              <a:rPr lang="en-US" sz="2400" b="1">
                <a:solidFill>
                  <a:srgbClr val="000000"/>
                </a:solidFill>
                <a:latin typeface="Times New Roman" pitchFamily="18" charset="0"/>
              </a:rPr>
              <a:t>N</a:t>
            </a:r>
            <a:r>
              <a:rPr lang="en-US" sz="2400" b="1">
                <a:solidFill>
                  <a:srgbClr val="000000"/>
                </a:solidFill>
                <a:latin typeface="Arial" charset="0"/>
              </a:rPr>
              <a:t>ắng vẫn cũn nhưng nhạt dần</a:t>
            </a:r>
          </a:p>
          <a:p>
            <a:pPr>
              <a:buFontTx/>
              <a:buNone/>
            </a:pPr>
            <a:r>
              <a:rPr lang="en-US" sz="2400" b="1">
                <a:solidFill>
                  <a:srgbClr val="000000"/>
                </a:solidFill>
                <a:latin typeface="Arial" charset="0"/>
              </a:rPr>
              <a:t>          - Mưa vơi dần</a:t>
            </a:r>
          </a:p>
          <a:p>
            <a:pPr>
              <a:buFontTx/>
              <a:buNone/>
            </a:pPr>
            <a:r>
              <a:rPr lang="en-US" sz="2400" b="1">
                <a:solidFill>
                  <a:srgbClr val="000000"/>
                </a:solidFill>
                <a:latin typeface="Arial" charset="0"/>
              </a:rPr>
              <a:t>         - </a:t>
            </a:r>
            <a:r>
              <a:rPr lang="en-US" sz="2400" b="1">
                <a:solidFill>
                  <a:srgbClr val="000000"/>
                </a:solidFill>
                <a:latin typeface="Times New Roman" pitchFamily="18" charset="0"/>
              </a:rPr>
              <a:t>S</a:t>
            </a:r>
            <a:r>
              <a:rPr lang="en-US" sz="2400" b="1">
                <a:solidFill>
                  <a:srgbClr val="000000"/>
                </a:solidFill>
                <a:latin typeface="Arial" charset="0"/>
              </a:rPr>
              <a:t>ấm cũng bớt</a:t>
            </a:r>
          </a:p>
          <a:p>
            <a:pPr>
              <a:buFontTx/>
              <a:buNone/>
            </a:pPr>
            <a:r>
              <a:rPr lang="en-US" sz="2400" b="1">
                <a:solidFill>
                  <a:srgbClr val="000000"/>
                </a:solidFill>
                <a:latin typeface="Arial" charset="0"/>
              </a:rPr>
              <a:t>         - Hàng cõy đứng tuổi</a:t>
            </a:r>
          </a:p>
          <a:p>
            <a:pPr>
              <a:buFontTx/>
              <a:buNone/>
            </a:pPr>
            <a:r>
              <a:rPr lang="en-US" sz="2400" b="1">
                <a:solidFill>
                  <a:srgbClr val="000000"/>
                </a:solidFill>
                <a:latin typeface="Arial" charset="0"/>
                <a:sym typeface="Wingdings" pitchFamily="2" charset="2"/>
              </a:rPr>
              <a:t> Tõm trạng bõng khuõng ngỡ ngàng, cảm nhận tinh tế của nhà thơ khi chợt nhận ra những tớn hiệu bỏo thu sang</a:t>
            </a:r>
          </a:p>
          <a:p>
            <a:pPr>
              <a:buFontTx/>
              <a:buNone/>
            </a:pPr>
            <a:endParaRPr lang="en-US" sz="2400" b="1">
              <a:solidFill>
                <a:srgbClr val="000000"/>
              </a:solidFill>
              <a:latin typeface="Arial" charset="0"/>
            </a:endParaRPr>
          </a:p>
          <a:p>
            <a:pPr>
              <a:buFontTx/>
              <a:buNone/>
            </a:pPr>
            <a:r>
              <a:rPr lang="en-US" sz="2400" b="1">
                <a:solidFill>
                  <a:srgbClr val="000000"/>
                </a:solidFill>
                <a:latin typeface="Arial" charset="0"/>
              </a:rPr>
              <a:t>        </a:t>
            </a:r>
          </a:p>
        </p:txBody>
      </p:sp>
      <p:sp>
        <p:nvSpPr>
          <p:cNvPr id="12291" name="AutoShape 3"/>
          <p:cNvSpPr>
            <a:spLocks noGrp="1" noChangeArrowheads="1"/>
          </p:cNvSpPr>
          <p:nvPr>
            <p:ph type="title"/>
          </p:nvPr>
        </p:nvSpPr>
        <p:spPr>
          <a:prstGeom prst="roundRect">
            <a:avLst>
              <a:gd name="adj" fmla="val 28366"/>
            </a:avLst>
          </a:prstGeom>
          <a:solidFill>
            <a:srgbClr val="FFFF66"/>
          </a:solidFill>
          <a:ln w="76200" cmpd="tri">
            <a:solidFill>
              <a:srgbClr val="6600CC"/>
            </a:solidFill>
            <a:round/>
          </a:ln>
        </p:spPr>
        <p:txBody>
          <a:bodyPr/>
          <a:lstStyle/>
          <a:p>
            <a:pPr algn="l"/>
            <a:r>
              <a:rPr lang="en-US" sz="2000">
                <a:latin typeface="Arial" charset="0"/>
              </a:rPr>
              <a:t>Tiết 122-V</a:t>
            </a:r>
            <a:r>
              <a:rPr lang="vi-VN" sz="2000">
                <a:latin typeface="Arial" charset="0"/>
              </a:rPr>
              <a:t>ă</a:t>
            </a:r>
            <a:r>
              <a:rPr lang="en-US" sz="2000">
                <a:latin typeface="Arial" charset="0"/>
              </a:rPr>
              <a:t>n bản</a:t>
            </a:r>
            <a:r>
              <a:rPr lang="en-US" sz="2400">
                <a:latin typeface="Arial" charset="0"/>
              </a:rPr>
              <a:t>                  </a:t>
            </a:r>
            <a:r>
              <a:rPr lang="en-US" sz="3200">
                <a:latin typeface="Arial" charset="0"/>
              </a:rPr>
              <a:t>Sang thu</a:t>
            </a:r>
            <a:r>
              <a:rPr lang="en-US" sz="2400">
                <a:latin typeface="Arial" charset="0"/>
              </a:rPr>
              <a:t>      </a:t>
            </a:r>
            <a:r>
              <a:rPr lang="en-US" sz="1800">
                <a:latin typeface="Arial" charset="0"/>
              </a:rPr>
              <a:t>Hữu Thỉnh</a:t>
            </a:r>
            <a:r>
              <a:rPr lang="en-US" sz="2400" b="0">
                <a:latin typeface="Arial" charset="0"/>
              </a:rPr>
              <a:t> 	</a:t>
            </a:r>
          </a:p>
        </p:txBody>
      </p:sp>
      <p:sp>
        <p:nvSpPr>
          <p:cNvPr id="12292" name="Rectangle 5"/>
          <p:cNvSpPr>
            <a:spLocks noChangeArrowheads="1"/>
          </p:cNvSpPr>
          <p:nvPr/>
        </p:nvSpPr>
        <p:spPr bwMode="auto">
          <a:xfrm>
            <a:off x="5029200" y="838200"/>
            <a:ext cx="4114800" cy="1570038"/>
          </a:xfrm>
          <a:prstGeom prst="rect">
            <a:avLst/>
          </a:prstGeom>
          <a:solidFill>
            <a:srgbClr val="FFFFCC"/>
          </a:solidFill>
          <a:ln w="9525">
            <a:noFill/>
            <a:miter lim="800000"/>
            <a:headEnd/>
            <a:tailEnd/>
          </a:ln>
        </p:spPr>
        <p:txBody>
          <a:bodyPr>
            <a:spAutoFit/>
          </a:bodyPr>
          <a:lstStyle/>
          <a:p>
            <a:r>
              <a:rPr lang="en-US" sz="2400" b="1" i="1">
                <a:solidFill>
                  <a:srgbClr val="000099"/>
                </a:solidFill>
                <a:latin typeface="Arial" charset="0"/>
              </a:rPr>
              <a:t>Vẫn còn bao nhiêu nắng</a:t>
            </a:r>
          </a:p>
          <a:p>
            <a:r>
              <a:rPr lang="en-US" sz="2400" b="1" i="1">
                <a:solidFill>
                  <a:srgbClr val="000099"/>
                </a:solidFill>
                <a:latin typeface="Arial" charset="0"/>
              </a:rPr>
              <a:t>Đã vơi dần cơn mưa</a:t>
            </a:r>
          </a:p>
          <a:p>
            <a:r>
              <a:rPr lang="en-US" sz="2400" b="1" i="1">
                <a:solidFill>
                  <a:srgbClr val="000099"/>
                </a:solidFill>
                <a:latin typeface="Arial" charset="0"/>
              </a:rPr>
              <a:t>Sấm cũng bớt bất ngờ</a:t>
            </a:r>
          </a:p>
          <a:p>
            <a:r>
              <a:rPr lang="en-US" sz="2400" b="1" i="1">
                <a:solidFill>
                  <a:srgbClr val="000099"/>
                </a:solidFill>
                <a:latin typeface="Arial" charset="0"/>
              </a:rPr>
              <a:t>Trên hàng cây đứng tuổi</a:t>
            </a:r>
          </a:p>
        </p:txBody>
      </p:sp>
      <p:sp>
        <p:nvSpPr>
          <p:cNvPr id="33798" name="Text Box 6"/>
          <p:cNvSpPr txBox="1">
            <a:spLocks noChangeArrowheads="1"/>
          </p:cNvSpPr>
          <p:nvPr/>
        </p:nvSpPr>
        <p:spPr bwMode="auto">
          <a:xfrm>
            <a:off x="0" y="1981200"/>
            <a:ext cx="793750" cy="914400"/>
          </a:xfrm>
          <a:prstGeom prst="rect">
            <a:avLst/>
          </a:prstGeom>
          <a:noFill/>
          <a:ln w="9525">
            <a:noFill/>
            <a:miter lim="800000"/>
            <a:headEnd/>
            <a:tailEnd/>
          </a:ln>
        </p:spPr>
        <p:txBody>
          <a:bodyPr>
            <a:spAutoFit/>
          </a:bodyPr>
          <a:lstStyle/>
          <a:p>
            <a:pPr eaLnBrk="0" hangingPunct="0">
              <a:spcBef>
                <a:spcPct val="50000"/>
              </a:spcBef>
            </a:pPr>
            <a:r>
              <a:rPr lang="en-US" sz="5400" b="1">
                <a:solidFill>
                  <a:srgbClr val="990000"/>
                </a:solidFill>
                <a:latin typeface="Arial" charset="0"/>
                <a:sym typeface="Wingdings" pitchFamily="2" charset="2"/>
              </a:rPr>
              <a:t></a:t>
            </a:r>
          </a:p>
        </p:txBody>
      </p:sp>
      <p:pic>
        <p:nvPicPr>
          <p:cNvPr id="65541" name="Picture 5" descr="image_paste_071212133702"/>
          <p:cNvPicPr>
            <a:picLocks noChangeAspect="1" noChangeArrowheads="1"/>
          </p:cNvPicPr>
          <p:nvPr/>
        </p:nvPicPr>
        <p:blipFill>
          <a:blip r:embed="rId2" cstate="print">
            <a:lum contrast="40000"/>
          </a:blip>
          <a:srcRect/>
          <a:stretch>
            <a:fillRect/>
          </a:stretch>
        </p:blipFill>
        <p:spPr bwMode="auto">
          <a:xfrm>
            <a:off x="6629400" y="2438400"/>
            <a:ext cx="2514600" cy="1633538"/>
          </a:xfrm>
          <a:prstGeom prst="rect">
            <a:avLst/>
          </a:prstGeom>
          <a:noFill/>
          <a:ln w="9525">
            <a:noFill/>
            <a:miter lim="800000"/>
            <a:headEnd/>
            <a:tailEnd/>
          </a:ln>
        </p:spPr>
      </p:pic>
      <p:pic>
        <p:nvPicPr>
          <p:cNvPr id="65542" name="Picture 6" descr="images562257_mua5_7"/>
          <p:cNvPicPr>
            <a:picLocks noChangeAspect="1" noChangeArrowheads="1"/>
          </p:cNvPicPr>
          <p:nvPr/>
        </p:nvPicPr>
        <p:blipFill>
          <a:blip r:embed="rId3" cstate="print">
            <a:lum contrast="30000"/>
          </a:blip>
          <a:srcRect/>
          <a:stretch>
            <a:fillRect/>
          </a:stretch>
        </p:blipFill>
        <p:spPr bwMode="auto">
          <a:xfrm>
            <a:off x="6607175" y="4038600"/>
            <a:ext cx="2536825" cy="1524000"/>
          </a:xfrm>
          <a:prstGeom prst="rect">
            <a:avLst/>
          </a:prstGeom>
          <a:noFill/>
          <a:ln w="9525">
            <a:noFill/>
            <a:miter lim="800000"/>
            <a:headEnd/>
            <a:tailEnd/>
          </a:ln>
        </p:spPr>
      </p:pic>
      <p:pic>
        <p:nvPicPr>
          <p:cNvPr id="65568" name="Picture 32" descr="j0293828"/>
          <p:cNvPicPr>
            <a:picLocks noChangeAspect="1" noChangeArrowheads="1"/>
          </p:cNvPicPr>
          <p:nvPr/>
        </p:nvPicPr>
        <p:blipFill>
          <a:blip r:embed="rId4" cstate="print"/>
          <a:srcRect/>
          <a:stretch>
            <a:fillRect/>
          </a:stretch>
        </p:blipFill>
        <p:spPr bwMode="auto">
          <a:xfrm>
            <a:off x="6530975" y="3581400"/>
            <a:ext cx="2613025" cy="1420813"/>
          </a:xfrm>
          <a:prstGeom prst="rect">
            <a:avLst/>
          </a:prstGeom>
          <a:noFill/>
          <a:ln w="9525">
            <a:noFill/>
            <a:miter lim="800000"/>
            <a:headEnd/>
            <a:tailEnd/>
          </a:ln>
        </p:spPr>
      </p:pic>
      <p:pic>
        <p:nvPicPr>
          <p:cNvPr id="65543" name="Picture 7" descr="photos (298)"/>
          <p:cNvPicPr>
            <a:picLocks noChangeAspect="1" noChangeArrowheads="1"/>
          </p:cNvPicPr>
          <p:nvPr/>
        </p:nvPicPr>
        <p:blipFill>
          <a:blip r:embed="rId5" cstate="print">
            <a:lum bright="30000" contrast="40000"/>
          </a:blip>
          <a:srcRect/>
          <a:stretch>
            <a:fillRect/>
          </a:stretch>
        </p:blipFill>
        <p:spPr bwMode="auto">
          <a:xfrm>
            <a:off x="6705600" y="5410200"/>
            <a:ext cx="2438400" cy="14478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type="lt">
                                    <p:tmPct val="0"/>
                                  </p:iterate>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childTnLst>
                                </p:cTn>
                              </p:par>
                              <p:par>
                                <p:cTn id="9" presetID="36" presetClass="emph" presetSubtype="0" repeatCount="indefinite" fill="hold" grpId="0" nodeType="withEffect">
                                  <p:stCondLst>
                                    <p:cond delay="0"/>
                                  </p:stCondLst>
                                  <p:iterate type="lt">
                                    <p:tmPct val="10000"/>
                                  </p:iterate>
                                  <p:childTnLst>
                                    <p:animScale>
                                      <p:cBhvr>
                                        <p:cTn id="10" dur="250" autoRev="1" fill="hold">
                                          <p:stCondLst>
                                            <p:cond delay="0"/>
                                          </p:stCondLst>
                                        </p:cTn>
                                        <p:tgtEl>
                                          <p:spTgt spid="33798"/>
                                        </p:tgtEl>
                                      </p:cBhvr>
                                      <p:to x="80000" y="100000"/>
                                    </p:animScale>
                                    <p:anim by="(#ppt_w*0.10)" calcmode="lin" valueType="num">
                                      <p:cBhvr>
                                        <p:cTn id="11" dur="250" autoRev="1" fill="hold">
                                          <p:stCondLst>
                                            <p:cond delay="0"/>
                                          </p:stCondLst>
                                        </p:cTn>
                                        <p:tgtEl>
                                          <p:spTgt spid="33798"/>
                                        </p:tgtEl>
                                        <p:attrNameLst>
                                          <p:attrName>ppt_x</p:attrName>
                                        </p:attrNameLst>
                                      </p:cBhvr>
                                    </p:anim>
                                    <p:anim by="(-#ppt_w*0.10)" calcmode="lin" valueType="num">
                                      <p:cBhvr>
                                        <p:cTn id="12" dur="250" autoRev="1" fill="hold">
                                          <p:stCondLst>
                                            <p:cond delay="0"/>
                                          </p:stCondLst>
                                        </p:cTn>
                                        <p:tgtEl>
                                          <p:spTgt spid="33798"/>
                                        </p:tgtEl>
                                        <p:attrNameLst>
                                          <p:attrName>ppt_y</p:attrName>
                                        </p:attrNameLst>
                                      </p:cBhvr>
                                    </p:anim>
                                    <p:animRot by="-480000">
                                      <p:cBhvr>
                                        <p:cTn id="13" dur="250" autoRev="1" fill="hold">
                                          <p:stCondLst>
                                            <p:cond delay="0"/>
                                          </p:stCondLst>
                                        </p:cTn>
                                        <p:tgtEl>
                                          <p:spTgt spid="33798"/>
                                        </p:tgtEl>
                                        <p:attrNameLst>
                                          <p:attrName>r</p:attrName>
                                        </p:attrNameLst>
                                      </p:cBhvr>
                                    </p:animRot>
                                  </p:childTnLst>
                                </p:cTn>
                              </p:par>
                              <p:par>
                                <p:cTn id="14" presetID="3" presetClass="entr" presetSubtype="10" fill="hold" nodeType="withEffect">
                                  <p:stCondLst>
                                    <p:cond delay="0"/>
                                  </p:stCondLst>
                                  <p:childTnLst>
                                    <p:set>
                                      <p:cBhvr>
                                        <p:cTn id="15" dur="1" fill="hold">
                                          <p:stCondLst>
                                            <p:cond delay="0"/>
                                          </p:stCondLst>
                                        </p:cTn>
                                        <p:tgtEl>
                                          <p:spTgt spid="65541"/>
                                        </p:tgtEl>
                                        <p:attrNameLst>
                                          <p:attrName>style.visibility</p:attrName>
                                        </p:attrNameLst>
                                      </p:cBhvr>
                                      <p:to>
                                        <p:strVal val="visible"/>
                                      </p:to>
                                    </p:set>
                                    <p:animEffect transition="in" filter="blinds(horizontal)">
                                      <p:cBhvr>
                                        <p:cTn id="16" dur="500"/>
                                        <p:tgtEl>
                                          <p:spTgt spid="65541"/>
                                        </p:tgtEl>
                                      </p:cBhvr>
                                    </p:animEffect>
                                  </p:childTnLst>
                                </p:cTn>
                              </p:par>
                              <p:par>
                                <p:cTn id="17" presetID="3" presetClass="entr" presetSubtype="10" fill="hold" nodeType="withEffect">
                                  <p:stCondLst>
                                    <p:cond delay="0"/>
                                  </p:stCondLst>
                                  <p:childTnLst>
                                    <p:set>
                                      <p:cBhvr>
                                        <p:cTn id="18" dur="1" fill="hold">
                                          <p:stCondLst>
                                            <p:cond delay="0"/>
                                          </p:stCondLst>
                                        </p:cTn>
                                        <p:tgtEl>
                                          <p:spTgt spid="65542"/>
                                        </p:tgtEl>
                                        <p:attrNameLst>
                                          <p:attrName>style.visibility</p:attrName>
                                        </p:attrNameLst>
                                      </p:cBhvr>
                                      <p:to>
                                        <p:strVal val="visible"/>
                                      </p:to>
                                    </p:set>
                                    <p:animEffect transition="in" filter="blinds(horizontal)">
                                      <p:cBhvr>
                                        <p:cTn id="19" dur="500"/>
                                        <p:tgtEl>
                                          <p:spTgt spid="65542"/>
                                        </p:tgtEl>
                                      </p:cBhvr>
                                    </p:animEffect>
                                  </p:childTnLst>
                                </p:cTn>
                              </p:par>
                              <p:par>
                                <p:cTn id="20" presetID="3" presetClass="entr" presetSubtype="10" fill="hold" nodeType="withEffect">
                                  <p:stCondLst>
                                    <p:cond delay="0"/>
                                  </p:stCondLst>
                                  <p:childTnLst>
                                    <p:set>
                                      <p:cBhvr>
                                        <p:cTn id="21" dur="1" fill="hold">
                                          <p:stCondLst>
                                            <p:cond delay="0"/>
                                          </p:stCondLst>
                                        </p:cTn>
                                        <p:tgtEl>
                                          <p:spTgt spid="65568"/>
                                        </p:tgtEl>
                                        <p:attrNameLst>
                                          <p:attrName>style.visibility</p:attrName>
                                        </p:attrNameLst>
                                      </p:cBhvr>
                                      <p:to>
                                        <p:strVal val="visible"/>
                                      </p:to>
                                    </p:set>
                                    <p:animEffect transition="in" filter="blinds(horizontal)">
                                      <p:cBhvr>
                                        <p:cTn id="22" dur="500"/>
                                        <p:tgtEl>
                                          <p:spTgt spid="65568"/>
                                        </p:tgtEl>
                                      </p:cBhvr>
                                    </p:animEffect>
                                  </p:childTnLst>
                                </p:cTn>
                              </p:par>
                              <p:par>
                                <p:cTn id="23" presetID="3" presetClass="entr" presetSubtype="10" fill="hold" nodeType="with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3794">
                                            <p:txEl>
                                              <p:pRg st="4" end="4"/>
                                            </p:txEl>
                                          </p:spTgt>
                                        </p:tgtEl>
                                        <p:attrNameLst>
                                          <p:attrName>style.visibility</p:attrName>
                                        </p:attrNameLst>
                                      </p:cBhvr>
                                      <p:to>
                                        <p:strVal val="visible"/>
                                      </p:to>
                                    </p:set>
                                    <p:animEffect transition="in" filter="checkerboard(across)">
                                      <p:cBhvr>
                                        <p:cTn id="30" dur="500"/>
                                        <p:tgtEl>
                                          <p:spTgt spid="3379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3794">
                                            <p:txEl>
                                              <p:pRg st="5" end="5"/>
                                            </p:txEl>
                                          </p:spTgt>
                                        </p:tgtEl>
                                        <p:attrNameLst>
                                          <p:attrName>style.visibility</p:attrName>
                                        </p:attrNameLst>
                                      </p:cBhvr>
                                      <p:to>
                                        <p:strVal val="visible"/>
                                      </p:to>
                                    </p:set>
                                    <p:animEffect transition="in" filter="checkerboard(across)">
                                      <p:cBhvr>
                                        <p:cTn id="35" dur="500"/>
                                        <p:tgtEl>
                                          <p:spTgt spid="33794">
                                            <p:txEl>
                                              <p:pRg st="5" end="5"/>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33794">
                                            <p:txEl>
                                              <p:pRg st="6" end="6"/>
                                            </p:txEl>
                                          </p:spTgt>
                                        </p:tgtEl>
                                        <p:attrNameLst>
                                          <p:attrName>style.visibility</p:attrName>
                                        </p:attrNameLst>
                                      </p:cBhvr>
                                      <p:to>
                                        <p:strVal val="visible"/>
                                      </p:to>
                                    </p:set>
                                    <p:animEffect transition="in" filter="checkerboard(across)">
                                      <p:cBhvr>
                                        <p:cTn id="38" dur="500"/>
                                        <p:tgtEl>
                                          <p:spTgt spid="33794">
                                            <p:txEl>
                                              <p:pRg st="6" end="6"/>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33794">
                                            <p:txEl>
                                              <p:pRg st="7" end="7"/>
                                            </p:txEl>
                                          </p:spTgt>
                                        </p:tgtEl>
                                        <p:attrNameLst>
                                          <p:attrName>style.visibility</p:attrName>
                                        </p:attrNameLst>
                                      </p:cBhvr>
                                      <p:to>
                                        <p:strVal val="visible"/>
                                      </p:to>
                                    </p:set>
                                    <p:animEffect transition="in" filter="checkerboard(across)">
                                      <p:cBhvr>
                                        <p:cTn id="41" dur="500"/>
                                        <p:tgtEl>
                                          <p:spTgt spid="33794">
                                            <p:txEl>
                                              <p:pRg st="7" end="7"/>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33794">
                                            <p:txEl>
                                              <p:pRg st="8" end="8"/>
                                            </p:txEl>
                                          </p:spTgt>
                                        </p:tgtEl>
                                        <p:attrNameLst>
                                          <p:attrName>style.visibility</p:attrName>
                                        </p:attrNameLst>
                                      </p:cBhvr>
                                      <p:to>
                                        <p:strVal val="visible"/>
                                      </p:to>
                                    </p:set>
                                    <p:animEffect transition="in" filter="checkerboard(across)">
                                      <p:cBhvr>
                                        <p:cTn id="44" dur="500"/>
                                        <p:tgtEl>
                                          <p:spTgt spid="33794">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3794">
                                            <p:txEl>
                                              <p:pRg st="9" end="9"/>
                                            </p:txEl>
                                          </p:spTgt>
                                        </p:tgtEl>
                                        <p:attrNameLst>
                                          <p:attrName>style.visibility</p:attrName>
                                        </p:attrNameLst>
                                      </p:cBhvr>
                                      <p:to>
                                        <p:strVal val="visible"/>
                                      </p:to>
                                    </p:set>
                                    <p:animEffect transition="in" filter="checkerboard(across)">
                                      <p:cBhvr>
                                        <p:cTn id="49" dur="500"/>
                                        <p:tgtEl>
                                          <p:spTgt spid="3379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ang cay"/>
          <p:cNvPicPr>
            <a:picLocks noChangeAspect="1" noChangeArrowheads="1"/>
          </p:cNvPicPr>
          <p:nvPr/>
        </p:nvPicPr>
        <p:blipFill>
          <a:blip r:embed="rId4" cstate="print">
            <a:lum bright="32000"/>
          </a:blip>
          <a:srcRect/>
          <a:stretch>
            <a:fillRect/>
          </a:stretch>
        </p:blipFill>
        <p:spPr bwMode="auto">
          <a:xfrm>
            <a:off x="0" y="0"/>
            <a:ext cx="9144000" cy="2971800"/>
          </a:xfrm>
          <a:prstGeom prst="rect">
            <a:avLst/>
          </a:prstGeom>
          <a:noFill/>
          <a:ln w="9525">
            <a:noFill/>
            <a:miter lim="800000"/>
            <a:headEnd/>
            <a:tailEnd/>
          </a:ln>
        </p:spPr>
      </p:pic>
      <p:sp>
        <p:nvSpPr>
          <p:cNvPr id="13315" name="Text Box 3"/>
          <p:cNvSpPr txBox="1">
            <a:spLocks noChangeArrowheads="1"/>
          </p:cNvSpPr>
          <p:nvPr/>
        </p:nvSpPr>
        <p:spPr bwMode="auto">
          <a:xfrm>
            <a:off x="0" y="533400"/>
            <a:ext cx="6858000" cy="519113"/>
          </a:xfrm>
          <a:prstGeom prst="rect">
            <a:avLst/>
          </a:prstGeom>
          <a:noFill/>
          <a:ln w="9525">
            <a:noFill/>
            <a:miter lim="800000"/>
            <a:headEnd/>
            <a:tailEnd/>
          </a:ln>
        </p:spPr>
        <p:txBody>
          <a:bodyPr>
            <a:spAutoFit/>
          </a:bodyPr>
          <a:lstStyle/>
          <a:p>
            <a:pPr eaLnBrk="0" hangingPunct="0">
              <a:spcBef>
                <a:spcPct val="50000"/>
              </a:spcBef>
            </a:pPr>
            <a:endParaRPr lang="en-SG" b="1" i="1">
              <a:solidFill>
                <a:srgbClr val="0000FF"/>
              </a:solidFill>
              <a:latin typeface="Arial" charset="0"/>
            </a:endParaRPr>
          </a:p>
        </p:txBody>
      </p:sp>
      <p:sp>
        <p:nvSpPr>
          <p:cNvPr id="13316" name="Text Box 4"/>
          <p:cNvSpPr txBox="1">
            <a:spLocks noChangeArrowheads="1"/>
          </p:cNvSpPr>
          <p:nvPr/>
        </p:nvSpPr>
        <p:spPr bwMode="auto">
          <a:xfrm>
            <a:off x="381000" y="914400"/>
            <a:ext cx="5486400" cy="1782763"/>
          </a:xfrm>
          <a:prstGeom prst="rect">
            <a:avLst/>
          </a:prstGeom>
          <a:solidFill>
            <a:srgbClr val="FFFF00"/>
          </a:solidFill>
          <a:ln w="9525" algn="ctr">
            <a:noFill/>
            <a:miter lim="800000"/>
            <a:headEnd/>
            <a:tailEnd/>
          </a:ln>
        </p:spPr>
        <p:txBody>
          <a:bodyPr>
            <a:spAutoFit/>
          </a:bodyPr>
          <a:lstStyle/>
          <a:p>
            <a:pPr algn="ctr" eaLnBrk="0" hangingPunct="0">
              <a:spcBef>
                <a:spcPct val="5000"/>
              </a:spcBef>
            </a:pPr>
            <a:r>
              <a:rPr lang="en-US" sz="3600" b="1">
                <a:solidFill>
                  <a:srgbClr val="000000"/>
                </a:solidFill>
                <a:latin typeface="Arial" charset="0"/>
              </a:rPr>
              <a:t>Sấm cũng bớt bất ngờ</a:t>
            </a:r>
          </a:p>
          <a:p>
            <a:pPr algn="ctr" eaLnBrk="0" hangingPunct="0">
              <a:spcBef>
                <a:spcPct val="5000"/>
              </a:spcBef>
            </a:pPr>
            <a:r>
              <a:rPr lang="en-US" sz="3600" b="1">
                <a:solidFill>
                  <a:srgbClr val="000000"/>
                </a:solidFill>
                <a:latin typeface="Arial" charset="0"/>
              </a:rPr>
              <a:t>Trên hàng cây </a:t>
            </a:r>
            <a:r>
              <a:rPr lang="vi-VN" sz="3600" b="1">
                <a:solidFill>
                  <a:srgbClr val="000000"/>
                </a:solidFill>
                <a:latin typeface="Arial" charset="0"/>
              </a:rPr>
              <a:t>đ</a:t>
            </a:r>
            <a:r>
              <a:rPr lang="en-US" sz="3600" b="1">
                <a:solidFill>
                  <a:srgbClr val="000000"/>
                </a:solidFill>
                <a:latin typeface="Arial" charset="0"/>
              </a:rPr>
              <a:t>ứng tuổi</a:t>
            </a:r>
          </a:p>
        </p:txBody>
      </p:sp>
      <p:sp>
        <p:nvSpPr>
          <p:cNvPr id="35845" name="Text Box 5"/>
          <p:cNvSpPr txBox="1">
            <a:spLocks noChangeArrowheads="1"/>
          </p:cNvSpPr>
          <p:nvPr/>
        </p:nvSpPr>
        <p:spPr bwMode="auto">
          <a:xfrm>
            <a:off x="0" y="2819400"/>
            <a:ext cx="2208213" cy="457200"/>
          </a:xfrm>
          <a:prstGeom prst="rect">
            <a:avLst/>
          </a:prstGeom>
          <a:noFill/>
          <a:ln w="9525" algn="ctr">
            <a:noFill/>
            <a:miter lim="800000"/>
            <a:headEnd/>
            <a:tailEnd/>
          </a:ln>
        </p:spPr>
        <p:txBody>
          <a:bodyPr>
            <a:spAutoFit/>
          </a:bodyPr>
          <a:lstStyle/>
          <a:p>
            <a:pPr eaLnBrk="0" hangingPunct="0">
              <a:spcBef>
                <a:spcPct val="50000"/>
              </a:spcBef>
            </a:pPr>
            <a:r>
              <a:rPr lang="en-US" sz="2400" b="1">
                <a:solidFill>
                  <a:srgbClr val="000000"/>
                </a:solidFill>
                <a:latin typeface="Arial" charset="0"/>
              </a:rPr>
              <a:t>* Tả thực:</a:t>
            </a:r>
          </a:p>
        </p:txBody>
      </p:sp>
      <p:sp>
        <p:nvSpPr>
          <p:cNvPr id="35846" name="Text Box 6"/>
          <p:cNvSpPr txBox="1">
            <a:spLocks noChangeArrowheads="1"/>
          </p:cNvSpPr>
          <p:nvPr/>
        </p:nvSpPr>
        <p:spPr bwMode="auto">
          <a:xfrm>
            <a:off x="3581400" y="3384550"/>
            <a:ext cx="5562600" cy="787400"/>
          </a:xfrm>
          <a:prstGeom prst="rect">
            <a:avLst/>
          </a:prstGeom>
          <a:noFill/>
          <a:ln w="9525" algn="ctr">
            <a:noFill/>
            <a:miter lim="800000"/>
            <a:headEnd/>
            <a:tailEnd/>
          </a:ln>
        </p:spPr>
        <p:txBody>
          <a:bodyPr>
            <a:spAutoFit/>
          </a:bodyPr>
          <a:lstStyle/>
          <a:p>
            <a:pPr marL="796925" indent="-796925" eaLnBrk="0" hangingPunct="0">
              <a:lnSpc>
                <a:spcPct val="95000"/>
              </a:lnSpc>
              <a:spcBef>
                <a:spcPct val="50000"/>
              </a:spcBef>
            </a:pPr>
            <a:r>
              <a:rPr lang="en-US" sz="2400" b="1">
                <a:solidFill>
                  <a:srgbClr val="FF0000"/>
                </a:solidFill>
                <a:latin typeface="Arial" charset="0"/>
              </a:rPr>
              <a:t>Sấm:</a:t>
            </a:r>
            <a:r>
              <a:rPr lang="en-US" sz="2400" b="1">
                <a:solidFill>
                  <a:srgbClr val="000000"/>
                </a:solidFill>
                <a:latin typeface="Arial" charset="0"/>
              </a:rPr>
              <a:t> Vang </a:t>
            </a:r>
            <a:r>
              <a:rPr lang="vi-VN" sz="2400" b="1">
                <a:solidFill>
                  <a:srgbClr val="000000"/>
                </a:solidFill>
                <a:latin typeface="Arial" charset="0"/>
              </a:rPr>
              <a:t>đ</a:t>
            </a:r>
            <a:r>
              <a:rPr lang="en-US" sz="2400" b="1">
                <a:solidFill>
                  <a:srgbClr val="000000"/>
                </a:solidFill>
                <a:latin typeface="Arial" charset="0"/>
              </a:rPr>
              <a:t>ộng bất th</a:t>
            </a:r>
            <a:r>
              <a:rPr lang="vi-VN" sz="2400" b="1">
                <a:solidFill>
                  <a:srgbClr val="000000"/>
                </a:solidFill>
                <a:latin typeface="Arial" charset="0"/>
              </a:rPr>
              <a:t>ư</a:t>
            </a:r>
            <a:r>
              <a:rPr lang="en-US" sz="2400" b="1">
                <a:solidFill>
                  <a:srgbClr val="000000"/>
                </a:solidFill>
                <a:latin typeface="Arial" charset="0"/>
              </a:rPr>
              <a:t>ờng của ngoại cảnh, của cuộc </a:t>
            </a:r>
            <a:r>
              <a:rPr lang="vi-VN" sz="2400" b="1">
                <a:solidFill>
                  <a:srgbClr val="000000"/>
                </a:solidFill>
                <a:latin typeface="Arial" charset="0"/>
              </a:rPr>
              <a:t>đ</a:t>
            </a:r>
            <a:r>
              <a:rPr lang="en-US" sz="2400" b="1">
                <a:solidFill>
                  <a:srgbClr val="000000"/>
                </a:solidFill>
                <a:latin typeface="Arial" charset="0"/>
              </a:rPr>
              <a:t>ời.</a:t>
            </a:r>
          </a:p>
        </p:txBody>
      </p:sp>
      <p:sp>
        <p:nvSpPr>
          <p:cNvPr id="35847" name="Text Box 7"/>
          <p:cNvSpPr txBox="1">
            <a:spLocks noChangeArrowheads="1"/>
          </p:cNvSpPr>
          <p:nvPr/>
        </p:nvSpPr>
        <p:spPr bwMode="auto">
          <a:xfrm>
            <a:off x="3581400" y="4191000"/>
            <a:ext cx="5562600" cy="793750"/>
          </a:xfrm>
          <a:prstGeom prst="rect">
            <a:avLst/>
          </a:prstGeom>
          <a:noFill/>
          <a:ln w="9525" algn="ctr">
            <a:noFill/>
            <a:miter lim="800000"/>
            <a:headEnd/>
            <a:tailEnd/>
          </a:ln>
        </p:spPr>
        <p:txBody>
          <a:bodyPr>
            <a:spAutoFit/>
          </a:bodyPr>
          <a:lstStyle/>
          <a:p>
            <a:pPr marL="796925" indent="-796925" eaLnBrk="0" hangingPunct="0">
              <a:lnSpc>
                <a:spcPct val="95000"/>
              </a:lnSpc>
              <a:spcBef>
                <a:spcPct val="50000"/>
              </a:spcBef>
            </a:pPr>
            <a:r>
              <a:rPr lang="en-US" sz="2400" b="1">
                <a:solidFill>
                  <a:srgbClr val="FF0000"/>
                </a:solidFill>
                <a:latin typeface="Arial" charset="0"/>
              </a:rPr>
              <a:t>Hàng cây </a:t>
            </a:r>
            <a:r>
              <a:rPr lang="vi-VN" sz="2400" b="1">
                <a:solidFill>
                  <a:srgbClr val="FF0000"/>
                </a:solidFill>
                <a:latin typeface="Arial" charset="0"/>
              </a:rPr>
              <a:t>đ</a:t>
            </a:r>
            <a:r>
              <a:rPr lang="en-US" sz="2400" b="1">
                <a:solidFill>
                  <a:srgbClr val="FF0000"/>
                </a:solidFill>
                <a:latin typeface="Arial" charset="0"/>
              </a:rPr>
              <a:t>ứng tuổi:</a:t>
            </a:r>
            <a:r>
              <a:rPr lang="en-US" sz="2400" b="1">
                <a:solidFill>
                  <a:srgbClr val="000000"/>
                </a:solidFill>
                <a:latin typeface="Arial" charset="0"/>
              </a:rPr>
              <a:t> Con ng</a:t>
            </a:r>
            <a:r>
              <a:rPr lang="vi-VN" sz="2400" b="1">
                <a:solidFill>
                  <a:srgbClr val="000000"/>
                </a:solidFill>
                <a:latin typeface="Arial" charset="0"/>
              </a:rPr>
              <a:t>ư</a:t>
            </a:r>
            <a:r>
              <a:rPr lang="en-US" sz="2400" b="1">
                <a:solidFill>
                  <a:srgbClr val="000000"/>
                </a:solidFill>
                <a:latin typeface="Arial" charset="0"/>
              </a:rPr>
              <a:t>ời từng trải.</a:t>
            </a:r>
          </a:p>
        </p:txBody>
      </p:sp>
      <p:sp>
        <p:nvSpPr>
          <p:cNvPr id="35848" name="Rectangle 8"/>
          <p:cNvSpPr>
            <a:spLocks noChangeArrowheads="1"/>
          </p:cNvSpPr>
          <p:nvPr/>
        </p:nvSpPr>
        <p:spPr bwMode="auto">
          <a:xfrm>
            <a:off x="0" y="3902075"/>
            <a:ext cx="2609850" cy="457200"/>
          </a:xfrm>
          <a:prstGeom prst="rect">
            <a:avLst/>
          </a:prstGeom>
          <a:noFill/>
          <a:ln w="9525" algn="ctr">
            <a:noFill/>
            <a:miter lim="800000"/>
            <a:headEnd/>
            <a:tailEnd/>
          </a:ln>
        </p:spPr>
        <p:txBody>
          <a:bodyPr>
            <a:spAutoFit/>
          </a:bodyPr>
          <a:lstStyle/>
          <a:p>
            <a:pPr eaLnBrk="0" hangingPunct="0">
              <a:spcBef>
                <a:spcPct val="50000"/>
              </a:spcBef>
            </a:pPr>
            <a:r>
              <a:rPr lang="en-US" sz="2400" b="1">
                <a:solidFill>
                  <a:srgbClr val="000000"/>
                </a:solidFill>
                <a:latin typeface="Arial" charset="0"/>
              </a:rPr>
              <a:t>* Ý nghĩa ẩn dụ:</a:t>
            </a:r>
            <a:r>
              <a:rPr lang="en-US" sz="2400" b="1" i="1">
                <a:solidFill>
                  <a:srgbClr val="000000"/>
                </a:solidFill>
                <a:latin typeface="Arial" charset="0"/>
              </a:rPr>
              <a:t> </a:t>
            </a:r>
          </a:p>
        </p:txBody>
      </p:sp>
      <p:sp>
        <p:nvSpPr>
          <p:cNvPr id="35849" name="Line 9"/>
          <p:cNvSpPr>
            <a:spLocks noChangeShapeType="1"/>
          </p:cNvSpPr>
          <p:nvPr/>
        </p:nvSpPr>
        <p:spPr bwMode="auto">
          <a:xfrm flipV="1">
            <a:off x="2514600" y="3657600"/>
            <a:ext cx="1144588" cy="533400"/>
          </a:xfrm>
          <a:prstGeom prst="line">
            <a:avLst/>
          </a:prstGeom>
          <a:noFill/>
          <a:ln w="38100">
            <a:solidFill>
              <a:srgbClr val="000000"/>
            </a:solidFill>
            <a:round/>
            <a:headEnd/>
            <a:tailEnd type="triangle" w="med" len="med"/>
          </a:ln>
        </p:spPr>
        <p:txBody>
          <a:bodyPr>
            <a:spAutoFit/>
          </a:bodyPr>
          <a:lstStyle/>
          <a:p>
            <a:endParaRPr lang="en-US"/>
          </a:p>
        </p:txBody>
      </p:sp>
      <p:sp>
        <p:nvSpPr>
          <p:cNvPr id="35850" name="Line 10"/>
          <p:cNvSpPr>
            <a:spLocks noChangeShapeType="1"/>
          </p:cNvSpPr>
          <p:nvPr/>
        </p:nvSpPr>
        <p:spPr bwMode="auto">
          <a:xfrm>
            <a:off x="2514600" y="4191000"/>
            <a:ext cx="1144588" cy="381000"/>
          </a:xfrm>
          <a:prstGeom prst="line">
            <a:avLst/>
          </a:prstGeom>
          <a:noFill/>
          <a:ln w="38100">
            <a:solidFill>
              <a:srgbClr val="000000"/>
            </a:solidFill>
            <a:round/>
            <a:headEnd/>
            <a:tailEnd type="triangle" w="med" len="med"/>
          </a:ln>
        </p:spPr>
        <p:txBody>
          <a:bodyPr>
            <a:spAutoFit/>
          </a:bodyPr>
          <a:lstStyle/>
          <a:p>
            <a:endParaRPr lang="en-US"/>
          </a:p>
        </p:txBody>
      </p:sp>
      <p:sp>
        <p:nvSpPr>
          <p:cNvPr id="13323" name="Rectangle 11"/>
          <p:cNvSpPr>
            <a:spLocks noChangeArrowheads="1"/>
          </p:cNvSpPr>
          <p:nvPr/>
        </p:nvSpPr>
        <p:spPr bwMode="auto">
          <a:xfrm>
            <a:off x="912813" y="914400"/>
            <a:ext cx="1144587" cy="1200150"/>
          </a:xfrm>
          <a:prstGeom prst="rect">
            <a:avLst/>
          </a:prstGeom>
          <a:noFill/>
          <a:ln w="9525" algn="ctr">
            <a:noFill/>
            <a:miter lim="800000"/>
            <a:headEnd/>
            <a:tailEnd/>
          </a:ln>
        </p:spPr>
        <p:txBody>
          <a:bodyPr>
            <a:spAutoFit/>
          </a:bodyPr>
          <a:lstStyle/>
          <a:p>
            <a:pPr eaLnBrk="0" hangingPunct="0">
              <a:spcBef>
                <a:spcPct val="50000"/>
              </a:spcBef>
            </a:pPr>
            <a:r>
              <a:rPr lang="en-US" sz="3600" b="1">
                <a:solidFill>
                  <a:srgbClr val="FF0000"/>
                </a:solidFill>
                <a:latin typeface="Arial" charset="0"/>
              </a:rPr>
              <a:t>Sấm</a:t>
            </a:r>
          </a:p>
        </p:txBody>
      </p:sp>
      <p:sp>
        <p:nvSpPr>
          <p:cNvPr id="13324" name="Rectangle 12"/>
          <p:cNvSpPr>
            <a:spLocks noChangeArrowheads="1"/>
          </p:cNvSpPr>
          <p:nvPr/>
        </p:nvSpPr>
        <p:spPr bwMode="auto">
          <a:xfrm>
            <a:off x="1733550" y="1492250"/>
            <a:ext cx="4468813" cy="646113"/>
          </a:xfrm>
          <a:prstGeom prst="rect">
            <a:avLst/>
          </a:prstGeom>
          <a:noFill/>
          <a:ln w="9525" algn="ctr">
            <a:noFill/>
            <a:miter lim="800000"/>
            <a:headEnd/>
            <a:tailEnd/>
          </a:ln>
        </p:spPr>
        <p:txBody>
          <a:bodyPr wrap="none">
            <a:spAutoFit/>
          </a:bodyPr>
          <a:lstStyle/>
          <a:p>
            <a:pPr eaLnBrk="0" hangingPunct="0">
              <a:spcBef>
                <a:spcPct val="50000"/>
              </a:spcBef>
            </a:pPr>
            <a:r>
              <a:rPr lang="en-US" sz="3600" b="1">
                <a:solidFill>
                  <a:srgbClr val="FF0000"/>
                </a:solidFill>
                <a:latin typeface="Arial" charset="0"/>
              </a:rPr>
              <a:t>hàng cây </a:t>
            </a:r>
            <a:r>
              <a:rPr lang="vi-VN" sz="3600" b="1">
                <a:solidFill>
                  <a:srgbClr val="FF0000"/>
                </a:solidFill>
                <a:latin typeface="Arial" charset="0"/>
              </a:rPr>
              <a:t>đ</a:t>
            </a:r>
            <a:r>
              <a:rPr lang="en-US" sz="3600" b="1">
                <a:solidFill>
                  <a:srgbClr val="FF0000"/>
                </a:solidFill>
                <a:latin typeface="Arial" charset="0"/>
              </a:rPr>
              <a:t>ứng tuổi</a:t>
            </a:r>
          </a:p>
        </p:txBody>
      </p:sp>
      <p:sp>
        <p:nvSpPr>
          <p:cNvPr id="13325" name="Rectangle 13"/>
          <p:cNvSpPr>
            <a:spLocks noChangeArrowheads="1"/>
          </p:cNvSpPr>
          <p:nvPr/>
        </p:nvSpPr>
        <p:spPr bwMode="auto">
          <a:xfrm>
            <a:off x="0" y="3124200"/>
            <a:ext cx="9144000" cy="523875"/>
          </a:xfrm>
          <a:prstGeom prst="rect">
            <a:avLst/>
          </a:prstGeom>
          <a:noFill/>
          <a:ln w="9525" algn="ctr">
            <a:noFill/>
            <a:miter lim="800000"/>
            <a:headEnd/>
            <a:tailEnd/>
          </a:ln>
        </p:spPr>
        <p:txBody>
          <a:bodyPr anchor="ctr">
            <a:spAutoFit/>
          </a:bodyPr>
          <a:lstStyle/>
          <a:p>
            <a:endParaRPr lang="en-US">
              <a:latin typeface="Arial" charset="0"/>
            </a:endParaRPr>
          </a:p>
        </p:txBody>
      </p:sp>
      <p:grpSp>
        <p:nvGrpSpPr>
          <p:cNvPr id="2" name="Group 14"/>
          <p:cNvGrpSpPr>
            <a:grpSpLocks/>
          </p:cNvGrpSpPr>
          <p:nvPr/>
        </p:nvGrpSpPr>
        <p:grpSpPr bwMode="auto">
          <a:xfrm>
            <a:off x="0" y="4648200"/>
            <a:ext cx="9144000" cy="1895475"/>
            <a:chOff x="0" y="3139"/>
            <a:chExt cx="5760" cy="1194"/>
          </a:xfrm>
        </p:grpSpPr>
        <p:sp>
          <p:nvSpPr>
            <p:cNvPr id="13338" name="Text Box 15"/>
            <p:cNvSpPr txBox="1">
              <a:spLocks noChangeArrowheads="1"/>
            </p:cNvSpPr>
            <p:nvPr/>
          </p:nvSpPr>
          <p:spPr bwMode="auto">
            <a:xfrm>
              <a:off x="0" y="3158"/>
              <a:ext cx="5760" cy="1175"/>
            </a:xfrm>
            <a:prstGeom prst="rect">
              <a:avLst/>
            </a:prstGeom>
            <a:solidFill>
              <a:srgbClr val="006600"/>
            </a:solidFill>
            <a:ln w="9525" algn="ctr">
              <a:noFill/>
              <a:miter lim="800000"/>
              <a:headEnd/>
              <a:tailEnd/>
            </a:ln>
          </p:spPr>
          <p:txBody>
            <a:bodyPr>
              <a:spAutoFit/>
            </a:bodyPr>
            <a:lstStyle/>
            <a:p>
              <a:pPr marL="750888" indent="-750888" eaLnBrk="0" hangingPunct="0">
                <a:lnSpc>
                  <a:spcPct val="90000"/>
                </a:lnSpc>
              </a:pPr>
              <a:r>
                <a:rPr lang="en-US" sz="3200" b="1">
                  <a:latin typeface="Arial" charset="0"/>
                </a:rPr>
                <a:t>       Có ý kiến cho rằng: “ </a:t>
              </a:r>
              <a:r>
                <a:rPr lang="en-US" sz="3200" b="1">
                  <a:solidFill>
                    <a:srgbClr val="FFFF00"/>
                  </a:solidFill>
                  <a:latin typeface="Arial" charset="0"/>
                </a:rPr>
                <a:t>Hai câu th</a:t>
              </a:r>
              <a:r>
                <a:rPr lang="vi-VN" sz="3200" b="1">
                  <a:solidFill>
                    <a:srgbClr val="FFFF00"/>
                  </a:solidFill>
                  <a:latin typeface="Arial" charset="0"/>
                </a:rPr>
                <a:t>ơ</a:t>
              </a:r>
              <a:r>
                <a:rPr lang="en-US" sz="3200" b="1">
                  <a:solidFill>
                    <a:srgbClr val="FFFF00"/>
                  </a:solidFill>
                  <a:latin typeface="Arial" charset="0"/>
                </a:rPr>
                <a:t> cuối của khổ th</a:t>
              </a:r>
              <a:r>
                <a:rPr lang="vi-VN" sz="3200" b="1">
                  <a:solidFill>
                    <a:srgbClr val="FFFF00"/>
                  </a:solidFill>
                  <a:latin typeface="Arial" charset="0"/>
                </a:rPr>
                <a:t>ơ</a:t>
              </a:r>
              <a:r>
                <a:rPr lang="en-US" sz="3200" b="1">
                  <a:solidFill>
                    <a:srgbClr val="FFFF00"/>
                  </a:solidFill>
                  <a:latin typeface="Arial" charset="0"/>
                </a:rPr>
                <a:t> thứ ba</a:t>
              </a:r>
              <a:r>
                <a:rPr lang="en-US" sz="3200" b="1">
                  <a:solidFill>
                    <a:srgbClr val="99FF66"/>
                  </a:solidFill>
                  <a:latin typeface="Arial" charset="0"/>
                </a:rPr>
                <a:t> </a:t>
              </a:r>
              <a:r>
                <a:rPr lang="en-US" sz="3200" b="1">
                  <a:solidFill>
                    <a:srgbClr val="FFFF00"/>
                  </a:solidFill>
                  <a:latin typeface="Arial" charset="0"/>
                </a:rPr>
                <a:t>vừa có tính tả thực, vừa chứa </a:t>
              </a:r>
              <a:r>
                <a:rPr lang="vi-VN" sz="3200" b="1">
                  <a:solidFill>
                    <a:srgbClr val="FFFF00"/>
                  </a:solidFill>
                  <a:latin typeface="Arial" charset="0"/>
                </a:rPr>
                <a:t>đ</a:t>
              </a:r>
              <a:r>
                <a:rPr lang="en-US" sz="3200" b="1">
                  <a:solidFill>
                    <a:srgbClr val="FFFF00"/>
                  </a:solidFill>
                  <a:latin typeface="Arial" charset="0"/>
                </a:rPr>
                <a:t>ựng nhiều hàm ý sâu xa</a:t>
              </a:r>
              <a:r>
                <a:rPr lang="en-US" sz="3200" b="1">
                  <a:latin typeface="Arial" charset="0"/>
                </a:rPr>
                <a:t>”. Em có </a:t>
              </a:r>
              <a:r>
                <a:rPr lang="vi-VN" sz="3200" b="1">
                  <a:latin typeface="Arial" charset="0"/>
                </a:rPr>
                <a:t>đ</a:t>
              </a:r>
              <a:r>
                <a:rPr lang="en-US" sz="3200" b="1">
                  <a:latin typeface="Arial" charset="0"/>
                </a:rPr>
                <a:t>ồng ý không ? Vì sao ?</a:t>
              </a:r>
            </a:p>
          </p:txBody>
        </p:sp>
        <p:sp>
          <p:nvSpPr>
            <p:cNvPr id="13339" name="Text Box 16"/>
            <p:cNvSpPr txBox="1">
              <a:spLocks noChangeArrowheads="1"/>
            </p:cNvSpPr>
            <p:nvPr/>
          </p:nvSpPr>
          <p:spPr bwMode="auto">
            <a:xfrm>
              <a:off x="0" y="3139"/>
              <a:ext cx="528" cy="749"/>
            </a:xfrm>
            <a:prstGeom prst="rect">
              <a:avLst/>
            </a:prstGeom>
            <a:solidFill>
              <a:schemeClr val="tx2"/>
            </a:solidFill>
            <a:ln w="9525" algn="ctr">
              <a:noFill/>
              <a:miter lim="800000"/>
              <a:headEnd/>
              <a:tailEnd/>
            </a:ln>
          </p:spPr>
          <p:txBody>
            <a:bodyPr>
              <a:spAutoFit/>
            </a:bodyPr>
            <a:lstStyle/>
            <a:p>
              <a:pPr eaLnBrk="0" hangingPunct="0">
                <a:spcBef>
                  <a:spcPct val="50000"/>
                </a:spcBef>
              </a:pPr>
              <a:r>
                <a:rPr lang="en-US" sz="7200" b="1">
                  <a:solidFill>
                    <a:srgbClr val="CC3300"/>
                  </a:solidFill>
                  <a:latin typeface="Arial" charset="0"/>
                </a:rPr>
                <a:t>?</a:t>
              </a:r>
            </a:p>
          </p:txBody>
        </p:sp>
      </p:grpSp>
      <p:sp>
        <p:nvSpPr>
          <p:cNvPr id="35857" name="Text Box 17"/>
          <p:cNvSpPr txBox="1">
            <a:spLocks noChangeArrowheads="1"/>
          </p:cNvSpPr>
          <p:nvPr/>
        </p:nvSpPr>
        <p:spPr bwMode="auto">
          <a:xfrm>
            <a:off x="0" y="4648200"/>
            <a:ext cx="9144000" cy="2597150"/>
          </a:xfrm>
          <a:prstGeom prst="rect">
            <a:avLst/>
          </a:prstGeom>
          <a:solidFill>
            <a:schemeClr val="tx2"/>
          </a:solidFill>
          <a:ln w="9525" algn="ctr">
            <a:noFill/>
            <a:miter lim="800000"/>
            <a:headEnd/>
            <a:tailEnd/>
          </a:ln>
        </p:spPr>
        <p:txBody>
          <a:bodyPr>
            <a:spAutoFit/>
          </a:bodyPr>
          <a:lstStyle/>
          <a:p>
            <a:pPr marL="177800" indent="-177800" eaLnBrk="0" hangingPunct="0">
              <a:lnSpc>
                <a:spcPct val="110000"/>
              </a:lnSpc>
            </a:pPr>
            <a:r>
              <a:rPr lang="en-US">
                <a:solidFill>
                  <a:srgbClr val="0033CC"/>
                </a:solidFill>
                <a:latin typeface="Arial" charset="0"/>
              </a:rPr>
              <a:t>     </a:t>
            </a:r>
            <a:r>
              <a:rPr lang="en-US" sz="2400" b="1">
                <a:solidFill>
                  <a:srgbClr val="000000"/>
                </a:solidFill>
                <a:latin typeface="Arial" charset="0"/>
              </a:rPr>
              <a:t>“Với hình ảnh có giá trị tả thực về hiện t</a:t>
            </a:r>
            <a:r>
              <a:rPr lang="vi-VN" sz="2400" b="1">
                <a:solidFill>
                  <a:srgbClr val="000000"/>
                </a:solidFill>
                <a:latin typeface="Arial" charset="0"/>
              </a:rPr>
              <a:t>ư</a:t>
            </a:r>
            <a:r>
              <a:rPr lang="en-US" sz="2400" b="1">
                <a:solidFill>
                  <a:srgbClr val="000000"/>
                </a:solidFill>
                <a:latin typeface="Arial" charset="0"/>
              </a:rPr>
              <a:t>ợng thiên nhiên này, tôi muốn gửi gắm suy ngẫm của mình, khi con ng</a:t>
            </a:r>
            <a:r>
              <a:rPr lang="vi-VN" sz="2400" b="1">
                <a:solidFill>
                  <a:srgbClr val="000000"/>
                </a:solidFill>
                <a:latin typeface="Arial" charset="0"/>
              </a:rPr>
              <a:t>ư</a:t>
            </a:r>
            <a:r>
              <a:rPr lang="en-US" sz="2400" b="1">
                <a:solidFill>
                  <a:srgbClr val="000000"/>
                </a:solidFill>
                <a:latin typeface="Arial" charset="0"/>
              </a:rPr>
              <a:t>ời </a:t>
            </a:r>
            <a:r>
              <a:rPr lang="vi-VN" sz="2400" b="1">
                <a:solidFill>
                  <a:srgbClr val="000000"/>
                </a:solidFill>
                <a:latin typeface="Arial" charset="0"/>
              </a:rPr>
              <a:t>đ</a:t>
            </a:r>
            <a:r>
              <a:rPr lang="en-US" sz="2400" b="1">
                <a:solidFill>
                  <a:srgbClr val="000000"/>
                </a:solidFill>
                <a:latin typeface="Arial" charset="0"/>
              </a:rPr>
              <a:t>ã từng trải thì cũng vững vàng h</a:t>
            </a:r>
            <a:r>
              <a:rPr lang="vi-VN" sz="2400" b="1">
                <a:solidFill>
                  <a:srgbClr val="000000"/>
                </a:solidFill>
                <a:latin typeface="Arial" charset="0"/>
              </a:rPr>
              <a:t>ơ</a:t>
            </a:r>
            <a:r>
              <a:rPr lang="en-US" sz="2400" b="1">
                <a:solidFill>
                  <a:srgbClr val="000000"/>
                </a:solidFill>
                <a:latin typeface="Arial" charset="0"/>
              </a:rPr>
              <a:t>n tr</a:t>
            </a:r>
            <a:r>
              <a:rPr lang="vi-VN" sz="2400" b="1">
                <a:solidFill>
                  <a:srgbClr val="000000"/>
                </a:solidFill>
                <a:latin typeface="Arial" charset="0"/>
              </a:rPr>
              <a:t>ư</a:t>
            </a:r>
            <a:r>
              <a:rPr lang="en-US" sz="2400" b="1">
                <a:solidFill>
                  <a:srgbClr val="000000"/>
                </a:solidFill>
                <a:latin typeface="Arial" charset="0"/>
              </a:rPr>
              <a:t>ớc những tác </a:t>
            </a:r>
            <a:r>
              <a:rPr lang="vi-VN" sz="2400" b="1">
                <a:solidFill>
                  <a:srgbClr val="000000"/>
                </a:solidFill>
                <a:latin typeface="Arial" charset="0"/>
              </a:rPr>
              <a:t>đ</a:t>
            </a:r>
            <a:r>
              <a:rPr lang="en-US" sz="2400" b="1">
                <a:solidFill>
                  <a:srgbClr val="000000"/>
                </a:solidFill>
                <a:latin typeface="Arial" charset="0"/>
              </a:rPr>
              <a:t>ộng bất th</a:t>
            </a:r>
            <a:r>
              <a:rPr lang="vi-VN" sz="2400" b="1">
                <a:solidFill>
                  <a:srgbClr val="000000"/>
                </a:solidFill>
                <a:latin typeface="Arial" charset="0"/>
              </a:rPr>
              <a:t>ư</a:t>
            </a:r>
            <a:r>
              <a:rPr lang="en-US" sz="2400" b="1">
                <a:solidFill>
                  <a:srgbClr val="000000"/>
                </a:solidFill>
                <a:latin typeface="Arial" charset="0"/>
              </a:rPr>
              <a:t>ờng của ngoại cảnh, của cuộc </a:t>
            </a:r>
            <a:r>
              <a:rPr lang="vi-VN" sz="2400" b="1">
                <a:solidFill>
                  <a:srgbClr val="000000"/>
                </a:solidFill>
                <a:latin typeface="Arial" charset="0"/>
              </a:rPr>
              <a:t>đ</a:t>
            </a:r>
            <a:r>
              <a:rPr lang="en-US" sz="2400" b="1">
                <a:solidFill>
                  <a:srgbClr val="000000"/>
                </a:solidFill>
                <a:latin typeface="Arial" charset="0"/>
              </a:rPr>
              <a:t>ời.” </a:t>
            </a:r>
          </a:p>
          <a:p>
            <a:pPr marL="177800" indent="-177800" eaLnBrk="0" hangingPunct="0">
              <a:lnSpc>
                <a:spcPct val="110000"/>
              </a:lnSpc>
            </a:pPr>
            <a:r>
              <a:rPr lang="en-US" sz="2400" b="1">
                <a:solidFill>
                  <a:srgbClr val="000000"/>
                </a:solidFill>
                <a:latin typeface="Arial" charset="0"/>
              </a:rPr>
              <a:t>                                            </a:t>
            </a:r>
            <a:r>
              <a:rPr lang="en-US" sz="2400" b="1" i="1">
                <a:solidFill>
                  <a:srgbClr val="000000"/>
                </a:solidFill>
                <a:latin typeface="Arial" charset="0"/>
              </a:rPr>
              <a:t>( Lời tâm sự của nhà th</a:t>
            </a:r>
            <a:r>
              <a:rPr lang="vi-VN" sz="2400" b="1" i="1">
                <a:solidFill>
                  <a:srgbClr val="000000"/>
                </a:solidFill>
                <a:latin typeface="Arial" charset="0"/>
              </a:rPr>
              <a:t>ơ</a:t>
            </a:r>
            <a:r>
              <a:rPr lang="en-US" sz="2400" b="1" i="1">
                <a:solidFill>
                  <a:srgbClr val="000000"/>
                </a:solidFill>
                <a:latin typeface="Arial" charset="0"/>
              </a:rPr>
              <a:t> Hữu Thỉnh)</a:t>
            </a:r>
          </a:p>
        </p:txBody>
      </p:sp>
      <p:sp>
        <p:nvSpPr>
          <p:cNvPr id="13328" name="WordArt 19"/>
          <p:cNvSpPr>
            <a:spLocks noChangeArrowheads="1" noChangeShapeType="1" noTextEdit="1"/>
          </p:cNvSpPr>
          <p:nvPr/>
        </p:nvSpPr>
        <p:spPr bwMode="auto">
          <a:xfrm>
            <a:off x="2743200" y="457200"/>
            <a:ext cx="3810000" cy="381000"/>
          </a:xfrm>
          <a:prstGeom prst="rect">
            <a:avLst/>
          </a:prstGeom>
        </p:spPr>
        <p:txBody>
          <a:bodyPr wrap="none" fromWordArt="1">
            <a:prstTxWarp prst="textPlain">
              <a:avLst>
                <a:gd name="adj" fmla="val 50000"/>
              </a:avLst>
            </a:prstTxWarp>
          </a:bodyPr>
          <a:lstStyle/>
          <a:p>
            <a:pPr algn="ctr"/>
            <a:r>
              <a:rPr lang="en-US" b="1" kern="10">
                <a:ln w="9525">
                  <a:solidFill>
                    <a:srgbClr val="000000"/>
                  </a:solidFill>
                  <a:round/>
                  <a:headEnd/>
                  <a:tailEnd/>
                </a:ln>
                <a:solidFill>
                  <a:srgbClr val="FF0000"/>
                </a:solidFill>
                <a:latin typeface="Arial"/>
                <a:cs typeface="Arial"/>
              </a:rPr>
              <a:t>THẢO LUẬN NHÓM </a:t>
            </a:r>
          </a:p>
        </p:txBody>
      </p:sp>
      <p:sp>
        <p:nvSpPr>
          <p:cNvPr id="35860" name="Rectangle 20"/>
          <p:cNvSpPr>
            <a:spLocks noChangeArrowheads="1"/>
          </p:cNvSpPr>
          <p:nvPr/>
        </p:nvSpPr>
        <p:spPr bwMode="auto">
          <a:xfrm>
            <a:off x="2971800" y="2133600"/>
            <a:ext cx="4038600" cy="1570038"/>
          </a:xfrm>
          <a:prstGeom prst="rect">
            <a:avLst/>
          </a:prstGeom>
          <a:solidFill>
            <a:schemeClr val="tx1"/>
          </a:solidFill>
          <a:ln w="9525" algn="ctr">
            <a:noFill/>
            <a:miter lim="800000"/>
            <a:headEnd/>
            <a:tailEnd/>
          </a:ln>
        </p:spPr>
        <p:txBody>
          <a:bodyPr>
            <a:spAutoFit/>
          </a:bodyPr>
          <a:lstStyle/>
          <a:p>
            <a:pPr eaLnBrk="0" hangingPunct="0"/>
            <a:r>
              <a:rPr lang="en-US" sz="2400" b="1" i="1">
                <a:solidFill>
                  <a:srgbClr val="990000"/>
                </a:solidFill>
                <a:latin typeface="Arial" charset="0"/>
              </a:rPr>
              <a:t>Hình thức thảo luận nhóm 4</a:t>
            </a:r>
          </a:p>
          <a:p>
            <a:pPr eaLnBrk="0" hangingPunct="0"/>
            <a:r>
              <a:rPr lang="en-US" sz="2400" b="1" i="1">
                <a:solidFill>
                  <a:srgbClr val="990000"/>
                </a:solidFill>
                <a:latin typeface="Arial" charset="0"/>
              </a:rPr>
              <a:t>Thời gian thảo luận: 1 phút</a:t>
            </a:r>
          </a:p>
        </p:txBody>
      </p:sp>
      <p:sp>
        <p:nvSpPr>
          <p:cNvPr id="49155" name="Text Box 3"/>
          <p:cNvSpPr txBox="1">
            <a:spLocks noChangeArrowheads="1"/>
          </p:cNvSpPr>
          <p:nvPr/>
        </p:nvSpPr>
        <p:spPr bwMode="auto">
          <a:xfrm>
            <a:off x="8620125" y="3160713"/>
            <a:ext cx="184150" cy="366712"/>
          </a:xfrm>
          <a:prstGeom prst="rect">
            <a:avLst/>
          </a:prstGeom>
          <a:noFill/>
          <a:ln w="9525">
            <a:noFill/>
            <a:miter lim="800000"/>
            <a:headEnd/>
            <a:tailEnd/>
          </a:ln>
        </p:spPr>
        <p:txBody>
          <a:bodyPr wrap="none">
            <a:spAutoFit/>
          </a:bodyPr>
          <a:lstStyle/>
          <a:p>
            <a:pPr>
              <a:defRPr/>
            </a:pPr>
            <a:endParaRPr lang="en-US" sz="1800">
              <a:solidFill>
                <a:schemeClr val="accent3"/>
              </a:solidFill>
              <a:latin typeface="Arial"/>
              <a:cs typeface="Arial" charset="0"/>
            </a:endParaRPr>
          </a:p>
        </p:txBody>
      </p:sp>
      <p:pic>
        <p:nvPicPr>
          <p:cNvPr id="13331" name="Picture 19" descr="YG_circle001"/>
          <p:cNvPicPr>
            <a:picLocks noChangeAspect="1" noChangeArrowheads="1"/>
          </p:cNvPicPr>
          <p:nvPr/>
        </p:nvPicPr>
        <p:blipFill>
          <a:blip r:embed="rId5" cstate="print"/>
          <a:srcRect/>
          <a:stretch>
            <a:fillRect/>
          </a:stretch>
        </p:blipFill>
        <p:spPr bwMode="auto">
          <a:xfrm>
            <a:off x="7086600" y="762000"/>
            <a:ext cx="1752600" cy="1646238"/>
          </a:xfrm>
          <a:prstGeom prst="rect">
            <a:avLst/>
          </a:prstGeom>
          <a:noFill/>
          <a:ln w="9525">
            <a:noFill/>
            <a:miter lim="800000"/>
            <a:headEnd/>
            <a:tailEnd/>
          </a:ln>
        </p:spPr>
      </p:pic>
      <p:pic>
        <p:nvPicPr>
          <p:cNvPr id="13332" name="Picture 23" descr="taodonghokim"/>
          <p:cNvPicPr>
            <a:picLocks noChangeAspect="1" noChangeArrowheads="1"/>
          </p:cNvPicPr>
          <p:nvPr/>
        </p:nvPicPr>
        <p:blipFill>
          <a:blip r:embed="rId6" cstate="print">
            <a:clrChange>
              <a:clrFrom>
                <a:srgbClr val="FCFCFC"/>
              </a:clrFrom>
              <a:clrTo>
                <a:srgbClr val="FCFCFC">
                  <a:alpha val="0"/>
                </a:srgbClr>
              </a:clrTo>
            </a:clrChange>
          </a:blip>
          <a:srcRect/>
          <a:stretch>
            <a:fillRect/>
          </a:stretch>
        </p:blipFill>
        <p:spPr bwMode="auto">
          <a:xfrm>
            <a:off x="7150100" y="939800"/>
            <a:ext cx="1524000" cy="1371600"/>
          </a:xfrm>
          <a:prstGeom prst="rect">
            <a:avLst/>
          </a:prstGeom>
          <a:noFill/>
          <a:ln w="9525">
            <a:noFill/>
            <a:miter lim="800000"/>
            <a:headEnd/>
            <a:tailEnd/>
          </a:ln>
        </p:spPr>
      </p:pic>
      <p:grpSp>
        <p:nvGrpSpPr>
          <p:cNvPr id="3" name="Group 24"/>
          <p:cNvGrpSpPr>
            <a:grpSpLocks/>
          </p:cNvGrpSpPr>
          <p:nvPr/>
        </p:nvGrpSpPr>
        <p:grpSpPr bwMode="auto">
          <a:xfrm rot="298701">
            <a:off x="7888288" y="1135063"/>
            <a:ext cx="152400" cy="914400"/>
            <a:chOff x="2400" y="288"/>
            <a:chExt cx="48" cy="1104"/>
          </a:xfrm>
        </p:grpSpPr>
        <p:sp>
          <p:nvSpPr>
            <p:cNvPr id="13336" name="Line 25"/>
            <p:cNvSpPr>
              <a:spLocks noChangeShapeType="1"/>
            </p:cNvSpPr>
            <p:nvPr/>
          </p:nvSpPr>
          <p:spPr bwMode="auto">
            <a:xfrm flipH="1" flipV="1">
              <a:off x="2408" y="288"/>
              <a:ext cx="22" cy="1077"/>
            </a:xfrm>
            <a:prstGeom prst="line">
              <a:avLst/>
            </a:prstGeom>
            <a:noFill/>
            <a:ln w="57150">
              <a:solidFill>
                <a:srgbClr val="FF3300"/>
              </a:solidFill>
              <a:round/>
              <a:headEnd/>
              <a:tailEnd type="triangle" w="med" len="med"/>
            </a:ln>
          </p:spPr>
          <p:txBody>
            <a:bodyPr/>
            <a:lstStyle/>
            <a:p>
              <a:endParaRPr lang="en-US"/>
            </a:p>
          </p:txBody>
        </p:sp>
        <p:pic>
          <p:nvPicPr>
            <p:cNvPr id="13337" name="Picture 26" descr="taodonghokim"/>
            <p:cNvPicPr>
              <a:picLocks noChangeAspect="1" noChangeArrowheads="1"/>
            </p:cNvPicPr>
            <p:nvPr/>
          </p:nvPicPr>
          <p:blipFill>
            <a:blip r:embed="rId6" cstate="print"/>
            <a:srcRect l="35687" t="53543" r="52417" b="8661"/>
            <a:stretch>
              <a:fillRect/>
            </a:stretch>
          </p:blipFill>
          <p:spPr bwMode="auto">
            <a:xfrm>
              <a:off x="2400" y="816"/>
              <a:ext cx="48" cy="576"/>
            </a:xfrm>
            <a:prstGeom prst="rect">
              <a:avLst/>
            </a:prstGeom>
            <a:noFill/>
            <a:ln w="57150">
              <a:noFill/>
              <a:miter lim="800000"/>
              <a:headEnd/>
              <a:tailEnd/>
            </a:ln>
          </p:spPr>
        </p:pic>
      </p:grpSp>
      <p:sp>
        <p:nvSpPr>
          <p:cNvPr id="35867" name="WordArt 27"/>
          <p:cNvSpPr>
            <a:spLocks noChangeArrowheads="1" noChangeShapeType="1" noTextEdit="1"/>
          </p:cNvSpPr>
          <p:nvPr/>
        </p:nvSpPr>
        <p:spPr bwMode="auto">
          <a:xfrm>
            <a:off x="7302500" y="1320800"/>
            <a:ext cx="1219200" cy="4572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latin typeface="Arial"/>
                <a:cs typeface="Arial"/>
              </a:rPr>
              <a:t>HẾT GIỜ</a:t>
            </a:r>
          </a:p>
        </p:txBody>
      </p:sp>
      <p:sp>
        <p:nvSpPr>
          <p:cNvPr id="35868" name="Rectangle 28"/>
          <p:cNvSpPr>
            <a:spLocks noChangeArrowheads="1"/>
          </p:cNvSpPr>
          <p:nvPr/>
        </p:nvSpPr>
        <p:spPr bwMode="auto">
          <a:xfrm>
            <a:off x="2286000" y="2921000"/>
            <a:ext cx="4598988" cy="830263"/>
          </a:xfrm>
          <a:prstGeom prst="rect">
            <a:avLst/>
          </a:prstGeom>
          <a:noFill/>
          <a:ln w="9525" algn="ctr">
            <a:noFill/>
            <a:miter lim="800000"/>
            <a:headEnd/>
            <a:tailEnd/>
          </a:ln>
        </p:spPr>
        <p:txBody>
          <a:bodyPr>
            <a:spAutoFit/>
          </a:bodyPr>
          <a:lstStyle/>
          <a:p>
            <a:pPr eaLnBrk="0" hangingPunct="0">
              <a:spcBef>
                <a:spcPct val="50000"/>
              </a:spcBef>
            </a:pPr>
            <a:r>
              <a:rPr lang="en-US" sz="2400" b="1">
                <a:solidFill>
                  <a:srgbClr val="000000"/>
                </a:solidFill>
                <a:latin typeface="Arial" charset="0"/>
              </a:rPr>
              <a:t>- Sấm và hàng cây lúc sang thu.</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60000" fill="hold"/>
                                        <p:tgtEl>
                                          <p:spTgt spid="3"/>
                                        </p:tgtEl>
                                        <p:attrNameLst>
                                          <p:attrName>r</p:attrName>
                                        </p:attrNameLst>
                                      </p:cBhvr>
                                    </p:animRot>
                                  </p:childTnLst>
                                </p:cTn>
                              </p:par>
                              <p:par>
                                <p:cTn id="7" presetID="53" presetClass="entr" presetSubtype="0" repeatCount="3000" fill="hold" grpId="0" nodeType="withEffect">
                                  <p:stCondLst>
                                    <p:cond delay="60000"/>
                                  </p:stCondLst>
                                  <p:childTnLst>
                                    <p:set>
                                      <p:cBhvr>
                                        <p:cTn id="8" dur="1" fill="hold">
                                          <p:stCondLst>
                                            <p:cond delay="0"/>
                                          </p:stCondLst>
                                        </p:cTn>
                                        <p:tgtEl>
                                          <p:spTgt spid="35867"/>
                                        </p:tgtEl>
                                        <p:attrNameLst>
                                          <p:attrName>style.visibility</p:attrName>
                                        </p:attrNameLst>
                                      </p:cBhvr>
                                      <p:to>
                                        <p:strVal val="visible"/>
                                      </p:to>
                                    </p:set>
                                    <p:anim calcmode="lin" valueType="num">
                                      <p:cBhvr>
                                        <p:cTn id="9" dur="500" fill="hold"/>
                                        <p:tgtEl>
                                          <p:spTgt spid="35867"/>
                                        </p:tgtEl>
                                        <p:attrNameLst>
                                          <p:attrName>ppt_w</p:attrName>
                                        </p:attrNameLst>
                                      </p:cBhvr>
                                      <p:tavLst>
                                        <p:tav tm="0">
                                          <p:val>
                                            <p:fltVal val="0"/>
                                          </p:val>
                                        </p:tav>
                                        <p:tav tm="100000">
                                          <p:val>
                                            <p:strVal val="#ppt_w"/>
                                          </p:val>
                                        </p:tav>
                                      </p:tavLst>
                                    </p:anim>
                                    <p:anim calcmode="lin" valueType="num">
                                      <p:cBhvr>
                                        <p:cTn id="10" dur="500" fill="hold"/>
                                        <p:tgtEl>
                                          <p:spTgt spid="35867"/>
                                        </p:tgtEl>
                                        <p:attrNameLst>
                                          <p:attrName>ppt_h</p:attrName>
                                        </p:attrNameLst>
                                      </p:cBhvr>
                                      <p:tavLst>
                                        <p:tav tm="0">
                                          <p:val>
                                            <p:fltVal val="0"/>
                                          </p:val>
                                        </p:tav>
                                        <p:tav tm="100000">
                                          <p:val>
                                            <p:strVal val="#ppt_h"/>
                                          </p:val>
                                        </p:tav>
                                      </p:tavLst>
                                    </p:anim>
                                    <p:animEffect transition="in" filter="fade">
                                      <p:cBhvr>
                                        <p:cTn id="11" dur="500"/>
                                        <p:tgtEl>
                                          <p:spTgt spid="35867"/>
                                        </p:tgtEl>
                                      </p:cBhvr>
                                    </p:animEffect>
                                  </p:childTnLst>
                                  <p:subTnLst>
                                    <p:audio>
                                      <p:cMediaNode>
                                        <p:cTn display="0" masterRel="sameClick">
                                          <p:stCondLst>
                                            <p:cond evt="begin" delay="0">
                                              <p:tn val="7"/>
                                            </p:cond>
                                          </p:stCondLst>
                                          <p:endCondLst>
                                            <p:cond evt="onStopAudio" delay="0">
                                              <p:tgtEl>
                                                <p:sldTgt/>
                                              </p:tgtEl>
                                            </p:cond>
                                          </p:endCondLst>
                                        </p:cTn>
                                        <p:tgtEl>
                                          <p:sndTgt r:embed="rId3" name="drumroll.wav"/>
                                        </p:tgtEl>
                                      </p:cMediaNode>
                                    </p:audio>
                                  </p:sub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5" presetClass="exit" presetSubtype="10" fill="hold" grpId="0" nodeType="withEffect">
                                  <p:stCondLst>
                                    <p:cond delay="0"/>
                                  </p:stCondLst>
                                  <p:childTnLst>
                                    <p:animEffect transition="out" filter="checkerboard(across)">
                                      <p:cBhvr>
                                        <p:cTn id="18" dur="500"/>
                                        <p:tgtEl>
                                          <p:spTgt spid="35860"/>
                                        </p:tgtEl>
                                      </p:cBhvr>
                                    </p:animEffect>
                                    <p:set>
                                      <p:cBhvr>
                                        <p:cTn id="19" dur="1" fill="hold">
                                          <p:stCondLst>
                                            <p:cond delay="499"/>
                                          </p:stCondLst>
                                        </p:cTn>
                                        <p:tgtEl>
                                          <p:spTgt spid="3586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5845"/>
                                        </p:tgtEl>
                                        <p:attrNameLst>
                                          <p:attrName>style.visibility</p:attrName>
                                        </p:attrNameLst>
                                      </p:cBhvr>
                                      <p:to>
                                        <p:strVal val="visible"/>
                                      </p:to>
                                    </p:set>
                                    <p:animEffect transition="in" filter="checkerboard(across)">
                                      <p:cBhvr>
                                        <p:cTn id="24" dur="500"/>
                                        <p:tgtEl>
                                          <p:spTgt spid="3584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5868"/>
                                        </p:tgtEl>
                                        <p:attrNameLst>
                                          <p:attrName>style.visibility</p:attrName>
                                        </p:attrNameLst>
                                      </p:cBhvr>
                                      <p:to>
                                        <p:strVal val="visible"/>
                                      </p:to>
                                    </p:set>
                                    <p:animEffect transition="in" filter="checkerboard(across)">
                                      <p:cBhvr>
                                        <p:cTn id="27" dur="500"/>
                                        <p:tgtEl>
                                          <p:spTgt spid="3586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848"/>
                                        </p:tgtEl>
                                        <p:attrNameLst>
                                          <p:attrName>style.visibility</p:attrName>
                                        </p:attrNameLst>
                                      </p:cBhvr>
                                      <p:to>
                                        <p:strVal val="visible"/>
                                      </p:to>
                                    </p:set>
                                    <p:animEffect transition="in" filter="box(in)">
                                      <p:cBhvr>
                                        <p:cTn id="32" dur="500"/>
                                        <p:tgtEl>
                                          <p:spTgt spid="3584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5849"/>
                                        </p:tgtEl>
                                        <p:attrNameLst>
                                          <p:attrName>style.visibility</p:attrName>
                                        </p:attrNameLst>
                                      </p:cBhvr>
                                      <p:to>
                                        <p:strVal val="visible"/>
                                      </p:to>
                                    </p:set>
                                    <p:animEffect transition="in" filter="checkerboard(across)">
                                      <p:cBhvr>
                                        <p:cTn id="37" dur="500"/>
                                        <p:tgtEl>
                                          <p:spTgt spid="3584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35846"/>
                                        </p:tgtEl>
                                        <p:attrNameLst>
                                          <p:attrName>style.visibility</p:attrName>
                                        </p:attrNameLst>
                                      </p:cBhvr>
                                      <p:to>
                                        <p:strVal val="visible"/>
                                      </p:to>
                                    </p:set>
                                    <p:animEffect transition="in" filter="checkerboard(across)">
                                      <p:cBhvr>
                                        <p:cTn id="40" dur="500"/>
                                        <p:tgtEl>
                                          <p:spTgt spid="35846"/>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5850"/>
                                        </p:tgtEl>
                                        <p:attrNameLst>
                                          <p:attrName>style.visibility</p:attrName>
                                        </p:attrNameLst>
                                      </p:cBhvr>
                                      <p:to>
                                        <p:strVal val="visible"/>
                                      </p:to>
                                    </p:set>
                                    <p:animEffect transition="in" filter="checkerboard(across)">
                                      <p:cBhvr>
                                        <p:cTn id="45" dur="500"/>
                                        <p:tgtEl>
                                          <p:spTgt spid="3585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5847"/>
                                        </p:tgtEl>
                                        <p:attrNameLst>
                                          <p:attrName>style.visibility</p:attrName>
                                        </p:attrNameLst>
                                      </p:cBhvr>
                                      <p:to>
                                        <p:strVal val="visible"/>
                                      </p:to>
                                    </p:set>
                                    <p:animEffect transition="in" filter="checkerboard(across)">
                                      <p:cBhvr>
                                        <p:cTn id="48" dur="500"/>
                                        <p:tgtEl>
                                          <p:spTgt spid="35847"/>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5857"/>
                                        </p:tgtEl>
                                        <p:attrNameLst>
                                          <p:attrName>style.visibility</p:attrName>
                                        </p:attrNameLst>
                                      </p:cBhvr>
                                      <p:to>
                                        <p:strVal val="visible"/>
                                      </p:to>
                                    </p:set>
                                    <p:animEffect transition="in" filter="checkerboard(across)">
                                      <p:cBhvr>
                                        <p:cTn id="53" dur="500"/>
                                        <p:tgtEl>
                                          <p:spTgt spid="3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6" grpId="0"/>
      <p:bldP spid="35847" grpId="0"/>
      <p:bldP spid="35848" grpId="0"/>
      <p:bldP spid="35849" grpId="0" animBg="1"/>
      <p:bldP spid="35850" grpId="0" animBg="1"/>
      <p:bldP spid="35857" grpId="0" animBg="1"/>
      <p:bldP spid="35860" grpId="0" animBg="1"/>
      <p:bldP spid="35867" grpId="0" animBg="1"/>
      <p:bldP spid="358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81000" y="990600"/>
            <a:ext cx="8610600" cy="5029200"/>
          </a:xfrm>
        </p:spPr>
        <p:txBody>
          <a:bodyPr/>
          <a:lstStyle/>
          <a:p>
            <a:pPr>
              <a:buFontTx/>
              <a:buNone/>
            </a:pPr>
            <a:r>
              <a:rPr lang="en-US" sz="2400" b="1">
                <a:solidFill>
                  <a:srgbClr val="000099"/>
                </a:solidFill>
                <a:latin typeface="Times New Roman" pitchFamily="18" charset="0"/>
              </a:rPr>
              <a:t>I- </a:t>
            </a:r>
            <a:r>
              <a:rPr lang="en-US" sz="2400" b="1" u="sng">
                <a:solidFill>
                  <a:srgbClr val="000099"/>
                </a:solidFill>
                <a:latin typeface="Arial" charset="0"/>
              </a:rPr>
              <a:t>Tìm hiểu chung</a:t>
            </a:r>
            <a:r>
              <a:rPr lang="en-US" sz="2400" b="1">
                <a:solidFill>
                  <a:srgbClr val="000099"/>
                </a:solidFill>
                <a:latin typeface="Arial" charset="0"/>
              </a:rPr>
              <a:t>.</a:t>
            </a:r>
          </a:p>
          <a:p>
            <a:pPr>
              <a:buFontTx/>
              <a:buNone/>
            </a:pPr>
            <a:r>
              <a:rPr lang="en-US" sz="2400" b="1">
                <a:solidFill>
                  <a:srgbClr val="000099"/>
                </a:solidFill>
                <a:latin typeface="Times New Roman" pitchFamily="18" charset="0"/>
              </a:rPr>
              <a:t>I</a:t>
            </a:r>
            <a:r>
              <a:rPr lang="en-US" sz="2400" b="1">
                <a:solidFill>
                  <a:srgbClr val="000099"/>
                </a:solidFill>
                <a:latin typeface="Arial" charset="0"/>
              </a:rPr>
              <a:t>I. </a:t>
            </a:r>
            <a:r>
              <a:rPr lang="en-US" sz="2400" b="1" u="sng">
                <a:solidFill>
                  <a:srgbClr val="000099"/>
                </a:solidFill>
                <a:latin typeface="Arial" charset="0"/>
              </a:rPr>
              <a:t>Đọc – hiểu văn bản</a:t>
            </a:r>
            <a:r>
              <a:rPr lang="en-US" sz="2400" b="1">
                <a:solidFill>
                  <a:srgbClr val="000099"/>
                </a:solidFill>
                <a:latin typeface="Arial" charset="0"/>
              </a:rPr>
              <a:t> :</a:t>
            </a:r>
          </a:p>
          <a:p>
            <a:pPr>
              <a:buFontTx/>
              <a:buNone/>
            </a:pPr>
            <a:r>
              <a:rPr lang="en-US" sz="2400" b="1">
                <a:solidFill>
                  <a:srgbClr val="000099"/>
                </a:solidFill>
                <a:latin typeface="Arial" charset="0"/>
              </a:rPr>
              <a:t>   1. </a:t>
            </a:r>
            <a:r>
              <a:rPr lang="en-US" sz="2400" b="1" u="sng">
                <a:solidFill>
                  <a:srgbClr val="000099"/>
                </a:solidFill>
                <a:latin typeface="Arial" charset="0"/>
              </a:rPr>
              <a:t>Nội dung</a:t>
            </a:r>
            <a:r>
              <a:rPr lang="en-US" sz="2400" b="1">
                <a:solidFill>
                  <a:srgbClr val="000099"/>
                </a:solidFill>
                <a:latin typeface="Arial" charset="0"/>
              </a:rPr>
              <a:t> :</a:t>
            </a:r>
          </a:p>
          <a:p>
            <a:pPr>
              <a:buFontTx/>
              <a:buNone/>
            </a:pPr>
            <a:r>
              <a:rPr lang="en-US" sz="2400" b="1">
                <a:solidFill>
                  <a:srgbClr val="000099"/>
                </a:solidFill>
                <a:latin typeface="Arial" charset="0"/>
              </a:rPr>
              <a:t>      </a:t>
            </a:r>
            <a:r>
              <a:rPr lang="en-US" sz="2400" b="1">
                <a:solidFill>
                  <a:srgbClr val="990000"/>
                </a:solidFill>
                <a:latin typeface="Arial" charset="0"/>
              </a:rPr>
              <a:t>a. </a:t>
            </a:r>
            <a:r>
              <a:rPr lang="en-US" altLang="en-US" sz="2400" b="1" i="1">
                <a:solidFill>
                  <a:srgbClr val="990000"/>
                </a:solidFill>
                <a:latin typeface="Arial" charset="0"/>
                <a:cs typeface="Times New Roman" pitchFamily="18" charset="0"/>
              </a:rPr>
              <a:t>Cảm xỳc của nhà thơ trước khoảnh khắc giao mựa.</a:t>
            </a:r>
            <a:endParaRPr lang="en-US" sz="2400" b="1">
              <a:solidFill>
                <a:srgbClr val="990000"/>
              </a:solidFill>
              <a:latin typeface="Arial" charset="0"/>
            </a:endParaRPr>
          </a:p>
          <a:p>
            <a:pPr>
              <a:buFontTx/>
              <a:buNone/>
            </a:pPr>
            <a:r>
              <a:rPr lang="en-US" sz="2400" b="1">
                <a:solidFill>
                  <a:srgbClr val="990000"/>
                </a:solidFill>
                <a:latin typeface="Arial" charset="0"/>
              </a:rPr>
              <a:t>     b. </a:t>
            </a:r>
            <a:r>
              <a:rPr lang="en-US" sz="2400" b="1">
                <a:solidFill>
                  <a:srgbClr val="990000"/>
                </a:solidFill>
                <a:latin typeface="Times New Roman" pitchFamily="18" charset="0"/>
              </a:rPr>
              <a:t>N</a:t>
            </a:r>
            <a:r>
              <a:rPr lang="en-US" sz="2400" b="1">
                <a:solidFill>
                  <a:srgbClr val="990000"/>
                </a:solidFill>
                <a:latin typeface="Arial" charset="0"/>
              </a:rPr>
              <a:t>hững suy ngẫm của nhà thơ :</a:t>
            </a:r>
            <a:r>
              <a:rPr lang="en-US" sz="2400" b="1">
                <a:solidFill>
                  <a:srgbClr val="000099"/>
                </a:solidFill>
                <a:latin typeface="Arial" charset="0"/>
              </a:rPr>
              <a:t> </a:t>
            </a:r>
            <a:endParaRPr lang="en-US" sz="2400" b="1">
              <a:solidFill>
                <a:srgbClr val="990000"/>
              </a:solidFill>
              <a:latin typeface="Arial" charset="0"/>
            </a:endParaRPr>
          </a:p>
          <a:p>
            <a:pPr>
              <a:buFontTx/>
              <a:buNone/>
            </a:pPr>
            <a:r>
              <a:rPr lang="en-US" sz="2400" b="1">
                <a:solidFill>
                  <a:srgbClr val="990000"/>
                </a:solidFill>
                <a:latin typeface="Arial" charset="0"/>
              </a:rPr>
              <a:t>        - </a:t>
            </a:r>
            <a:r>
              <a:rPr lang="en-US" sz="2400" b="1">
                <a:solidFill>
                  <a:srgbClr val="000000"/>
                </a:solidFill>
                <a:latin typeface="Times New Roman" pitchFamily="18" charset="0"/>
              </a:rPr>
              <a:t>T</a:t>
            </a:r>
            <a:r>
              <a:rPr lang="en-US" sz="2400" b="1">
                <a:solidFill>
                  <a:srgbClr val="000000"/>
                </a:solidFill>
                <a:latin typeface="Arial" charset="0"/>
              </a:rPr>
              <a:t>ả thực :</a:t>
            </a:r>
            <a:r>
              <a:rPr lang="en-US" sz="2400" b="1">
                <a:solidFill>
                  <a:srgbClr val="990000"/>
                </a:solidFill>
                <a:latin typeface="Arial" charset="0"/>
              </a:rPr>
              <a:t> </a:t>
            </a:r>
            <a:r>
              <a:rPr lang="en-US" sz="2400" b="1">
                <a:solidFill>
                  <a:srgbClr val="000000"/>
                </a:solidFill>
                <a:latin typeface="Times New Roman" pitchFamily="18" charset="0"/>
              </a:rPr>
              <a:t>S</a:t>
            </a:r>
            <a:r>
              <a:rPr lang="en-US" sz="2400" b="1">
                <a:solidFill>
                  <a:srgbClr val="000000"/>
                </a:solidFill>
                <a:latin typeface="Arial" charset="0"/>
              </a:rPr>
              <a:t>ấm và hàng cõy lỳc sang thu </a:t>
            </a:r>
          </a:p>
          <a:p>
            <a:pPr>
              <a:buFontTx/>
              <a:buNone/>
            </a:pPr>
            <a:r>
              <a:rPr lang="en-US" sz="2400" b="1">
                <a:solidFill>
                  <a:srgbClr val="000000"/>
                </a:solidFill>
                <a:latin typeface="Arial" charset="0"/>
              </a:rPr>
              <a:t>         - Ẩn dụ : </a:t>
            </a:r>
            <a:r>
              <a:rPr lang="en-US" sz="2400">
                <a:solidFill>
                  <a:srgbClr val="000000"/>
                </a:solidFill>
                <a:latin typeface="Arial" charset="0"/>
              </a:rPr>
              <a:t>+</a:t>
            </a:r>
            <a:r>
              <a:rPr lang="en-US" sz="2400" b="1">
                <a:solidFill>
                  <a:srgbClr val="FF0000"/>
                </a:solidFill>
                <a:latin typeface="Arial" charset="0"/>
              </a:rPr>
              <a:t>Sấm:</a:t>
            </a:r>
            <a:r>
              <a:rPr lang="en-US" sz="2400">
                <a:solidFill>
                  <a:srgbClr val="000000"/>
                </a:solidFill>
                <a:latin typeface="Arial" charset="0"/>
              </a:rPr>
              <a:t> </a:t>
            </a:r>
            <a:r>
              <a:rPr lang="en-US" sz="2400" b="1">
                <a:solidFill>
                  <a:srgbClr val="000000"/>
                </a:solidFill>
                <a:latin typeface="Arial" charset="0"/>
              </a:rPr>
              <a:t>Vang </a:t>
            </a:r>
            <a:r>
              <a:rPr lang="vi-VN" sz="2400" b="1">
                <a:solidFill>
                  <a:srgbClr val="000000"/>
                </a:solidFill>
                <a:latin typeface="Arial" charset="0"/>
              </a:rPr>
              <a:t>đ</a:t>
            </a:r>
            <a:r>
              <a:rPr lang="en-US" sz="2400" b="1">
                <a:solidFill>
                  <a:srgbClr val="000000"/>
                </a:solidFill>
                <a:latin typeface="Arial" charset="0"/>
              </a:rPr>
              <a:t>ộng bất th</a:t>
            </a:r>
            <a:r>
              <a:rPr lang="vi-VN" sz="2400" b="1">
                <a:solidFill>
                  <a:srgbClr val="000000"/>
                </a:solidFill>
                <a:latin typeface="Arial" charset="0"/>
              </a:rPr>
              <a:t>ư</a:t>
            </a:r>
            <a:r>
              <a:rPr lang="en-US" sz="2400" b="1">
                <a:solidFill>
                  <a:srgbClr val="000000"/>
                </a:solidFill>
                <a:latin typeface="Arial" charset="0"/>
              </a:rPr>
              <a:t>ờng của ngoại cảnh, của cuộc </a:t>
            </a:r>
            <a:r>
              <a:rPr lang="vi-VN" sz="2400" b="1">
                <a:solidFill>
                  <a:srgbClr val="000000"/>
                </a:solidFill>
                <a:latin typeface="Arial" charset="0"/>
              </a:rPr>
              <a:t>đ</a:t>
            </a:r>
            <a:r>
              <a:rPr lang="en-US" sz="2400" b="1">
                <a:solidFill>
                  <a:srgbClr val="000000"/>
                </a:solidFill>
                <a:latin typeface="Arial" charset="0"/>
              </a:rPr>
              <a:t>ời.      +</a:t>
            </a:r>
            <a:r>
              <a:rPr lang="en-US" sz="2400" b="1">
                <a:solidFill>
                  <a:srgbClr val="FF0000"/>
                </a:solidFill>
                <a:latin typeface="Arial" charset="0"/>
              </a:rPr>
              <a:t>Hàng cây </a:t>
            </a:r>
            <a:r>
              <a:rPr lang="vi-VN" sz="2400" b="1">
                <a:solidFill>
                  <a:srgbClr val="FF0000"/>
                </a:solidFill>
                <a:latin typeface="Arial" charset="0"/>
              </a:rPr>
              <a:t>đ</a:t>
            </a:r>
            <a:r>
              <a:rPr lang="en-US" sz="2400" b="1">
                <a:solidFill>
                  <a:srgbClr val="FF0000"/>
                </a:solidFill>
                <a:latin typeface="Arial" charset="0"/>
              </a:rPr>
              <a:t>ứng tuổi:</a:t>
            </a:r>
            <a:r>
              <a:rPr lang="en-US" sz="2400">
                <a:solidFill>
                  <a:srgbClr val="000000"/>
                </a:solidFill>
                <a:latin typeface="Arial" charset="0"/>
              </a:rPr>
              <a:t> </a:t>
            </a:r>
            <a:r>
              <a:rPr lang="en-US" sz="2400" b="1">
                <a:solidFill>
                  <a:srgbClr val="000000"/>
                </a:solidFill>
                <a:latin typeface="Arial" charset="0"/>
              </a:rPr>
              <a:t>Con ng</a:t>
            </a:r>
            <a:r>
              <a:rPr lang="vi-VN" sz="2400" b="1">
                <a:solidFill>
                  <a:srgbClr val="000000"/>
                </a:solidFill>
                <a:latin typeface="Arial" charset="0"/>
              </a:rPr>
              <a:t>ư</a:t>
            </a:r>
            <a:r>
              <a:rPr lang="en-US" sz="2400" b="1">
                <a:solidFill>
                  <a:srgbClr val="000000"/>
                </a:solidFill>
                <a:latin typeface="Arial" charset="0"/>
              </a:rPr>
              <a:t>ời từng trải.</a:t>
            </a:r>
          </a:p>
          <a:p>
            <a:pPr>
              <a:buFontTx/>
              <a:buNone/>
            </a:pPr>
            <a:r>
              <a:rPr lang="en-US" sz="2400" b="1">
                <a:solidFill>
                  <a:srgbClr val="000000"/>
                </a:solidFill>
                <a:latin typeface="Times New Roman" pitchFamily="18" charset="0"/>
              </a:rPr>
              <a:t> </a:t>
            </a:r>
            <a:r>
              <a:rPr lang="en-US" sz="2400" b="1">
                <a:solidFill>
                  <a:srgbClr val="000000"/>
                </a:solidFill>
                <a:latin typeface="Arial" charset="0"/>
              </a:rPr>
              <a:t>    </a:t>
            </a:r>
            <a:r>
              <a:rPr lang="en-US" sz="2400" b="1">
                <a:solidFill>
                  <a:srgbClr val="000000"/>
                </a:solidFill>
                <a:latin typeface="Arial" charset="0"/>
                <a:sym typeface="Wingdings" pitchFamily="2" charset="2"/>
              </a:rPr>
              <a:t>  -</a:t>
            </a:r>
            <a:r>
              <a:rPr lang="en-US" sz="2400" b="1">
                <a:solidFill>
                  <a:srgbClr val="000000"/>
                </a:solidFill>
                <a:latin typeface="Arial" charset="0"/>
              </a:rPr>
              <a:t>Suy ngẫm của tỏc giả :khi con ng</a:t>
            </a:r>
            <a:r>
              <a:rPr lang="vi-VN" sz="2400" b="1">
                <a:solidFill>
                  <a:srgbClr val="000000"/>
                </a:solidFill>
                <a:latin typeface="Arial" charset="0"/>
              </a:rPr>
              <a:t>ư</a:t>
            </a:r>
            <a:r>
              <a:rPr lang="en-US" sz="2400" b="1">
                <a:solidFill>
                  <a:srgbClr val="000000"/>
                </a:solidFill>
                <a:latin typeface="Arial" charset="0"/>
              </a:rPr>
              <a:t>ời </a:t>
            </a:r>
            <a:r>
              <a:rPr lang="vi-VN" sz="2400" b="1">
                <a:solidFill>
                  <a:srgbClr val="000000"/>
                </a:solidFill>
                <a:latin typeface="Arial" charset="0"/>
              </a:rPr>
              <a:t>đ</a:t>
            </a:r>
            <a:r>
              <a:rPr lang="en-US" sz="2400" b="1">
                <a:solidFill>
                  <a:srgbClr val="000000"/>
                </a:solidFill>
                <a:latin typeface="Arial" charset="0"/>
              </a:rPr>
              <a:t>ã từng trải thì cũng vững vàng h</a:t>
            </a:r>
            <a:r>
              <a:rPr lang="vi-VN" sz="2400" b="1">
                <a:solidFill>
                  <a:srgbClr val="000000"/>
                </a:solidFill>
                <a:latin typeface="Arial" charset="0"/>
              </a:rPr>
              <a:t>ơ</a:t>
            </a:r>
            <a:r>
              <a:rPr lang="en-US" sz="2400" b="1">
                <a:solidFill>
                  <a:srgbClr val="000000"/>
                </a:solidFill>
                <a:latin typeface="Arial" charset="0"/>
              </a:rPr>
              <a:t>n tr</a:t>
            </a:r>
            <a:r>
              <a:rPr lang="vi-VN" sz="2400" b="1">
                <a:solidFill>
                  <a:srgbClr val="000000"/>
                </a:solidFill>
                <a:latin typeface="Arial" charset="0"/>
              </a:rPr>
              <a:t>ư</a:t>
            </a:r>
            <a:r>
              <a:rPr lang="en-US" sz="2400" b="1">
                <a:solidFill>
                  <a:srgbClr val="000000"/>
                </a:solidFill>
                <a:latin typeface="Arial" charset="0"/>
              </a:rPr>
              <a:t>ớc những tác </a:t>
            </a:r>
            <a:r>
              <a:rPr lang="vi-VN" sz="2400" b="1">
                <a:solidFill>
                  <a:srgbClr val="000000"/>
                </a:solidFill>
                <a:latin typeface="Arial" charset="0"/>
              </a:rPr>
              <a:t>đ</a:t>
            </a:r>
            <a:r>
              <a:rPr lang="en-US" sz="2400" b="1">
                <a:solidFill>
                  <a:srgbClr val="000000"/>
                </a:solidFill>
                <a:latin typeface="Arial" charset="0"/>
              </a:rPr>
              <a:t>ộng bất th</a:t>
            </a:r>
            <a:r>
              <a:rPr lang="vi-VN" sz="2400" b="1">
                <a:solidFill>
                  <a:srgbClr val="000000"/>
                </a:solidFill>
                <a:latin typeface="Arial" charset="0"/>
              </a:rPr>
              <a:t>ư</a:t>
            </a:r>
            <a:r>
              <a:rPr lang="en-US" sz="2400" b="1">
                <a:solidFill>
                  <a:srgbClr val="000000"/>
                </a:solidFill>
                <a:latin typeface="Arial" charset="0"/>
              </a:rPr>
              <a:t>ờng của ngoại cảnh, của cuộc </a:t>
            </a:r>
            <a:r>
              <a:rPr lang="vi-VN" sz="2400" b="1">
                <a:solidFill>
                  <a:srgbClr val="000000"/>
                </a:solidFill>
                <a:latin typeface="Arial" charset="0"/>
              </a:rPr>
              <a:t>đ</a:t>
            </a:r>
            <a:r>
              <a:rPr lang="en-US" sz="2400" b="1">
                <a:solidFill>
                  <a:srgbClr val="000000"/>
                </a:solidFill>
                <a:latin typeface="Arial" charset="0"/>
              </a:rPr>
              <a:t>ời. </a:t>
            </a:r>
          </a:p>
          <a:p>
            <a:pPr>
              <a:buFontTx/>
              <a:buNone/>
            </a:pPr>
            <a:r>
              <a:rPr lang="en-US" sz="2400" b="1">
                <a:solidFill>
                  <a:srgbClr val="000000"/>
                </a:solidFill>
                <a:latin typeface="Arial" charset="0"/>
                <a:sym typeface="Wingdings" pitchFamily="2" charset="2"/>
              </a:rPr>
              <a:t> </a:t>
            </a:r>
            <a:r>
              <a:rPr lang="en-US" sz="2400" b="1">
                <a:solidFill>
                  <a:srgbClr val="000000"/>
                </a:solidFill>
                <a:latin typeface="Times New Roman" pitchFamily="18" charset="0"/>
              </a:rPr>
              <a:t>S</a:t>
            </a:r>
            <a:r>
              <a:rPr lang="en-US" sz="2400" b="1">
                <a:solidFill>
                  <a:srgbClr val="000000"/>
                </a:solidFill>
                <a:latin typeface="Arial" charset="0"/>
              </a:rPr>
              <a:t>uy ngẫm của tỏc giả </a:t>
            </a:r>
            <a:r>
              <a:rPr lang="en-US" sz="2400" b="1">
                <a:solidFill>
                  <a:srgbClr val="000000"/>
                </a:solidFill>
                <a:latin typeface="Arial" charset="0"/>
                <a:sym typeface="Wingdings" pitchFamily="2" charset="2"/>
              </a:rPr>
              <a:t>làm nờn đặc điểm của cỏi tụi trữ tỡnh sõu sắc trong bài thơ.</a:t>
            </a:r>
            <a:endParaRPr lang="en-US" sz="2400" b="1">
              <a:solidFill>
                <a:srgbClr val="000000"/>
              </a:solidFill>
              <a:latin typeface="Arial" charset="0"/>
            </a:endParaRPr>
          </a:p>
          <a:p>
            <a:pPr>
              <a:buFontTx/>
              <a:buNone/>
            </a:pPr>
            <a:endParaRPr lang="en-US" sz="2400" b="1">
              <a:solidFill>
                <a:srgbClr val="000000"/>
              </a:solidFill>
              <a:latin typeface="Arial" charset="0"/>
            </a:endParaRPr>
          </a:p>
          <a:p>
            <a:pPr>
              <a:buFontTx/>
              <a:buNone/>
            </a:pPr>
            <a:r>
              <a:rPr lang="en-US" sz="2400" b="1">
                <a:solidFill>
                  <a:srgbClr val="000000"/>
                </a:solidFill>
                <a:latin typeface="Arial" charset="0"/>
              </a:rPr>
              <a:t>        </a:t>
            </a:r>
          </a:p>
        </p:txBody>
      </p:sp>
      <p:sp>
        <p:nvSpPr>
          <p:cNvPr id="14339" name="AutoShape 3"/>
          <p:cNvSpPr>
            <a:spLocks noGrp="1" noChangeArrowheads="1"/>
          </p:cNvSpPr>
          <p:nvPr>
            <p:ph type="title"/>
          </p:nvPr>
        </p:nvSpPr>
        <p:spPr>
          <a:prstGeom prst="roundRect">
            <a:avLst>
              <a:gd name="adj" fmla="val 28366"/>
            </a:avLst>
          </a:prstGeom>
          <a:solidFill>
            <a:srgbClr val="FFFF66"/>
          </a:solidFill>
          <a:ln w="76200" cmpd="tri">
            <a:solidFill>
              <a:srgbClr val="6600CC"/>
            </a:solidFill>
            <a:round/>
          </a:ln>
        </p:spPr>
        <p:txBody>
          <a:bodyPr/>
          <a:lstStyle/>
          <a:p>
            <a:pPr algn="l"/>
            <a:r>
              <a:rPr lang="en-US" sz="2000">
                <a:latin typeface="Arial" charset="0"/>
              </a:rPr>
              <a:t>Tiết 122-V</a:t>
            </a:r>
            <a:r>
              <a:rPr lang="vi-VN" sz="2000">
                <a:latin typeface="Arial" charset="0"/>
              </a:rPr>
              <a:t>ă</a:t>
            </a:r>
            <a:r>
              <a:rPr lang="en-US" sz="2000">
                <a:latin typeface="Arial" charset="0"/>
              </a:rPr>
              <a:t>n bản</a:t>
            </a:r>
            <a:r>
              <a:rPr lang="en-US" sz="2400">
                <a:latin typeface="Arial" charset="0"/>
              </a:rPr>
              <a:t>                  </a:t>
            </a:r>
            <a:r>
              <a:rPr lang="en-US" sz="3200">
                <a:latin typeface="Arial" charset="0"/>
              </a:rPr>
              <a:t>Sang thu</a:t>
            </a:r>
            <a:r>
              <a:rPr lang="en-US" sz="2400">
                <a:latin typeface="Arial" charset="0"/>
              </a:rPr>
              <a:t>      </a:t>
            </a:r>
            <a:r>
              <a:rPr lang="en-US" sz="1800">
                <a:latin typeface="Arial" charset="0"/>
              </a:rPr>
              <a:t>Hữu Thỉnh</a:t>
            </a:r>
            <a:r>
              <a:rPr lang="en-US" sz="2400" b="0">
                <a:latin typeface="Arial" charset="0"/>
              </a:rPr>
              <a:t> 	</a:t>
            </a:r>
          </a:p>
        </p:txBody>
      </p:sp>
      <p:sp>
        <p:nvSpPr>
          <p:cNvPr id="40965" name="Text Box 5"/>
          <p:cNvSpPr txBox="1">
            <a:spLocks noChangeArrowheads="1"/>
          </p:cNvSpPr>
          <p:nvPr/>
        </p:nvSpPr>
        <p:spPr bwMode="auto">
          <a:xfrm>
            <a:off x="152400" y="2743200"/>
            <a:ext cx="793750" cy="914400"/>
          </a:xfrm>
          <a:prstGeom prst="rect">
            <a:avLst/>
          </a:prstGeom>
          <a:noFill/>
          <a:ln w="9525">
            <a:noFill/>
            <a:miter lim="800000"/>
            <a:headEnd/>
            <a:tailEnd/>
          </a:ln>
        </p:spPr>
        <p:txBody>
          <a:bodyPr>
            <a:spAutoFit/>
          </a:bodyPr>
          <a:lstStyle/>
          <a:p>
            <a:pPr eaLnBrk="0" hangingPunct="0">
              <a:spcBef>
                <a:spcPct val="50000"/>
              </a:spcBef>
            </a:pPr>
            <a:r>
              <a:rPr lang="en-US" sz="5400" b="1">
                <a:solidFill>
                  <a:srgbClr val="990000"/>
                </a:solidFill>
                <a:latin typeface="Arial" charset="0"/>
                <a:sym typeface="Wingdings" pitchFamily="2" charset="2"/>
              </a:rPr>
              <a: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type="lt">
                                    <p:tmPct val="0"/>
                                  </p:iterate>
                                  <p:childTnLst>
                                    <p:set>
                                      <p:cBhvr>
                                        <p:cTn id="6" dur="1" fill="hold">
                                          <p:stCondLst>
                                            <p:cond delay="0"/>
                                          </p:stCondLst>
                                        </p:cTn>
                                        <p:tgtEl>
                                          <p:spTgt spid="40965"/>
                                        </p:tgtEl>
                                        <p:attrNameLst>
                                          <p:attrName>style.visibility</p:attrName>
                                        </p:attrNameLst>
                                      </p:cBhvr>
                                      <p:to>
                                        <p:strVal val="visible"/>
                                      </p:to>
                                    </p:set>
                                    <p:anim calcmode="lin" valueType="num">
                                      <p:cBhvr>
                                        <p:cTn id="7" dur="500" fill="hold"/>
                                        <p:tgtEl>
                                          <p:spTgt spid="40965"/>
                                        </p:tgtEl>
                                        <p:attrNameLst>
                                          <p:attrName>ppt_w</p:attrName>
                                        </p:attrNameLst>
                                      </p:cBhvr>
                                      <p:tavLst>
                                        <p:tav tm="0">
                                          <p:val>
                                            <p:fltVal val="0"/>
                                          </p:val>
                                        </p:tav>
                                        <p:tav tm="100000">
                                          <p:val>
                                            <p:strVal val="#ppt_w"/>
                                          </p:val>
                                        </p:tav>
                                      </p:tavLst>
                                    </p:anim>
                                    <p:anim calcmode="lin" valueType="num">
                                      <p:cBhvr>
                                        <p:cTn id="8" dur="500" fill="hold"/>
                                        <p:tgtEl>
                                          <p:spTgt spid="40965"/>
                                        </p:tgtEl>
                                        <p:attrNameLst>
                                          <p:attrName>ppt_h</p:attrName>
                                        </p:attrNameLst>
                                      </p:cBhvr>
                                      <p:tavLst>
                                        <p:tav tm="0">
                                          <p:val>
                                            <p:fltVal val="0"/>
                                          </p:val>
                                        </p:tav>
                                        <p:tav tm="100000">
                                          <p:val>
                                            <p:strVal val="#ppt_h"/>
                                          </p:val>
                                        </p:tav>
                                      </p:tavLst>
                                    </p:anim>
                                  </p:childTnLst>
                                </p:cTn>
                              </p:par>
                              <p:par>
                                <p:cTn id="9" presetID="36" presetClass="emph" presetSubtype="0" repeatCount="indefinite" fill="hold" grpId="0" nodeType="withEffect">
                                  <p:stCondLst>
                                    <p:cond delay="0"/>
                                  </p:stCondLst>
                                  <p:iterate type="lt">
                                    <p:tmPct val="10000"/>
                                  </p:iterate>
                                  <p:childTnLst>
                                    <p:animScale>
                                      <p:cBhvr>
                                        <p:cTn id="10" dur="250" autoRev="1" fill="hold">
                                          <p:stCondLst>
                                            <p:cond delay="0"/>
                                          </p:stCondLst>
                                        </p:cTn>
                                        <p:tgtEl>
                                          <p:spTgt spid="40965"/>
                                        </p:tgtEl>
                                      </p:cBhvr>
                                      <p:to x="80000" y="100000"/>
                                    </p:animScale>
                                    <p:anim by="(#ppt_w*0.10)" calcmode="lin" valueType="num">
                                      <p:cBhvr>
                                        <p:cTn id="11" dur="250" autoRev="1" fill="hold">
                                          <p:stCondLst>
                                            <p:cond delay="0"/>
                                          </p:stCondLst>
                                        </p:cTn>
                                        <p:tgtEl>
                                          <p:spTgt spid="40965"/>
                                        </p:tgtEl>
                                        <p:attrNameLst>
                                          <p:attrName>ppt_x</p:attrName>
                                        </p:attrNameLst>
                                      </p:cBhvr>
                                    </p:anim>
                                    <p:anim by="(-#ppt_w*0.10)" calcmode="lin" valueType="num">
                                      <p:cBhvr>
                                        <p:cTn id="12" dur="250" autoRev="1" fill="hold">
                                          <p:stCondLst>
                                            <p:cond delay="0"/>
                                          </p:stCondLst>
                                        </p:cTn>
                                        <p:tgtEl>
                                          <p:spTgt spid="40965"/>
                                        </p:tgtEl>
                                        <p:attrNameLst>
                                          <p:attrName>ppt_y</p:attrName>
                                        </p:attrNameLst>
                                      </p:cBhvr>
                                    </p:anim>
                                    <p:animRot by="-480000">
                                      <p:cBhvr>
                                        <p:cTn id="13" dur="250" autoRev="1" fill="hold">
                                          <p:stCondLst>
                                            <p:cond delay="0"/>
                                          </p:stCondLst>
                                        </p:cTn>
                                        <p:tgtEl>
                                          <p:spTgt spid="4096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0962">
                                            <p:txEl>
                                              <p:pRg st="4" end="4"/>
                                            </p:txEl>
                                          </p:spTgt>
                                        </p:tgtEl>
                                        <p:attrNameLst>
                                          <p:attrName>style.visibility</p:attrName>
                                        </p:attrNameLst>
                                      </p:cBhvr>
                                      <p:to>
                                        <p:strVal val="visible"/>
                                      </p:to>
                                    </p:set>
                                    <p:animEffect transition="in" filter="checkerboard(across)">
                                      <p:cBhvr>
                                        <p:cTn id="18" dur="500"/>
                                        <p:tgtEl>
                                          <p:spTgt spid="4096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0962">
                                            <p:txEl>
                                              <p:pRg st="5" end="5"/>
                                            </p:txEl>
                                          </p:spTgt>
                                        </p:tgtEl>
                                        <p:attrNameLst>
                                          <p:attrName>style.visibility</p:attrName>
                                        </p:attrNameLst>
                                      </p:cBhvr>
                                      <p:to>
                                        <p:strVal val="visible"/>
                                      </p:to>
                                    </p:set>
                                    <p:animEffect transition="in" filter="checkerboard(across)">
                                      <p:cBhvr>
                                        <p:cTn id="23" dur="500"/>
                                        <p:tgtEl>
                                          <p:spTgt spid="4096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0962">
                                            <p:txEl>
                                              <p:pRg st="6" end="6"/>
                                            </p:txEl>
                                          </p:spTgt>
                                        </p:tgtEl>
                                        <p:attrNameLst>
                                          <p:attrName>style.visibility</p:attrName>
                                        </p:attrNameLst>
                                      </p:cBhvr>
                                      <p:to>
                                        <p:strVal val="visible"/>
                                      </p:to>
                                    </p:set>
                                    <p:animEffect transition="in" filter="checkerboard(across)">
                                      <p:cBhvr>
                                        <p:cTn id="28" dur="500"/>
                                        <p:tgtEl>
                                          <p:spTgt spid="4096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0962">
                                            <p:txEl>
                                              <p:pRg st="7" end="7"/>
                                            </p:txEl>
                                          </p:spTgt>
                                        </p:tgtEl>
                                        <p:attrNameLst>
                                          <p:attrName>style.visibility</p:attrName>
                                        </p:attrNameLst>
                                      </p:cBhvr>
                                      <p:to>
                                        <p:strVal val="visible"/>
                                      </p:to>
                                    </p:set>
                                    <p:animEffect transition="in" filter="checkerboard(across)">
                                      <p:cBhvr>
                                        <p:cTn id="33" dur="500"/>
                                        <p:tgtEl>
                                          <p:spTgt spid="4096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40962">
                                            <p:txEl>
                                              <p:pRg st="8" end="8"/>
                                            </p:txEl>
                                          </p:spTgt>
                                        </p:tgtEl>
                                        <p:attrNameLst>
                                          <p:attrName>style.visibility</p:attrName>
                                        </p:attrNameLst>
                                      </p:cBhvr>
                                      <p:to>
                                        <p:strVal val="visible"/>
                                      </p:to>
                                    </p:set>
                                    <p:animEffect transition="in" filter="checkerboard(across)">
                                      <p:cBhvr>
                                        <p:cTn id="38" dur="500"/>
                                        <p:tgtEl>
                                          <p:spTgt spid="409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381000" y="990600"/>
            <a:ext cx="8610600" cy="5029200"/>
          </a:xfrm>
        </p:spPr>
        <p:txBody>
          <a:bodyPr/>
          <a:lstStyle/>
          <a:p>
            <a:pPr>
              <a:buFontTx/>
              <a:buNone/>
            </a:pPr>
            <a:r>
              <a:rPr lang="en-US" sz="2400" b="1">
                <a:solidFill>
                  <a:srgbClr val="000099"/>
                </a:solidFill>
                <a:latin typeface="Times New Roman" pitchFamily="18" charset="0"/>
              </a:rPr>
              <a:t>I- </a:t>
            </a:r>
            <a:r>
              <a:rPr lang="en-US" sz="2400" b="1" u="sng">
                <a:solidFill>
                  <a:srgbClr val="000099"/>
                </a:solidFill>
                <a:latin typeface="Arial" charset="0"/>
              </a:rPr>
              <a:t>Tìm hiểu chung</a:t>
            </a:r>
            <a:r>
              <a:rPr lang="en-US" sz="2400" b="1">
                <a:solidFill>
                  <a:srgbClr val="000099"/>
                </a:solidFill>
                <a:latin typeface="Arial" charset="0"/>
              </a:rPr>
              <a:t>.</a:t>
            </a:r>
          </a:p>
          <a:p>
            <a:pPr>
              <a:buFontTx/>
              <a:buNone/>
            </a:pPr>
            <a:r>
              <a:rPr lang="en-US" sz="2400" b="1">
                <a:solidFill>
                  <a:srgbClr val="000099"/>
                </a:solidFill>
                <a:latin typeface="Times New Roman" pitchFamily="18" charset="0"/>
              </a:rPr>
              <a:t>I</a:t>
            </a:r>
            <a:r>
              <a:rPr lang="en-US" sz="2400" b="1">
                <a:solidFill>
                  <a:srgbClr val="000099"/>
                </a:solidFill>
                <a:latin typeface="Arial" charset="0"/>
              </a:rPr>
              <a:t>I. </a:t>
            </a:r>
            <a:r>
              <a:rPr lang="en-US" sz="2400" b="1" u="sng">
                <a:solidFill>
                  <a:srgbClr val="000099"/>
                </a:solidFill>
                <a:latin typeface="Arial" charset="0"/>
              </a:rPr>
              <a:t>Đọc – hiểu văn bản</a:t>
            </a:r>
            <a:r>
              <a:rPr lang="en-US" sz="2400" b="1">
                <a:solidFill>
                  <a:srgbClr val="000099"/>
                </a:solidFill>
                <a:latin typeface="Arial" charset="0"/>
              </a:rPr>
              <a:t> :</a:t>
            </a:r>
          </a:p>
          <a:p>
            <a:pPr>
              <a:buFontTx/>
              <a:buNone/>
            </a:pPr>
            <a:r>
              <a:rPr lang="en-US" sz="2400" b="1">
                <a:solidFill>
                  <a:srgbClr val="000099"/>
                </a:solidFill>
                <a:latin typeface="Arial" charset="0"/>
              </a:rPr>
              <a:t>   1. </a:t>
            </a:r>
            <a:r>
              <a:rPr lang="en-US" sz="2400" b="1" u="sng">
                <a:solidFill>
                  <a:srgbClr val="000099"/>
                </a:solidFill>
                <a:latin typeface="Arial" charset="0"/>
              </a:rPr>
              <a:t>Nội dung</a:t>
            </a:r>
            <a:r>
              <a:rPr lang="en-US" sz="2400" b="1">
                <a:solidFill>
                  <a:srgbClr val="000099"/>
                </a:solidFill>
                <a:latin typeface="Arial" charset="0"/>
              </a:rPr>
              <a:t> </a:t>
            </a:r>
          </a:p>
          <a:p>
            <a:pPr>
              <a:buFontTx/>
              <a:buNone/>
            </a:pPr>
            <a:r>
              <a:rPr lang="en-US" sz="2400" b="1">
                <a:solidFill>
                  <a:srgbClr val="000099"/>
                </a:solidFill>
                <a:latin typeface="Arial" charset="0"/>
              </a:rPr>
              <a:t>   2.</a:t>
            </a:r>
            <a:r>
              <a:rPr lang="en-US" sz="2400" b="1" u="sng">
                <a:solidFill>
                  <a:srgbClr val="000099"/>
                </a:solidFill>
                <a:latin typeface="Arial" charset="0"/>
              </a:rPr>
              <a:t>Nghệ thuật :</a:t>
            </a:r>
          </a:p>
          <a:p>
            <a:pPr algn="l">
              <a:buFontTx/>
              <a:buNone/>
            </a:pPr>
            <a:r>
              <a:rPr lang="en-US" sz="2400" b="1">
                <a:solidFill>
                  <a:srgbClr val="000000"/>
                </a:solidFill>
                <a:latin typeface="Arial" charset="0"/>
              </a:rPr>
              <a:t>       - Khắc hoa ï</a:t>
            </a:r>
            <a:r>
              <a:rPr lang="vi-VN" sz="2400" b="1">
                <a:solidFill>
                  <a:srgbClr val="000000"/>
                </a:solidFill>
                <a:latin typeface="Arial" charset="0"/>
              </a:rPr>
              <a:t>đư</a:t>
            </a:r>
            <a:r>
              <a:rPr lang="en-US" sz="2400" b="1">
                <a:solidFill>
                  <a:srgbClr val="000000"/>
                </a:solidFill>
                <a:latin typeface="Arial" charset="0"/>
              </a:rPr>
              <a:t>ợc hình ảnh th</a:t>
            </a:r>
            <a:r>
              <a:rPr lang="vi-VN" sz="2400" b="1">
                <a:solidFill>
                  <a:srgbClr val="000000"/>
                </a:solidFill>
                <a:latin typeface="Arial" charset="0"/>
              </a:rPr>
              <a:t>ơ</a:t>
            </a:r>
            <a:r>
              <a:rPr lang="en-US" sz="2400" b="1">
                <a:solidFill>
                  <a:srgbClr val="000000"/>
                </a:solidFill>
                <a:latin typeface="Arial" charset="0"/>
              </a:rPr>
              <a:t> </a:t>
            </a:r>
            <a:r>
              <a:rPr lang="vi-VN" sz="2400" b="1">
                <a:solidFill>
                  <a:srgbClr val="000000"/>
                </a:solidFill>
                <a:latin typeface="Arial" charset="0"/>
              </a:rPr>
              <a:t>đ</a:t>
            </a:r>
            <a:r>
              <a:rPr lang="en-US" sz="2400" b="1">
                <a:solidFill>
                  <a:srgbClr val="000000"/>
                </a:solidFill>
                <a:latin typeface="Arial" charset="0"/>
              </a:rPr>
              <a:t>ẹp, gợi cảm, </a:t>
            </a:r>
            <a:r>
              <a:rPr lang="vi-VN" sz="2400" b="1">
                <a:solidFill>
                  <a:srgbClr val="000000"/>
                </a:solidFill>
                <a:latin typeface="Arial" charset="0"/>
              </a:rPr>
              <a:t>đ</a:t>
            </a:r>
            <a:r>
              <a:rPr lang="en-US" sz="2400" b="1">
                <a:solidFill>
                  <a:srgbClr val="000000"/>
                </a:solidFill>
                <a:latin typeface="Arial" charset="0"/>
              </a:rPr>
              <a:t>ặc sắc về thời </a:t>
            </a:r>
            <a:r>
              <a:rPr lang="vi-VN" sz="2400" b="1">
                <a:solidFill>
                  <a:srgbClr val="000000"/>
                </a:solidFill>
                <a:latin typeface="Arial" charset="0"/>
              </a:rPr>
              <a:t>đ</a:t>
            </a:r>
            <a:r>
              <a:rPr lang="en-US" sz="2400" b="1">
                <a:solidFill>
                  <a:srgbClr val="000000"/>
                </a:solidFill>
                <a:latin typeface="Arial" charset="0"/>
              </a:rPr>
              <a:t>iểm giao mùa hạ – thu ở nông thôn vùng </a:t>
            </a:r>
            <a:r>
              <a:rPr lang="vi-VN" sz="2400" b="1">
                <a:solidFill>
                  <a:srgbClr val="000000"/>
                </a:solidFill>
                <a:latin typeface="Arial" charset="0"/>
              </a:rPr>
              <a:t>đ</a:t>
            </a:r>
            <a:r>
              <a:rPr lang="en-US" sz="2400" b="1">
                <a:solidFill>
                  <a:srgbClr val="000000"/>
                </a:solidFill>
                <a:latin typeface="Arial" charset="0"/>
              </a:rPr>
              <a:t>ồng bằng Bắc bộ.</a:t>
            </a:r>
          </a:p>
          <a:p>
            <a:pPr algn="l"/>
            <a:r>
              <a:rPr lang="en-US" sz="2400" b="1">
                <a:solidFill>
                  <a:srgbClr val="000000"/>
                </a:solidFill>
                <a:latin typeface="Arial" charset="0"/>
              </a:rPr>
              <a:t>   - Sáng tạo trong việc sử dụng từ ngữ </a:t>
            </a:r>
            <a:r>
              <a:rPr lang="en-US" sz="2400" b="1" i="1">
                <a:solidFill>
                  <a:srgbClr val="000000"/>
                </a:solidFill>
                <a:latin typeface="Arial" charset="0"/>
              </a:rPr>
              <a:t>(bỗng, phả, hình nh</a:t>
            </a:r>
            <a:r>
              <a:rPr lang="vi-VN" sz="2400" b="1" i="1">
                <a:solidFill>
                  <a:srgbClr val="000000"/>
                </a:solidFill>
                <a:latin typeface="Arial" charset="0"/>
              </a:rPr>
              <a:t>ư</a:t>
            </a:r>
            <a:r>
              <a:rPr lang="en-US" sz="2400" b="1" i="1">
                <a:solidFill>
                  <a:srgbClr val="000000"/>
                </a:solidFill>
                <a:latin typeface="Arial" charset="0"/>
              </a:rPr>
              <a:t>,…</a:t>
            </a:r>
            <a:r>
              <a:rPr lang="en-US" sz="2400" b="1">
                <a:solidFill>
                  <a:srgbClr val="000000"/>
                </a:solidFill>
                <a:latin typeface="Arial" charset="0"/>
              </a:rPr>
              <a:t>), phép nhân hoá (</a:t>
            </a:r>
            <a:r>
              <a:rPr lang="en-US" sz="2400" b="1" i="1">
                <a:solidFill>
                  <a:srgbClr val="000000"/>
                </a:solidFill>
                <a:latin typeface="Arial" charset="0"/>
              </a:rPr>
              <a:t>s</a:t>
            </a:r>
            <a:r>
              <a:rPr lang="vi-VN" sz="2400" b="1" i="1">
                <a:solidFill>
                  <a:srgbClr val="000000"/>
                </a:solidFill>
                <a:latin typeface="Arial" charset="0"/>
              </a:rPr>
              <a:t>ươ</a:t>
            </a:r>
            <a:r>
              <a:rPr lang="en-US" sz="2400" b="1" i="1">
                <a:solidFill>
                  <a:srgbClr val="000000"/>
                </a:solidFill>
                <a:latin typeface="Arial" charset="0"/>
              </a:rPr>
              <a:t>ng chùng chình, sông dềnh dàng,…),</a:t>
            </a:r>
            <a:r>
              <a:rPr lang="en-US" sz="2400" b="1">
                <a:solidFill>
                  <a:srgbClr val="000000"/>
                </a:solidFill>
                <a:latin typeface="Arial" charset="0"/>
              </a:rPr>
              <a:t> phép ẩn dụ (</a:t>
            </a:r>
            <a:r>
              <a:rPr lang="en-US" sz="2400" b="1" i="1">
                <a:solidFill>
                  <a:srgbClr val="000000"/>
                </a:solidFill>
                <a:latin typeface="Arial" charset="0"/>
              </a:rPr>
              <a:t>sấm, hàng cây </a:t>
            </a:r>
            <a:r>
              <a:rPr lang="vi-VN" sz="2400" b="1" i="1">
                <a:solidFill>
                  <a:srgbClr val="000000"/>
                </a:solidFill>
                <a:latin typeface="Arial" charset="0"/>
              </a:rPr>
              <a:t>đ</a:t>
            </a:r>
            <a:r>
              <a:rPr lang="en-US" sz="2400" b="1" i="1">
                <a:solidFill>
                  <a:srgbClr val="000000"/>
                </a:solidFill>
                <a:latin typeface="Arial" charset="0"/>
              </a:rPr>
              <a:t>ứng tuổi</a:t>
            </a:r>
            <a:r>
              <a:rPr lang="en-US" sz="2400" b="1">
                <a:solidFill>
                  <a:srgbClr val="000000"/>
                </a:solidFill>
                <a:latin typeface="Arial" charset="0"/>
              </a:rPr>
              <a:t>).</a:t>
            </a:r>
          </a:p>
          <a:p>
            <a:pPr algn="l">
              <a:buFontTx/>
              <a:buNone/>
            </a:pPr>
            <a:r>
              <a:rPr lang="en-US" sz="2400" b="1">
                <a:solidFill>
                  <a:srgbClr val="000099"/>
                </a:solidFill>
                <a:latin typeface="Times New Roman" pitchFamily="18" charset="0"/>
              </a:rPr>
              <a:t> </a:t>
            </a:r>
            <a:r>
              <a:rPr lang="en-US" sz="2400" b="1">
                <a:solidFill>
                  <a:srgbClr val="000099"/>
                </a:solidFill>
                <a:latin typeface="Arial" charset="0"/>
              </a:rPr>
              <a:t>     </a:t>
            </a:r>
            <a:r>
              <a:rPr lang="en-US" sz="2400" b="1">
                <a:solidFill>
                  <a:srgbClr val="990000"/>
                </a:solidFill>
                <a:latin typeface="Arial" charset="0"/>
              </a:rPr>
              <a:t> </a:t>
            </a:r>
            <a:endParaRPr lang="en-US" sz="2400" b="1">
              <a:solidFill>
                <a:srgbClr val="000000"/>
              </a:solidFill>
              <a:latin typeface="Arial" charset="0"/>
            </a:endParaRPr>
          </a:p>
          <a:p>
            <a:pPr>
              <a:buFontTx/>
              <a:buNone/>
            </a:pPr>
            <a:r>
              <a:rPr lang="en-US" sz="2400" b="1" u="sng">
                <a:solidFill>
                  <a:srgbClr val="000000"/>
                </a:solidFill>
                <a:latin typeface="Arial" charset="0"/>
              </a:rPr>
              <a:t>        </a:t>
            </a:r>
          </a:p>
        </p:txBody>
      </p:sp>
      <p:sp>
        <p:nvSpPr>
          <p:cNvPr id="15363" name="AutoShape 3"/>
          <p:cNvSpPr>
            <a:spLocks noGrp="1" noChangeArrowheads="1"/>
          </p:cNvSpPr>
          <p:nvPr>
            <p:ph type="title"/>
          </p:nvPr>
        </p:nvSpPr>
        <p:spPr>
          <a:prstGeom prst="roundRect">
            <a:avLst>
              <a:gd name="adj" fmla="val 28366"/>
            </a:avLst>
          </a:prstGeom>
          <a:solidFill>
            <a:srgbClr val="FFFF66"/>
          </a:solidFill>
          <a:ln w="76200" cmpd="tri">
            <a:solidFill>
              <a:srgbClr val="6600CC"/>
            </a:solidFill>
            <a:round/>
          </a:ln>
        </p:spPr>
        <p:txBody>
          <a:bodyPr/>
          <a:lstStyle/>
          <a:p>
            <a:pPr algn="l"/>
            <a:r>
              <a:rPr lang="en-US" sz="2000">
                <a:latin typeface="Arial" charset="0"/>
              </a:rPr>
              <a:t>Tiết 122-V</a:t>
            </a:r>
            <a:r>
              <a:rPr lang="vi-VN" sz="2000">
                <a:latin typeface="Arial" charset="0"/>
              </a:rPr>
              <a:t>ă</a:t>
            </a:r>
            <a:r>
              <a:rPr lang="en-US" sz="2000">
                <a:latin typeface="Arial" charset="0"/>
              </a:rPr>
              <a:t>n bản</a:t>
            </a:r>
            <a:r>
              <a:rPr lang="en-US" sz="2400">
                <a:latin typeface="Arial" charset="0"/>
              </a:rPr>
              <a:t>                  </a:t>
            </a:r>
            <a:r>
              <a:rPr lang="en-US" sz="3200">
                <a:latin typeface="Arial" charset="0"/>
              </a:rPr>
              <a:t>Sang thu</a:t>
            </a:r>
            <a:r>
              <a:rPr lang="en-US" sz="2400">
                <a:latin typeface="Arial" charset="0"/>
              </a:rPr>
              <a:t>      </a:t>
            </a:r>
            <a:r>
              <a:rPr lang="en-US" sz="1800">
                <a:latin typeface="Arial" charset="0"/>
              </a:rPr>
              <a:t>Hữu Thỉnh</a:t>
            </a:r>
            <a:r>
              <a:rPr lang="en-US" sz="2400" b="0">
                <a:latin typeface="Arial" charset="0"/>
              </a:rPr>
              <a:t> 	</a:t>
            </a:r>
          </a:p>
        </p:txBody>
      </p:sp>
      <p:sp>
        <p:nvSpPr>
          <p:cNvPr id="45060" name="Text Box 4"/>
          <p:cNvSpPr txBox="1">
            <a:spLocks noChangeArrowheads="1"/>
          </p:cNvSpPr>
          <p:nvPr/>
        </p:nvSpPr>
        <p:spPr bwMode="auto">
          <a:xfrm>
            <a:off x="0" y="2209800"/>
            <a:ext cx="793750" cy="914400"/>
          </a:xfrm>
          <a:prstGeom prst="rect">
            <a:avLst/>
          </a:prstGeom>
          <a:noFill/>
          <a:ln w="9525">
            <a:noFill/>
            <a:miter lim="800000"/>
            <a:headEnd/>
            <a:tailEnd/>
          </a:ln>
        </p:spPr>
        <p:txBody>
          <a:bodyPr>
            <a:spAutoFit/>
          </a:bodyPr>
          <a:lstStyle/>
          <a:p>
            <a:pPr eaLnBrk="0" hangingPunct="0">
              <a:spcBef>
                <a:spcPct val="50000"/>
              </a:spcBef>
            </a:pPr>
            <a:r>
              <a:rPr lang="en-US" sz="5400" b="1">
                <a:solidFill>
                  <a:srgbClr val="990000"/>
                </a:solidFill>
                <a:latin typeface="Arial" charset="0"/>
                <a:sym typeface="Wingdings" pitchFamily="2" charset="2"/>
              </a:rPr>
              <a: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type="lt">
                                    <p:tmPct val="0"/>
                                  </p:iterate>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childTnLst>
                                </p:cTn>
                              </p:par>
                              <p:par>
                                <p:cTn id="9" presetID="36" presetClass="emph" presetSubtype="0" repeatCount="indefinite" fill="hold" grpId="0" nodeType="withEffect">
                                  <p:stCondLst>
                                    <p:cond delay="0"/>
                                  </p:stCondLst>
                                  <p:iterate type="lt">
                                    <p:tmPct val="10000"/>
                                  </p:iterate>
                                  <p:childTnLst>
                                    <p:animScale>
                                      <p:cBhvr>
                                        <p:cTn id="10" dur="250" autoRev="1" fill="hold">
                                          <p:stCondLst>
                                            <p:cond delay="0"/>
                                          </p:stCondLst>
                                        </p:cTn>
                                        <p:tgtEl>
                                          <p:spTgt spid="45060"/>
                                        </p:tgtEl>
                                      </p:cBhvr>
                                      <p:to x="80000" y="100000"/>
                                    </p:animScale>
                                    <p:anim by="(#ppt_w*0.10)" calcmode="lin" valueType="num">
                                      <p:cBhvr>
                                        <p:cTn id="11" dur="250" autoRev="1" fill="hold">
                                          <p:stCondLst>
                                            <p:cond delay="0"/>
                                          </p:stCondLst>
                                        </p:cTn>
                                        <p:tgtEl>
                                          <p:spTgt spid="45060"/>
                                        </p:tgtEl>
                                        <p:attrNameLst>
                                          <p:attrName>ppt_x</p:attrName>
                                        </p:attrNameLst>
                                      </p:cBhvr>
                                    </p:anim>
                                    <p:anim by="(-#ppt_w*0.10)" calcmode="lin" valueType="num">
                                      <p:cBhvr>
                                        <p:cTn id="12" dur="250" autoRev="1" fill="hold">
                                          <p:stCondLst>
                                            <p:cond delay="0"/>
                                          </p:stCondLst>
                                        </p:cTn>
                                        <p:tgtEl>
                                          <p:spTgt spid="45060"/>
                                        </p:tgtEl>
                                        <p:attrNameLst>
                                          <p:attrName>ppt_y</p:attrName>
                                        </p:attrNameLst>
                                      </p:cBhvr>
                                    </p:anim>
                                    <p:animRot by="-480000">
                                      <p:cBhvr>
                                        <p:cTn id="13" dur="250" autoRev="1" fill="hold">
                                          <p:stCondLst>
                                            <p:cond delay="0"/>
                                          </p:stCondLst>
                                        </p:cTn>
                                        <p:tgtEl>
                                          <p:spTgt spid="4506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5058">
                                            <p:txEl>
                                              <p:pRg st="4" end="4"/>
                                            </p:txEl>
                                          </p:spTgt>
                                        </p:tgtEl>
                                        <p:attrNameLst>
                                          <p:attrName>style.visibility</p:attrName>
                                        </p:attrNameLst>
                                      </p:cBhvr>
                                      <p:to>
                                        <p:strVal val="visible"/>
                                      </p:to>
                                    </p:set>
                                    <p:animEffect transition="in" filter="checkerboard(across)">
                                      <p:cBhvr>
                                        <p:cTn id="18" dur="500"/>
                                        <p:tgtEl>
                                          <p:spTgt spid="4505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5058">
                                            <p:txEl>
                                              <p:pRg st="5" end="5"/>
                                            </p:txEl>
                                          </p:spTgt>
                                        </p:tgtEl>
                                        <p:attrNameLst>
                                          <p:attrName>style.visibility</p:attrName>
                                        </p:attrNameLst>
                                      </p:cBhvr>
                                      <p:to>
                                        <p:strVal val="visible"/>
                                      </p:to>
                                    </p:set>
                                    <p:animEffect transition="in" filter="checkerboard(across)">
                                      <p:cBhvr>
                                        <p:cTn id="23" dur="500"/>
                                        <p:tgtEl>
                                          <p:spTgt spid="45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381000" y="990600"/>
            <a:ext cx="8610600" cy="5029200"/>
          </a:xfrm>
        </p:spPr>
        <p:txBody>
          <a:bodyPr/>
          <a:lstStyle/>
          <a:p>
            <a:pPr>
              <a:buFontTx/>
              <a:buNone/>
            </a:pPr>
            <a:r>
              <a:rPr lang="en-US" sz="2400" b="1">
                <a:solidFill>
                  <a:srgbClr val="000099"/>
                </a:solidFill>
                <a:latin typeface="Times New Roman" pitchFamily="18" charset="0"/>
              </a:rPr>
              <a:t>I- </a:t>
            </a:r>
            <a:r>
              <a:rPr lang="en-US" sz="2400" b="1" u="sng">
                <a:solidFill>
                  <a:srgbClr val="000099"/>
                </a:solidFill>
                <a:latin typeface="Arial" charset="0"/>
              </a:rPr>
              <a:t>Tìm hiểu chung</a:t>
            </a:r>
            <a:r>
              <a:rPr lang="en-US" sz="2400" b="1">
                <a:solidFill>
                  <a:srgbClr val="000099"/>
                </a:solidFill>
                <a:latin typeface="Arial" charset="0"/>
              </a:rPr>
              <a:t>.</a:t>
            </a:r>
          </a:p>
          <a:p>
            <a:pPr>
              <a:buFontTx/>
              <a:buNone/>
            </a:pPr>
            <a:r>
              <a:rPr lang="en-US" sz="2400" b="1">
                <a:solidFill>
                  <a:srgbClr val="000099"/>
                </a:solidFill>
                <a:latin typeface="Times New Roman" pitchFamily="18" charset="0"/>
              </a:rPr>
              <a:t>I</a:t>
            </a:r>
            <a:r>
              <a:rPr lang="en-US" sz="2400" b="1">
                <a:solidFill>
                  <a:srgbClr val="000099"/>
                </a:solidFill>
                <a:latin typeface="Arial" charset="0"/>
              </a:rPr>
              <a:t>I. </a:t>
            </a:r>
            <a:r>
              <a:rPr lang="en-US" sz="2400" b="1" u="sng">
                <a:solidFill>
                  <a:srgbClr val="000099"/>
                </a:solidFill>
                <a:latin typeface="Arial" charset="0"/>
              </a:rPr>
              <a:t>Đọc – hiểu văn bản</a:t>
            </a:r>
            <a:r>
              <a:rPr lang="en-US" sz="2400" b="1">
                <a:solidFill>
                  <a:srgbClr val="000099"/>
                </a:solidFill>
                <a:latin typeface="Arial" charset="0"/>
              </a:rPr>
              <a:t> :</a:t>
            </a:r>
          </a:p>
          <a:p>
            <a:pPr>
              <a:buFontTx/>
              <a:buNone/>
            </a:pPr>
            <a:r>
              <a:rPr lang="en-US" sz="2400" b="1">
                <a:solidFill>
                  <a:srgbClr val="000099"/>
                </a:solidFill>
                <a:latin typeface="Arial" charset="0"/>
              </a:rPr>
              <a:t>   1. </a:t>
            </a:r>
            <a:r>
              <a:rPr lang="en-US" sz="2400" b="1" u="sng">
                <a:solidFill>
                  <a:srgbClr val="000099"/>
                </a:solidFill>
                <a:latin typeface="Arial" charset="0"/>
              </a:rPr>
              <a:t>Nội dung</a:t>
            </a:r>
            <a:r>
              <a:rPr lang="en-US" sz="2400" b="1">
                <a:solidFill>
                  <a:srgbClr val="000099"/>
                </a:solidFill>
                <a:latin typeface="Arial" charset="0"/>
              </a:rPr>
              <a:t> </a:t>
            </a:r>
          </a:p>
          <a:p>
            <a:pPr>
              <a:buFontTx/>
              <a:buNone/>
            </a:pPr>
            <a:r>
              <a:rPr lang="en-US" sz="2400" b="1">
                <a:solidFill>
                  <a:srgbClr val="000099"/>
                </a:solidFill>
                <a:latin typeface="Arial" charset="0"/>
              </a:rPr>
              <a:t>   2.</a:t>
            </a:r>
            <a:r>
              <a:rPr lang="en-US" sz="2400" b="1" u="sng">
                <a:solidFill>
                  <a:srgbClr val="000099"/>
                </a:solidFill>
                <a:latin typeface="Arial" charset="0"/>
              </a:rPr>
              <a:t>Nghệ thuật </a:t>
            </a:r>
          </a:p>
          <a:p>
            <a:pPr>
              <a:buFontTx/>
              <a:buNone/>
            </a:pPr>
            <a:r>
              <a:rPr lang="en-US" sz="2400" b="1">
                <a:solidFill>
                  <a:srgbClr val="000099"/>
                </a:solidFill>
                <a:latin typeface="Arial" charset="0"/>
              </a:rPr>
              <a:t>  3.</a:t>
            </a:r>
            <a:r>
              <a:rPr lang="en-US" sz="2400" b="1" u="sng">
                <a:solidFill>
                  <a:srgbClr val="000099"/>
                </a:solidFill>
                <a:latin typeface="Arial" charset="0"/>
              </a:rPr>
              <a:t>í nghĩa văn bản :</a:t>
            </a:r>
            <a:endParaRPr lang="en-US" sz="2400" b="1">
              <a:solidFill>
                <a:srgbClr val="000099"/>
              </a:solidFill>
              <a:latin typeface="Arial" charset="0"/>
            </a:endParaRPr>
          </a:p>
          <a:p>
            <a:pPr algn="l">
              <a:buFontTx/>
              <a:buNone/>
            </a:pPr>
            <a:r>
              <a:rPr lang="en-US" sz="2400" b="1">
                <a:solidFill>
                  <a:srgbClr val="000000"/>
                </a:solidFill>
                <a:latin typeface="Arial" charset="0"/>
              </a:rPr>
              <a:t>        Bài th</a:t>
            </a:r>
            <a:r>
              <a:rPr lang="vi-VN" sz="2400" b="1">
                <a:solidFill>
                  <a:srgbClr val="000000"/>
                </a:solidFill>
                <a:latin typeface="Arial" charset="0"/>
              </a:rPr>
              <a:t>ơ</a:t>
            </a:r>
            <a:r>
              <a:rPr lang="en-US" sz="2400" b="1">
                <a:solidFill>
                  <a:srgbClr val="000000"/>
                </a:solidFill>
                <a:latin typeface="Arial" charset="0"/>
              </a:rPr>
              <a:t> thể hiện những cảm nhận tinh tế của nhà th</a:t>
            </a:r>
            <a:r>
              <a:rPr lang="vi-VN" sz="2400" b="1">
                <a:solidFill>
                  <a:srgbClr val="000000"/>
                </a:solidFill>
                <a:latin typeface="Arial" charset="0"/>
              </a:rPr>
              <a:t>ơ</a:t>
            </a:r>
            <a:r>
              <a:rPr lang="en-US" sz="2400" b="1">
                <a:solidFill>
                  <a:srgbClr val="000000"/>
                </a:solidFill>
                <a:latin typeface="Arial" charset="0"/>
              </a:rPr>
              <a:t> tr</a:t>
            </a:r>
            <a:r>
              <a:rPr lang="vi-VN" sz="2400" b="1">
                <a:solidFill>
                  <a:srgbClr val="000000"/>
                </a:solidFill>
                <a:latin typeface="Arial" charset="0"/>
              </a:rPr>
              <a:t>ư</a:t>
            </a:r>
            <a:r>
              <a:rPr lang="en-US" sz="2400" b="1">
                <a:solidFill>
                  <a:srgbClr val="000000"/>
                </a:solidFill>
                <a:latin typeface="Arial" charset="0"/>
              </a:rPr>
              <a:t>ớc vẻ </a:t>
            </a:r>
            <a:r>
              <a:rPr lang="vi-VN" sz="2400" b="1">
                <a:solidFill>
                  <a:srgbClr val="000000"/>
                </a:solidFill>
                <a:latin typeface="Arial" charset="0"/>
              </a:rPr>
              <a:t>đ</a:t>
            </a:r>
            <a:r>
              <a:rPr lang="en-US" sz="2400" b="1">
                <a:solidFill>
                  <a:srgbClr val="000000"/>
                </a:solidFill>
                <a:latin typeface="Arial" charset="0"/>
              </a:rPr>
              <a:t>ẹp của thiên nhiên trong khoảnh khắc giao mùa ở đồng bằng Bắc bộ.</a:t>
            </a:r>
          </a:p>
          <a:p>
            <a:pPr>
              <a:buFontTx/>
              <a:buNone/>
            </a:pPr>
            <a:r>
              <a:rPr lang="en-US" sz="2400" b="1" u="sng">
                <a:solidFill>
                  <a:srgbClr val="000000"/>
                </a:solidFill>
                <a:latin typeface="Times New Roman" pitchFamily="18" charset="0"/>
              </a:rPr>
              <a:t>        </a:t>
            </a:r>
          </a:p>
        </p:txBody>
      </p:sp>
      <p:sp>
        <p:nvSpPr>
          <p:cNvPr id="16387" name="AutoShape 3"/>
          <p:cNvSpPr>
            <a:spLocks noGrp="1" noChangeArrowheads="1"/>
          </p:cNvSpPr>
          <p:nvPr>
            <p:ph type="title"/>
          </p:nvPr>
        </p:nvSpPr>
        <p:spPr>
          <a:prstGeom prst="roundRect">
            <a:avLst>
              <a:gd name="adj" fmla="val 28366"/>
            </a:avLst>
          </a:prstGeom>
          <a:solidFill>
            <a:srgbClr val="FFFF66"/>
          </a:solidFill>
          <a:ln w="76200" cmpd="tri">
            <a:solidFill>
              <a:srgbClr val="6600CC"/>
            </a:solidFill>
            <a:round/>
          </a:ln>
        </p:spPr>
        <p:txBody>
          <a:bodyPr/>
          <a:lstStyle/>
          <a:p>
            <a:pPr algn="l"/>
            <a:r>
              <a:rPr lang="en-US" sz="2000">
                <a:latin typeface="Arial" charset="0"/>
              </a:rPr>
              <a:t>Tiết 122-V</a:t>
            </a:r>
            <a:r>
              <a:rPr lang="vi-VN" sz="2000">
                <a:latin typeface="Arial" charset="0"/>
              </a:rPr>
              <a:t>ă</a:t>
            </a:r>
            <a:r>
              <a:rPr lang="en-US" sz="2000">
                <a:latin typeface="Arial" charset="0"/>
              </a:rPr>
              <a:t>n bản</a:t>
            </a:r>
            <a:r>
              <a:rPr lang="en-US" sz="2400">
                <a:latin typeface="Arial" charset="0"/>
              </a:rPr>
              <a:t>                  </a:t>
            </a:r>
            <a:r>
              <a:rPr lang="en-US" sz="3200">
                <a:latin typeface="Arial" charset="0"/>
              </a:rPr>
              <a:t>Sang thu</a:t>
            </a:r>
            <a:r>
              <a:rPr lang="en-US" sz="2400">
                <a:latin typeface="Arial" charset="0"/>
              </a:rPr>
              <a:t>      </a:t>
            </a:r>
            <a:r>
              <a:rPr lang="en-US" sz="1800">
                <a:latin typeface="Arial" charset="0"/>
              </a:rPr>
              <a:t>Hữu Thỉnh</a:t>
            </a:r>
            <a:r>
              <a:rPr lang="en-US" sz="2400" b="0">
                <a:latin typeface="Arial" charset="0"/>
              </a:rPr>
              <a:t> 	</a:t>
            </a:r>
          </a:p>
        </p:txBody>
      </p:sp>
      <p:sp>
        <p:nvSpPr>
          <p:cNvPr id="47108" name="Text Box 4"/>
          <p:cNvSpPr txBox="1">
            <a:spLocks noChangeArrowheads="1"/>
          </p:cNvSpPr>
          <p:nvPr/>
        </p:nvSpPr>
        <p:spPr bwMode="auto">
          <a:xfrm>
            <a:off x="0" y="2895600"/>
            <a:ext cx="793750" cy="914400"/>
          </a:xfrm>
          <a:prstGeom prst="rect">
            <a:avLst/>
          </a:prstGeom>
          <a:noFill/>
          <a:ln w="9525">
            <a:noFill/>
            <a:miter lim="800000"/>
            <a:headEnd/>
            <a:tailEnd/>
          </a:ln>
        </p:spPr>
        <p:txBody>
          <a:bodyPr>
            <a:spAutoFit/>
          </a:bodyPr>
          <a:lstStyle/>
          <a:p>
            <a:pPr eaLnBrk="0" hangingPunct="0">
              <a:spcBef>
                <a:spcPct val="50000"/>
              </a:spcBef>
            </a:pPr>
            <a:r>
              <a:rPr lang="en-US" sz="5400" b="1">
                <a:solidFill>
                  <a:srgbClr val="990000"/>
                </a:solidFill>
                <a:latin typeface="Arial" charset="0"/>
                <a:sym typeface="Wingdings" pitchFamily="2" charset="2"/>
              </a:rPr>
              <a: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type="lt">
                                    <p:tmPct val="0"/>
                                  </p:iterate>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ppt_w</p:attrName>
                                        </p:attrNameLst>
                                      </p:cBhvr>
                                      <p:tavLst>
                                        <p:tav tm="0">
                                          <p:val>
                                            <p:fltVal val="0"/>
                                          </p:val>
                                        </p:tav>
                                        <p:tav tm="100000">
                                          <p:val>
                                            <p:strVal val="#ppt_w"/>
                                          </p:val>
                                        </p:tav>
                                      </p:tavLst>
                                    </p:anim>
                                    <p:anim calcmode="lin" valueType="num">
                                      <p:cBhvr>
                                        <p:cTn id="8" dur="500" fill="hold"/>
                                        <p:tgtEl>
                                          <p:spTgt spid="47108"/>
                                        </p:tgtEl>
                                        <p:attrNameLst>
                                          <p:attrName>ppt_h</p:attrName>
                                        </p:attrNameLst>
                                      </p:cBhvr>
                                      <p:tavLst>
                                        <p:tav tm="0">
                                          <p:val>
                                            <p:fltVal val="0"/>
                                          </p:val>
                                        </p:tav>
                                        <p:tav tm="100000">
                                          <p:val>
                                            <p:strVal val="#ppt_h"/>
                                          </p:val>
                                        </p:tav>
                                      </p:tavLst>
                                    </p:anim>
                                  </p:childTnLst>
                                </p:cTn>
                              </p:par>
                              <p:par>
                                <p:cTn id="9" presetID="36" presetClass="emph" presetSubtype="0" repeatCount="indefinite" fill="hold" grpId="0" nodeType="withEffect">
                                  <p:stCondLst>
                                    <p:cond delay="0"/>
                                  </p:stCondLst>
                                  <p:iterate type="lt">
                                    <p:tmPct val="10000"/>
                                  </p:iterate>
                                  <p:childTnLst>
                                    <p:animScale>
                                      <p:cBhvr>
                                        <p:cTn id="10" dur="250" autoRev="1" fill="hold">
                                          <p:stCondLst>
                                            <p:cond delay="0"/>
                                          </p:stCondLst>
                                        </p:cTn>
                                        <p:tgtEl>
                                          <p:spTgt spid="47108"/>
                                        </p:tgtEl>
                                      </p:cBhvr>
                                      <p:to x="80000" y="100000"/>
                                    </p:animScale>
                                    <p:anim by="(#ppt_w*0.10)" calcmode="lin" valueType="num">
                                      <p:cBhvr>
                                        <p:cTn id="11" dur="250" autoRev="1" fill="hold">
                                          <p:stCondLst>
                                            <p:cond delay="0"/>
                                          </p:stCondLst>
                                        </p:cTn>
                                        <p:tgtEl>
                                          <p:spTgt spid="47108"/>
                                        </p:tgtEl>
                                        <p:attrNameLst>
                                          <p:attrName>ppt_x</p:attrName>
                                        </p:attrNameLst>
                                      </p:cBhvr>
                                    </p:anim>
                                    <p:anim by="(-#ppt_w*0.10)" calcmode="lin" valueType="num">
                                      <p:cBhvr>
                                        <p:cTn id="12" dur="250" autoRev="1" fill="hold">
                                          <p:stCondLst>
                                            <p:cond delay="0"/>
                                          </p:stCondLst>
                                        </p:cTn>
                                        <p:tgtEl>
                                          <p:spTgt spid="47108"/>
                                        </p:tgtEl>
                                        <p:attrNameLst>
                                          <p:attrName>ppt_y</p:attrName>
                                        </p:attrNameLst>
                                      </p:cBhvr>
                                    </p:anim>
                                    <p:animRot by="-480000">
                                      <p:cBhvr>
                                        <p:cTn id="13" dur="250" autoRev="1" fill="hold">
                                          <p:stCondLst>
                                            <p:cond delay="0"/>
                                          </p:stCondLst>
                                        </p:cTn>
                                        <p:tgtEl>
                                          <p:spTgt spid="47108"/>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7106">
                                            <p:txEl>
                                              <p:pRg st="5" end="5"/>
                                            </p:txEl>
                                          </p:spTgt>
                                        </p:tgtEl>
                                        <p:attrNameLst>
                                          <p:attrName>style.visibility</p:attrName>
                                        </p:attrNameLst>
                                      </p:cBhvr>
                                      <p:to>
                                        <p:strVal val="visible"/>
                                      </p:to>
                                    </p:set>
                                    <p:animEffect transition="in" filter="checkerboard(across)">
                                      <p:cBhvr>
                                        <p:cTn id="18" dur="500"/>
                                        <p:tgtEl>
                                          <p:spTgt spid="47106">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7106">
                                            <p:txEl>
                                              <p:pRg st="6" end="6"/>
                                            </p:txEl>
                                          </p:spTgt>
                                        </p:tgtEl>
                                        <p:attrNameLst>
                                          <p:attrName>style.visibility</p:attrName>
                                        </p:attrNameLst>
                                      </p:cBhvr>
                                      <p:to>
                                        <p:strVal val="visible"/>
                                      </p:to>
                                    </p:set>
                                    <p:animEffect transition="in" filter="checkerboard(across)">
                                      <p:cBhvr>
                                        <p:cTn id="21" dur="500"/>
                                        <p:tgtEl>
                                          <p:spTgt spid="471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loud"/>
          <p:cNvSpPr>
            <a:spLocks noChangeAspect="1" noEditPoints="1" noChangeArrowheads="1"/>
          </p:cNvSpPr>
          <p:nvPr/>
        </p:nvSpPr>
        <p:spPr bwMode="auto">
          <a:xfrm>
            <a:off x="5334000" y="2438400"/>
            <a:ext cx="3352800" cy="2590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66"/>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4579" name="Cloud"/>
          <p:cNvSpPr>
            <a:spLocks noChangeAspect="1" noEditPoints="1" noChangeArrowheads="1"/>
          </p:cNvSpPr>
          <p:nvPr/>
        </p:nvSpPr>
        <p:spPr bwMode="auto">
          <a:xfrm>
            <a:off x="5353050" y="2438400"/>
            <a:ext cx="3352800" cy="2590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9900"/>
          </a:solidFill>
          <a:ln w="9525">
            <a:solidFill>
              <a:srgbClr val="003300"/>
            </a:solidFill>
            <a:miter lim="800000"/>
            <a:headEnd/>
            <a:tailEnd/>
          </a:ln>
          <a:effectLst>
            <a:outerShdw dist="107763" dir="2700000" algn="ctr" rotWithShape="0">
              <a:srgbClr val="808080"/>
            </a:outerShdw>
          </a:effectLst>
        </p:spPr>
        <p:txBody>
          <a:bodyPr/>
          <a:lstStyle/>
          <a:p>
            <a:pPr>
              <a:defRPr/>
            </a:pPr>
            <a:endParaRPr lang="en-US"/>
          </a:p>
        </p:txBody>
      </p:sp>
      <p:sp>
        <p:nvSpPr>
          <p:cNvPr id="24580" name="Cloud"/>
          <p:cNvSpPr>
            <a:spLocks noChangeAspect="1" noEditPoints="1" noChangeArrowheads="1"/>
          </p:cNvSpPr>
          <p:nvPr/>
        </p:nvSpPr>
        <p:spPr bwMode="auto">
          <a:xfrm>
            <a:off x="381000" y="2819400"/>
            <a:ext cx="3276600" cy="2209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66"/>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4581" name="Cloud"/>
          <p:cNvSpPr>
            <a:spLocks noChangeAspect="1" noEditPoints="1" noChangeArrowheads="1"/>
          </p:cNvSpPr>
          <p:nvPr/>
        </p:nvSpPr>
        <p:spPr bwMode="auto">
          <a:xfrm rot="11191558">
            <a:off x="2514600" y="0"/>
            <a:ext cx="4191000" cy="3352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4582" name="Cloud"/>
          <p:cNvSpPr>
            <a:spLocks noChangeAspect="1" noEditPoints="1" noChangeArrowheads="1"/>
          </p:cNvSpPr>
          <p:nvPr/>
        </p:nvSpPr>
        <p:spPr bwMode="auto">
          <a:xfrm>
            <a:off x="381000" y="2819400"/>
            <a:ext cx="3276600" cy="2209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9900"/>
          </a:solidFill>
          <a:ln w="9525">
            <a:solidFill>
              <a:srgbClr val="003300"/>
            </a:solidFill>
            <a:miter lim="800000"/>
            <a:headEnd/>
            <a:tailEnd/>
          </a:ln>
          <a:effectLst>
            <a:outerShdw dist="107763" dir="2700000" algn="ctr" rotWithShape="0">
              <a:srgbClr val="808080"/>
            </a:outerShdw>
          </a:effectLst>
        </p:spPr>
        <p:txBody>
          <a:bodyPr/>
          <a:lstStyle/>
          <a:p>
            <a:pPr>
              <a:defRPr/>
            </a:pPr>
            <a:endParaRPr lang="en-US"/>
          </a:p>
        </p:txBody>
      </p:sp>
      <p:sp>
        <p:nvSpPr>
          <p:cNvPr id="24583" name="Cloud"/>
          <p:cNvSpPr>
            <a:spLocks noChangeAspect="1" noEditPoints="1" noChangeArrowheads="1"/>
          </p:cNvSpPr>
          <p:nvPr/>
        </p:nvSpPr>
        <p:spPr bwMode="auto">
          <a:xfrm rot="11191558">
            <a:off x="2514600" y="-19050"/>
            <a:ext cx="4191000" cy="3352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9900"/>
          </a:solidFill>
          <a:ln w="9525">
            <a:solidFill>
              <a:srgbClr val="003300"/>
            </a:solidFill>
            <a:miter lim="800000"/>
            <a:headEnd/>
            <a:tailEnd/>
          </a:ln>
          <a:effectLst>
            <a:outerShdw dist="107763" dir="2700000" algn="ctr" rotWithShape="0">
              <a:srgbClr val="808080"/>
            </a:outerShdw>
          </a:effectLst>
        </p:spPr>
        <p:txBody>
          <a:bodyPr/>
          <a:lstStyle/>
          <a:p>
            <a:pPr>
              <a:defRPr/>
            </a:pPr>
            <a:endParaRPr lang="en-US"/>
          </a:p>
        </p:txBody>
      </p:sp>
      <p:sp>
        <p:nvSpPr>
          <p:cNvPr id="24584" name="WordArt 8"/>
          <p:cNvSpPr>
            <a:spLocks noChangeArrowheads="1" noChangeShapeType="1" noTextEdit="1"/>
          </p:cNvSpPr>
          <p:nvPr/>
        </p:nvSpPr>
        <p:spPr bwMode="auto">
          <a:xfrm rot="-3041586">
            <a:off x="911225" y="3154363"/>
            <a:ext cx="2093913" cy="1804987"/>
          </a:xfrm>
          <a:prstGeom prst="rect">
            <a:avLst/>
          </a:prstGeom>
        </p:spPr>
        <p:txBody>
          <a:bodyPr spcFirstLastPara="1" wrap="none" fromWordArt="1">
            <a:prstTxWarp prst="textArchUp">
              <a:avLst>
                <a:gd name="adj" fmla="val 11344076"/>
              </a:avLst>
            </a:prstTxWarp>
          </a:bodyPr>
          <a:lstStyle/>
          <a:p>
            <a:pPr algn="ctr"/>
            <a:r>
              <a:rPr lang="es-ES" sz="3600" kern="10">
                <a:ln w="9525">
                  <a:solidFill>
                    <a:schemeClr val="tx1"/>
                  </a:solidFill>
                  <a:round/>
                  <a:headEnd/>
                  <a:tailEnd/>
                </a:ln>
                <a:latin typeface="Arial"/>
                <a:cs typeface="Arial"/>
              </a:rPr>
              <a:t>Hương ổi, gió se, sương</a:t>
            </a:r>
            <a:endParaRPr lang="en-US" sz="3600" kern="10">
              <a:ln w="9525">
                <a:solidFill>
                  <a:schemeClr val="tx1"/>
                </a:solidFill>
                <a:round/>
                <a:headEnd/>
                <a:tailEnd/>
              </a:ln>
              <a:latin typeface="Arial"/>
              <a:cs typeface="Arial"/>
            </a:endParaRPr>
          </a:p>
        </p:txBody>
      </p:sp>
      <p:sp>
        <p:nvSpPr>
          <p:cNvPr id="24585" name="WordArt 9"/>
          <p:cNvSpPr>
            <a:spLocks noChangeArrowheads="1" noChangeShapeType="1" noTextEdit="1"/>
          </p:cNvSpPr>
          <p:nvPr/>
        </p:nvSpPr>
        <p:spPr bwMode="auto">
          <a:xfrm>
            <a:off x="3429000" y="685800"/>
            <a:ext cx="2286000" cy="914400"/>
          </a:xfrm>
          <a:prstGeom prst="rect">
            <a:avLst/>
          </a:prstGeom>
        </p:spPr>
        <p:txBody>
          <a:bodyPr spcFirstLastPara="1" wrap="none" fromWordArt="1">
            <a:prstTxWarp prst="textArchUp">
              <a:avLst>
                <a:gd name="adj" fmla="val 10851876"/>
              </a:avLst>
            </a:prstTxWarp>
          </a:bodyPr>
          <a:lstStyle/>
          <a:p>
            <a:pPr algn="ctr"/>
            <a:r>
              <a:rPr lang="vi-VN" sz="3600" kern="10">
                <a:ln w="9525">
                  <a:solidFill>
                    <a:schemeClr val="tx1"/>
                  </a:solidFill>
                  <a:round/>
                  <a:headEnd/>
                  <a:tailEnd/>
                </a:ln>
                <a:solidFill>
                  <a:srgbClr val="FFFFFF"/>
                </a:solidFill>
                <a:latin typeface="Arial"/>
                <a:cs typeface="Arial"/>
              </a:rPr>
              <a:t>Sông, chim, đám mây</a:t>
            </a:r>
            <a:endParaRPr lang="en-US" sz="3600" kern="10">
              <a:ln w="9525">
                <a:solidFill>
                  <a:schemeClr val="tx1"/>
                </a:solidFill>
                <a:round/>
                <a:headEnd/>
                <a:tailEnd/>
              </a:ln>
              <a:solidFill>
                <a:srgbClr val="FFFFFF"/>
              </a:solidFill>
              <a:latin typeface="Arial"/>
              <a:cs typeface="Arial"/>
            </a:endParaRPr>
          </a:p>
        </p:txBody>
      </p:sp>
      <p:sp>
        <p:nvSpPr>
          <p:cNvPr id="24586" name="WordArt 10"/>
          <p:cNvSpPr>
            <a:spLocks noChangeArrowheads="1" noChangeShapeType="1" noTextEdit="1"/>
          </p:cNvSpPr>
          <p:nvPr/>
        </p:nvSpPr>
        <p:spPr bwMode="auto">
          <a:xfrm rot="4166052">
            <a:off x="6146800" y="2462213"/>
            <a:ext cx="1838325" cy="2578100"/>
          </a:xfrm>
          <a:prstGeom prst="rect">
            <a:avLst/>
          </a:prstGeom>
        </p:spPr>
        <p:txBody>
          <a:bodyPr spcFirstLastPara="1" wrap="none" fromWordArt="1">
            <a:prstTxWarp prst="textArchUp">
              <a:avLst>
                <a:gd name="adj" fmla="val 10981716"/>
              </a:avLst>
            </a:prstTxWarp>
          </a:bodyPr>
          <a:lstStyle/>
          <a:p>
            <a:pPr algn="ctr"/>
            <a:r>
              <a:rPr lang="vi-VN" sz="3600" kern="10">
                <a:ln w="9525">
                  <a:solidFill>
                    <a:schemeClr val="tx1"/>
                  </a:solidFill>
                  <a:round/>
                  <a:headEnd/>
                  <a:tailEnd/>
                </a:ln>
                <a:latin typeface="Arial"/>
                <a:cs typeface="Arial"/>
              </a:rPr>
              <a:t>Nắng, mưa, sấm, hàng cây</a:t>
            </a:r>
            <a:endParaRPr lang="en-US" sz="3600" kern="10">
              <a:ln w="9525">
                <a:solidFill>
                  <a:schemeClr val="tx1"/>
                </a:solidFill>
                <a:round/>
                <a:headEnd/>
                <a:tailEnd/>
              </a:ln>
              <a:latin typeface="Arial"/>
              <a:cs typeface="Arial"/>
            </a:endParaRPr>
          </a:p>
        </p:txBody>
      </p:sp>
      <p:sp>
        <p:nvSpPr>
          <p:cNvPr id="24587" name="Oval 11"/>
          <p:cNvSpPr>
            <a:spLocks noChangeArrowheads="1"/>
          </p:cNvSpPr>
          <p:nvPr/>
        </p:nvSpPr>
        <p:spPr bwMode="auto">
          <a:xfrm rot="-213223">
            <a:off x="1219200" y="3771900"/>
            <a:ext cx="1676400" cy="609600"/>
          </a:xfrm>
          <a:prstGeom prst="ellipse">
            <a:avLst/>
          </a:prstGeom>
          <a:solidFill>
            <a:srgbClr val="0000FF"/>
          </a:solidFill>
          <a:ln w="9525">
            <a:solidFill>
              <a:schemeClr val="tx1"/>
            </a:solidFill>
            <a:round/>
            <a:headEnd/>
            <a:tailEnd/>
          </a:ln>
        </p:spPr>
        <p:txBody>
          <a:bodyPr wrap="none" anchor="ctr"/>
          <a:lstStyle/>
          <a:p>
            <a:pPr algn="ctr" eaLnBrk="0" hangingPunct="0"/>
            <a:endParaRPr lang="en-US" sz="1800" b="1">
              <a:latin typeface="Arial" charset="0"/>
            </a:endParaRPr>
          </a:p>
        </p:txBody>
      </p:sp>
      <p:sp>
        <p:nvSpPr>
          <p:cNvPr id="24588" name="Oval 12"/>
          <p:cNvSpPr>
            <a:spLocks noChangeArrowheads="1"/>
          </p:cNvSpPr>
          <p:nvPr/>
        </p:nvSpPr>
        <p:spPr bwMode="auto">
          <a:xfrm>
            <a:off x="6324600" y="3581400"/>
            <a:ext cx="1676400" cy="609600"/>
          </a:xfrm>
          <a:prstGeom prst="ellipse">
            <a:avLst/>
          </a:prstGeom>
          <a:solidFill>
            <a:srgbClr val="0000FF"/>
          </a:solidFill>
          <a:ln w="9525">
            <a:solidFill>
              <a:schemeClr val="tx1"/>
            </a:solidFill>
            <a:round/>
            <a:headEnd/>
            <a:tailEnd/>
          </a:ln>
        </p:spPr>
        <p:txBody>
          <a:bodyPr wrap="none" anchor="ctr"/>
          <a:lstStyle/>
          <a:p>
            <a:pPr algn="ctr" eaLnBrk="0" hangingPunct="0"/>
            <a:endParaRPr lang="en-US" sz="1800" b="1">
              <a:latin typeface="Arial" charset="0"/>
            </a:endParaRPr>
          </a:p>
        </p:txBody>
      </p:sp>
      <p:sp>
        <p:nvSpPr>
          <p:cNvPr id="24589" name="Oval 13"/>
          <p:cNvSpPr>
            <a:spLocks noChangeArrowheads="1"/>
          </p:cNvSpPr>
          <p:nvPr/>
        </p:nvSpPr>
        <p:spPr bwMode="auto">
          <a:xfrm>
            <a:off x="3659188" y="1447800"/>
            <a:ext cx="1827212" cy="615950"/>
          </a:xfrm>
          <a:prstGeom prst="ellipse">
            <a:avLst/>
          </a:prstGeom>
          <a:solidFill>
            <a:srgbClr val="0000FF"/>
          </a:solidFill>
          <a:ln w="9525" algn="ctr">
            <a:solidFill>
              <a:schemeClr val="tx1"/>
            </a:solidFill>
            <a:round/>
            <a:headEnd/>
            <a:tailEnd/>
          </a:ln>
        </p:spPr>
        <p:txBody>
          <a:bodyPr wrap="none" anchor="ctr"/>
          <a:lstStyle/>
          <a:p>
            <a:pPr algn="ctr" eaLnBrk="0" hangingPunct="0"/>
            <a:endParaRPr lang="en-US" sz="1800" b="1">
              <a:latin typeface="Arial"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strVal val="#ppt_w*0.70"/>
                                          </p:val>
                                        </p:tav>
                                        <p:tav tm="100000">
                                          <p:val>
                                            <p:strVal val="#ppt_w"/>
                                          </p:val>
                                        </p:tav>
                                      </p:tavLst>
                                    </p:anim>
                                    <p:anim calcmode="lin" valueType="num">
                                      <p:cBhvr>
                                        <p:cTn id="8" dur="1000" fill="hold"/>
                                        <p:tgtEl>
                                          <p:spTgt spid="24580"/>
                                        </p:tgtEl>
                                        <p:attrNameLst>
                                          <p:attrName>ppt_h</p:attrName>
                                        </p:attrNameLst>
                                      </p:cBhvr>
                                      <p:tavLst>
                                        <p:tav tm="0">
                                          <p:val>
                                            <p:strVal val="#ppt_h"/>
                                          </p:val>
                                        </p:tav>
                                        <p:tav tm="100000">
                                          <p:val>
                                            <p:strVal val="#ppt_h"/>
                                          </p:val>
                                        </p:tav>
                                      </p:tavLst>
                                    </p:anim>
                                    <p:animEffect transition="in" filter="fade">
                                      <p:cBhvr>
                                        <p:cTn id="9" dur="1000"/>
                                        <p:tgtEl>
                                          <p:spTgt spid="24580"/>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24584"/>
                                        </p:tgtEl>
                                        <p:attrNameLst>
                                          <p:attrName>style.visibility</p:attrName>
                                        </p:attrNameLst>
                                      </p:cBhvr>
                                      <p:to>
                                        <p:strVal val="visible"/>
                                      </p:to>
                                    </p:set>
                                    <p:animEffect transition="in" filter="strips(downRight)">
                                      <p:cBhvr>
                                        <p:cTn id="14" dur="500"/>
                                        <p:tgtEl>
                                          <p:spTgt spid="2458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fade">
                                      <p:cBhvr>
                                        <p:cTn id="17" dur="1000"/>
                                        <p:tgtEl>
                                          <p:spTgt spid="24582"/>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4581"/>
                                        </p:tgtEl>
                                        <p:attrNameLst>
                                          <p:attrName>style.visibility</p:attrName>
                                        </p:attrNameLst>
                                      </p:cBhvr>
                                      <p:to>
                                        <p:strVal val="visible"/>
                                      </p:to>
                                    </p:set>
                                    <p:anim calcmode="lin" valueType="num">
                                      <p:cBhvr>
                                        <p:cTn id="20" dur="1000" fill="hold"/>
                                        <p:tgtEl>
                                          <p:spTgt spid="24581"/>
                                        </p:tgtEl>
                                        <p:attrNameLst>
                                          <p:attrName>ppt_w</p:attrName>
                                        </p:attrNameLst>
                                      </p:cBhvr>
                                      <p:tavLst>
                                        <p:tav tm="0">
                                          <p:val>
                                            <p:strVal val="#ppt_w*0.70"/>
                                          </p:val>
                                        </p:tav>
                                        <p:tav tm="100000">
                                          <p:val>
                                            <p:strVal val="#ppt_w"/>
                                          </p:val>
                                        </p:tav>
                                      </p:tavLst>
                                    </p:anim>
                                    <p:anim calcmode="lin" valueType="num">
                                      <p:cBhvr>
                                        <p:cTn id="21" dur="1000" fill="hold"/>
                                        <p:tgtEl>
                                          <p:spTgt spid="24581"/>
                                        </p:tgtEl>
                                        <p:attrNameLst>
                                          <p:attrName>ppt_h</p:attrName>
                                        </p:attrNameLst>
                                      </p:cBhvr>
                                      <p:tavLst>
                                        <p:tav tm="0">
                                          <p:val>
                                            <p:strVal val="#ppt_h"/>
                                          </p:val>
                                        </p:tav>
                                        <p:tav tm="100000">
                                          <p:val>
                                            <p:strVal val="#ppt_h"/>
                                          </p:val>
                                        </p:tav>
                                      </p:tavLst>
                                    </p:anim>
                                    <p:animEffect transition="in" filter="fade">
                                      <p:cBhvr>
                                        <p:cTn id="22" dur="1000"/>
                                        <p:tgtEl>
                                          <p:spTgt spid="245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83"/>
                                        </p:tgtEl>
                                        <p:attrNameLst>
                                          <p:attrName>style.visibility</p:attrName>
                                        </p:attrNameLst>
                                      </p:cBhvr>
                                      <p:to>
                                        <p:strVal val="visible"/>
                                      </p:to>
                                    </p:set>
                                    <p:animEffect transition="in" filter="fade">
                                      <p:cBhvr>
                                        <p:cTn id="27" dur="1000"/>
                                        <p:tgtEl>
                                          <p:spTgt spid="24583"/>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24585"/>
                                        </p:tgtEl>
                                        <p:attrNameLst>
                                          <p:attrName>style.visibility</p:attrName>
                                        </p:attrNameLst>
                                      </p:cBhvr>
                                      <p:to>
                                        <p:strVal val="visible"/>
                                      </p:to>
                                    </p:set>
                                    <p:animEffect transition="in" filter="strips(downRight)">
                                      <p:cBhvr>
                                        <p:cTn id="30" dur="500"/>
                                        <p:tgtEl>
                                          <p:spTgt spid="24585"/>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24578"/>
                                        </p:tgtEl>
                                        <p:attrNameLst>
                                          <p:attrName>style.visibility</p:attrName>
                                        </p:attrNameLst>
                                      </p:cBhvr>
                                      <p:to>
                                        <p:strVal val="visible"/>
                                      </p:to>
                                    </p:set>
                                    <p:anim calcmode="lin" valueType="num">
                                      <p:cBhvr>
                                        <p:cTn id="33" dur="1000" fill="hold"/>
                                        <p:tgtEl>
                                          <p:spTgt spid="24578"/>
                                        </p:tgtEl>
                                        <p:attrNameLst>
                                          <p:attrName>ppt_w</p:attrName>
                                        </p:attrNameLst>
                                      </p:cBhvr>
                                      <p:tavLst>
                                        <p:tav tm="0">
                                          <p:val>
                                            <p:strVal val="#ppt_w*0.70"/>
                                          </p:val>
                                        </p:tav>
                                        <p:tav tm="100000">
                                          <p:val>
                                            <p:strVal val="#ppt_w"/>
                                          </p:val>
                                        </p:tav>
                                      </p:tavLst>
                                    </p:anim>
                                    <p:anim calcmode="lin" valueType="num">
                                      <p:cBhvr>
                                        <p:cTn id="34" dur="1000" fill="hold"/>
                                        <p:tgtEl>
                                          <p:spTgt spid="24578"/>
                                        </p:tgtEl>
                                        <p:attrNameLst>
                                          <p:attrName>ppt_h</p:attrName>
                                        </p:attrNameLst>
                                      </p:cBhvr>
                                      <p:tavLst>
                                        <p:tav tm="0">
                                          <p:val>
                                            <p:strVal val="#ppt_h"/>
                                          </p:val>
                                        </p:tav>
                                        <p:tav tm="100000">
                                          <p:val>
                                            <p:strVal val="#ppt_h"/>
                                          </p:val>
                                        </p:tav>
                                      </p:tavLst>
                                    </p:anim>
                                    <p:animEffect transition="in" filter="fade">
                                      <p:cBhvr>
                                        <p:cTn id="35" dur="1000"/>
                                        <p:tgtEl>
                                          <p:spTgt spid="2457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24586"/>
                                        </p:tgtEl>
                                        <p:attrNameLst>
                                          <p:attrName>style.visibility</p:attrName>
                                        </p:attrNameLst>
                                      </p:cBhvr>
                                      <p:to>
                                        <p:strVal val="visible"/>
                                      </p:to>
                                    </p:set>
                                    <p:animEffect transition="in" filter="strips(downLeft)">
                                      <p:cBhvr>
                                        <p:cTn id="40" dur="500"/>
                                        <p:tgtEl>
                                          <p:spTgt spid="24586"/>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24579"/>
                                        </p:tgtEl>
                                        <p:attrNameLst>
                                          <p:attrName>style.visibility</p:attrName>
                                        </p:attrNameLst>
                                      </p:cBhvr>
                                      <p:to>
                                        <p:strVal val="visible"/>
                                      </p:to>
                                    </p:set>
                                    <p:anim calcmode="lin" valueType="num">
                                      <p:cBhvr>
                                        <p:cTn id="43" dur="1000" fill="hold"/>
                                        <p:tgtEl>
                                          <p:spTgt spid="24579"/>
                                        </p:tgtEl>
                                        <p:attrNameLst>
                                          <p:attrName>ppt_w</p:attrName>
                                        </p:attrNameLst>
                                      </p:cBhvr>
                                      <p:tavLst>
                                        <p:tav tm="0">
                                          <p:val>
                                            <p:strVal val="#ppt_w*0.70"/>
                                          </p:val>
                                        </p:tav>
                                        <p:tav tm="100000">
                                          <p:val>
                                            <p:strVal val="#ppt_w"/>
                                          </p:val>
                                        </p:tav>
                                      </p:tavLst>
                                    </p:anim>
                                    <p:anim calcmode="lin" valueType="num">
                                      <p:cBhvr>
                                        <p:cTn id="44" dur="1000" fill="hold"/>
                                        <p:tgtEl>
                                          <p:spTgt spid="24579"/>
                                        </p:tgtEl>
                                        <p:attrNameLst>
                                          <p:attrName>ppt_h</p:attrName>
                                        </p:attrNameLst>
                                      </p:cBhvr>
                                      <p:tavLst>
                                        <p:tav tm="0">
                                          <p:val>
                                            <p:strVal val="#ppt_h"/>
                                          </p:val>
                                        </p:tav>
                                        <p:tav tm="100000">
                                          <p:val>
                                            <p:strVal val="#ppt_h"/>
                                          </p:val>
                                        </p:tav>
                                      </p:tavLst>
                                    </p:anim>
                                    <p:animEffect transition="in" filter="fade">
                                      <p:cBhvr>
                                        <p:cTn id="45" dur="1000"/>
                                        <p:tgtEl>
                                          <p:spTgt spid="24579"/>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4587"/>
                                        </p:tgtEl>
                                        <p:attrNameLst>
                                          <p:attrName>style.visibility</p:attrName>
                                        </p:attrNameLst>
                                      </p:cBhvr>
                                      <p:to>
                                        <p:strVal val="visible"/>
                                      </p:to>
                                    </p:set>
                                    <p:anim calcmode="lin" valueType="num">
                                      <p:cBhvr>
                                        <p:cTn id="48" dur="1000" fill="hold"/>
                                        <p:tgtEl>
                                          <p:spTgt spid="24587"/>
                                        </p:tgtEl>
                                        <p:attrNameLst>
                                          <p:attrName>ppt_w</p:attrName>
                                        </p:attrNameLst>
                                      </p:cBhvr>
                                      <p:tavLst>
                                        <p:tav tm="0">
                                          <p:val>
                                            <p:strVal val="#ppt_w*0.70"/>
                                          </p:val>
                                        </p:tav>
                                        <p:tav tm="100000">
                                          <p:val>
                                            <p:strVal val="#ppt_w"/>
                                          </p:val>
                                        </p:tav>
                                      </p:tavLst>
                                    </p:anim>
                                    <p:anim calcmode="lin" valueType="num">
                                      <p:cBhvr>
                                        <p:cTn id="49" dur="1000" fill="hold"/>
                                        <p:tgtEl>
                                          <p:spTgt spid="24587"/>
                                        </p:tgtEl>
                                        <p:attrNameLst>
                                          <p:attrName>ppt_h</p:attrName>
                                        </p:attrNameLst>
                                      </p:cBhvr>
                                      <p:tavLst>
                                        <p:tav tm="0">
                                          <p:val>
                                            <p:strVal val="#ppt_h"/>
                                          </p:val>
                                        </p:tav>
                                        <p:tav tm="100000">
                                          <p:val>
                                            <p:strVal val="#ppt_h"/>
                                          </p:val>
                                        </p:tav>
                                      </p:tavLst>
                                    </p:anim>
                                    <p:animEffect transition="in" filter="fade">
                                      <p:cBhvr>
                                        <p:cTn id="50" dur="1000"/>
                                        <p:tgtEl>
                                          <p:spTgt spid="24587"/>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4588"/>
                                        </p:tgtEl>
                                        <p:attrNameLst>
                                          <p:attrName>style.visibility</p:attrName>
                                        </p:attrNameLst>
                                      </p:cBhvr>
                                      <p:to>
                                        <p:strVal val="visible"/>
                                      </p:to>
                                    </p:set>
                                    <p:anim calcmode="lin" valueType="num">
                                      <p:cBhvr>
                                        <p:cTn id="53" dur="1000" fill="hold"/>
                                        <p:tgtEl>
                                          <p:spTgt spid="24588"/>
                                        </p:tgtEl>
                                        <p:attrNameLst>
                                          <p:attrName>ppt_w</p:attrName>
                                        </p:attrNameLst>
                                      </p:cBhvr>
                                      <p:tavLst>
                                        <p:tav tm="0">
                                          <p:val>
                                            <p:strVal val="#ppt_w*0.70"/>
                                          </p:val>
                                        </p:tav>
                                        <p:tav tm="100000">
                                          <p:val>
                                            <p:strVal val="#ppt_w"/>
                                          </p:val>
                                        </p:tav>
                                      </p:tavLst>
                                    </p:anim>
                                    <p:anim calcmode="lin" valueType="num">
                                      <p:cBhvr>
                                        <p:cTn id="54" dur="1000" fill="hold"/>
                                        <p:tgtEl>
                                          <p:spTgt spid="24588"/>
                                        </p:tgtEl>
                                        <p:attrNameLst>
                                          <p:attrName>ppt_h</p:attrName>
                                        </p:attrNameLst>
                                      </p:cBhvr>
                                      <p:tavLst>
                                        <p:tav tm="0">
                                          <p:val>
                                            <p:strVal val="#ppt_h"/>
                                          </p:val>
                                        </p:tav>
                                        <p:tav tm="100000">
                                          <p:val>
                                            <p:strVal val="#ppt_h"/>
                                          </p:val>
                                        </p:tav>
                                      </p:tavLst>
                                    </p:anim>
                                    <p:animEffect transition="in" filter="fade">
                                      <p:cBhvr>
                                        <p:cTn id="55" dur="1000"/>
                                        <p:tgtEl>
                                          <p:spTgt spid="24588"/>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24589"/>
                                        </p:tgtEl>
                                        <p:attrNameLst>
                                          <p:attrName>style.visibility</p:attrName>
                                        </p:attrNameLst>
                                      </p:cBhvr>
                                      <p:to>
                                        <p:strVal val="visible"/>
                                      </p:to>
                                    </p:set>
                                    <p:anim calcmode="lin" valueType="num">
                                      <p:cBhvr>
                                        <p:cTn id="58" dur="1000" fill="hold"/>
                                        <p:tgtEl>
                                          <p:spTgt spid="24589"/>
                                        </p:tgtEl>
                                        <p:attrNameLst>
                                          <p:attrName>ppt_w</p:attrName>
                                        </p:attrNameLst>
                                      </p:cBhvr>
                                      <p:tavLst>
                                        <p:tav tm="0">
                                          <p:val>
                                            <p:strVal val="#ppt_w*0.70"/>
                                          </p:val>
                                        </p:tav>
                                        <p:tav tm="100000">
                                          <p:val>
                                            <p:strVal val="#ppt_w"/>
                                          </p:val>
                                        </p:tav>
                                      </p:tavLst>
                                    </p:anim>
                                    <p:anim calcmode="lin" valueType="num">
                                      <p:cBhvr>
                                        <p:cTn id="59" dur="1000" fill="hold"/>
                                        <p:tgtEl>
                                          <p:spTgt spid="24589"/>
                                        </p:tgtEl>
                                        <p:attrNameLst>
                                          <p:attrName>ppt_h</p:attrName>
                                        </p:attrNameLst>
                                      </p:cBhvr>
                                      <p:tavLst>
                                        <p:tav tm="0">
                                          <p:val>
                                            <p:strVal val="#ppt_h"/>
                                          </p:val>
                                        </p:tav>
                                        <p:tav tm="100000">
                                          <p:val>
                                            <p:strVal val="#ppt_h"/>
                                          </p:val>
                                        </p:tav>
                                      </p:tavLst>
                                    </p:anim>
                                    <p:animEffect transition="in" filter="fade">
                                      <p:cBhvr>
                                        <p:cTn id="60" dur="10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24580" grpId="0" animBg="1"/>
      <p:bldP spid="24581" grpId="0" animBg="1"/>
      <p:bldP spid="24582" grpId="0" animBg="1"/>
      <p:bldP spid="24583" grpId="0" animBg="1"/>
      <p:bldP spid="24584" grpId="0" animBg="1"/>
      <p:bldP spid="24585" grpId="0" animBg="1"/>
      <p:bldP spid="24586" grpId="0" animBg="1"/>
      <p:bldP spid="24587" grpId="0" animBg="1"/>
      <p:bldP spid="24588" grpId="0" animBg="1"/>
      <p:bldP spid="245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9144000" cy="6934200"/>
          </a:xfrm>
          <a:prstGeom prst="rect">
            <a:avLst/>
          </a:prstGeom>
          <a:noFill/>
          <a:ln w="9525">
            <a:noFill/>
            <a:miter lim="800000"/>
            <a:headEnd/>
            <a:tailEnd/>
          </a:ln>
        </p:spPr>
      </p:pic>
      <p:sp>
        <p:nvSpPr>
          <p:cNvPr id="20483" name="AutoShape 3"/>
          <p:cNvSpPr>
            <a:spLocks noChangeArrowheads="1"/>
          </p:cNvSpPr>
          <p:nvPr/>
        </p:nvSpPr>
        <p:spPr bwMode="auto">
          <a:xfrm>
            <a:off x="2590800" y="6305550"/>
            <a:ext cx="3886200" cy="933450"/>
          </a:xfrm>
          <a:prstGeom prst="cloudCallout">
            <a:avLst>
              <a:gd name="adj1" fmla="val -15440"/>
              <a:gd name="adj2" fmla="val 4250"/>
            </a:avLst>
          </a:prstGeom>
          <a:solidFill>
            <a:srgbClr val="996633"/>
          </a:solidFill>
          <a:ln w="9525">
            <a:solidFill>
              <a:schemeClr val="tx1"/>
            </a:solidFill>
            <a:round/>
            <a:headEnd/>
            <a:tailEnd/>
          </a:ln>
        </p:spPr>
        <p:txBody>
          <a:bodyPr/>
          <a:lstStyle/>
          <a:p>
            <a:pPr algn="ctr" eaLnBrk="0" hangingPunct="0"/>
            <a:endParaRPr lang="en-US" sz="4400">
              <a:latin typeface="Arial" charset="0"/>
            </a:endParaRPr>
          </a:p>
        </p:txBody>
      </p:sp>
      <p:sp>
        <p:nvSpPr>
          <p:cNvPr id="20484" name="AutoShape 4"/>
          <p:cNvSpPr>
            <a:spLocks noChangeArrowheads="1"/>
          </p:cNvSpPr>
          <p:nvPr/>
        </p:nvSpPr>
        <p:spPr bwMode="auto">
          <a:xfrm>
            <a:off x="533400" y="6229350"/>
            <a:ext cx="2819400" cy="933450"/>
          </a:xfrm>
          <a:prstGeom prst="cloudCallout">
            <a:avLst>
              <a:gd name="adj1" fmla="val -2366"/>
              <a:gd name="adj2" fmla="val 4250"/>
            </a:avLst>
          </a:prstGeom>
          <a:solidFill>
            <a:srgbClr val="996633"/>
          </a:solidFill>
          <a:ln w="9525">
            <a:solidFill>
              <a:schemeClr val="tx1"/>
            </a:solidFill>
            <a:round/>
            <a:headEnd/>
            <a:tailEnd/>
          </a:ln>
        </p:spPr>
        <p:txBody>
          <a:bodyPr/>
          <a:lstStyle/>
          <a:p>
            <a:pPr algn="ctr" eaLnBrk="0" hangingPunct="0"/>
            <a:endParaRPr lang="en-US" sz="4400">
              <a:latin typeface="Arial" charset="0"/>
            </a:endParaRPr>
          </a:p>
        </p:txBody>
      </p:sp>
      <p:sp>
        <p:nvSpPr>
          <p:cNvPr id="20485" name="AutoShape 5"/>
          <p:cNvSpPr>
            <a:spLocks noChangeArrowheads="1"/>
          </p:cNvSpPr>
          <p:nvPr/>
        </p:nvSpPr>
        <p:spPr bwMode="auto">
          <a:xfrm>
            <a:off x="5715000" y="6229350"/>
            <a:ext cx="2514600" cy="933450"/>
          </a:xfrm>
          <a:prstGeom prst="cloudCallout">
            <a:avLst>
              <a:gd name="adj1" fmla="val -142046"/>
              <a:gd name="adj2" fmla="val 20579"/>
            </a:avLst>
          </a:prstGeom>
          <a:solidFill>
            <a:srgbClr val="996633"/>
          </a:solidFill>
          <a:ln w="9525">
            <a:solidFill>
              <a:schemeClr val="tx1"/>
            </a:solidFill>
            <a:round/>
            <a:headEnd/>
            <a:tailEnd/>
          </a:ln>
        </p:spPr>
        <p:txBody>
          <a:bodyPr/>
          <a:lstStyle/>
          <a:p>
            <a:pPr algn="ctr" eaLnBrk="0" hangingPunct="0"/>
            <a:endParaRPr lang="en-US" sz="4400">
              <a:latin typeface="Arial" charset="0"/>
            </a:endParaRPr>
          </a:p>
        </p:txBody>
      </p:sp>
      <p:sp>
        <p:nvSpPr>
          <p:cNvPr id="20486" name="Freeform 6"/>
          <p:cNvSpPr>
            <a:spLocks/>
          </p:cNvSpPr>
          <p:nvPr/>
        </p:nvSpPr>
        <p:spPr bwMode="auto">
          <a:xfrm>
            <a:off x="2971800" y="2209800"/>
            <a:ext cx="3327400" cy="4572000"/>
          </a:xfrm>
          <a:custGeom>
            <a:avLst/>
            <a:gdLst>
              <a:gd name="T0" fmla="*/ 9 w 2537"/>
              <a:gd name="T1" fmla="*/ 778 h 2484"/>
              <a:gd name="T2" fmla="*/ 129 w 2537"/>
              <a:gd name="T3" fmla="*/ 886 h 2484"/>
              <a:gd name="T4" fmla="*/ 333 w 2537"/>
              <a:gd name="T5" fmla="*/ 1030 h 2484"/>
              <a:gd name="T6" fmla="*/ 537 w 2537"/>
              <a:gd name="T7" fmla="*/ 1354 h 2484"/>
              <a:gd name="T8" fmla="*/ 633 w 2537"/>
              <a:gd name="T9" fmla="*/ 1606 h 2484"/>
              <a:gd name="T10" fmla="*/ 585 w 2537"/>
              <a:gd name="T11" fmla="*/ 1702 h 2484"/>
              <a:gd name="T12" fmla="*/ 585 w 2537"/>
              <a:gd name="T13" fmla="*/ 1906 h 2484"/>
              <a:gd name="T14" fmla="*/ 477 w 2537"/>
              <a:gd name="T15" fmla="*/ 2374 h 2484"/>
              <a:gd name="T16" fmla="*/ 561 w 2537"/>
              <a:gd name="T17" fmla="*/ 2446 h 2484"/>
              <a:gd name="T18" fmla="*/ 753 w 2537"/>
              <a:gd name="T19" fmla="*/ 2386 h 2484"/>
              <a:gd name="T20" fmla="*/ 813 w 2537"/>
              <a:gd name="T21" fmla="*/ 2278 h 2484"/>
              <a:gd name="T22" fmla="*/ 873 w 2537"/>
              <a:gd name="T23" fmla="*/ 2362 h 2484"/>
              <a:gd name="T24" fmla="*/ 1113 w 2537"/>
              <a:gd name="T25" fmla="*/ 2470 h 2484"/>
              <a:gd name="T26" fmla="*/ 1185 w 2537"/>
              <a:gd name="T27" fmla="*/ 2302 h 2484"/>
              <a:gd name="T28" fmla="*/ 1365 w 2537"/>
              <a:gd name="T29" fmla="*/ 2458 h 2484"/>
              <a:gd name="T30" fmla="*/ 1581 w 2537"/>
              <a:gd name="T31" fmla="*/ 2422 h 2484"/>
              <a:gd name="T32" fmla="*/ 1629 w 2537"/>
              <a:gd name="T33" fmla="*/ 2314 h 2484"/>
              <a:gd name="T34" fmla="*/ 1557 w 2537"/>
              <a:gd name="T35" fmla="*/ 2158 h 2484"/>
              <a:gd name="T36" fmla="*/ 1821 w 2537"/>
              <a:gd name="T37" fmla="*/ 1270 h 2484"/>
              <a:gd name="T38" fmla="*/ 1941 w 2537"/>
              <a:gd name="T39" fmla="*/ 1150 h 2484"/>
              <a:gd name="T40" fmla="*/ 2517 w 2537"/>
              <a:gd name="T41" fmla="*/ 826 h 2484"/>
              <a:gd name="T42" fmla="*/ 2313 w 2537"/>
              <a:gd name="T43" fmla="*/ 706 h 2484"/>
              <a:gd name="T44" fmla="*/ 2277 w 2537"/>
              <a:gd name="T45" fmla="*/ 646 h 2484"/>
              <a:gd name="T46" fmla="*/ 2121 w 2537"/>
              <a:gd name="T47" fmla="*/ 622 h 2484"/>
              <a:gd name="T48" fmla="*/ 1917 w 2537"/>
              <a:gd name="T49" fmla="*/ 850 h 2484"/>
              <a:gd name="T50" fmla="*/ 1773 w 2537"/>
              <a:gd name="T51" fmla="*/ 934 h 2484"/>
              <a:gd name="T52" fmla="*/ 1593 w 2537"/>
              <a:gd name="T53" fmla="*/ 1078 h 2484"/>
              <a:gd name="T54" fmla="*/ 1677 w 2537"/>
              <a:gd name="T55" fmla="*/ 106 h 2484"/>
              <a:gd name="T56" fmla="*/ 1509 w 2537"/>
              <a:gd name="T57" fmla="*/ 166 h 2484"/>
              <a:gd name="T58" fmla="*/ 1329 w 2537"/>
              <a:gd name="T59" fmla="*/ 94 h 2484"/>
              <a:gd name="T60" fmla="*/ 1185 w 2537"/>
              <a:gd name="T61" fmla="*/ 178 h 2484"/>
              <a:gd name="T62" fmla="*/ 1281 w 2537"/>
              <a:gd name="T63" fmla="*/ 394 h 2484"/>
              <a:gd name="T64" fmla="*/ 1161 w 2537"/>
              <a:gd name="T65" fmla="*/ 874 h 2484"/>
              <a:gd name="T66" fmla="*/ 897 w 2537"/>
              <a:gd name="T67" fmla="*/ 1150 h 2484"/>
              <a:gd name="T68" fmla="*/ 801 w 2537"/>
              <a:gd name="T69" fmla="*/ 874 h 2484"/>
              <a:gd name="T70" fmla="*/ 729 w 2537"/>
              <a:gd name="T71" fmla="*/ 766 h 2484"/>
              <a:gd name="T72" fmla="*/ 645 w 2537"/>
              <a:gd name="T73" fmla="*/ 850 h 2484"/>
              <a:gd name="T74" fmla="*/ 561 w 2537"/>
              <a:gd name="T75" fmla="*/ 910 h 2484"/>
              <a:gd name="T76" fmla="*/ 381 w 2537"/>
              <a:gd name="T77" fmla="*/ 814 h 2484"/>
              <a:gd name="T78" fmla="*/ 249 w 2537"/>
              <a:gd name="T79" fmla="*/ 742 h 2484"/>
              <a:gd name="T80" fmla="*/ 33 w 2537"/>
              <a:gd name="T81" fmla="*/ 742 h 24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37"/>
              <a:gd name="T124" fmla="*/ 0 h 2484"/>
              <a:gd name="T125" fmla="*/ 2537 w 2537"/>
              <a:gd name="T126" fmla="*/ 2484 h 24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37" h="2484">
                <a:moveTo>
                  <a:pt x="33" y="742"/>
                </a:moveTo>
                <a:cubicBezTo>
                  <a:pt x="25" y="754"/>
                  <a:pt x="11" y="764"/>
                  <a:pt x="9" y="778"/>
                </a:cubicBezTo>
                <a:cubicBezTo>
                  <a:pt x="0" y="840"/>
                  <a:pt x="54" y="843"/>
                  <a:pt x="93" y="862"/>
                </a:cubicBezTo>
                <a:cubicBezTo>
                  <a:pt x="106" y="868"/>
                  <a:pt x="116" y="880"/>
                  <a:pt x="129" y="886"/>
                </a:cubicBezTo>
                <a:cubicBezTo>
                  <a:pt x="152" y="896"/>
                  <a:pt x="201" y="910"/>
                  <a:pt x="201" y="910"/>
                </a:cubicBezTo>
                <a:cubicBezTo>
                  <a:pt x="233" y="958"/>
                  <a:pt x="284" y="998"/>
                  <a:pt x="333" y="1030"/>
                </a:cubicBezTo>
                <a:cubicBezTo>
                  <a:pt x="397" y="1126"/>
                  <a:pt x="461" y="1222"/>
                  <a:pt x="525" y="1318"/>
                </a:cubicBezTo>
                <a:cubicBezTo>
                  <a:pt x="532" y="1329"/>
                  <a:pt x="531" y="1343"/>
                  <a:pt x="537" y="1354"/>
                </a:cubicBezTo>
                <a:cubicBezTo>
                  <a:pt x="555" y="1390"/>
                  <a:pt x="574" y="1428"/>
                  <a:pt x="597" y="1462"/>
                </a:cubicBezTo>
                <a:cubicBezTo>
                  <a:pt x="607" y="1511"/>
                  <a:pt x="617" y="1558"/>
                  <a:pt x="633" y="1606"/>
                </a:cubicBezTo>
                <a:cubicBezTo>
                  <a:pt x="629" y="1630"/>
                  <a:pt x="632" y="1656"/>
                  <a:pt x="621" y="1678"/>
                </a:cubicBezTo>
                <a:cubicBezTo>
                  <a:pt x="615" y="1691"/>
                  <a:pt x="593" y="1690"/>
                  <a:pt x="585" y="1702"/>
                </a:cubicBezTo>
                <a:cubicBezTo>
                  <a:pt x="572" y="1723"/>
                  <a:pt x="561" y="1774"/>
                  <a:pt x="561" y="1774"/>
                </a:cubicBezTo>
                <a:cubicBezTo>
                  <a:pt x="570" y="1818"/>
                  <a:pt x="574" y="1863"/>
                  <a:pt x="585" y="1906"/>
                </a:cubicBezTo>
                <a:cubicBezTo>
                  <a:pt x="591" y="1931"/>
                  <a:pt x="609" y="1978"/>
                  <a:pt x="609" y="1978"/>
                </a:cubicBezTo>
                <a:cubicBezTo>
                  <a:pt x="601" y="2084"/>
                  <a:pt x="615" y="2328"/>
                  <a:pt x="477" y="2374"/>
                </a:cubicBezTo>
                <a:cubicBezTo>
                  <a:pt x="469" y="2386"/>
                  <a:pt x="444" y="2399"/>
                  <a:pt x="453" y="2410"/>
                </a:cubicBezTo>
                <a:cubicBezTo>
                  <a:pt x="453" y="2410"/>
                  <a:pt x="543" y="2440"/>
                  <a:pt x="561" y="2446"/>
                </a:cubicBezTo>
                <a:cubicBezTo>
                  <a:pt x="573" y="2450"/>
                  <a:pt x="597" y="2458"/>
                  <a:pt x="597" y="2458"/>
                </a:cubicBezTo>
                <a:cubicBezTo>
                  <a:pt x="683" y="2446"/>
                  <a:pt x="696" y="2443"/>
                  <a:pt x="753" y="2386"/>
                </a:cubicBezTo>
                <a:cubicBezTo>
                  <a:pt x="757" y="2374"/>
                  <a:pt x="759" y="2361"/>
                  <a:pt x="765" y="2350"/>
                </a:cubicBezTo>
                <a:cubicBezTo>
                  <a:pt x="779" y="2325"/>
                  <a:pt x="813" y="2278"/>
                  <a:pt x="813" y="2278"/>
                </a:cubicBezTo>
                <a:cubicBezTo>
                  <a:pt x="825" y="2282"/>
                  <a:pt x="842" y="2280"/>
                  <a:pt x="849" y="2290"/>
                </a:cubicBezTo>
                <a:cubicBezTo>
                  <a:pt x="864" y="2311"/>
                  <a:pt x="873" y="2362"/>
                  <a:pt x="873" y="2362"/>
                </a:cubicBezTo>
                <a:cubicBezTo>
                  <a:pt x="890" y="2478"/>
                  <a:pt x="881" y="2463"/>
                  <a:pt x="993" y="2482"/>
                </a:cubicBezTo>
                <a:cubicBezTo>
                  <a:pt x="1033" y="2478"/>
                  <a:pt x="1075" y="2484"/>
                  <a:pt x="1113" y="2470"/>
                </a:cubicBezTo>
                <a:cubicBezTo>
                  <a:pt x="1126" y="2465"/>
                  <a:pt x="1126" y="2398"/>
                  <a:pt x="1137" y="2374"/>
                </a:cubicBezTo>
                <a:cubicBezTo>
                  <a:pt x="1149" y="2348"/>
                  <a:pt x="1185" y="2302"/>
                  <a:pt x="1185" y="2302"/>
                </a:cubicBezTo>
                <a:cubicBezTo>
                  <a:pt x="1252" y="2324"/>
                  <a:pt x="1226" y="2339"/>
                  <a:pt x="1257" y="2386"/>
                </a:cubicBezTo>
                <a:cubicBezTo>
                  <a:pt x="1283" y="2424"/>
                  <a:pt x="1323" y="2444"/>
                  <a:pt x="1365" y="2458"/>
                </a:cubicBezTo>
                <a:cubicBezTo>
                  <a:pt x="1413" y="2454"/>
                  <a:pt x="1461" y="2454"/>
                  <a:pt x="1509" y="2446"/>
                </a:cubicBezTo>
                <a:cubicBezTo>
                  <a:pt x="1534" y="2442"/>
                  <a:pt x="1581" y="2422"/>
                  <a:pt x="1581" y="2422"/>
                </a:cubicBezTo>
                <a:cubicBezTo>
                  <a:pt x="1589" y="2410"/>
                  <a:pt x="1599" y="2399"/>
                  <a:pt x="1605" y="2386"/>
                </a:cubicBezTo>
                <a:cubicBezTo>
                  <a:pt x="1615" y="2363"/>
                  <a:pt x="1629" y="2314"/>
                  <a:pt x="1629" y="2314"/>
                </a:cubicBezTo>
                <a:cubicBezTo>
                  <a:pt x="1592" y="2202"/>
                  <a:pt x="1653" y="2368"/>
                  <a:pt x="1581" y="2242"/>
                </a:cubicBezTo>
                <a:cubicBezTo>
                  <a:pt x="1567" y="2217"/>
                  <a:pt x="1566" y="2186"/>
                  <a:pt x="1557" y="2158"/>
                </a:cubicBezTo>
                <a:cubicBezTo>
                  <a:pt x="1561" y="1985"/>
                  <a:pt x="1510" y="1605"/>
                  <a:pt x="1677" y="1438"/>
                </a:cubicBezTo>
                <a:cubicBezTo>
                  <a:pt x="1702" y="1364"/>
                  <a:pt x="1757" y="1313"/>
                  <a:pt x="1821" y="1270"/>
                </a:cubicBezTo>
                <a:cubicBezTo>
                  <a:pt x="1885" y="1174"/>
                  <a:pt x="1801" y="1290"/>
                  <a:pt x="1881" y="1210"/>
                </a:cubicBezTo>
                <a:cubicBezTo>
                  <a:pt x="1961" y="1130"/>
                  <a:pt x="1845" y="1214"/>
                  <a:pt x="1941" y="1150"/>
                </a:cubicBezTo>
                <a:cubicBezTo>
                  <a:pt x="1984" y="1085"/>
                  <a:pt x="2057" y="1037"/>
                  <a:pt x="2121" y="994"/>
                </a:cubicBezTo>
                <a:cubicBezTo>
                  <a:pt x="2241" y="914"/>
                  <a:pt x="2377" y="861"/>
                  <a:pt x="2517" y="826"/>
                </a:cubicBezTo>
                <a:cubicBezTo>
                  <a:pt x="2513" y="778"/>
                  <a:pt x="2537" y="718"/>
                  <a:pt x="2505" y="682"/>
                </a:cubicBezTo>
                <a:cubicBezTo>
                  <a:pt x="2502" y="678"/>
                  <a:pt x="2329" y="704"/>
                  <a:pt x="2313" y="706"/>
                </a:cubicBezTo>
                <a:cubicBezTo>
                  <a:pt x="2301" y="710"/>
                  <a:pt x="2288" y="724"/>
                  <a:pt x="2277" y="718"/>
                </a:cubicBezTo>
                <a:cubicBezTo>
                  <a:pt x="2250" y="704"/>
                  <a:pt x="2272" y="660"/>
                  <a:pt x="2277" y="646"/>
                </a:cubicBezTo>
                <a:cubicBezTo>
                  <a:pt x="2273" y="622"/>
                  <a:pt x="2287" y="583"/>
                  <a:pt x="2265" y="574"/>
                </a:cubicBezTo>
                <a:cubicBezTo>
                  <a:pt x="2142" y="523"/>
                  <a:pt x="2141" y="563"/>
                  <a:pt x="2121" y="622"/>
                </a:cubicBezTo>
                <a:cubicBezTo>
                  <a:pt x="2120" y="627"/>
                  <a:pt x="2106" y="743"/>
                  <a:pt x="2097" y="754"/>
                </a:cubicBezTo>
                <a:cubicBezTo>
                  <a:pt x="2054" y="804"/>
                  <a:pt x="1977" y="830"/>
                  <a:pt x="1917" y="850"/>
                </a:cubicBezTo>
                <a:cubicBezTo>
                  <a:pt x="1876" y="864"/>
                  <a:pt x="1845" y="898"/>
                  <a:pt x="1809" y="922"/>
                </a:cubicBezTo>
                <a:cubicBezTo>
                  <a:pt x="1798" y="929"/>
                  <a:pt x="1784" y="928"/>
                  <a:pt x="1773" y="934"/>
                </a:cubicBezTo>
                <a:cubicBezTo>
                  <a:pt x="1722" y="960"/>
                  <a:pt x="1749" y="957"/>
                  <a:pt x="1701" y="994"/>
                </a:cubicBezTo>
                <a:cubicBezTo>
                  <a:pt x="1572" y="1094"/>
                  <a:pt x="1675" y="996"/>
                  <a:pt x="1593" y="1078"/>
                </a:cubicBezTo>
                <a:cubicBezTo>
                  <a:pt x="1557" y="971"/>
                  <a:pt x="1593" y="852"/>
                  <a:pt x="1605" y="742"/>
                </a:cubicBezTo>
                <a:cubicBezTo>
                  <a:pt x="1627" y="529"/>
                  <a:pt x="1656" y="319"/>
                  <a:pt x="1677" y="106"/>
                </a:cubicBezTo>
                <a:cubicBezTo>
                  <a:pt x="1656" y="42"/>
                  <a:pt x="1655" y="0"/>
                  <a:pt x="1521" y="82"/>
                </a:cubicBezTo>
                <a:cubicBezTo>
                  <a:pt x="1497" y="97"/>
                  <a:pt x="1515" y="138"/>
                  <a:pt x="1509" y="166"/>
                </a:cubicBezTo>
                <a:cubicBezTo>
                  <a:pt x="1496" y="224"/>
                  <a:pt x="1480" y="290"/>
                  <a:pt x="1461" y="346"/>
                </a:cubicBezTo>
                <a:cubicBezTo>
                  <a:pt x="1394" y="279"/>
                  <a:pt x="1382" y="173"/>
                  <a:pt x="1329" y="94"/>
                </a:cubicBezTo>
                <a:cubicBezTo>
                  <a:pt x="1273" y="98"/>
                  <a:pt x="1209" y="78"/>
                  <a:pt x="1161" y="106"/>
                </a:cubicBezTo>
                <a:cubicBezTo>
                  <a:pt x="1139" y="119"/>
                  <a:pt x="1177" y="154"/>
                  <a:pt x="1185" y="178"/>
                </a:cubicBezTo>
                <a:cubicBezTo>
                  <a:pt x="1202" y="230"/>
                  <a:pt x="1235" y="272"/>
                  <a:pt x="1257" y="322"/>
                </a:cubicBezTo>
                <a:cubicBezTo>
                  <a:pt x="1267" y="345"/>
                  <a:pt x="1281" y="394"/>
                  <a:pt x="1281" y="394"/>
                </a:cubicBezTo>
                <a:cubicBezTo>
                  <a:pt x="1272" y="528"/>
                  <a:pt x="1263" y="640"/>
                  <a:pt x="1221" y="766"/>
                </a:cubicBezTo>
                <a:cubicBezTo>
                  <a:pt x="1209" y="802"/>
                  <a:pt x="1178" y="840"/>
                  <a:pt x="1161" y="874"/>
                </a:cubicBezTo>
                <a:cubicBezTo>
                  <a:pt x="1124" y="948"/>
                  <a:pt x="1088" y="1031"/>
                  <a:pt x="1017" y="1078"/>
                </a:cubicBezTo>
                <a:cubicBezTo>
                  <a:pt x="981" y="1132"/>
                  <a:pt x="961" y="1137"/>
                  <a:pt x="897" y="1150"/>
                </a:cubicBezTo>
                <a:cubicBezTo>
                  <a:pt x="862" y="1115"/>
                  <a:pt x="842" y="1081"/>
                  <a:pt x="801" y="1054"/>
                </a:cubicBezTo>
                <a:cubicBezTo>
                  <a:pt x="762" y="995"/>
                  <a:pt x="779" y="939"/>
                  <a:pt x="801" y="874"/>
                </a:cubicBezTo>
                <a:cubicBezTo>
                  <a:pt x="785" y="850"/>
                  <a:pt x="769" y="826"/>
                  <a:pt x="753" y="802"/>
                </a:cubicBezTo>
                <a:cubicBezTo>
                  <a:pt x="745" y="790"/>
                  <a:pt x="729" y="766"/>
                  <a:pt x="729" y="766"/>
                </a:cubicBezTo>
                <a:cubicBezTo>
                  <a:pt x="660" y="789"/>
                  <a:pt x="718" y="759"/>
                  <a:pt x="681" y="814"/>
                </a:cubicBezTo>
                <a:cubicBezTo>
                  <a:pt x="672" y="828"/>
                  <a:pt x="657" y="838"/>
                  <a:pt x="645" y="850"/>
                </a:cubicBezTo>
                <a:cubicBezTo>
                  <a:pt x="640" y="864"/>
                  <a:pt x="626" y="916"/>
                  <a:pt x="609" y="922"/>
                </a:cubicBezTo>
                <a:cubicBezTo>
                  <a:pt x="593" y="927"/>
                  <a:pt x="577" y="915"/>
                  <a:pt x="561" y="910"/>
                </a:cubicBezTo>
                <a:cubicBezTo>
                  <a:pt x="528" y="901"/>
                  <a:pt x="483" y="879"/>
                  <a:pt x="453" y="862"/>
                </a:cubicBezTo>
                <a:cubicBezTo>
                  <a:pt x="428" y="848"/>
                  <a:pt x="381" y="814"/>
                  <a:pt x="381" y="814"/>
                </a:cubicBezTo>
                <a:cubicBezTo>
                  <a:pt x="373" y="802"/>
                  <a:pt x="369" y="786"/>
                  <a:pt x="357" y="778"/>
                </a:cubicBezTo>
                <a:cubicBezTo>
                  <a:pt x="325" y="758"/>
                  <a:pt x="281" y="763"/>
                  <a:pt x="249" y="742"/>
                </a:cubicBezTo>
                <a:cubicBezTo>
                  <a:pt x="202" y="711"/>
                  <a:pt x="227" y="723"/>
                  <a:pt x="177" y="706"/>
                </a:cubicBezTo>
                <a:cubicBezTo>
                  <a:pt x="46" y="719"/>
                  <a:pt x="85" y="690"/>
                  <a:pt x="33" y="742"/>
                </a:cubicBezTo>
                <a:close/>
              </a:path>
            </a:pathLst>
          </a:custGeom>
          <a:solidFill>
            <a:srgbClr val="663300"/>
          </a:solidFill>
          <a:ln w="9525">
            <a:solidFill>
              <a:schemeClr val="tx1"/>
            </a:solidFill>
            <a:round/>
            <a:headEnd/>
            <a:tailEnd/>
          </a:ln>
        </p:spPr>
        <p:txBody>
          <a:bodyPr/>
          <a:lstStyle/>
          <a:p>
            <a:endParaRPr lang="en-US"/>
          </a:p>
        </p:txBody>
      </p:sp>
      <p:sp>
        <p:nvSpPr>
          <p:cNvPr id="20487" name="Cloud"/>
          <p:cNvSpPr>
            <a:spLocks noChangeAspect="1" noEditPoints="1" noChangeArrowheads="1"/>
          </p:cNvSpPr>
          <p:nvPr/>
        </p:nvSpPr>
        <p:spPr bwMode="auto">
          <a:xfrm>
            <a:off x="5334000" y="2438400"/>
            <a:ext cx="3352800" cy="2590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66"/>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0488" name="Cloud"/>
          <p:cNvSpPr>
            <a:spLocks noChangeAspect="1" noEditPoints="1" noChangeArrowheads="1"/>
          </p:cNvSpPr>
          <p:nvPr/>
        </p:nvSpPr>
        <p:spPr bwMode="auto">
          <a:xfrm>
            <a:off x="5353050" y="2438400"/>
            <a:ext cx="3352800" cy="2590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9900"/>
          </a:solidFill>
          <a:ln w="9525">
            <a:solidFill>
              <a:srgbClr val="003300"/>
            </a:solidFill>
            <a:miter lim="800000"/>
            <a:headEnd/>
            <a:tailEnd/>
          </a:ln>
          <a:effectLst>
            <a:outerShdw dist="107763" dir="2700000" algn="ctr" rotWithShape="0">
              <a:srgbClr val="808080"/>
            </a:outerShdw>
          </a:effectLst>
        </p:spPr>
        <p:txBody>
          <a:bodyPr/>
          <a:lstStyle/>
          <a:p>
            <a:pPr>
              <a:defRPr/>
            </a:pPr>
            <a:endParaRPr lang="en-US"/>
          </a:p>
        </p:txBody>
      </p:sp>
      <p:sp>
        <p:nvSpPr>
          <p:cNvPr id="20489" name="Cloud"/>
          <p:cNvSpPr>
            <a:spLocks noChangeAspect="1" noEditPoints="1" noChangeArrowheads="1"/>
          </p:cNvSpPr>
          <p:nvPr/>
        </p:nvSpPr>
        <p:spPr bwMode="auto">
          <a:xfrm>
            <a:off x="381000" y="2819400"/>
            <a:ext cx="3276600" cy="2209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66"/>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0490" name="Cloud"/>
          <p:cNvSpPr>
            <a:spLocks noChangeAspect="1" noEditPoints="1" noChangeArrowheads="1"/>
          </p:cNvSpPr>
          <p:nvPr/>
        </p:nvSpPr>
        <p:spPr bwMode="auto">
          <a:xfrm rot="11191558">
            <a:off x="2514600" y="0"/>
            <a:ext cx="4191000" cy="3352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0491" name="Freeform 11"/>
          <p:cNvSpPr>
            <a:spLocks/>
          </p:cNvSpPr>
          <p:nvPr/>
        </p:nvSpPr>
        <p:spPr bwMode="auto">
          <a:xfrm>
            <a:off x="3124200" y="3733800"/>
            <a:ext cx="1295400" cy="2514600"/>
          </a:xfrm>
          <a:custGeom>
            <a:avLst/>
            <a:gdLst>
              <a:gd name="T0" fmla="*/ 0 w 1548"/>
              <a:gd name="T1" fmla="*/ 0 h 2172"/>
              <a:gd name="T2" fmla="*/ 168 w 1548"/>
              <a:gd name="T3" fmla="*/ 60 h 2172"/>
              <a:gd name="T4" fmla="*/ 204 w 1548"/>
              <a:gd name="T5" fmla="*/ 84 h 2172"/>
              <a:gd name="T6" fmla="*/ 240 w 1548"/>
              <a:gd name="T7" fmla="*/ 96 h 2172"/>
              <a:gd name="T8" fmla="*/ 444 w 1548"/>
              <a:gd name="T9" fmla="*/ 228 h 2172"/>
              <a:gd name="T10" fmla="*/ 600 w 1548"/>
              <a:gd name="T11" fmla="*/ 360 h 2172"/>
              <a:gd name="T12" fmla="*/ 744 w 1548"/>
              <a:gd name="T13" fmla="*/ 480 h 2172"/>
              <a:gd name="T14" fmla="*/ 804 w 1548"/>
              <a:gd name="T15" fmla="*/ 540 h 2172"/>
              <a:gd name="T16" fmla="*/ 828 w 1548"/>
              <a:gd name="T17" fmla="*/ 576 h 2172"/>
              <a:gd name="T18" fmla="*/ 924 w 1548"/>
              <a:gd name="T19" fmla="*/ 684 h 2172"/>
              <a:gd name="T20" fmla="*/ 972 w 1548"/>
              <a:gd name="T21" fmla="*/ 756 h 2172"/>
              <a:gd name="T22" fmla="*/ 1008 w 1548"/>
              <a:gd name="T23" fmla="*/ 792 h 2172"/>
              <a:gd name="T24" fmla="*/ 1068 w 1548"/>
              <a:gd name="T25" fmla="*/ 876 h 2172"/>
              <a:gd name="T26" fmla="*/ 1164 w 1548"/>
              <a:gd name="T27" fmla="*/ 1044 h 2172"/>
              <a:gd name="T28" fmla="*/ 1248 w 1548"/>
              <a:gd name="T29" fmla="*/ 1188 h 2172"/>
              <a:gd name="T30" fmla="*/ 1356 w 1548"/>
              <a:gd name="T31" fmla="*/ 1428 h 2172"/>
              <a:gd name="T32" fmla="*/ 1404 w 1548"/>
              <a:gd name="T33" fmla="*/ 1560 h 2172"/>
              <a:gd name="T34" fmla="*/ 1488 w 1548"/>
              <a:gd name="T35" fmla="*/ 1836 h 2172"/>
              <a:gd name="T36" fmla="*/ 1536 w 1548"/>
              <a:gd name="T37" fmla="*/ 2172 h 2172"/>
              <a:gd name="T38" fmla="*/ 1548 w 1548"/>
              <a:gd name="T39" fmla="*/ 2124 h 2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8"/>
              <a:gd name="T61" fmla="*/ 0 h 2172"/>
              <a:gd name="T62" fmla="*/ 1548 w 1548"/>
              <a:gd name="T63" fmla="*/ 2172 h 2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8" h="2172">
                <a:moveTo>
                  <a:pt x="0" y="0"/>
                </a:moveTo>
                <a:cubicBezTo>
                  <a:pt x="61" y="15"/>
                  <a:pt x="109" y="45"/>
                  <a:pt x="168" y="60"/>
                </a:cubicBezTo>
                <a:cubicBezTo>
                  <a:pt x="180" y="68"/>
                  <a:pt x="191" y="78"/>
                  <a:pt x="204" y="84"/>
                </a:cubicBezTo>
                <a:cubicBezTo>
                  <a:pt x="215" y="90"/>
                  <a:pt x="229" y="89"/>
                  <a:pt x="240" y="96"/>
                </a:cubicBezTo>
                <a:cubicBezTo>
                  <a:pt x="310" y="141"/>
                  <a:pt x="364" y="201"/>
                  <a:pt x="444" y="228"/>
                </a:cubicBezTo>
                <a:cubicBezTo>
                  <a:pt x="492" y="276"/>
                  <a:pt x="548" y="315"/>
                  <a:pt x="600" y="360"/>
                </a:cubicBezTo>
                <a:cubicBezTo>
                  <a:pt x="648" y="401"/>
                  <a:pt x="692" y="445"/>
                  <a:pt x="744" y="480"/>
                </a:cubicBezTo>
                <a:cubicBezTo>
                  <a:pt x="808" y="576"/>
                  <a:pt x="724" y="460"/>
                  <a:pt x="804" y="540"/>
                </a:cubicBezTo>
                <a:cubicBezTo>
                  <a:pt x="814" y="550"/>
                  <a:pt x="819" y="565"/>
                  <a:pt x="828" y="576"/>
                </a:cubicBezTo>
                <a:cubicBezTo>
                  <a:pt x="859" y="613"/>
                  <a:pt x="895" y="646"/>
                  <a:pt x="924" y="684"/>
                </a:cubicBezTo>
                <a:cubicBezTo>
                  <a:pt x="942" y="707"/>
                  <a:pt x="952" y="736"/>
                  <a:pt x="972" y="756"/>
                </a:cubicBezTo>
                <a:cubicBezTo>
                  <a:pt x="984" y="768"/>
                  <a:pt x="998" y="778"/>
                  <a:pt x="1008" y="792"/>
                </a:cubicBezTo>
                <a:cubicBezTo>
                  <a:pt x="1087" y="903"/>
                  <a:pt x="974" y="782"/>
                  <a:pt x="1068" y="876"/>
                </a:cubicBezTo>
                <a:cubicBezTo>
                  <a:pt x="1088" y="937"/>
                  <a:pt x="1135" y="986"/>
                  <a:pt x="1164" y="1044"/>
                </a:cubicBezTo>
                <a:cubicBezTo>
                  <a:pt x="1191" y="1097"/>
                  <a:pt x="1205" y="1145"/>
                  <a:pt x="1248" y="1188"/>
                </a:cubicBezTo>
                <a:cubicBezTo>
                  <a:pt x="1275" y="1268"/>
                  <a:pt x="1310" y="1358"/>
                  <a:pt x="1356" y="1428"/>
                </a:cubicBezTo>
                <a:cubicBezTo>
                  <a:pt x="1368" y="1477"/>
                  <a:pt x="1386" y="1513"/>
                  <a:pt x="1404" y="1560"/>
                </a:cubicBezTo>
                <a:cubicBezTo>
                  <a:pt x="1437" y="1649"/>
                  <a:pt x="1458" y="1745"/>
                  <a:pt x="1488" y="1836"/>
                </a:cubicBezTo>
                <a:cubicBezTo>
                  <a:pt x="1520" y="1932"/>
                  <a:pt x="1526" y="2069"/>
                  <a:pt x="1536" y="2172"/>
                </a:cubicBezTo>
                <a:cubicBezTo>
                  <a:pt x="1540" y="2156"/>
                  <a:pt x="1548" y="2124"/>
                  <a:pt x="1548" y="2124"/>
                </a:cubicBezTo>
              </a:path>
            </a:pathLst>
          </a:custGeom>
          <a:noFill/>
          <a:ln w="38100">
            <a:solidFill>
              <a:srgbClr val="FF0000"/>
            </a:solidFill>
            <a:round/>
            <a:headEnd/>
            <a:tailEnd/>
          </a:ln>
        </p:spPr>
        <p:txBody>
          <a:bodyPr/>
          <a:lstStyle/>
          <a:p>
            <a:endParaRPr lang="en-US"/>
          </a:p>
        </p:txBody>
      </p:sp>
      <p:sp>
        <p:nvSpPr>
          <p:cNvPr id="20492" name="Freeform 12"/>
          <p:cNvSpPr>
            <a:spLocks/>
          </p:cNvSpPr>
          <p:nvPr/>
        </p:nvSpPr>
        <p:spPr bwMode="auto">
          <a:xfrm>
            <a:off x="4343400" y="3962400"/>
            <a:ext cx="1219200" cy="2133600"/>
          </a:xfrm>
          <a:custGeom>
            <a:avLst/>
            <a:gdLst>
              <a:gd name="T0" fmla="*/ 2352 w 2352"/>
              <a:gd name="T1" fmla="*/ 0 h 2268"/>
              <a:gd name="T2" fmla="*/ 2280 w 2352"/>
              <a:gd name="T3" fmla="*/ 24 h 2268"/>
              <a:gd name="T4" fmla="*/ 2244 w 2352"/>
              <a:gd name="T5" fmla="*/ 48 h 2268"/>
              <a:gd name="T6" fmla="*/ 2064 w 2352"/>
              <a:gd name="T7" fmla="*/ 84 h 2268"/>
              <a:gd name="T8" fmla="*/ 1836 w 2352"/>
              <a:gd name="T9" fmla="*/ 180 h 2268"/>
              <a:gd name="T10" fmla="*/ 1644 w 2352"/>
              <a:gd name="T11" fmla="*/ 288 h 2268"/>
              <a:gd name="T12" fmla="*/ 1572 w 2352"/>
              <a:gd name="T13" fmla="*/ 312 h 2268"/>
              <a:gd name="T14" fmla="*/ 1380 w 2352"/>
              <a:gd name="T15" fmla="*/ 444 h 2268"/>
              <a:gd name="T16" fmla="*/ 1356 w 2352"/>
              <a:gd name="T17" fmla="*/ 480 h 2268"/>
              <a:gd name="T18" fmla="*/ 1284 w 2352"/>
              <a:gd name="T19" fmla="*/ 528 h 2268"/>
              <a:gd name="T20" fmla="*/ 1224 w 2352"/>
              <a:gd name="T21" fmla="*/ 588 h 2268"/>
              <a:gd name="T22" fmla="*/ 1164 w 2352"/>
              <a:gd name="T23" fmla="*/ 660 h 2268"/>
              <a:gd name="T24" fmla="*/ 1116 w 2352"/>
              <a:gd name="T25" fmla="*/ 696 h 2268"/>
              <a:gd name="T26" fmla="*/ 1092 w 2352"/>
              <a:gd name="T27" fmla="*/ 732 h 2268"/>
              <a:gd name="T28" fmla="*/ 1020 w 2352"/>
              <a:gd name="T29" fmla="*/ 780 h 2268"/>
              <a:gd name="T30" fmla="*/ 960 w 2352"/>
              <a:gd name="T31" fmla="*/ 828 h 2268"/>
              <a:gd name="T32" fmla="*/ 936 w 2352"/>
              <a:gd name="T33" fmla="*/ 864 h 2268"/>
              <a:gd name="T34" fmla="*/ 864 w 2352"/>
              <a:gd name="T35" fmla="*/ 912 h 2268"/>
              <a:gd name="T36" fmla="*/ 804 w 2352"/>
              <a:gd name="T37" fmla="*/ 960 h 2268"/>
              <a:gd name="T38" fmla="*/ 780 w 2352"/>
              <a:gd name="T39" fmla="*/ 996 h 2268"/>
              <a:gd name="T40" fmla="*/ 744 w 2352"/>
              <a:gd name="T41" fmla="*/ 1020 h 2268"/>
              <a:gd name="T42" fmla="*/ 648 w 2352"/>
              <a:gd name="T43" fmla="*/ 1116 h 2268"/>
              <a:gd name="T44" fmla="*/ 600 w 2352"/>
              <a:gd name="T45" fmla="*/ 1176 h 2268"/>
              <a:gd name="T46" fmla="*/ 540 w 2352"/>
              <a:gd name="T47" fmla="*/ 1236 h 2268"/>
              <a:gd name="T48" fmla="*/ 516 w 2352"/>
              <a:gd name="T49" fmla="*/ 1272 h 2268"/>
              <a:gd name="T50" fmla="*/ 480 w 2352"/>
              <a:gd name="T51" fmla="*/ 1296 h 2268"/>
              <a:gd name="T52" fmla="*/ 468 w 2352"/>
              <a:gd name="T53" fmla="*/ 1332 h 2268"/>
              <a:gd name="T54" fmla="*/ 372 w 2352"/>
              <a:gd name="T55" fmla="*/ 1440 h 2268"/>
              <a:gd name="T56" fmla="*/ 312 w 2352"/>
              <a:gd name="T57" fmla="*/ 1548 h 2268"/>
              <a:gd name="T58" fmla="*/ 264 w 2352"/>
              <a:gd name="T59" fmla="*/ 1692 h 2268"/>
              <a:gd name="T60" fmla="*/ 156 w 2352"/>
              <a:gd name="T61" fmla="*/ 1920 h 2268"/>
              <a:gd name="T62" fmla="*/ 84 w 2352"/>
              <a:gd name="T63" fmla="*/ 2088 h 2268"/>
              <a:gd name="T64" fmla="*/ 60 w 2352"/>
              <a:gd name="T65" fmla="*/ 2160 h 2268"/>
              <a:gd name="T66" fmla="*/ 36 w 2352"/>
              <a:gd name="T67" fmla="*/ 2196 h 2268"/>
              <a:gd name="T68" fmla="*/ 24 w 2352"/>
              <a:gd name="T69" fmla="*/ 2232 h 2268"/>
              <a:gd name="T70" fmla="*/ 0 w 2352"/>
              <a:gd name="T71" fmla="*/ 2268 h 22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52"/>
              <a:gd name="T109" fmla="*/ 0 h 2268"/>
              <a:gd name="T110" fmla="*/ 2352 w 2352"/>
              <a:gd name="T111" fmla="*/ 2268 h 22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52" h="2268">
                <a:moveTo>
                  <a:pt x="2352" y="0"/>
                </a:moveTo>
                <a:cubicBezTo>
                  <a:pt x="2328" y="8"/>
                  <a:pt x="2301" y="10"/>
                  <a:pt x="2280" y="24"/>
                </a:cubicBezTo>
                <a:cubicBezTo>
                  <a:pt x="2268" y="32"/>
                  <a:pt x="2257" y="42"/>
                  <a:pt x="2244" y="48"/>
                </a:cubicBezTo>
                <a:cubicBezTo>
                  <a:pt x="2191" y="71"/>
                  <a:pt x="2119" y="77"/>
                  <a:pt x="2064" y="84"/>
                </a:cubicBezTo>
                <a:cubicBezTo>
                  <a:pt x="1984" y="111"/>
                  <a:pt x="1916" y="160"/>
                  <a:pt x="1836" y="180"/>
                </a:cubicBezTo>
                <a:cubicBezTo>
                  <a:pt x="1773" y="222"/>
                  <a:pt x="1707" y="246"/>
                  <a:pt x="1644" y="288"/>
                </a:cubicBezTo>
                <a:cubicBezTo>
                  <a:pt x="1623" y="302"/>
                  <a:pt x="1572" y="312"/>
                  <a:pt x="1572" y="312"/>
                </a:cubicBezTo>
                <a:cubicBezTo>
                  <a:pt x="1528" y="345"/>
                  <a:pt x="1431" y="427"/>
                  <a:pt x="1380" y="444"/>
                </a:cubicBezTo>
                <a:cubicBezTo>
                  <a:pt x="1372" y="456"/>
                  <a:pt x="1367" y="471"/>
                  <a:pt x="1356" y="480"/>
                </a:cubicBezTo>
                <a:cubicBezTo>
                  <a:pt x="1334" y="499"/>
                  <a:pt x="1284" y="528"/>
                  <a:pt x="1284" y="528"/>
                </a:cubicBezTo>
                <a:cubicBezTo>
                  <a:pt x="1220" y="624"/>
                  <a:pt x="1304" y="508"/>
                  <a:pt x="1224" y="588"/>
                </a:cubicBezTo>
                <a:cubicBezTo>
                  <a:pt x="1113" y="699"/>
                  <a:pt x="1302" y="542"/>
                  <a:pt x="1164" y="660"/>
                </a:cubicBezTo>
                <a:cubicBezTo>
                  <a:pt x="1149" y="673"/>
                  <a:pt x="1130" y="682"/>
                  <a:pt x="1116" y="696"/>
                </a:cubicBezTo>
                <a:cubicBezTo>
                  <a:pt x="1106" y="706"/>
                  <a:pt x="1103" y="723"/>
                  <a:pt x="1092" y="732"/>
                </a:cubicBezTo>
                <a:cubicBezTo>
                  <a:pt x="1070" y="751"/>
                  <a:pt x="1020" y="780"/>
                  <a:pt x="1020" y="780"/>
                </a:cubicBezTo>
                <a:cubicBezTo>
                  <a:pt x="951" y="883"/>
                  <a:pt x="1043" y="762"/>
                  <a:pt x="960" y="828"/>
                </a:cubicBezTo>
                <a:cubicBezTo>
                  <a:pt x="949" y="837"/>
                  <a:pt x="947" y="855"/>
                  <a:pt x="936" y="864"/>
                </a:cubicBezTo>
                <a:cubicBezTo>
                  <a:pt x="914" y="883"/>
                  <a:pt x="864" y="912"/>
                  <a:pt x="864" y="912"/>
                </a:cubicBezTo>
                <a:cubicBezTo>
                  <a:pt x="795" y="1015"/>
                  <a:pt x="887" y="894"/>
                  <a:pt x="804" y="960"/>
                </a:cubicBezTo>
                <a:cubicBezTo>
                  <a:pt x="793" y="969"/>
                  <a:pt x="790" y="986"/>
                  <a:pt x="780" y="996"/>
                </a:cubicBezTo>
                <a:cubicBezTo>
                  <a:pt x="770" y="1006"/>
                  <a:pt x="756" y="1012"/>
                  <a:pt x="744" y="1020"/>
                </a:cubicBezTo>
                <a:cubicBezTo>
                  <a:pt x="716" y="1061"/>
                  <a:pt x="689" y="1088"/>
                  <a:pt x="648" y="1116"/>
                </a:cubicBezTo>
                <a:cubicBezTo>
                  <a:pt x="625" y="1186"/>
                  <a:pt x="654" y="1122"/>
                  <a:pt x="600" y="1176"/>
                </a:cubicBezTo>
                <a:cubicBezTo>
                  <a:pt x="520" y="1256"/>
                  <a:pt x="636" y="1172"/>
                  <a:pt x="540" y="1236"/>
                </a:cubicBezTo>
                <a:cubicBezTo>
                  <a:pt x="532" y="1248"/>
                  <a:pt x="526" y="1262"/>
                  <a:pt x="516" y="1272"/>
                </a:cubicBezTo>
                <a:cubicBezTo>
                  <a:pt x="506" y="1282"/>
                  <a:pt x="489" y="1285"/>
                  <a:pt x="480" y="1296"/>
                </a:cubicBezTo>
                <a:cubicBezTo>
                  <a:pt x="472" y="1306"/>
                  <a:pt x="475" y="1321"/>
                  <a:pt x="468" y="1332"/>
                </a:cubicBezTo>
                <a:cubicBezTo>
                  <a:pt x="447" y="1364"/>
                  <a:pt x="399" y="1413"/>
                  <a:pt x="372" y="1440"/>
                </a:cubicBezTo>
                <a:cubicBezTo>
                  <a:pt x="351" y="1503"/>
                  <a:pt x="367" y="1465"/>
                  <a:pt x="312" y="1548"/>
                </a:cubicBezTo>
                <a:cubicBezTo>
                  <a:pt x="290" y="1581"/>
                  <a:pt x="277" y="1652"/>
                  <a:pt x="264" y="1692"/>
                </a:cubicBezTo>
                <a:cubicBezTo>
                  <a:pt x="240" y="1763"/>
                  <a:pt x="198" y="1857"/>
                  <a:pt x="156" y="1920"/>
                </a:cubicBezTo>
                <a:cubicBezTo>
                  <a:pt x="139" y="1987"/>
                  <a:pt x="125" y="2033"/>
                  <a:pt x="84" y="2088"/>
                </a:cubicBezTo>
                <a:cubicBezTo>
                  <a:pt x="76" y="2112"/>
                  <a:pt x="74" y="2139"/>
                  <a:pt x="60" y="2160"/>
                </a:cubicBezTo>
                <a:cubicBezTo>
                  <a:pt x="52" y="2172"/>
                  <a:pt x="42" y="2183"/>
                  <a:pt x="36" y="2196"/>
                </a:cubicBezTo>
                <a:cubicBezTo>
                  <a:pt x="30" y="2207"/>
                  <a:pt x="30" y="2221"/>
                  <a:pt x="24" y="2232"/>
                </a:cubicBezTo>
                <a:cubicBezTo>
                  <a:pt x="18" y="2245"/>
                  <a:pt x="0" y="2268"/>
                  <a:pt x="0" y="2268"/>
                </a:cubicBezTo>
              </a:path>
            </a:pathLst>
          </a:custGeom>
          <a:noFill/>
          <a:ln w="38100">
            <a:solidFill>
              <a:srgbClr val="FF0000"/>
            </a:solidFill>
            <a:round/>
            <a:headEnd/>
            <a:tailEnd/>
          </a:ln>
        </p:spPr>
        <p:txBody>
          <a:bodyPr/>
          <a:lstStyle/>
          <a:p>
            <a:endParaRPr lang="en-US"/>
          </a:p>
        </p:txBody>
      </p:sp>
      <p:sp>
        <p:nvSpPr>
          <p:cNvPr id="20493" name="Freeform 13"/>
          <p:cNvSpPr>
            <a:spLocks/>
          </p:cNvSpPr>
          <p:nvPr/>
        </p:nvSpPr>
        <p:spPr bwMode="auto">
          <a:xfrm>
            <a:off x="4400550" y="2667000"/>
            <a:ext cx="628650" cy="3714750"/>
          </a:xfrm>
          <a:custGeom>
            <a:avLst/>
            <a:gdLst>
              <a:gd name="T0" fmla="*/ 459 w 459"/>
              <a:gd name="T1" fmla="*/ 0 h 2328"/>
              <a:gd name="T2" fmla="*/ 399 w 459"/>
              <a:gd name="T3" fmla="*/ 504 h 2328"/>
              <a:gd name="T4" fmla="*/ 303 w 459"/>
              <a:gd name="T5" fmla="*/ 900 h 2328"/>
              <a:gd name="T6" fmla="*/ 267 w 459"/>
              <a:gd name="T7" fmla="*/ 1044 h 2328"/>
              <a:gd name="T8" fmla="*/ 243 w 459"/>
              <a:gd name="T9" fmla="*/ 1080 h 2328"/>
              <a:gd name="T10" fmla="*/ 147 w 459"/>
              <a:gd name="T11" fmla="*/ 1344 h 2328"/>
              <a:gd name="T12" fmla="*/ 3 w 459"/>
              <a:gd name="T13" fmla="*/ 1956 h 2328"/>
              <a:gd name="T14" fmla="*/ 3 w 459"/>
              <a:gd name="T15" fmla="*/ 2328 h 2328"/>
              <a:gd name="T16" fmla="*/ 0 60000 65536"/>
              <a:gd name="T17" fmla="*/ 0 60000 65536"/>
              <a:gd name="T18" fmla="*/ 0 60000 65536"/>
              <a:gd name="T19" fmla="*/ 0 60000 65536"/>
              <a:gd name="T20" fmla="*/ 0 60000 65536"/>
              <a:gd name="T21" fmla="*/ 0 60000 65536"/>
              <a:gd name="T22" fmla="*/ 0 60000 65536"/>
              <a:gd name="T23" fmla="*/ 0 60000 65536"/>
              <a:gd name="T24" fmla="*/ 0 w 459"/>
              <a:gd name="T25" fmla="*/ 0 h 2328"/>
              <a:gd name="T26" fmla="*/ 459 w 459"/>
              <a:gd name="T27" fmla="*/ 2328 h 23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9" h="2328">
                <a:moveTo>
                  <a:pt x="459" y="0"/>
                </a:moveTo>
                <a:cubicBezTo>
                  <a:pt x="452" y="154"/>
                  <a:pt x="450" y="351"/>
                  <a:pt x="399" y="504"/>
                </a:cubicBezTo>
                <a:cubicBezTo>
                  <a:pt x="382" y="639"/>
                  <a:pt x="346" y="771"/>
                  <a:pt x="303" y="900"/>
                </a:cubicBezTo>
                <a:cubicBezTo>
                  <a:pt x="288" y="946"/>
                  <a:pt x="286" y="999"/>
                  <a:pt x="267" y="1044"/>
                </a:cubicBezTo>
                <a:cubicBezTo>
                  <a:pt x="261" y="1057"/>
                  <a:pt x="249" y="1067"/>
                  <a:pt x="243" y="1080"/>
                </a:cubicBezTo>
                <a:cubicBezTo>
                  <a:pt x="206" y="1164"/>
                  <a:pt x="198" y="1268"/>
                  <a:pt x="147" y="1344"/>
                </a:cubicBezTo>
                <a:cubicBezTo>
                  <a:pt x="97" y="1546"/>
                  <a:pt x="9" y="1744"/>
                  <a:pt x="3" y="1956"/>
                </a:cubicBezTo>
                <a:cubicBezTo>
                  <a:pt x="0" y="2080"/>
                  <a:pt x="3" y="2204"/>
                  <a:pt x="3" y="2328"/>
                </a:cubicBezTo>
              </a:path>
            </a:pathLst>
          </a:custGeom>
          <a:noFill/>
          <a:ln w="38100">
            <a:solidFill>
              <a:srgbClr val="FF0000"/>
            </a:solidFill>
            <a:round/>
            <a:headEnd/>
            <a:tailEnd/>
          </a:ln>
        </p:spPr>
        <p:txBody>
          <a:bodyPr/>
          <a:lstStyle/>
          <a:p>
            <a:endParaRPr lang="en-US"/>
          </a:p>
        </p:txBody>
      </p:sp>
      <p:sp>
        <p:nvSpPr>
          <p:cNvPr id="20494" name="Cloud"/>
          <p:cNvSpPr>
            <a:spLocks noChangeAspect="1" noEditPoints="1" noChangeArrowheads="1"/>
          </p:cNvSpPr>
          <p:nvPr/>
        </p:nvSpPr>
        <p:spPr bwMode="auto">
          <a:xfrm>
            <a:off x="381000" y="2819400"/>
            <a:ext cx="3276600" cy="2209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9900"/>
          </a:solidFill>
          <a:ln w="9525">
            <a:solidFill>
              <a:srgbClr val="003300"/>
            </a:solidFill>
            <a:miter lim="800000"/>
            <a:headEnd/>
            <a:tailEnd/>
          </a:ln>
          <a:effectLst>
            <a:outerShdw dist="107763" dir="2700000" algn="ctr" rotWithShape="0">
              <a:srgbClr val="808080"/>
            </a:outerShdw>
          </a:effectLst>
        </p:spPr>
        <p:txBody>
          <a:bodyPr/>
          <a:lstStyle/>
          <a:p>
            <a:pPr>
              <a:defRPr/>
            </a:pPr>
            <a:endParaRPr lang="en-US"/>
          </a:p>
        </p:txBody>
      </p:sp>
      <p:sp>
        <p:nvSpPr>
          <p:cNvPr id="20495" name="Cloud"/>
          <p:cNvSpPr>
            <a:spLocks noChangeAspect="1" noEditPoints="1" noChangeArrowheads="1"/>
          </p:cNvSpPr>
          <p:nvPr/>
        </p:nvSpPr>
        <p:spPr bwMode="auto">
          <a:xfrm rot="11191558">
            <a:off x="2514600" y="-19050"/>
            <a:ext cx="4191000" cy="3352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9900"/>
          </a:solidFill>
          <a:ln w="9525">
            <a:solidFill>
              <a:srgbClr val="003300"/>
            </a:solidFill>
            <a:miter lim="800000"/>
            <a:headEnd/>
            <a:tailEnd/>
          </a:ln>
          <a:effectLst>
            <a:outerShdw dist="107763" dir="2700000" algn="ctr" rotWithShape="0">
              <a:srgbClr val="808080"/>
            </a:outerShdw>
          </a:effectLst>
        </p:spPr>
        <p:txBody>
          <a:bodyPr/>
          <a:lstStyle/>
          <a:p>
            <a:pPr>
              <a:defRPr/>
            </a:pPr>
            <a:endParaRPr lang="en-US"/>
          </a:p>
        </p:txBody>
      </p:sp>
      <p:sp>
        <p:nvSpPr>
          <p:cNvPr id="18448" name="WordArt 16"/>
          <p:cNvSpPr>
            <a:spLocks noChangeArrowheads="1" noChangeShapeType="1" noTextEdit="1"/>
          </p:cNvSpPr>
          <p:nvPr/>
        </p:nvSpPr>
        <p:spPr bwMode="auto">
          <a:xfrm rot="-3041586">
            <a:off x="911225" y="3154363"/>
            <a:ext cx="2093913" cy="1804987"/>
          </a:xfrm>
          <a:prstGeom prst="rect">
            <a:avLst/>
          </a:prstGeom>
        </p:spPr>
        <p:txBody>
          <a:bodyPr spcFirstLastPara="1" wrap="none" fromWordArt="1">
            <a:prstTxWarp prst="textArchUp">
              <a:avLst>
                <a:gd name="adj" fmla="val 11344076"/>
              </a:avLst>
            </a:prstTxWarp>
          </a:bodyPr>
          <a:lstStyle/>
          <a:p>
            <a:pPr algn="ctr"/>
            <a:r>
              <a:rPr lang="es-ES" sz="3600" kern="10">
                <a:ln w="9525">
                  <a:solidFill>
                    <a:schemeClr val="tx1"/>
                  </a:solidFill>
                  <a:round/>
                  <a:headEnd/>
                  <a:tailEnd/>
                </a:ln>
                <a:latin typeface="Arial"/>
                <a:cs typeface="Arial"/>
              </a:rPr>
              <a:t>Hương ổi, gió se, sương</a:t>
            </a:r>
            <a:endParaRPr lang="en-US" sz="3600" kern="10">
              <a:ln w="9525">
                <a:solidFill>
                  <a:schemeClr val="tx1"/>
                </a:solidFill>
                <a:round/>
                <a:headEnd/>
                <a:tailEnd/>
              </a:ln>
              <a:latin typeface="Arial"/>
              <a:cs typeface="Arial"/>
            </a:endParaRPr>
          </a:p>
        </p:txBody>
      </p:sp>
      <p:sp>
        <p:nvSpPr>
          <p:cNvPr id="20497" name="Arc 17"/>
          <p:cNvSpPr>
            <a:spLocks/>
          </p:cNvSpPr>
          <p:nvPr/>
        </p:nvSpPr>
        <p:spPr bwMode="auto">
          <a:xfrm rot="16179336" flipV="1">
            <a:off x="3057525" y="1835150"/>
            <a:ext cx="3486150" cy="4724400"/>
          </a:xfrm>
          <a:custGeom>
            <a:avLst/>
            <a:gdLst>
              <a:gd name="T0" fmla="*/ 1916414 w 21600"/>
              <a:gd name="T1" fmla="*/ 0 h 35776"/>
              <a:gd name="T2" fmla="*/ 1990656 w 21600"/>
              <a:gd name="T3" fmla="*/ 4724400 h 35776"/>
              <a:gd name="T4" fmla="*/ 0 w 21600"/>
              <a:gd name="T5" fmla="*/ 2382801 h 35776"/>
              <a:gd name="T6" fmla="*/ 0 60000 65536"/>
              <a:gd name="T7" fmla="*/ 0 60000 65536"/>
              <a:gd name="T8" fmla="*/ 0 60000 65536"/>
              <a:gd name="T9" fmla="*/ 0 w 21600"/>
              <a:gd name="T10" fmla="*/ 0 h 35776"/>
              <a:gd name="T11" fmla="*/ 21600 w 21600"/>
              <a:gd name="T12" fmla="*/ 35776 h 35776"/>
            </a:gdLst>
            <a:ahLst/>
            <a:cxnLst>
              <a:cxn ang="T6">
                <a:pos x="T0" y="T1"/>
              </a:cxn>
              <a:cxn ang="T7">
                <a:pos x="T2" y="T3"/>
              </a:cxn>
              <a:cxn ang="T8">
                <a:pos x="T4" y="T5"/>
              </a:cxn>
            </a:cxnLst>
            <a:rect l="T9" t="T10" r="T11" b="T12"/>
            <a:pathLst>
              <a:path w="21600" h="35776" fill="none" extrusionOk="0">
                <a:moveTo>
                  <a:pt x="11873" y="0"/>
                </a:moveTo>
                <a:cubicBezTo>
                  <a:pt x="17944" y="3995"/>
                  <a:pt x="21600" y="10776"/>
                  <a:pt x="21600" y="18044"/>
                </a:cubicBezTo>
                <a:cubicBezTo>
                  <a:pt x="21600" y="25115"/>
                  <a:pt x="18138" y="31738"/>
                  <a:pt x="12334" y="35776"/>
                </a:cubicBezTo>
              </a:path>
              <a:path w="21600" h="35776" stroke="0" extrusionOk="0">
                <a:moveTo>
                  <a:pt x="11873" y="0"/>
                </a:moveTo>
                <a:cubicBezTo>
                  <a:pt x="17944" y="3995"/>
                  <a:pt x="21600" y="10776"/>
                  <a:pt x="21600" y="18044"/>
                </a:cubicBezTo>
                <a:cubicBezTo>
                  <a:pt x="21600" y="25115"/>
                  <a:pt x="18138" y="31738"/>
                  <a:pt x="12334" y="35776"/>
                </a:cubicBezTo>
                <a:lnTo>
                  <a:pt x="0" y="18044"/>
                </a:lnTo>
                <a:close/>
              </a:path>
            </a:pathLst>
          </a:custGeom>
          <a:noFill/>
          <a:ln w="57150">
            <a:solidFill>
              <a:srgbClr val="FFFF00"/>
            </a:solidFill>
            <a:round/>
            <a:headEnd/>
            <a:tailEnd/>
          </a:ln>
        </p:spPr>
        <p:txBody>
          <a:bodyPr wrap="none" anchor="ctr"/>
          <a:lstStyle/>
          <a:p>
            <a:endParaRPr lang="en-US"/>
          </a:p>
        </p:txBody>
      </p:sp>
      <p:sp>
        <p:nvSpPr>
          <p:cNvPr id="18450" name="WordArt 18"/>
          <p:cNvSpPr>
            <a:spLocks noChangeArrowheads="1" noChangeShapeType="1" noTextEdit="1"/>
          </p:cNvSpPr>
          <p:nvPr/>
        </p:nvSpPr>
        <p:spPr bwMode="auto">
          <a:xfrm>
            <a:off x="3429000" y="685800"/>
            <a:ext cx="2286000" cy="914400"/>
          </a:xfrm>
          <a:prstGeom prst="rect">
            <a:avLst/>
          </a:prstGeom>
        </p:spPr>
        <p:txBody>
          <a:bodyPr spcFirstLastPara="1" wrap="none" fromWordArt="1">
            <a:prstTxWarp prst="textArchUp">
              <a:avLst>
                <a:gd name="adj" fmla="val 10851876"/>
              </a:avLst>
            </a:prstTxWarp>
          </a:bodyPr>
          <a:lstStyle/>
          <a:p>
            <a:pPr algn="ctr"/>
            <a:r>
              <a:rPr lang="vi-VN" sz="3600" kern="10">
                <a:ln w="9525">
                  <a:solidFill>
                    <a:schemeClr val="tx1"/>
                  </a:solidFill>
                  <a:round/>
                  <a:headEnd/>
                  <a:tailEnd/>
                </a:ln>
                <a:solidFill>
                  <a:srgbClr val="FFFFFF"/>
                </a:solidFill>
                <a:latin typeface="Arial"/>
                <a:cs typeface="Arial"/>
              </a:rPr>
              <a:t>Sông, chim, đám mây</a:t>
            </a:r>
            <a:endParaRPr lang="en-US" sz="3600" kern="10">
              <a:ln w="9525">
                <a:solidFill>
                  <a:schemeClr val="tx1"/>
                </a:solidFill>
                <a:round/>
                <a:headEnd/>
                <a:tailEnd/>
              </a:ln>
              <a:solidFill>
                <a:srgbClr val="FFFFFF"/>
              </a:solidFill>
              <a:latin typeface="Arial"/>
              <a:cs typeface="Arial"/>
            </a:endParaRPr>
          </a:p>
        </p:txBody>
      </p:sp>
      <p:sp>
        <p:nvSpPr>
          <p:cNvPr id="18451" name="WordArt 19"/>
          <p:cNvSpPr>
            <a:spLocks noChangeArrowheads="1" noChangeShapeType="1" noTextEdit="1"/>
          </p:cNvSpPr>
          <p:nvPr/>
        </p:nvSpPr>
        <p:spPr bwMode="auto">
          <a:xfrm rot="4166052">
            <a:off x="6146800" y="2462213"/>
            <a:ext cx="1838325" cy="2578100"/>
          </a:xfrm>
          <a:prstGeom prst="rect">
            <a:avLst/>
          </a:prstGeom>
        </p:spPr>
        <p:txBody>
          <a:bodyPr spcFirstLastPara="1" wrap="none" fromWordArt="1">
            <a:prstTxWarp prst="textArchUp">
              <a:avLst>
                <a:gd name="adj" fmla="val 10981716"/>
              </a:avLst>
            </a:prstTxWarp>
          </a:bodyPr>
          <a:lstStyle/>
          <a:p>
            <a:pPr algn="ctr"/>
            <a:r>
              <a:rPr lang="vi-VN" sz="3600" kern="10">
                <a:ln w="9525">
                  <a:solidFill>
                    <a:schemeClr val="tx1"/>
                  </a:solidFill>
                  <a:round/>
                  <a:headEnd/>
                  <a:tailEnd/>
                </a:ln>
                <a:latin typeface="Arial"/>
                <a:cs typeface="Arial"/>
              </a:rPr>
              <a:t>Nắng, mưa, sấm, hàng cây</a:t>
            </a:r>
            <a:endParaRPr lang="en-US" sz="3600" kern="10">
              <a:ln w="9525">
                <a:solidFill>
                  <a:schemeClr val="tx1"/>
                </a:solidFill>
                <a:round/>
                <a:headEnd/>
                <a:tailEnd/>
              </a:ln>
              <a:latin typeface="Arial"/>
              <a:cs typeface="Arial"/>
            </a:endParaRPr>
          </a:p>
        </p:txBody>
      </p:sp>
      <p:sp>
        <p:nvSpPr>
          <p:cNvPr id="18452" name="Oval 20"/>
          <p:cNvSpPr>
            <a:spLocks noChangeArrowheads="1"/>
          </p:cNvSpPr>
          <p:nvPr/>
        </p:nvSpPr>
        <p:spPr bwMode="auto">
          <a:xfrm rot="-213223">
            <a:off x="1219200" y="3771900"/>
            <a:ext cx="1676400" cy="609600"/>
          </a:xfrm>
          <a:prstGeom prst="ellipse">
            <a:avLst/>
          </a:prstGeom>
          <a:solidFill>
            <a:srgbClr val="0000FF"/>
          </a:solidFill>
          <a:ln w="9525" algn="ctr">
            <a:solidFill>
              <a:schemeClr val="tx1"/>
            </a:solidFill>
            <a:round/>
            <a:headEnd/>
            <a:tailEnd/>
          </a:ln>
        </p:spPr>
        <p:txBody>
          <a:bodyPr wrap="none" anchor="ctr"/>
          <a:lstStyle/>
          <a:p>
            <a:pPr algn="ctr" eaLnBrk="0" hangingPunct="0"/>
            <a:r>
              <a:rPr lang="en-US" sz="1800" b="1">
                <a:latin typeface="Arial" charset="0"/>
              </a:rPr>
              <a:t>NGỠ NGÀNG…</a:t>
            </a:r>
          </a:p>
        </p:txBody>
      </p:sp>
      <p:sp>
        <p:nvSpPr>
          <p:cNvPr id="18453" name="Oval 21"/>
          <p:cNvSpPr>
            <a:spLocks noChangeArrowheads="1"/>
          </p:cNvSpPr>
          <p:nvPr/>
        </p:nvSpPr>
        <p:spPr bwMode="auto">
          <a:xfrm>
            <a:off x="3659188" y="1447800"/>
            <a:ext cx="1827212" cy="615950"/>
          </a:xfrm>
          <a:prstGeom prst="ellipse">
            <a:avLst/>
          </a:prstGeom>
          <a:solidFill>
            <a:srgbClr val="0000FF"/>
          </a:solidFill>
          <a:ln w="9525" algn="ctr">
            <a:solidFill>
              <a:schemeClr val="tx1"/>
            </a:solidFill>
            <a:round/>
            <a:headEnd/>
            <a:tailEnd/>
          </a:ln>
        </p:spPr>
        <p:txBody>
          <a:bodyPr wrap="none" anchor="ctr"/>
          <a:lstStyle/>
          <a:p>
            <a:pPr algn="ctr" eaLnBrk="0" hangingPunct="0"/>
            <a:r>
              <a:rPr lang="en-US" sz="1800" b="1">
                <a:latin typeface="Arial" charset="0"/>
              </a:rPr>
              <a:t>BÂNG KHUÂNG…</a:t>
            </a:r>
          </a:p>
        </p:txBody>
      </p:sp>
      <p:sp>
        <p:nvSpPr>
          <p:cNvPr id="18454" name="Oval 22"/>
          <p:cNvSpPr>
            <a:spLocks noChangeArrowheads="1"/>
          </p:cNvSpPr>
          <p:nvPr/>
        </p:nvSpPr>
        <p:spPr bwMode="auto">
          <a:xfrm rot="-213223">
            <a:off x="6324600" y="3581400"/>
            <a:ext cx="1676400" cy="609600"/>
          </a:xfrm>
          <a:prstGeom prst="ellipse">
            <a:avLst/>
          </a:prstGeom>
          <a:solidFill>
            <a:srgbClr val="0000FF"/>
          </a:solidFill>
          <a:ln w="9525" algn="ctr">
            <a:solidFill>
              <a:schemeClr val="tx1"/>
            </a:solidFill>
            <a:round/>
            <a:headEnd/>
            <a:tailEnd/>
          </a:ln>
        </p:spPr>
        <p:txBody>
          <a:bodyPr wrap="none" anchor="ctr"/>
          <a:lstStyle/>
          <a:p>
            <a:pPr algn="ctr" eaLnBrk="0" hangingPunct="0"/>
            <a:r>
              <a:rPr lang="en-US" sz="1800" b="1">
                <a:latin typeface="Arial" charset="0"/>
              </a:rPr>
              <a:t>SUY NGẪM…</a:t>
            </a:r>
          </a:p>
        </p:txBody>
      </p:sp>
      <p:sp>
        <p:nvSpPr>
          <p:cNvPr id="20503" name="WordArt 23"/>
          <p:cNvSpPr>
            <a:spLocks noChangeArrowheads="1" noChangeShapeType="1" noTextEdit="1"/>
          </p:cNvSpPr>
          <p:nvPr/>
        </p:nvSpPr>
        <p:spPr bwMode="auto">
          <a:xfrm>
            <a:off x="2076450" y="2266950"/>
            <a:ext cx="5334000" cy="5162550"/>
          </a:xfrm>
          <a:prstGeom prst="rect">
            <a:avLst/>
          </a:prstGeom>
        </p:spPr>
        <p:txBody>
          <a:bodyPr spcFirstLastPara="1" wrap="none" fromWordArt="1">
            <a:prstTxWarp prst="textArchUp">
              <a:avLst>
                <a:gd name="adj" fmla="val 12321228"/>
              </a:avLst>
            </a:prstTxWarp>
          </a:bodyPr>
          <a:lstStyle/>
          <a:p>
            <a:pPr algn="ctr"/>
            <a:r>
              <a:rPr lang="vi-VN" sz="3600" kern="10">
                <a:ln w="9525">
                  <a:solidFill>
                    <a:srgbClr val="FF0000"/>
                  </a:solidFill>
                  <a:round/>
                  <a:headEnd/>
                  <a:tailEnd/>
                </a:ln>
                <a:solidFill>
                  <a:srgbClr val="FFFF00"/>
                </a:solidFill>
                <a:latin typeface="Arial"/>
                <a:cs typeface="Arial"/>
              </a:rPr>
              <a:t>Hồn thơ tinh tế, nhạy cảm, giàu cảm xúc.</a:t>
            </a:r>
            <a:endParaRPr lang="en-US" sz="3600" kern="10">
              <a:ln w="9525">
                <a:solidFill>
                  <a:srgbClr val="FF0000"/>
                </a:solidFill>
                <a:round/>
                <a:headEnd/>
                <a:tailEnd/>
              </a:ln>
              <a:solidFill>
                <a:srgbClr val="FFFF00"/>
              </a:solidFill>
              <a:latin typeface="Arial"/>
              <a:cs typeface="Arial"/>
            </a:endParaRPr>
          </a:p>
        </p:txBody>
      </p:sp>
      <p:sp>
        <p:nvSpPr>
          <p:cNvPr id="20504" name="WordArt 24"/>
          <p:cNvSpPr>
            <a:spLocks noChangeArrowheads="1" noChangeShapeType="1" noTextEdit="1"/>
          </p:cNvSpPr>
          <p:nvPr/>
        </p:nvSpPr>
        <p:spPr bwMode="auto">
          <a:xfrm rot="-5400000">
            <a:off x="3342481" y="5188744"/>
            <a:ext cx="2284413" cy="441325"/>
          </a:xfrm>
          <a:prstGeom prst="rect">
            <a:avLst/>
          </a:prstGeom>
        </p:spPr>
        <p:txBody>
          <a:bodyPr wrap="none" fromWordArt="1">
            <a:prstTxWarp prst="textPlain">
              <a:avLst>
                <a:gd name="adj" fmla="val 50000"/>
              </a:avLst>
            </a:prstTxWarp>
          </a:bodyPr>
          <a:lstStyle/>
          <a:p>
            <a:pPr algn="ctr"/>
            <a:r>
              <a:rPr lang="en-US" sz="3600" kern="10">
                <a:ln w="12700">
                  <a:solidFill>
                    <a:srgbClr val="FFFF00"/>
                  </a:solidFill>
                  <a:round/>
                  <a:headEnd/>
                  <a:tailEnd/>
                </a:ln>
                <a:solidFill>
                  <a:srgbClr val="FFFF00"/>
                </a:solidFill>
                <a:effectLst>
                  <a:outerShdw dist="45791" dir="2021404" algn="ctr" rotWithShape="0">
                    <a:srgbClr val="9999FF"/>
                  </a:outerShdw>
                </a:effectLst>
                <a:latin typeface="Arial"/>
                <a:cs typeface="Arial"/>
              </a:rPr>
              <a:t>SANG THU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1000" fill="hold"/>
                                        <p:tgtEl>
                                          <p:spTgt spid="20486"/>
                                        </p:tgtEl>
                                        <p:attrNameLst>
                                          <p:attrName>ppt_w</p:attrName>
                                        </p:attrNameLst>
                                      </p:cBhvr>
                                      <p:tavLst>
                                        <p:tav tm="0">
                                          <p:val>
                                            <p:strVal val="#ppt_w*0.70"/>
                                          </p:val>
                                        </p:tav>
                                        <p:tav tm="100000">
                                          <p:val>
                                            <p:strVal val="#ppt_w"/>
                                          </p:val>
                                        </p:tav>
                                      </p:tavLst>
                                    </p:anim>
                                    <p:anim calcmode="lin" valueType="num">
                                      <p:cBhvr>
                                        <p:cTn id="8" dur="1000" fill="hold"/>
                                        <p:tgtEl>
                                          <p:spTgt spid="20486"/>
                                        </p:tgtEl>
                                        <p:attrNameLst>
                                          <p:attrName>ppt_h</p:attrName>
                                        </p:attrNameLst>
                                      </p:cBhvr>
                                      <p:tavLst>
                                        <p:tav tm="0">
                                          <p:val>
                                            <p:strVal val="#ppt_h"/>
                                          </p:val>
                                        </p:tav>
                                        <p:tav tm="100000">
                                          <p:val>
                                            <p:strVal val="#ppt_h"/>
                                          </p:val>
                                        </p:tav>
                                      </p:tavLst>
                                    </p:anim>
                                    <p:animEffect transition="in" filter="fade">
                                      <p:cBhvr>
                                        <p:cTn id="9" dur="1000"/>
                                        <p:tgtEl>
                                          <p:spTgt spid="20486"/>
                                        </p:tgtEl>
                                      </p:cBhvr>
                                    </p:animEffect>
                                  </p:childTnLst>
                                </p:cTn>
                              </p:par>
                              <p:par>
                                <p:cTn id="10" presetID="18" presetClass="entr" presetSubtype="3" fill="hold" grpId="0" nodeType="withEffect">
                                  <p:stCondLst>
                                    <p:cond delay="0"/>
                                  </p:stCondLst>
                                  <p:childTnLst>
                                    <p:set>
                                      <p:cBhvr>
                                        <p:cTn id="11" dur="1" fill="hold">
                                          <p:stCondLst>
                                            <p:cond delay="0"/>
                                          </p:stCondLst>
                                        </p:cTn>
                                        <p:tgtEl>
                                          <p:spTgt spid="20504"/>
                                        </p:tgtEl>
                                        <p:attrNameLst>
                                          <p:attrName>style.visibility</p:attrName>
                                        </p:attrNameLst>
                                      </p:cBhvr>
                                      <p:to>
                                        <p:strVal val="visible"/>
                                      </p:to>
                                    </p:set>
                                    <p:animEffect transition="in" filter="strips(upRight)">
                                      <p:cBhvr>
                                        <p:cTn id="12" dur="500"/>
                                        <p:tgtEl>
                                          <p:spTgt spid="20504"/>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20484"/>
                                        </p:tgtEl>
                                        <p:attrNameLst>
                                          <p:attrName>style.visibility</p:attrName>
                                        </p:attrNameLst>
                                      </p:cBhvr>
                                      <p:to>
                                        <p:strVal val="visible"/>
                                      </p:to>
                                    </p:set>
                                    <p:anim calcmode="lin" valueType="num">
                                      <p:cBhvr>
                                        <p:cTn id="15" dur="1000" fill="hold"/>
                                        <p:tgtEl>
                                          <p:spTgt spid="20484"/>
                                        </p:tgtEl>
                                        <p:attrNameLst>
                                          <p:attrName>ppt_w</p:attrName>
                                        </p:attrNameLst>
                                      </p:cBhvr>
                                      <p:tavLst>
                                        <p:tav tm="0">
                                          <p:val>
                                            <p:strVal val="#ppt_w*0.70"/>
                                          </p:val>
                                        </p:tav>
                                        <p:tav tm="100000">
                                          <p:val>
                                            <p:strVal val="#ppt_w"/>
                                          </p:val>
                                        </p:tav>
                                      </p:tavLst>
                                    </p:anim>
                                    <p:anim calcmode="lin" valueType="num">
                                      <p:cBhvr>
                                        <p:cTn id="16" dur="1000" fill="hold"/>
                                        <p:tgtEl>
                                          <p:spTgt spid="20484"/>
                                        </p:tgtEl>
                                        <p:attrNameLst>
                                          <p:attrName>ppt_h</p:attrName>
                                        </p:attrNameLst>
                                      </p:cBhvr>
                                      <p:tavLst>
                                        <p:tav tm="0">
                                          <p:val>
                                            <p:strVal val="#ppt_h"/>
                                          </p:val>
                                        </p:tav>
                                        <p:tav tm="100000">
                                          <p:val>
                                            <p:strVal val="#ppt_h"/>
                                          </p:val>
                                        </p:tav>
                                      </p:tavLst>
                                    </p:anim>
                                    <p:animEffect transition="in" filter="fade">
                                      <p:cBhvr>
                                        <p:cTn id="17" dur="1000"/>
                                        <p:tgtEl>
                                          <p:spTgt spid="2048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483"/>
                                        </p:tgtEl>
                                        <p:attrNameLst>
                                          <p:attrName>style.visibility</p:attrName>
                                        </p:attrNameLst>
                                      </p:cBhvr>
                                      <p:to>
                                        <p:strVal val="visible"/>
                                      </p:to>
                                    </p:set>
                                    <p:anim calcmode="lin" valueType="num">
                                      <p:cBhvr>
                                        <p:cTn id="20" dur="1000" fill="hold"/>
                                        <p:tgtEl>
                                          <p:spTgt spid="20483"/>
                                        </p:tgtEl>
                                        <p:attrNameLst>
                                          <p:attrName>ppt_w</p:attrName>
                                        </p:attrNameLst>
                                      </p:cBhvr>
                                      <p:tavLst>
                                        <p:tav tm="0">
                                          <p:val>
                                            <p:strVal val="#ppt_w*0.70"/>
                                          </p:val>
                                        </p:tav>
                                        <p:tav tm="100000">
                                          <p:val>
                                            <p:strVal val="#ppt_w"/>
                                          </p:val>
                                        </p:tav>
                                      </p:tavLst>
                                    </p:anim>
                                    <p:anim calcmode="lin" valueType="num">
                                      <p:cBhvr>
                                        <p:cTn id="21" dur="1000" fill="hold"/>
                                        <p:tgtEl>
                                          <p:spTgt spid="20483"/>
                                        </p:tgtEl>
                                        <p:attrNameLst>
                                          <p:attrName>ppt_h</p:attrName>
                                        </p:attrNameLst>
                                      </p:cBhvr>
                                      <p:tavLst>
                                        <p:tav tm="0">
                                          <p:val>
                                            <p:strVal val="#ppt_h"/>
                                          </p:val>
                                        </p:tav>
                                        <p:tav tm="100000">
                                          <p:val>
                                            <p:strVal val="#ppt_h"/>
                                          </p:val>
                                        </p:tav>
                                      </p:tavLst>
                                    </p:anim>
                                    <p:animEffect transition="in" filter="fade">
                                      <p:cBhvr>
                                        <p:cTn id="22" dur="1000"/>
                                        <p:tgtEl>
                                          <p:spTgt spid="20483"/>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0485"/>
                                        </p:tgtEl>
                                        <p:attrNameLst>
                                          <p:attrName>style.visibility</p:attrName>
                                        </p:attrNameLst>
                                      </p:cBhvr>
                                      <p:to>
                                        <p:strVal val="visible"/>
                                      </p:to>
                                    </p:set>
                                    <p:anim calcmode="lin" valueType="num">
                                      <p:cBhvr>
                                        <p:cTn id="25" dur="1000" fill="hold"/>
                                        <p:tgtEl>
                                          <p:spTgt spid="20485"/>
                                        </p:tgtEl>
                                        <p:attrNameLst>
                                          <p:attrName>ppt_w</p:attrName>
                                        </p:attrNameLst>
                                      </p:cBhvr>
                                      <p:tavLst>
                                        <p:tav tm="0">
                                          <p:val>
                                            <p:strVal val="#ppt_w*0.70"/>
                                          </p:val>
                                        </p:tav>
                                        <p:tav tm="100000">
                                          <p:val>
                                            <p:strVal val="#ppt_w"/>
                                          </p:val>
                                        </p:tav>
                                      </p:tavLst>
                                    </p:anim>
                                    <p:anim calcmode="lin" valueType="num">
                                      <p:cBhvr>
                                        <p:cTn id="26" dur="1000" fill="hold"/>
                                        <p:tgtEl>
                                          <p:spTgt spid="20485"/>
                                        </p:tgtEl>
                                        <p:attrNameLst>
                                          <p:attrName>ppt_h</p:attrName>
                                        </p:attrNameLst>
                                      </p:cBhvr>
                                      <p:tavLst>
                                        <p:tav tm="0">
                                          <p:val>
                                            <p:strVal val="#ppt_h"/>
                                          </p:val>
                                        </p:tav>
                                        <p:tav tm="100000">
                                          <p:val>
                                            <p:strVal val="#ppt_h"/>
                                          </p:val>
                                        </p:tav>
                                      </p:tavLst>
                                    </p:anim>
                                    <p:animEffect transition="in" filter="fade">
                                      <p:cBhvr>
                                        <p:cTn id="27" dur="1000"/>
                                        <p:tgtEl>
                                          <p:spTgt spid="20485"/>
                                        </p:tgtEl>
                                      </p:cBhvr>
                                    </p:animEffect>
                                  </p:childTnLst>
                                </p:cTn>
                              </p:par>
                              <p:par>
                                <p:cTn id="28" presetID="55" presetClass="entr" presetSubtype="0" fill="hold" nodeType="withEffect">
                                  <p:stCondLst>
                                    <p:cond delay="0"/>
                                  </p:stCondLst>
                                  <p:childTnLst>
                                    <p:set>
                                      <p:cBhvr>
                                        <p:cTn id="29" dur="1" fill="hold">
                                          <p:stCondLst>
                                            <p:cond delay="0"/>
                                          </p:stCondLst>
                                        </p:cTn>
                                        <p:tgtEl>
                                          <p:spTgt spid="20482"/>
                                        </p:tgtEl>
                                        <p:attrNameLst>
                                          <p:attrName>style.visibility</p:attrName>
                                        </p:attrNameLst>
                                      </p:cBhvr>
                                      <p:to>
                                        <p:strVal val="visible"/>
                                      </p:to>
                                    </p:set>
                                    <p:anim calcmode="lin" valueType="num">
                                      <p:cBhvr>
                                        <p:cTn id="30" dur="1000" fill="hold"/>
                                        <p:tgtEl>
                                          <p:spTgt spid="20482"/>
                                        </p:tgtEl>
                                        <p:attrNameLst>
                                          <p:attrName>ppt_w</p:attrName>
                                        </p:attrNameLst>
                                      </p:cBhvr>
                                      <p:tavLst>
                                        <p:tav tm="0">
                                          <p:val>
                                            <p:strVal val="#ppt_w*0.70"/>
                                          </p:val>
                                        </p:tav>
                                        <p:tav tm="100000">
                                          <p:val>
                                            <p:strVal val="#ppt_w"/>
                                          </p:val>
                                        </p:tav>
                                      </p:tavLst>
                                    </p:anim>
                                    <p:anim calcmode="lin" valueType="num">
                                      <p:cBhvr>
                                        <p:cTn id="31" dur="1000" fill="hold"/>
                                        <p:tgtEl>
                                          <p:spTgt spid="20482"/>
                                        </p:tgtEl>
                                        <p:attrNameLst>
                                          <p:attrName>ppt_h</p:attrName>
                                        </p:attrNameLst>
                                      </p:cBhvr>
                                      <p:tavLst>
                                        <p:tav tm="0">
                                          <p:val>
                                            <p:strVal val="#ppt_h"/>
                                          </p:val>
                                        </p:tav>
                                        <p:tav tm="100000">
                                          <p:val>
                                            <p:strVal val="#ppt_h"/>
                                          </p:val>
                                        </p:tav>
                                      </p:tavLst>
                                    </p:anim>
                                    <p:animEffect transition="in" filter="fade">
                                      <p:cBhvr>
                                        <p:cTn id="32" dur="1000"/>
                                        <p:tgtEl>
                                          <p:spTgt spid="2048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20491"/>
                                        </p:tgtEl>
                                        <p:attrNameLst>
                                          <p:attrName>style.visibility</p:attrName>
                                        </p:attrNameLst>
                                      </p:cBhvr>
                                      <p:to>
                                        <p:strVal val="visible"/>
                                      </p:to>
                                    </p:set>
                                    <p:animEffect transition="in" filter="strips(upRight)">
                                      <p:cBhvr>
                                        <p:cTn id="37" dur="500"/>
                                        <p:tgtEl>
                                          <p:spTgt spid="2049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20493"/>
                                        </p:tgtEl>
                                        <p:attrNameLst>
                                          <p:attrName>style.visibility</p:attrName>
                                        </p:attrNameLst>
                                      </p:cBhvr>
                                      <p:to>
                                        <p:strVal val="visible"/>
                                      </p:to>
                                    </p:set>
                                    <p:animEffect transition="in" filter="strips(upRight)">
                                      <p:cBhvr>
                                        <p:cTn id="42" dur="500"/>
                                        <p:tgtEl>
                                          <p:spTgt spid="2049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0492"/>
                                        </p:tgtEl>
                                        <p:attrNameLst>
                                          <p:attrName>style.visibility</p:attrName>
                                        </p:attrNameLst>
                                      </p:cBhvr>
                                      <p:to>
                                        <p:strVal val="visible"/>
                                      </p:to>
                                    </p:set>
                                    <p:animEffect transition="in" filter="strips(upRight)">
                                      <p:cBhvr>
                                        <p:cTn id="47" dur="500"/>
                                        <p:tgtEl>
                                          <p:spTgt spid="2049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0497"/>
                                        </p:tgtEl>
                                        <p:attrNameLst>
                                          <p:attrName>style.visibility</p:attrName>
                                        </p:attrNameLst>
                                      </p:cBhvr>
                                      <p:to>
                                        <p:strVal val="visible"/>
                                      </p:to>
                                    </p:set>
                                    <p:animEffect transition="in" filter="strips(downRight)">
                                      <p:cBhvr>
                                        <p:cTn id="52" dur="500"/>
                                        <p:tgtEl>
                                          <p:spTgt spid="20497"/>
                                        </p:tgtEl>
                                      </p:cBhvr>
                                    </p:animEffect>
                                  </p:childTnLst>
                                </p:cTn>
                              </p:par>
                              <p:par>
                                <p:cTn id="53" presetID="18" presetClass="entr" presetSubtype="6" fill="hold" grpId="0" nodeType="withEffect">
                                  <p:stCondLst>
                                    <p:cond delay="0"/>
                                  </p:stCondLst>
                                  <p:childTnLst>
                                    <p:set>
                                      <p:cBhvr>
                                        <p:cTn id="54" dur="1" fill="hold">
                                          <p:stCondLst>
                                            <p:cond delay="0"/>
                                          </p:stCondLst>
                                        </p:cTn>
                                        <p:tgtEl>
                                          <p:spTgt spid="20503"/>
                                        </p:tgtEl>
                                        <p:attrNameLst>
                                          <p:attrName>style.visibility</p:attrName>
                                        </p:attrNameLst>
                                      </p:cBhvr>
                                      <p:to>
                                        <p:strVal val="visible"/>
                                      </p:to>
                                    </p:set>
                                    <p:animEffect transition="in" filter="strips(downRight)">
                                      <p:cBhvr>
                                        <p:cTn id="55" dur="500"/>
                                        <p:tgtEl>
                                          <p:spTgt spid="20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5" grpId="0" animBg="1"/>
      <p:bldP spid="20486" grpId="0" animBg="1"/>
      <p:bldP spid="20491" grpId="0" animBg="1"/>
      <p:bldP spid="20492" grpId="0" animBg="1"/>
      <p:bldP spid="20493" grpId="0" animBg="1"/>
      <p:bldP spid="20497" grpId="0" animBg="1"/>
      <p:bldP spid="20503" grpId="0" animBg="1"/>
      <p:bldP spid="2050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019800"/>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sp>
        <p:nvSpPr>
          <p:cNvPr id="19459" name="Rectangle 4"/>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folHlink"/>
              </a:gs>
            </a:gsLst>
            <a:lin ang="5400000" scaled="1"/>
          </a:gradFill>
          <a:ln w="9525">
            <a:noFill/>
            <a:miter lim="800000"/>
            <a:headEnd/>
            <a:tailEnd/>
          </a:ln>
        </p:spPr>
        <p:txBody>
          <a:bodyPr wrap="none" anchor="ctr"/>
          <a:lstStyle/>
          <a:p>
            <a:pPr algn="ctr"/>
            <a:endParaRPr lang="uk-UA" sz="1800">
              <a:latin typeface="Arial" charset="0"/>
            </a:endParaRPr>
          </a:p>
        </p:txBody>
      </p:sp>
      <p:pic>
        <p:nvPicPr>
          <p:cNvPr id="19460" name="Picture 5" descr="21"/>
          <p:cNvPicPr>
            <a:picLocks noChangeAspect="1" noChangeArrowheads="1" noCrop="1"/>
          </p:cNvPicPr>
          <p:nvPr/>
        </p:nvPicPr>
        <p:blipFill>
          <a:blip r:embed="rId2" cstate="print"/>
          <a:srcRect/>
          <a:stretch>
            <a:fillRect/>
          </a:stretch>
        </p:blipFill>
        <p:spPr bwMode="auto">
          <a:xfrm>
            <a:off x="0" y="4773613"/>
            <a:ext cx="2219325" cy="2084387"/>
          </a:xfrm>
          <a:prstGeom prst="rect">
            <a:avLst/>
          </a:prstGeom>
          <a:noFill/>
          <a:ln w="9525">
            <a:noFill/>
            <a:miter lim="800000"/>
            <a:headEnd/>
            <a:tailEnd/>
          </a:ln>
        </p:spPr>
      </p:pic>
      <p:sp>
        <p:nvSpPr>
          <p:cNvPr id="18438" name="Text Box 6"/>
          <p:cNvSpPr txBox="1">
            <a:spLocks noChangeArrowheads="1"/>
          </p:cNvSpPr>
          <p:nvPr/>
        </p:nvSpPr>
        <p:spPr bwMode="auto">
          <a:xfrm>
            <a:off x="304800" y="1143000"/>
            <a:ext cx="8458200" cy="4400550"/>
          </a:xfrm>
          <a:prstGeom prst="rect">
            <a:avLst/>
          </a:prstGeom>
          <a:noFill/>
          <a:ln w="9525">
            <a:noFill/>
            <a:miter lim="800000"/>
            <a:headEnd/>
            <a:tailEnd/>
          </a:ln>
        </p:spPr>
        <p:txBody>
          <a:bodyPr>
            <a:spAutoFit/>
          </a:bodyPr>
          <a:lstStyle/>
          <a:p>
            <a:r>
              <a:rPr lang="en-US" b="1">
                <a:solidFill>
                  <a:srgbClr val="000000"/>
                </a:solidFill>
                <a:cs typeface="Times New Roman" pitchFamily="18" charset="0"/>
              </a:rPr>
              <a:t>- Làm bài tập 2 trang 127</a:t>
            </a:r>
          </a:p>
          <a:p>
            <a:pPr>
              <a:buFontTx/>
              <a:buChar char="-"/>
            </a:pPr>
            <a:r>
              <a:rPr lang="en-US">
                <a:solidFill>
                  <a:srgbClr val="000000"/>
                </a:solidFill>
                <a:cs typeface="Times New Roman" pitchFamily="18" charset="0"/>
              </a:rPr>
              <a:t> Gợi ý</a:t>
            </a:r>
            <a:r>
              <a:rPr lang="en-US">
                <a:solidFill>
                  <a:srgbClr val="000000"/>
                </a:solidFill>
                <a:latin typeface="Arial" charset="0"/>
              </a:rPr>
              <a:t>: </a:t>
            </a:r>
          </a:p>
          <a:p>
            <a:r>
              <a:rPr lang="en-US">
                <a:solidFill>
                  <a:srgbClr val="000000"/>
                </a:solidFill>
                <a:latin typeface="Arial" charset="0"/>
              </a:rPr>
              <a:t>	</a:t>
            </a:r>
            <a:r>
              <a:rPr lang="en-US">
                <a:solidFill>
                  <a:srgbClr val="000000"/>
                </a:solidFill>
                <a:cs typeface="Times New Roman" pitchFamily="18" charset="0"/>
              </a:rPr>
              <a:t>+</a:t>
            </a:r>
            <a:r>
              <a:rPr lang="en-US">
                <a:solidFill>
                  <a:srgbClr val="000000"/>
                </a:solidFill>
                <a:latin typeface="Arial" charset="0"/>
                <a:cs typeface="Times New Roman" pitchFamily="18" charset="0"/>
              </a:rPr>
              <a:t> Phương thức biểu cảm</a:t>
            </a:r>
          </a:p>
          <a:p>
            <a:r>
              <a:rPr lang="en-US">
                <a:solidFill>
                  <a:srgbClr val="000000"/>
                </a:solidFill>
                <a:latin typeface="Arial" charset="0"/>
              </a:rPr>
              <a:t>	</a:t>
            </a:r>
            <a:r>
              <a:rPr lang="en-US">
                <a:solidFill>
                  <a:srgbClr val="000000"/>
                </a:solidFill>
                <a:cs typeface="Times New Roman" pitchFamily="18" charset="0"/>
              </a:rPr>
              <a:t>+</a:t>
            </a:r>
            <a:r>
              <a:rPr lang="en-US">
                <a:solidFill>
                  <a:srgbClr val="000000"/>
                </a:solidFill>
                <a:latin typeface="Arial" charset="0"/>
                <a:cs typeface="Times New Roman" pitchFamily="18" charset="0"/>
              </a:rPr>
              <a:t> Dũng cảm xỳc: Ngỡ ngàng-. Ngõy ngất-. Ngẫm nghĩ</a:t>
            </a:r>
          </a:p>
          <a:p>
            <a:r>
              <a:rPr lang="en-US">
                <a:solidFill>
                  <a:srgbClr val="000000"/>
                </a:solidFill>
                <a:latin typeface="Arial" charset="0"/>
                <a:cs typeface="Times New Roman" pitchFamily="18" charset="0"/>
              </a:rPr>
              <a:t>- Viết đoạn văn  nờu cảm nhận về hai cõu thơ cuối bài</a:t>
            </a:r>
          </a:p>
          <a:p>
            <a:r>
              <a:rPr lang="en-US" b="1">
                <a:solidFill>
                  <a:srgbClr val="000000"/>
                </a:solidFill>
                <a:latin typeface="Arial" charset="0"/>
              </a:rPr>
              <a:t>- </a:t>
            </a:r>
            <a:r>
              <a:rPr lang="en-US" b="1">
                <a:solidFill>
                  <a:srgbClr val="000000"/>
                </a:solidFill>
                <a:cs typeface="Times New Roman" pitchFamily="18" charset="0"/>
              </a:rPr>
              <a:t>Soạn  bài Nói vói con:</a:t>
            </a:r>
          </a:p>
          <a:p>
            <a:r>
              <a:rPr lang="en-US" b="1">
                <a:solidFill>
                  <a:srgbClr val="000000"/>
                </a:solidFill>
                <a:cs typeface="Times New Roman" pitchFamily="18" charset="0"/>
              </a:rPr>
              <a:t>        </a:t>
            </a:r>
            <a:r>
              <a:rPr lang="en-US">
                <a:solidFill>
                  <a:srgbClr val="000000"/>
                </a:solidFill>
                <a:cs typeface="Times New Roman" pitchFamily="18" charset="0"/>
              </a:rPr>
              <a:t>+ Nhóm 1: Tìm hiểu tác giả</a:t>
            </a:r>
          </a:p>
          <a:p>
            <a:r>
              <a:rPr lang="en-US">
                <a:solidFill>
                  <a:srgbClr val="000000"/>
                </a:solidFill>
                <a:cs typeface="Times New Roman" pitchFamily="18" charset="0"/>
              </a:rPr>
              <a:t>        + Nhóm 2: Tìm hiểu tác phẩm</a:t>
            </a:r>
          </a:p>
        </p:txBody>
      </p:sp>
      <p:sp>
        <p:nvSpPr>
          <p:cNvPr id="19462" name="TextBox 1"/>
          <p:cNvSpPr txBox="1">
            <a:spLocks noChangeArrowheads="1"/>
          </p:cNvSpPr>
          <p:nvPr/>
        </p:nvSpPr>
        <p:spPr bwMode="auto">
          <a:xfrm>
            <a:off x="304800" y="457200"/>
            <a:ext cx="8458200" cy="523875"/>
          </a:xfrm>
          <a:prstGeom prst="rect">
            <a:avLst/>
          </a:prstGeom>
          <a:noFill/>
          <a:ln w="9525">
            <a:noFill/>
            <a:miter lim="800000"/>
            <a:headEnd/>
            <a:tailEnd/>
          </a:ln>
        </p:spPr>
        <p:txBody>
          <a:bodyPr>
            <a:spAutoFit/>
          </a:bodyPr>
          <a:lstStyle/>
          <a:p>
            <a:pPr algn="ctr"/>
            <a:r>
              <a:rPr lang="en-US" b="1">
                <a:solidFill>
                  <a:srgbClr val="000000"/>
                </a:solidFill>
                <a:latin typeface="Arial" charset="0"/>
              </a:rPr>
              <a:t>HƯỚNG DẪN TỰ HỌC</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p:txBody>
          <a:bodyPr/>
          <a:lstStyle/>
          <a:p>
            <a:endParaRPr lang="en-US">
              <a:latin typeface="Arial" charset="0"/>
            </a:endParaRPr>
          </a:p>
        </p:txBody>
      </p:sp>
      <p:pic>
        <p:nvPicPr>
          <p:cNvPr id="20483" name="Picture 4" descr="SANGthu"/>
          <p:cNvPicPr>
            <a:picLocks noGrp="1" noChangeAspect="1" noChangeArrowheads="1"/>
          </p:cNvPicPr>
          <p:nvPr>
            <p:ph type="body" idx="4294967295"/>
          </p:nvPr>
        </p:nvPicPr>
        <p:blipFill>
          <a:blip r:embed="rId3" cstate="print"/>
          <a:srcRect/>
          <a:stretch>
            <a:fillRect/>
          </a:stretch>
        </p:blipFill>
        <p:spPr>
          <a:xfrm>
            <a:off x="0" y="0"/>
            <a:ext cx="9144000" cy="6858000"/>
          </a:xfrm>
          <a:noFill/>
        </p:spPr>
      </p:pic>
      <p:pic>
        <p:nvPicPr>
          <p:cNvPr id="41989" name="Nho mua thu Ha noi.mp3">
            <a:hlinkClick r:id="" action="ppaction://media"/>
          </p:cNvPr>
          <p:cNvPicPr>
            <a:picLocks noGrp="1" noRot="1" noChangeAspect="1" noChangeArrowheads="1"/>
          </p:cNvPicPr>
          <p:nvPr>
            <p:ph idx="1"/>
            <a:audioFile r:link="rId1"/>
          </p:nvPr>
        </p:nvPicPr>
        <p:blipFill>
          <a:blip r:embed="rId4" cstate="print"/>
          <a:srcRect/>
          <a:stretch>
            <a:fillRect/>
          </a:stretch>
        </p:blipFill>
        <p:spPr>
          <a:xfrm>
            <a:off x="4381500" y="3657600"/>
            <a:ext cx="304800" cy="304800"/>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2971" fill="hold"/>
                                        <p:tgtEl>
                                          <p:spTgt spid="419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198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pic>
        <p:nvPicPr>
          <p:cNvPr id="3075" name="Picture 3" descr="SPARKLES"/>
          <p:cNvPicPr>
            <a:picLocks noChangeAspect="1" noChangeArrowheads="1" noCrop="1"/>
          </p:cNvPicPr>
          <p:nvPr/>
        </p:nvPicPr>
        <p:blipFill>
          <a:blip r:embed="rId4" cstate="print"/>
          <a:srcRect/>
          <a:stretch>
            <a:fillRect/>
          </a:stretch>
        </p:blipFill>
        <p:spPr bwMode="auto">
          <a:xfrm>
            <a:off x="4786313" y="2459038"/>
            <a:ext cx="612775" cy="771525"/>
          </a:xfrm>
          <a:prstGeom prst="rect">
            <a:avLst/>
          </a:prstGeom>
          <a:noFill/>
          <a:ln w="9525">
            <a:noFill/>
            <a:miter lim="800000"/>
            <a:headEnd/>
            <a:tailEnd/>
          </a:ln>
        </p:spPr>
      </p:pic>
      <p:pic>
        <p:nvPicPr>
          <p:cNvPr id="3076" name="Picture 4" descr="SPARKLES"/>
          <p:cNvPicPr>
            <a:picLocks noChangeAspect="1" noChangeArrowheads="1" noCrop="1"/>
          </p:cNvPicPr>
          <p:nvPr/>
        </p:nvPicPr>
        <p:blipFill>
          <a:blip r:embed="rId4" cstate="print"/>
          <a:srcRect/>
          <a:stretch>
            <a:fillRect/>
          </a:stretch>
        </p:blipFill>
        <p:spPr bwMode="auto">
          <a:xfrm>
            <a:off x="2649538" y="4287838"/>
            <a:ext cx="612775" cy="771525"/>
          </a:xfrm>
          <a:prstGeom prst="rect">
            <a:avLst/>
          </a:prstGeom>
          <a:noFill/>
          <a:ln w="9525">
            <a:noFill/>
            <a:miter lim="800000"/>
            <a:headEnd/>
            <a:tailEnd/>
          </a:ln>
        </p:spPr>
      </p:pic>
      <p:grpSp>
        <p:nvGrpSpPr>
          <p:cNvPr id="3077" name="Group 5"/>
          <p:cNvGrpSpPr>
            <a:grpSpLocks/>
          </p:cNvGrpSpPr>
          <p:nvPr/>
        </p:nvGrpSpPr>
        <p:grpSpPr bwMode="auto">
          <a:xfrm>
            <a:off x="61913" y="249238"/>
            <a:ext cx="2898775" cy="847725"/>
            <a:chOff x="2350" y="1008"/>
            <a:chExt cx="1826" cy="534"/>
          </a:xfrm>
        </p:grpSpPr>
        <p:pic>
          <p:nvPicPr>
            <p:cNvPr id="3101" name="Picture 6" descr="SPARKLES"/>
            <p:cNvPicPr>
              <a:picLocks noChangeAspect="1" noChangeArrowheads="1" noCrop="1"/>
            </p:cNvPicPr>
            <p:nvPr/>
          </p:nvPicPr>
          <p:blipFill>
            <a:blip r:embed="rId4" cstate="print"/>
            <a:srcRect/>
            <a:stretch>
              <a:fillRect/>
            </a:stretch>
          </p:blipFill>
          <p:spPr bwMode="auto">
            <a:xfrm>
              <a:off x="3790" y="1008"/>
              <a:ext cx="386" cy="486"/>
            </a:xfrm>
            <a:prstGeom prst="rect">
              <a:avLst/>
            </a:prstGeom>
            <a:noFill/>
            <a:ln w="9525">
              <a:noFill/>
              <a:miter lim="800000"/>
              <a:headEnd/>
              <a:tailEnd/>
            </a:ln>
          </p:spPr>
        </p:pic>
        <p:pic>
          <p:nvPicPr>
            <p:cNvPr id="3102" name="Picture 7" descr="SPARKLES"/>
            <p:cNvPicPr>
              <a:picLocks noChangeAspect="1" noChangeArrowheads="1" noCrop="1"/>
            </p:cNvPicPr>
            <p:nvPr/>
          </p:nvPicPr>
          <p:blipFill>
            <a:blip r:embed="rId4" cstate="print"/>
            <a:srcRect/>
            <a:stretch>
              <a:fillRect/>
            </a:stretch>
          </p:blipFill>
          <p:spPr bwMode="auto">
            <a:xfrm>
              <a:off x="3408" y="1050"/>
              <a:ext cx="386" cy="486"/>
            </a:xfrm>
            <a:prstGeom prst="rect">
              <a:avLst/>
            </a:prstGeom>
            <a:noFill/>
            <a:ln w="9525">
              <a:noFill/>
              <a:miter lim="800000"/>
              <a:headEnd/>
              <a:tailEnd/>
            </a:ln>
          </p:spPr>
        </p:pic>
        <p:pic>
          <p:nvPicPr>
            <p:cNvPr id="3103" name="Picture 8" descr="SPARKLES"/>
            <p:cNvPicPr>
              <a:picLocks noChangeAspect="1" noChangeArrowheads="1" noCrop="1"/>
            </p:cNvPicPr>
            <p:nvPr/>
          </p:nvPicPr>
          <p:blipFill>
            <a:blip r:embed="rId4" cstate="print"/>
            <a:srcRect/>
            <a:stretch>
              <a:fillRect/>
            </a:stretch>
          </p:blipFill>
          <p:spPr bwMode="auto">
            <a:xfrm>
              <a:off x="2784" y="1008"/>
              <a:ext cx="386" cy="486"/>
            </a:xfrm>
            <a:prstGeom prst="rect">
              <a:avLst/>
            </a:prstGeom>
            <a:noFill/>
            <a:ln w="9525">
              <a:noFill/>
              <a:miter lim="800000"/>
              <a:headEnd/>
              <a:tailEnd/>
            </a:ln>
          </p:spPr>
        </p:pic>
        <p:pic>
          <p:nvPicPr>
            <p:cNvPr id="3104" name="Picture 9" descr="SPARKLES"/>
            <p:cNvPicPr>
              <a:picLocks noChangeAspect="1" noChangeArrowheads="1" noCrop="1"/>
            </p:cNvPicPr>
            <p:nvPr/>
          </p:nvPicPr>
          <p:blipFill>
            <a:blip r:embed="rId4" cstate="print"/>
            <a:srcRect/>
            <a:stretch>
              <a:fillRect/>
            </a:stretch>
          </p:blipFill>
          <p:spPr bwMode="auto">
            <a:xfrm>
              <a:off x="2350" y="1056"/>
              <a:ext cx="386" cy="486"/>
            </a:xfrm>
            <a:prstGeom prst="rect">
              <a:avLst/>
            </a:prstGeom>
            <a:noFill/>
            <a:ln w="9525">
              <a:noFill/>
              <a:miter lim="800000"/>
              <a:headEnd/>
              <a:tailEnd/>
            </a:ln>
          </p:spPr>
        </p:pic>
      </p:grpSp>
      <p:pic>
        <p:nvPicPr>
          <p:cNvPr id="3078" name="Picture 10" descr="SPARKLES"/>
          <p:cNvPicPr>
            <a:picLocks noChangeAspect="1" noChangeArrowheads="1" noCrop="1"/>
          </p:cNvPicPr>
          <p:nvPr/>
        </p:nvPicPr>
        <p:blipFill>
          <a:blip r:embed="rId4" cstate="print"/>
          <a:srcRect/>
          <a:stretch>
            <a:fillRect/>
          </a:stretch>
        </p:blipFill>
        <p:spPr bwMode="auto">
          <a:xfrm>
            <a:off x="5319713" y="4745038"/>
            <a:ext cx="612775" cy="771525"/>
          </a:xfrm>
          <a:prstGeom prst="rect">
            <a:avLst/>
          </a:prstGeom>
          <a:noFill/>
          <a:ln w="9525">
            <a:noFill/>
            <a:miter lim="800000"/>
            <a:headEnd/>
            <a:tailEnd/>
          </a:ln>
        </p:spPr>
      </p:pic>
      <p:pic>
        <p:nvPicPr>
          <p:cNvPr id="3079" name="Picture 11" descr="SPARKLES"/>
          <p:cNvPicPr>
            <a:picLocks noChangeAspect="1" noChangeArrowheads="1" noCrop="1"/>
          </p:cNvPicPr>
          <p:nvPr/>
        </p:nvPicPr>
        <p:blipFill>
          <a:blip r:embed="rId4" cstate="print"/>
          <a:srcRect/>
          <a:stretch>
            <a:fillRect/>
          </a:stretch>
        </p:blipFill>
        <p:spPr bwMode="auto">
          <a:xfrm>
            <a:off x="7605713" y="2382838"/>
            <a:ext cx="612775" cy="771525"/>
          </a:xfrm>
          <a:prstGeom prst="rect">
            <a:avLst/>
          </a:prstGeom>
          <a:noFill/>
          <a:ln w="9525">
            <a:noFill/>
            <a:miter lim="800000"/>
            <a:headEnd/>
            <a:tailEnd/>
          </a:ln>
        </p:spPr>
      </p:pic>
      <p:pic>
        <p:nvPicPr>
          <p:cNvPr id="3080" name="Picture 12" descr="SPARKLES"/>
          <p:cNvPicPr>
            <a:picLocks noChangeAspect="1" noChangeArrowheads="1" noCrop="1"/>
          </p:cNvPicPr>
          <p:nvPr/>
        </p:nvPicPr>
        <p:blipFill>
          <a:blip r:embed="rId4" cstate="print"/>
          <a:srcRect/>
          <a:stretch>
            <a:fillRect/>
          </a:stretch>
        </p:blipFill>
        <p:spPr bwMode="auto">
          <a:xfrm>
            <a:off x="3567113" y="3221038"/>
            <a:ext cx="612775" cy="771525"/>
          </a:xfrm>
          <a:prstGeom prst="rect">
            <a:avLst/>
          </a:prstGeom>
          <a:noFill/>
          <a:ln w="9525">
            <a:noFill/>
            <a:miter lim="800000"/>
            <a:headEnd/>
            <a:tailEnd/>
          </a:ln>
        </p:spPr>
      </p:pic>
      <p:pic>
        <p:nvPicPr>
          <p:cNvPr id="3081" name="Picture 13" descr="SPARKLES"/>
          <p:cNvPicPr>
            <a:picLocks noChangeAspect="1" noChangeArrowheads="1" noCrop="1"/>
          </p:cNvPicPr>
          <p:nvPr/>
        </p:nvPicPr>
        <p:blipFill>
          <a:blip r:embed="rId4" cstate="print"/>
          <a:srcRect/>
          <a:stretch>
            <a:fillRect/>
          </a:stretch>
        </p:blipFill>
        <p:spPr bwMode="auto">
          <a:xfrm>
            <a:off x="3719513" y="5278438"/>
            <a:ext cx="612775" cy="771525"/>
          </a:xfrm>
          <a:prstGeom prst="rect">
            <a:avLst/>
          </a:prstGeom>
          <a:noFill/>
          <a:ln w="9525">
            <a:noFill/>
            <a:miter lim="800000"/>
            <a:headEnd/>
            <a:tailEnd/>
          </a:ln>
        </p:spPr>
      </p:pic>
      <p:pic>
        <p:nvPicPr>
          <p:cNvPr id="3082" name="Picture 14" descr="SPARKLES"/>
          <p:cNvPicPr>
            <a:picLocks noChangeAspect="1" noChangeArrowheads="1" noCrop="1"/>
          </p:cNvPicPr>
          <p:nvPr/>
        </p:nvPicPr>
        <p:blipFill>
          <a:blip r:embed="rId4" cstate="print"/>
          <a:srcRect/>
          <a:stretch>
            <a:fillRect/>
          </a:stretch>
        </p:blipFill>
        <p:spPr bwMode="auto">
          <a:xfrm>
            <a:off x="6005513" y="2916238"/>
            <a:ext cx="612775" cy="771525"/>
          </a:xfrm>
          <a:prstGeom prst="rect">
            <a:avLst/>
          </a:prstGeom>
          <a:noFill/>
          <a:ln w="9525">
            <a:noFill/>
            <a:miter lim="800000"/>
            <a:headEnd/>
            <a:tailEnd/>
          </a:ln>
        </p:spPr>
      </p:pic>
      <p:pic>
        <p:nvPicPr>
          <p:cNvPr id="3083" name="Picture 15" descr="SPARKLES"/>
          <p:cNvPicPr>
            <a:picLocks noChangeAspect="1" noChangeArrowheads="1" noCrop="1"/>
          </p:cNvPicPr>
          <p:nvPr/>
        </p:nvPicPr>
        <p:blipFill>
          <a:blip r:embed="rId4" cstate="print"/>
          <a:srcRect/>
          <a:stretch>
            <a:fillRect/>
          </a:stretch>
        </p:blipFill>
        <p:spPr bwMode="auto">
          <a:xfrm>
            <a:off x="138113" y="5954713"/>
            <a:ext cx="612775" cy="771525"/>
          </a:xfrm>
          <a:prstGeom prst="rect">
            <a:avLst/>
          </a:prstGeom>
          <a:noFill/>
          <a:ln w="9525">
            <a:noFill/>
            <a:miter lim="800000"/>
            <a:headEnd/>
            <a:tailEnd/>
          </a:ln>
        </p:spPr>
      </p:pic>
      <p:pic>
        <p:nvPicPr>
          <p:cNvPr id="3084" name="Picture 16" descr="SPARKLES"/>
          <p:cNvPicPr>
            <a:picLocks noChangeAspect="1" noChangeArrowheads="1" noCrop="1"/>
          </p:cNvPicPr>
          <p:nvPr/>
        </p:nvPicPr>
        <p:blipFill>
          <a:blip r:embed="rId4" cstate="print"/>
          <a:srcRect/>
          <a:stretch>
            <a:fillRect/>
          </a:stretch>
        </p:blipFill>
        <p:spPr bwMode="auto">
          <a:xfrm>
            <a:off x="3338513" y="4287838"/>
            <a:ext cx="612775" cy="771525"/>
          </a:xfrm>
          <a:prstGeom prst="rect">
            <a:avLst/>
          </a:prstGeom>
          <a:noFill/>
          <a:ln w="9525">
            <a:noFill/>
            <a:miter lim="800000"/>
            <a:headEnd/>
            <a:tailEnd/>
          </a:ln>
        </p:spPr>
      </p:pic>
      <p:pic>
        <p:nvPicPr>
          <p:cNvPr id="3085" name="Picture 17" descr="SPARKLES"/>
          <p:cNvPicPr>
            <a:picLocks noChangeAspect="1" noChangeArrowheads="1" noCrop="1"/>
          </p:cNvPicPr>
          <p:nvPr/>
        </p:nvPicPr>
        <p:blipFill>
          <a:blip r:embed="rId4" cstate="print"/>
          <a:srcRect/>
          <a:stretch>
            <a:fillRect/>
          </a:stretch>
        </p:blipFill>
        <p:spPr bwMode="auto">
          <a:xfrm>
            <a:off x="4024313" y="1620838"/>
            <a:ext cx="612775" cy="771525"/>
          </a:xfrm>
          <a:prstGeom prst="rect">
            <a:avLst/>
          </a:prstGeom>
          <a:noFill/>
          <a:ln w="9525">
            <a:noFill/>
            <a:miter lim="800000"/>
            <a:headEnd/>
            <a:tailEnd/>
          </a:ln>
        </p:spPr>
      </p:pic>
      <p:pic>
        <p:nvPicPr>
          <p:cNvPr id="3086" name="Picture 18" descr="SPARKLES"/>
          <p:cNvPicPr>
            <a:picLocks noChangeAspect="1" noChangeArrowheads="1" noCrop="1"/>
          </p:cNvPicPr>
          <p:nvPr/>
        </p:nvPicPr>
        <p:blipFill>
          <a:blip r:embed="rId4" cstate="print"/>
          <a:srcRect/>
          <a:stretch>
            <a:fillRect/>
          </a:stretch>
        </p:blipFill>
        <p:spPr bwMode="auto">
          <a:xfrm>
            <a:off x="8364538" y="2992438"/>
            <a:ext cx="612775" cy="771525"/>
          </a:xfrm>
          <a:prstGeom prst="rect">
            <a:avLst/>
          </a:prstGeom>
          <a:noFill/>
          <a:ln w="9525">
            <a:noFill/>
            <a:miter lim="800000"/>
            <a:headEnd/>
            <a:tailEnd/>
          </a:ln>
        </p:spPr>
      </p:pic>
      <p:pic>
        <p:nvPicPr>
          <p:cNvPr id="3087" name="Picture 19" descr="SPARKLES"/>
          <p:cNvPicPr>
            <a:picLocks noChangeAspect="1" noChangeArrowheads="1" noCrop="1"/>
          </p:cNvPicPr>
          <p:nvPr/>
        </p:nvPicPr>
        <p:blipFill>
          <a:blip r:embed="rId4" cstate="print"/>
          <a:srcRect/>
          <a:stretch>
            <a:fillRect/>
          </a:stretch>
        </p:blipFill>
        <p:spPr bwMode="auto">
          <a:xfrm>
            <a:off x="7224713" y="5735638"/>
            <a:ext cx="612775" cy="771525"/>
          </a:xfrm>
          <a:prstGeom prst="rect">
            <a:avLst/>
          </a:prstGeom>
          <a:noFill/>
          <a:ln w="9525">
            <a:noFill/>
            <a:miter lim="800000"/>
            <a:headEnd/>
            <a:tailEnd/>
          </a:ln>
        </p:spPr>
      </p:pic>
      <p:pic>
        <p:nvPicPr>
          <p:cNvPr id="3088" name="Picture 20" descr="SPARKLES"/>
          <p:cNvPicPr>
            <a:picLocks noChangeAspect="1" noChangeArrowheads="1" noCrop="1"/>
          </p:cNvPicPr>
          <p:nvPr/>
        </p:nvPicPr>
        <p:blipFill>
          <a:blip r:embed="rId4" cstate="print"/>
          <a:srcRect/>
          <a:stretch>
            <a:fillRect/>
          </a:stretch>
        </p:blipFill>
        <p:spPr bwMode="auto">
          <a:xfrm>
            <a:off x="7532688" y="3744913"/>
            <a:ext cx="612775" cy="771525"/>
          </a:xfrm>
          <a:prstGeom prst="rect">
            <a:avLst/>
          </a:prstGeom>
          <a:noFill/>
          <a:ln w="9525">
            <a:noFill/>
            <a:miter lim="800000"/>
            <a:headEnd/>
            <a:tailEnd/>
          </a:ln>
        </p:spPr>
      </p:pic>
      <p:sp>
        <p:nvSpPr>
          <p:cNvPr id="3089" name="Text Box 21"/>
          <p:cNvSpPr txBox="1">
            <a:spLocks noChangeArrowheads="1"/>
          </p:cNvSpPr>
          <p:nvPr/>
        </p:nvSpPr>
        <p:spPr bwMode="auto">
          <a:xfrm>
            <a:off x="381000" y="4364038"/>
            <a:ext cx="1600200" cy="366712"/>
          </a:xfrm>
          <a:prstGeom prst="rect">
            <a:avLst/>
          </a:prstGeom>
          <a:noFill/>
          <a:ln w="9525">
            <a:noFill/>
            <a:miter lim="800000"/>
            <a:headEnd/>
            <a:tailEnd/>
          </a:ln>
        </p:spPr>
        <p:txBody>
          <a:bodyPr>
            <a:spAutoFit/>
          </a:bodyPr>
          <a:lstStyle/>
          <a:p>
            <a:pPr eaLnBrk="0" hangingPunct="0"/>
            <a:endParaRPr lang="vi-VN" sz="1800">
              <a:latin typeface="Arial" charset="0"/>
            </a:endParaRPr>
          </a:p>
        </p:txBody>
      </p:sp>
      <p:pic>
        <p:nvPicPr>
          <p:cNvPr id="3090" name="Picture 22" descr="SPARKLES"/>
          <p:cNvPicPr>
            <a:picLocks noChangeAspect="1" noChangeArrowheads="1" noCrop="1"/>
          </p:cNvPicPr>
          <p:nvPr/>
        </p:nvPicPr>
        <p:blipFill>
          <a:blip r:embed="rId4" cstate="print"/>
          <a:srcRect/>
          <a:stretch>
            <a:fillRect/>
          </a:stretch>
        </p:blipFill>
        <p:spPr bwMode="auto">
          <a:xfrm>
            <a:off x="1052513" y="4897438"/>
            <a:ext cx="612775" cy="771525"/>
          </a:xfrm>
          <a:prstGeom prst="rect">
            <a:avLst/>
          </a:prstGeom>
          <a:noFill/>
          <a:ln w="9525">
            <a:noFill/>
            <a:miter lim="800000"/>
            <a:headEnd/>
            <a:tailEnd/>
          </a:ln>
        </p:spPr>
      </p:pic>
      <p:pic>
        <p:nvPicPr>
          <p:cNvPr id="3091" name="Picture 23" descr="SPARKLES"/>
          <p:cNvPicPr>
            <a:picLocks noChangeAspect="1" noChangeArrowheads="1" noCrop="1"/>
          </p:cNvPicPr>
          <p:nvPr/>
        </p:nvPicPr>
        <p:blipFill>
          <a:blip r:embed="rId4" cstate="print"/>
          <a:srcRect/>
          <a:stretch>
            <a:fillRect/>
          </a:stretch>
        </p:blipFill>
        <p:spPr bwMode="auto">
          <a:xfrm>
            <a:off x="1052513" y="1468438"/>
            <a:ext cx="612775" cy="771525"/>
          </a:xfrm>
          <a:prstGeom prst="rect">
            <a:avLst/>
          </a:prstGeom>
          <a:noFill/>
          <a:ln w="9525">
            <a:noFill/>
            <a:miter lim="800000"/>
            <a:headEnd/>
            <a:tailEnd/>
          </a:ln>
        </p:spPr>
      </p:pic>
      <p:sp>
        <p:nvSpPr>
          <p:cNvPr id="3092" name="Rectangle 24"/>
          <p:cNvSpPr>
            <a:spLocks noChangeArrowheads="1"/>
          </p:cNvSpPr>
          <p:nvPr/>
        </p:nvSpPr>
        <p:spPr bwMode="auto">
          <a:xfrm>
            <a:off x="0" y="1752600"/>
            <a:ext cx="9144000" cy="457200"/>
          </a:xfrm>
          <a:prstGeom prst="rect">
            <a:avLst/>
          </a:prstGeom>
          <a:noFill/>
          <a:ln w="9525">
            <a:noFill/>
            <a:miter lim="800000"/>
            <a:headEnd/>
            <a:tailEnd/>
          </a:ln>
        </p:spPr>
        <p:txBody>
          <a:bodyPr>
            <a:spAutoFit/>
          </a:bodyPr>
          <a:lstStyle/>
          <a:p>
            <a:pPr algn="ctr" eaLnBrk="0" hangingPunct="0"/>
            <a:r>
              <a:rPr lang="en-US" sz="2400" b="1">
                <a:solidFill>
                  <a:srgbClr val="FFFF00"/>
                </a:solidFill>
                <a:latin typeface="Arial" charset="0"/>
              </a:rPr>
              <a:t>TR</a:t>
            </a:r>
            <a:r>
              <a:rPr lang="vi-VN" sz="2400" b="1">
                <a:solidFill>
                  <a:srgbClr val="FFFF00"/>
                </a:solidFill>
                <a:latin typeface="Arial" charset="0"/>
              </a:rPr>
              <a:t>Ư</a:t>
            </a:r>
            <a:r>
              <a:rPr lang="en-US" sz="2400" b="1">
                <a:solidFill>
                  <a:srgbClr val="FFFF00"/>
                </a:solidFill>
                <a:latin typeface="Arial" charset="0"/>
              </a:rPr>
              <a:t>ỜNG THCS  THỊ TRẤN THẠNH HÓA</a:t>
            </a:r>
            <a:endParaRPr lang="en-US" sz="2400" b="1">
              <a:solidFill>
                <a:srgbClr val="FFFF00"/>
              </a:solidFill>
              <a:latin typeface=".VnTifani HeavyH" pitchFamily="34" charset="0"/>
            </a:endParaRPr>
          </a:p>
        </p:txBody>
      </p:sp>
      <p:pic>
        <p:nvPicPr>
          <p:cNvPr id="3093" name="Picture 25" descr="Fireworks-02-june"/>
          <p:cNvPicPr>
            <a:picLocks noChangeAspect="1" noChangeArrowheads="1" noCrop="1"/>
          </p:cNvPicPr>
          <p:nvPr/>
        </p:nvPicPr>
        <p:blipFill>
          <a:blip r:embed="rId5" cstate="print"/>
          <a:srcRect/>
          <a:stretch>
            <a:fillRect/>
          </a:stretch>
        </p:blipFill>
        <p:spPr bwMode="auto">
          <a:xfrm>
            <a:off x="3352800" y="2590800"/>
            <a:ext cx="1524000" cy="1504950"/>
          </a:xfrm>
          <a:prstGeom prst="rect">
            <a:avLst/>
          </a:prstGeom>
          <a:noFill/>
          <a:ln w="9525">
            <a:noFill/>
            <a:miter lim="800000"/>
            <a:headEnd/>
            <a:tailEnd/>
          </a:ln>
        </p:spPr>
      </p:pic>
      <p:sp>
        <p:nvSpPr>
          <p:cNvPr id="3094" name="Rectangle 26"/>
          <p:cNvSpPr>
            <a:spLocks noChangeArrowheads="1"/>
          </p:cNvSpPr>
          <p:nvPr/>
        </p:nvSpPr>
        <p:spPr bwMode="auto">
          <a:xfrm>
            <a:off x="152400" y="381000"/>
            <a:ext cx="5410200" cy="457200"/>
          </a:xfrm>
          <a:prstGeom prst="rect">
            <a:avLst/>
          </a:prstGeom>
          <a:noFill/>
          <a:ln w="9525">
            <a:noFill/>
            <a:miter lim="800000"/>
            <a:headEnd/>
            <a:tailEnd/>
          </a:ln>
        </p:spPr>
        <p:txBody>
          <a:bodyPr/>
          <a:lstStyle/>
          <a:p>
            <a:pPr algn="r">
              <a:spcBef>
                <a:spcPct val="20000"/>
              </a:spcBef>
              <a:buClr>
                <a:srgbClr val="CCFF33"/>
              </a:buClr>
              <a:buSzPct val="70000"/>
              <a:buFont typeface="Wingdings" pitchFamily="2" charset="2"/>
              <a:buNone/>
            </a:pPr>
            <a:endParaRPr lang="en-US">
              <a:solidFill>
                <a:srgbClr val="99FFCC"/>
              </a:solidFill>
              <a:latin typeface="Arial" charset="0"/>
            </a:endParaRPr>
          </a:p>
        </p:txBody>
      </p:sp>
      <p:sp>
        <p:nvSpPr>
          <p:cNvPr id="52251" name="Rectangle 27"/>
          <p:cNvSpPr>
            <a:spLocks noChangeArrowheads="1"/>
          </p:cNvSpPr>
          <p:nvPr/>
        </p:nvSpPr>
        <p:spPr bwMode="auto">
          <a:xfrm>
            <a:off x="381000" y="4876800"/>
            <a:ext cx="8458200" cy="838200"/>
          </a:xfrm>
          <a:prstGeom prst="rect">
            <a:avLst/>
          </a:prstGeom>
          <a:noFill/>
          <a:ln w="9525">
            <a:noFill/>
            <a:miter lim="800000"/>
            <a:headEnd/>
            <a:tailEnd/>
          </a:ln>
        </p:spPr>
        <p:txBody>
          <a:bodyPr/>
          <a:lstStyle/>
          <a:p>
            <a:pPr algn="ctr">
              <a:spcBef>
                <a:spcPct val="20000"/>
              </a:spcBef>
              <a:buClr>
                <a:srgbClr val="CCFF33"/>
              </a:buClr>
              <a:buSzPct val="70000"/>
              <a:buFont typeface="Wingdings" pitchFamily="2" charset="2"/>
              <a:buNone/>
            </a:pPr>
            <a:r>
              <a:rPr lang="en-US" sz="3600">
                <a:solidFill>
                  <a:srgbClr val="FFFF00"/>
                </a:solidFill>
                <a:latin typeface="Arial" charset="0"/>
              </a:rPr>
              <a:t> Ng</a:t>
            </a:r>
            <a:r>
              <a:rPr lang="vi-VN" sz="3600">
                <a:solidFill>
                  <a:srgbClr val="FFFF00"/>
                </a:solidFill>
                <a:latin typeface="Arial" charset="0"/>
              </a:rPr>
              <a:t>ư</a:t>
            </a:r>
            <a:r>
              <a:rPr lang="en-US" sz="3600">
                <a:solidFill>
                  <a:srgbClr val="FFFF00"/>
                </a:solidFill>
                <a:latin typeface="Arial" charset="0"/>
              </a:rPr>
              <a:t>ời dạy : </a:t>
            </a:r>
            <a:r>
              <a:rPr lang="en-US" sz="3600" b="1" i="1">
                <a:solidFill>
                  <a:srgbClr val="FFFF00"/>
                </a:solidFill>
              </a:rPr>
              <a:t>Nguyễn Thị Thu Hạnh</a:t>
            </a:r>
          </a:p>
        </p:txBody>
      </p:sp>
      <p:pic>
        <p:nvPicPr>
          <p:cNvPr id="3096" name="Picture 28" descr="Fireworks-02-june"/>
          <p:cNvPicPr>
            <a:picLocks noChangeAspect="1" noChangeArrowheads="1" noCrop="1"/>
          </p:cNvPicPr>
          <p:nvPr/>
        </p:nvPicPr>
        <p:blipFill>
          <a:blip r:embed="rId5" cstate="print"/>
          <a:srcRect/>
          <a:stretch>
            <a:fillRect/>
          </a:stretch>
        </p:blipFill>
        <p:spPr bwMode="auto">
          <a:xfrm>
            <a:off x="5943600" y="762000"/>
            <a:ext cx="1524000" cy="1504950"/>
          </a:xfrm>
          <a:prstGeom prst="rect">
            <a:avLst/>
          </a:prstGeom>
          <a:noFill/>
          <a:ln w="9525">
            <a:noFill/>
            <a:miter lim="800000"/>
            <a:headEnd/>
            <a:tailEnd/>
          </a:ln>
        </p:spPr>
      </p:pic>
      <p:pic>
        <p:nvPicPr>
          <p:cNvPr id="3097" name="Picture 29" descr="Fireworks-02-june"/>
          <p:cNvPicPr>
            <a:picLocks noChangeAspect="1" noChangeArrowheads="1" noCrop="1"/>
          </p:cNvPicPr>
          <p:nvPr/>
        </p:nvPicPr>
        <p:blipFill>
          <a:blip r:embed="rId5" cstate="print"/>
          <a:srcRect/>
          <a:stretch>
            <a:fillRect/>
          </a:stretch>
        </p:blipFill>
        <p:spPr bwMode="auto">
          <a:xfrm>
            <a:off x="1752600" y="685800"/>
            <a:ext cx="1524000" cy="1504950"/>
          </a:xfrm>
          <a:prstGeom prst="rect">
            <a:avLst/>
          </a:prstGeom>
          <a:noFill/>
          <a:ln w="9525">
            <a:noFill/>
            <a:miter lim="800000"/>
            <a:headEnd/>
            <a:tailEnd/>
          </a:ln>
        </p:spPr>
      </p:pic>
      <p:pic>
        <p:nvPicPr>
          <p:cNvPr id="3098" name="Picture 30" descr="Fireworks-02-june"/>
          <p:cNvPicPr>
            <a:picLocks noChangeAspect="1" noChangeArrowheads="1" noCrop="1"/>
          </p:cNvPicPr>
          <p:nvPr/>
        </p:nvPicPr>
        <p:blipFill>
          <a:blip r:embed="rId5" cstate="print"/>
          <a:srcRect/>
          <a:stretch>
            <a:fillRect/>
          </a:stretch>
        </p:blipFill>
        <p:spPr bwMode="auto">
          <a:xfrm>
            <a:off x="1752600" y="5105400"/>
            <a:ext cx="1524000" cy="1504950"/>
          </a:xfrm>
          <a:prstGeom prst="rect">
            <a:avLst/>
          </a:prstGeom>
          <a:noFill/>
          <a:ln w="9525">
            <a:noFill/>
            <a:miter lim="800000"/>
            <a:headEnd/>
            <a:tailEnd/>
          </a:ln>
        </p:spPr>
      </p:pic>
      <p:sp>
        <p:nvSpPr>
          <p:cNvPr id="52255" name="Rectangle 31"/>
          <p:cNvSpPr>
            <a:spLocks noChangeArrowheads="1"/>
          </p:cNvSpPr>
          <p:nvPr/>
        </p:nvSpPr>
        <p:spPr bwMode="auto">
          <a:xfrm>
            <a:off x="2286000" y="3276600"/>
            <a:ext cx="4008438" cy="923925"/>
          </a:xfrm>
          <a:prstGeom prst="rect">
            <a:avLst/>
          </a:prstGeom>
          <a:noFill/>
          <a:ln w="9525">
            <a:noFill/>
            <a:miter lim="800000"/>
            <a:headEnd/>
            <a:tailEnd/>
          </a:ln>
        </p:spPr>
        <p:txBody>
          <a:bodyPr wrap="none">
            <a:spAutoFit/>
          </a:bodyPr>
          <a:lstStyle/>
          <a:p>
            <a:r>
              <a:rPr lang="en-US" sz="5400">
                <a:solidFill>
                  <a:srgbClr val="FFFF00"/>
                </a:solidFill>
                <a:latin typeface="Arial" charset="0"/>
              </a:rPr>
              <a:t>NGỮ VĂN 9</a:t>
            </a:r>
          </a:p>
        </p:txBody>
      </p:sp>
      <p:pic>
        <p:nvPicPr>
          <p:cNvPr id="52256" name="Nho mua thu Ha noi.mp3">
            <a:hlinkClick r:id="" action="ppaction://media"/>
          </p:cNvPr>
          <p:cNvPicPr>
            <a:picLocks noRot="1" noChangeAspect="1" noChangeArrowheads="1"/>
          </p:cNvPicPr>
          <p:nvPr>
            <a:audioFile r:link="rId1"/>
          </p:nvPr>
        </p:nvPicPr>
        <p:blipFill>
          <a:blip r:embed="rId6" cstate="print"/>
          <a:srcRect/>
          <a:stretch>
            <a:fillRect/>
          </a:stretch>
        </p:blipFill>
        <p:spPr bwMode="auto">
          <a:xfrm>
            <a:off x="990600" y="4800600"/>
            <a:ext cx="304800" cy="3048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autoRev="1" fill="hold" grpId="0" nodeType="withEffect">
                                  <p:stCondLst>
                                    <p:cond delay="0"/>
                                  </p:stCondLst>
                                  <p:iterate type="lt">
                                    <p:tmPct val="10000"/>
                                  </p:iterate>
                                  <p:childTnLst>
                                    <p:animClr clrSpc="hsl" dir="ccw">
                                      <p:cBhvr override="childStyle">
                                        <p:cTn id="6" dur="2000" fill="hold"/>
                                        <p:tgtEl>
                                          <p:spTgt spid="52255"/>
                                        </p:tgtEl>
                                        <p:attrNameLst>
                                          <p:attrName>style.color</p:attrName>
                                        </p:attrNameLst>
                                      </p:cBhvr>
                                      <p:to>
                                        <a:schemeClr val="accent2"/>
                                      </p:to>
                                    </p:animClr>
                                  </p:childTnLst>
                                </p:cTn>
                              </p:par>
                              <p:par>
                                <p:cTn id="7" presetID="63" presetClass="path" presetSubtype="0" repeatCount="indefinite" accel="50000" decel="50000" autoRev="1" fill="hold" grpId="0" nodeType="withEffect">
                                  <p:stCondLst>
                                    <p:cond delay="0"/>
                                  </p:stCondLst>
                                  <p:childTnLst>
                                    <p:animMotion origin="layout" path="M -0.02917 -2.22222E-6 L 0.03333 0.00556 " pathEditMode="relative" rAng="0" ptsTypes="AA">
                                      <p:cBhvr>
                                        <p:cTn id="8" dur="2000" fill="hold"/>
                                        <p:tgtEl>
                                          <p:spTgt spid="52251"/>
                                        </p:tgtEl>
                                        <p:attrNameLst>
                                          <p:attrName>ppt_x</p:attrName>
                                          <p:attrName>ppt_y</p:attrName>
                                        </p:attrNameLst>
                                      </p:cBhvr>
                                      <p:rCtr x="3100" y="300"/>
                                    </p:animMotion>
                                  </p:childTnLst>
                                </p:cTn>
                              </p:par>
                              <p:par>
                                <p:cTn id="9" presetID="1" presetClass="mediacall" presetSubtype="0" fill="hold" nodeType="withEffect">
                                  <p:stCondLst>
                                    <p:cond delay="0"/>
                                  </p:stCondLst>
                                  <p:childTnLst>
                                    <p:cmd type="call" cmd="playFrom(0.0)">
                                      <p:cBhvr>
                                        <p:cTn id="10" dur="262971" fill="hold"/>
                                        <p:tgtEl>
                                          <p:spTgt spid="5225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2256"/>
                </p:tgtEl>
              </p:cMediaNode>
            </p:audio>
          </p:childTnLst>
        </p:cTn>
      </p:par>
    </p:tnLst>
    <p:bldLst>
      <p:bldP spid="52251" grpId="0"/>
      <p:bldP spid="522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bai 2.mpg">
            <a:hlinkClick r:id="" action="ppaction://media"/>
          </p:cNvPr>
          <p:cNvPicPr>
            <a:picLocks noGrp="1" noRot="1" noChangeAspect="1" noChangeArrowheads="1"/>
          </p:cNvPicPr>
          <p:nvPr>
            <p:ph/>
            <a:videoFile r:link="rId1"/>
          </p:nvPr>
        </p:nvPicPr>
        <p:blipFill>
          <a:blip r:embed="rId3" cstate="print"/>
          <a:srcRect/>
          <a:stretch>
            <a:fillRect/>
          </a:stretch>
        </p:blipFill>
        <p:spPr>
          <a:xfrm>
            <a:off x="0" y="0"/>
            <a:ext cx="9144000" cy="6858000"/>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56" fill="hold"/>
                                        <p:tgtEl>
                                          <p:spTgt spid="225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2530"/>
                </p:tgtEl>
              </p:cMediaNode>
            </p:video>
            <p:seq concurrent="1" nextAc="seek">
              <p:cTn id="8" restart="whenNotActive" fill="hold" evtFilter="cancelBubble" nodeType="interactiveSeq">
                <p:stCondLst>
                  <p:cond evt="onClick" delay="0">
                    <p:tgtEl>
                      <p:spTgt spid="225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530"/>
                                        </p:tgtEl>
                                      </p:cBhvr>
                                    </p:cmd>
                                  </p:childTnLst>
                                </p:cTn>
                              </p:par>
                            </p:childTnLst>
                          </p:cTn>
                        </p:par>
                      </p:childTnLst>
                    </p:cTn>
                  </p:par>
                </p:childTnLst>
              </p:cTn>
              <p:nextCondLst>
                <p:cond evt="onClick" delay="0">
                  <p:tgtEl>
                    <p:spTgt spid="2253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g001"/>
          <p:cNvPicPr>
            <a:picLocks noChangeAspect="1" noChangeArrowheads="1"/>
          </p:cNvPicPr>
          <p:nvPr/>
        </p:nvPicPr>
        <p:blipFill>
          <a:blip r:embed="rId2" cstate="print"/>
          <a:srcRect/>
          <a:stretch>
            <a:fillRect/>
          </a:stretch>
        </p:blipFill>
        <p:spPr bwMode="auto">
          <a:xfrm>
            <a:off x="0" y="0"/>
            <a:ext cx="9144000" cy="6861175"/>
          </a:xfrm>
          <a:prstGeom prst="rect">
            <a:avLst/>
          </a:prstGeom>
          <a:noFill/>
          <a:ln w="9525">
            <a:noFill/>
            <a:miter lim="800000"/>
            <a:headEnd/>
            <a:tailEnd/>
          </a:ln>
        </p:spPr>
      </p:pic>
      <p:sp>
        <p:nvSpPr>
          <p:cNvPr id="4099" name="Rectangle 3"/>
          <p:cNvSpPr>
            <a:spLocks noGrp="1" noChangeArrowheads="1"/>
          </p:cNvSpPr>
          <p:nvPr>
            <p:ph type="title"/>
          </p:nvPr>
        </p:nvSpPr>
        <p:spPr/>
        <p:txBody>
          <a:bodyPr/>
          <a:lstStyle/>
          <a:p>
            <a:pPr eaLnBrk="1" hangingPunct="1"/>
            <a:endParaRPr lang="en-US">
              <a:latin typeface="Arial" charset="0"/>
            </a:endParaRPr>
          </a:p>
        </p:txBody>
      </p:sp>
      <p:pic>
        <p:nvPicPr>
          <p:cNvPr id="3076" name="Picture 4" descr="Sang Thu     Metal spring"/>
          <p:cNvPicPr>
            <a:picLocks noChangeAspect="1" noChangeArrowheads="1"/>
          </p:cNvPicPr>
          <p:nvPr/>
        </p:nvPicPr>
        <p:blipFill>
          <a:blip r:embed="rId3" cstate="print"/>
          <a:srcRect/>
          <a:stretch>
            <a:fillRect/>
          </a:stretch>
        </p:blipFill>
        <p:spPr bwMode="auto">
          <a:xfrm>
            <a:off x="1752600" y="1447800"/>
            <a:ext cx="5486400" cy="1884363"/>
          </a:xfrm>
          <a:prstGeom prst="rect">
            <a:avLst/>
          </a:prstGeom>
          <a:noFill/>
          <a:ln w="9525">
            <a:noFill/>
            <a:miter lim="800000"/>
            <a:headEnd/>
            <a:tailEnd/>
          </a:ln>
        </p:spPr>
      </p:pic>
      <p:sp>
        <p:nvSpPr>
          <p:cNvPr id="3077" name="WordArt 5"/>
          <p:cNvSpPr>
            <a:spLocks noChangeArrowheads="1" noChangeShapeType="1" noTextEdit="1"/>
          </p:cNvSpPr>
          <p:nvPr/>
        </p:nvSpPr>
        <p:spPr bwMode="auto">
          <a:xfrm>
            <a:off x="5334000" y="4038600"/>
            <a:ext cx="3200400" cy="533400"/>
          </a:xfrm>
          <a:prstGeom prst="rect">
            <a:avLst/>
          </a:prstGeom>
        </p:spPr>
        <p:txBody>
          <a:bodyPr wrap="none" fromWordArt="1">
            <a:prstTxWarp prst="textPlain">
              <a:avLst>
                <a:gd name="adj" fmla="val 50000"/>
              </a:avLst>
            </a:prstTxWarp>
          </a:bodyPr>
          <a:lstStyle/>
          <a:p>
            <a:pPr algn="ctr"/>
            <a:r>
              <a:rPr lang="en-US" sz="3600" i="1" kern="10">
                <a:ln w="3175">
                  <a:solidFill>
                    <a:schemeClr val="tx1"/>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45791" dir="2021404" algn="ctr" rotWithShape="0">
                    <a:srgbClr val="C0C0C0"/>
                  </a:outerShdw>
                </a:effectLst>
                <a:latin typeface="Arial"/>
                <a:cs typeface="Arial"/>
              </a:rPr>
              <a:t>- Hữu Thỉnh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3000" fill="hold"/>
                                        <p:tgtEl>
                                          <p:spTgt spid="3076"/>
                                        </p:tgtEl>
                                        <p:attrNameLst>
                                          <p:attrName>ppt_w</p:attrName>
                                        </p:attrNameLst>
                                      </p:cBhvr>
                                      <p:tavLst>
                                        <p:tav tm="0">
                                          <p:val>
                                            <p:fltVal val="0"/>
                                          </p:val>
                                        </p:tav>
                                        <p:tav tm="100000">
                                          <p:val>
                                            <p:strVal val="#ppt_w"/>
                                          </p:val>
                                        </p:tav>
                                      </p:tavLst>
                                    </p:anim>
                                    <p:anim calcmode="lin" valueType="num">
                                      <p:cBhvr>
                                        <p:cTn id="8" dur="3000" fill="hold"/>
                                        <p:tgtEl>
                                          <p:spTgt spid="3076"/>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3" presetClass="entr" presetSubtype="10" fill="hold" grpId="0" nodeType="after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blinds(horizontal)">
                                      <p:cBhvr>
                                        <p:cTn id="12"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81000" y="990600"/>
            <a:ext cx="5410200" cy="5029200"/>
          </a:xfrm>
        </p:spPr>
        <p:txBody>
          <a:bodyPr/>
          <a:lstStyle/>
          <a:p>
            <a:pPr>
              <a:buFontTx/>
              <a:buNone/>
            </a:pPr>
            <a:r>
              <a:rPr lang="en-US" b="1" dirty="0">
                <a:solidFill>
                  <a:srgbClr val="000099"/>
                </a:solidFill>
                <a:latin typeface="Arial" charset="0"/>
              </a:rPr>
              <a:t>I- </a:t>
            </a:r>
            <a:r>
              <a:rPr lang="en-US" b="1" u="sng" dirty="0" err="1">
                <a:solidFill>
                  <a:srgbClr val="000099"/>
                </a:solidFill>
                <a:latin typeface="Arial" charset="0"/>
              </a:rPr>
              <a:t>Tìm</a:t>
            </a:r>
            <a:r>
              <a:rPr lang="en-US" b="1" u="sng" dirty="0">
                <a:solidFill>
                  <a:srgbClr val="000099"/>
                </a:solidFill>
                <a:latin typeface="Arial" charset="0"/>
              </a:rPr>
              <a:t> </a:t>
            </a:r>
            <a:r>
              <a:rPr lang="en-US" b="1" u="sng" dirty="0" err="1">
                <a:solidFill>
                  <a:srgbClr val="000099"/>
                </a:solidFill>
                <a:latin typeface="Arial" charset="0"/>
              </a:rPr>
              <a:t>hiểu</a:t>
            </a:r>
            <a:r>
              <a:rPr lang="en-US" b="1" u="sng" dirty="0">
                <a:solidFill>
                  <a:srgbClr val="000099"/>
                </a:solidFill>
                <a:latin typeface="Arial" charset="0"/>
              </a:rPr>
              <a:t> </a:t>
            </a:r>
            <a:r>
              <a:rPr lang="en-US" b="1" u="sng" dirty="0" err="1">
                <a:solidFill>
                  <a:srgbClr val="000099"/>
                </a:solidFill>
                <a:latin typeface="Arial" charset="0"/>
              </a:rPr>
              <a:t>chung</a:t>
            </a:r>
            <a:r>
              <a:rPr lang="en-US" b="1" dirty="0">
                <a:solidFill>
                  <a:srgbClr val="000099"/>
                </a:solidFill>
                <a:latin typeface="Arial" charset="0"/>
              </a:rPr>
              <a:t>.</a:t>
            </a:r>
          </a:p>
          <a:p>
            <a:pPr>
              <a:buFontTx/>
              <a:buNone/>
            </a:pPr>
            <a:r>
              <a:rPr lang="en-US" b="1" dirty="0">
                <a:solidFill>
                  <a:srgbClr val="000099"/>
                </a:solidFill>
                <a:latin typeface="Arial" charset="0"/>
              </a:rPr>
              <a:t> 1- </a:t>
            </a:r>
            <a:r>
              <a:rPr lang="en-US" b="1" u="sng" dirty="0" err="1">
                <a:solidFill>
                  <a:srgbClr val="000099"/>
                </a:solidFill>
                <a:latin typeface="Arial" charset="0"/>
              </a:rPr>
              <a:t>Tác</a:t>
            </a:r>
            <a:r>
              <a:rPr lang="en-US" b="1" u="sng" dirty="0">
                <a:solidFill>
                  <a:srgbClr val="000099"/>
                </a:solidFill>
                <a:latin typeface="Arial" charset="0"/>
              </a:rPr>
              <a:t> </a:t>
            </a:r>
            <a:r>
              <a:rPr lang="en-US" b="1" u="sng" dirty="0" err="1">
                <a:solidFill>
                  <a:srgbClr val="000099"/>
                </a:solidFill>
                <a:latin typeface="Arial" charset="0"/>
              </a:rPr>
              <a:t>giả</a:t>
            </a:r>
            <a:r>
              <a:rPr lang="en-US" b="1" u="sng" dirty="0">
                <a:solidFill>
                  <a:srgbClr val="000099"/>
                </a:solidFill>
                <a:latin typeface="Arial" charset="0"/>
              </a:rPr>
              <a:t> :</a:t>
            </a:r>
          </a:p>
          <a:p>
            <a:pPr algn="l">
              <a:buFontTx/>
              <a:buNone/>
            </a:pPr>
            <a:r>
              <a:rPr lang="en-US" b="1" dirty="0">
                <a:solidFill>
                  <a:srgbClr val="000099"/>
                </a:solidFill>
                <a:latin typeface="Arial" charset="0"/>
              </a:rPr>
              <a:t>   </a:t>
            </a:r>
            <a:r>
              <a:rPr lang="en-US" sz="2400" b="1" dirty="0">
                <a:solidFill>
                  <a:srgbClr val="000000"/>
                </a:solidFill>
                <a:latin typeface="Arial" charset="0"/>
              </a:rPr>
              <a:t>-</a:t>
            </a:r>
            <a:r>
              <a:rPr lang="en-US" sz="2400" b="1" dirty="0" err="1">
                <a:solidFill>
                  <a:srgbClr val="000000"/>
                </a:solidFill>
                <a:latin typeface="Arial" charset="0"/>
              </a:rPr>
              <a:t>Nguyễn</a:t>
            </a:r>
            <a:r>
              <a:rPr lang="en-US" sz="2400" b="1" dirty="0">
                <a:solidFill>
                  <a:srgbClr val="000000"/>
                </a:solidFill>
                <a:latin typeface="Arial" charset="0"/>
              </a:rPr>
              <a:t> </a:t>
            </a:r>
            <a:r>
              <a:rPr lang="en-US" sz="2400" b="1" dirty="0" err="1">
                <a:solidFill>
                  <a:srgbClr val="000000"/>
                </a:solidFill>
                <a:latin typeface="Arial" charset="0"/>
              </a:rPr>
              <a:t>Hữu</a:t>
            </a:r>
            <a:r>
              <a:rPr lang="en-US" sz="2400" b="1" dirty="0">
                <a:solidFill>
                  <a:srgbClr val="000000"/>
                </a:solidFill>
                <a:latin typeface="Arial" charset="0"/>
              </a:rPr>
              <a:t> </a:t>
            </a:r>
            <a:r>
              <a:rPr lang="en-US" sz="2400" b="1" dirty="0" err="1">
                <a:solidFill>
                  <a:srgbClr val="000000"/>
                </a:solidFill>
                <a:latin typeface="Arial" charset="0"/>
              </a:rPr>
              <a:t>Thỉnh</a:t>
            </a:r>
            <a:r>
              <a:rPr lang="en-US" sz="2400" b="1" dirty="0">
                <a:solidFill>
                  <a:srgbClr val="000000"/>
                </a:solidFill>
                <a:latin typeface="Arial" charset="0"/>
              </a:rPr>
              <a:t> </a:t>
            </a:r>
            <a:r>
              <a:rPr lang="en-US" sz="2400" b="1" dirty="0" err="1">
                <a:solidFill>
                  <a:srgbClr val="000000"/>
                </a:solidFill>
                <a:latin typeface="Arial" charset="0"/>
              </a:rPr>
              <a:t>sinh</a:t>
            </a:r>
            <a:r>
              <a:rPr lang="en-US" sz="2400" b="1" dirty="0">
                <a:solidFill>
                  <a:srgbClr val="000000"/>
                </a:solidFill>
                <a:latin typeface="Arial" charset="0"/>
              </a:rPr>
              <a:t> n</a:t>
            </a:r>
            <a:r>
              <a:rPr lang="vi-VN" sz="2400" b="1" dirty="0">
                <a:solidFill>
                  <a:srgbClr val="000000"/>
                </a:solidFill>
                <a:latin typeface="Arial" charset="0"/>
              </a:rPr>
              <a:t>ă</a:t>
            </a:r>
            <a:r>
              <a:rPr lang="en-US" sz="2400" b="1" dirty="0">
                <a:solidFill>
                  <a:srgbClr val="000000"/>
                </a:solidFill>
                <a:latin typeface="Arial" charset="0"/>
              </a:rPr>
              <a:t>m1942,quê </a:t>
            </a:r>
            <a:r>
              <a:rPr lang="en-US" sz="2400" b="1" dirty="0" err="1">
                <a:solidFill>
                  <a:srgbClr val="000000"/>
                </a:solidFill>
                <a:latin typeface="Arial" charset="0"/>
              </a:rPr>
              <a:t>quán</a:t>
            </a:r>
            <a:r>
              <a:rPr lang="en-US" sz="2400" b="1" dirty="0">
                <a:solidFill>
                  <a:srgbClr val="000000"/>
                </a:solidFill>
                <a:latin typeface="Arial" charset="0"/>
              </a:rPr>
              <a:t> </a:t>
            </a:r>
            <a:r>
              <a:rPr lang="en-US" sz="2400" b="1" dirty="0" err="1">
                <a:solidFill>
                  <a:srgbClr val="000000"/>
                </a:solidFill>
                <a:latin typeface="Arial" charset="0"/>
              </a:rPr>
              <a:t>huyện</a:t>
            </a:r>
            <a:r>
              <a:rPr lang="en-US" sz="2400" b="1" dirty="0">
                <a:solidFill>
                  <a:srgbClr val="000000"/>
                </a:solidFill>
                <a:latin typeface="Arial" charset="0"/>
              </a:rPr>
              <a:t> Tam D</a:t>
            </a:r>
            <a:r>
              <a:rPr lang="vi-VN" sz="2400" b="1" dirty="0">
                <a:solidFill>
                  <a:srgbClr val="000000"/>
                </a:solidFill>
                <a:latin typeface="Arial" charset="0"/>
              </a:rPr>
              <a:t>ươ</a:t>
            </a:r>
            <a:r>
              <a:rPr lang="en-US" sz="2400" b="1" dirty="0">
                <a:solidFill>
                  <a:srgbClr val="000000"/>
                </a:solidFill>
                <a:latin typeface="Arial" charset="0"/>
              </a:rPr>
              <a:t>ng, </a:t>
            </a:r>
            <a:r>
              <a:rPr lang="en-US" sz="2400" b="1" dirty="0" err="1">
                <a:solidFill>
                  <a:srgbClr val="000000"/>
                </a:solidFill>
                <a:latin typeface="Arial" charset="0"/>
              </a:rPr>
              <a:t>tỉnh</a:t>
            </a:r>
            <a:r>
              <a:rPr lang="en-US" sz="2400" b="1" dirty="0">
                <a:solidFill>
                  <a:srgbClr val="000000"/>
                </a:solidFill>
                <a:latin typeface="Arial" charset="0"/>
              </a:rPr>
              <a:t> </a:t>
            </a:r>
            <a:r>
              <a:rPr lang="en-US" sz="2400" b="1" dirty="0" err="1">
                <a:solidFill>
                  <a:srgbClr val="000000"/>
                </a:solidFill>
                <a:latin typeface="Arial" charset="0"/>
              </a:rPr>
              <a:t>Vĩnh</a:t>
            </a:r>
            <a:r>
              <a:rPr lang="en-US" sz="2400" b="1" dirty="0">
                <a:solidFill>
                  <a:srgbClr val="000000"/>
                </a:solidFill>
                <a:latin typeface="Arial" charset="0"/>
              </a:rPr>
              <a:t> </a:t>
            </a:r>
            <a:r>
              <a:rPr lang="en-US" sz="2400" b="1" dirty="0" err="1">
                <a:solidFill>
                  <a:srgbClr val="000000"/>
                </a:solidFill>
                <a:latin typeface="Arial" charset="0"/>
              </a:rPr>
              <a:t>Phúc</a:t>
            </a:r>
            <a:r>
              <a:rPr lang="en-US" sz="2400" b="1" dirty="0">
                <a:solidFill>
                  <a:srgbClr val="000000"/>
                </a:solidFill>
                <a:latin typeface="Arial" charset="0"/>
              </a:rPr>
              <a:t> . </a:t>
            </a:r>
            <a:r>
              <a:rPr lang="en-US" sz="2400" b="1" dirty="0" err="1">
                <a:solidFill>
                  <a:srgbClr val="000000"/>
                </a:solidFill>
                <a:latin typeface="Arial" charset="0"/>
              </a:rPr>
              <a:t>Ông</a:t>
            </a:r>
            <a:r>
              <a:rPr lang="en-US" sz="2400" b="1" dirty="0">
                <a:solidFill>
                  <a:srgbClr val="000000"/>
                </a:solidFill>
                <a:latin typeface="Arial" charset="0"/>
              </a:rPr>
              <a:t> </a:t>
            </a:r>
            <a:r>
              <a:rPr lang="en-US" sz="2400" b="1" dirty="0" err="1">
                <a:solidFill>
                  <a:srgbClr val="000000"/>
                </a:solidFill>
                <a:latin typeface="Arial" charset="0"/>
              </a:rPr>
              <a:t>là</a:t>
            </a:r>
            <a:r>
              <a:rPr lang="en-US" sz="2400" b="1" dirty="0">
                <a:solidFill>
                  <a:srgbClr val="000000"/>
                </a:solidFill>
                <a:latin typeface="Arial" charset="0"/>
              </a:rPr>
              <a:t> </a:t>
            </a:r>
            <a:r>
              <a:rPr lang="en-US" sz="2400" b="1" dirty="0" err="1">
                <a:solidFill>
                  <a:srgbClr val="000000"/>
                </a:solidFill>
                <a:latin typeface="Arial" charset="0"/>
              </a:rPr>
              <a:t>nhà</a:t>
            </a:r>
            <a:r>
              <a:rPr lang="en-US" sz="2400" b="1" dirty="0">
                <a:solidFill>
                  <a:srgbClr val="000000"/>
                </a:solidFill>
                <a:latin typeface="Arial" charset="0"/>
              </a:rPr>
              <a:t> </a:t>
            </a:r>
            <a:r>
              <a:rPr lang="en-US" sz="2400" b="1" dirty="0" err="1">
                <a:solidFill>
                  <a:srgbClr val="000000"/>
                </a:solidFill>
                <a:latin typeface="Arial" charset="0"/>
              </a:rPr>
              <a:t>th</a:t>
            </a:r>
            <a:r>
              <a:rPr lang="vi-VN" sz="2400" b="1" dirty="0">
                <a:solidFill>
                  <a:srgbClr val="000000"/>
                </a:solidFill>
                <a:latin typeface="Arial" charset="0"/>
              </a:rPr>
              <a:t>ơ</a:t>
            </a:r>
            <a:r>
              <a:rPr lang="en-US" sz="2400" b="1" dirty="0">
                <a:solidFill>
                  <a:srgbClr val="000000"/>
                </a:solidFill>
                <a:latin typeface="Arial" charset="0"/>
              </a:rPr>
              <a:t>  tr</a:t>
            </a:r>
            <a:r>
              <a:rPr lang="vi-VN" sz="2400" b="1" dirty="0">
                <a:solidFill>
                  <a:srgbClr val="000000"/>
                </a:solidFill>
                <a:latin typeface="Arial" charset="0"/>
              </a:rPr>
              <a:t>ư</a:t>
            </a:r>
            <a:r>
              <a:rPr lang="en-US" sz="2400" b="1" dirty="0" err="1">
                <a:solidFill>
                  <a:srgbClr val="000000"/>
                </a:solidFill>
                <a:latin typeface="Arial" charset="0"/>
              </a:rPr>
              <a:t>ởng</a:t>
            </a:r>
            <a:r>
              <a:rPr lang="en-US" sz="2400" b="1" dirty="0">
                <a:solidFill>
                  <a:srgbClr val="000000"/>
                </a:solidFill>
                <a:latin typeface="Arial" charset="0"/>
              </a:rPr>
              <a:t> </a:t>
            </a:r>
            <a:r>
              <a:rPr lang="en-US" sz="2400" b="1" dirty="0" err="1">
                <a:solidFill>
                  <a:srgbClr val="000000"/>
                </a:solidFill>
                <a:latin typeface="Arial" charset="0"/>
              </a:rPr>
              <a:t>thành</a:t>
            </a:r>
            <a:r>
              <a:rPr lang="en-US" sz="2400" b="1" dirty="0">
                <a:solidFill>
                  <a:srgbClr val="000000"/>
                </a:solidFill>
                <a:latin typeface="Arial" charset="0"/>
              </a:rPr>
              <a:t> </a:t>
            </a:r>
            <a:r>
              <a:rPr lang="en-US" sz="2400" b="1" dirty="0" err="1">
                <a:solidFill>
                  <a:srgbClr val="000000"/>
                </a:solidFill>
                <a:latin typeface="Arial" charset="0"/>
              </a:rPr>
              <a:t>trong</a:t>
            </a:r>
            <a:r>
              <a:rPr lang="en-US" sz="2400" b="1" dirty="0">
                <a:solidFill>
                  <a:srgbClr val="000000"/>
                </a:solidFill>
                <a:latin typeface="Arial" charset="0"/>
              </a:rPr>
              <a:t> </a:t>
            </a:r>
            <a:r>
              <a:rPr lang="en-US" sz="2400" b="1" dirty="0" err="1">
                <a:solidFill>
                  <a:srgbClr val="000000"/>
                </a:solidFill>
                <a:latin typeface="Arial" charset="0"/>
              </a:rPr>
              <a:t>thời</a:t>
            </a:r>
            <a:r>
              <a:rPr lang="en-US" sz="2400" b="1" dirty="0">
                <a:solidFill>
                  <a:srgbClr val="000000"/>
                </a:solidFill>
                <a:latin typeface="Arial" charset="0"/>
              </a:rPr>
              <a:t> </a:t>
            </a:r>
            <a:r>
              <a:rPr lang="en-US" sz="2400" b="1" dirty="0" err="1">
                <a:solidFill>
                  <a:srgbClr val="000000"/>
                </a:solidFill>
                <a:latin typeface="Arial" charset="0"/>
              </a:rPr>
              <a:t>kì</a:t>
            </a:r>
            <a:r>
              <a:rPr lang="en-US" sz="2400" b="1" dirty="0">
                <a:solidFill>
                  <a:srgbClr val="000000"/>
                </a:solidFill>
                <a:latin typeface="Arial" charset="0"/>
              </a:rPr>
              <a:t> </a:t>
            </a:r>
            <a:r>
              <a:rPr lang="en-US" sz="2400" b="1" dirty="0" err="1">
                <a:solidFill>
                  <a:srgbClr val="000000"/>
                </a:solidFill>
                <a:latin typeface="Arial" charset="0"/>
              </a:rPr>
              <a:t>kháng</a:t>
            </a:r>
            <a:r>
              <a:rPr lang="en-US" sz="2400" b="1" dirty="0">
                <a:solidFill>
                  <a:srgbClr val="000000"/>
                </a:solidFill>
                <a:latin typeface="Arial" charset="0"/>
              </a:rPr>
              <a:t> </a:t>
            </a:r>
            <a:r>
              <a:rPr lang="en-US" sz="2400" b="1" dirty="0" err="1">
                <a:solidFill>
                  <a:srgbClr val="000000"/>
                </a:solidFill>
                <a:latin typeface="Arial" charset="0"/>
              </a:rPr>
              <a:t>chiến</a:t>
            </a:r>
            <a:r>
              <a:rPr lang="en-US" sz="2400" b="1" dirty="0">
                <a:solidFill>
                  <a:srgbClr val="000000"/>
                </a:solidFill>
                <a:latin typeface="Arial" charset="0"/>
              </a:rPr>
              <a:t> </a:t>
            </a:r>
            <a:r>
              <a:rPr lang="en-US" sz="2400" b="1" dirty="0" err="1">
                <a:solidFill>
                  <a:srgbClr val="000000"/>
                </a:solidFill>
                <a:latin typeface="Arial" charset="0"/>
              </a:rPr>
              <a:t>chống</a:t>
            </a:r>
            <a:r>
              <a:rPr lang="en-US" sz="2400" b="1" dirty="0">
                <a:solidFill>
                  <a:srgbClr val="000000"/>
                </a:solidFill>
                <a:latin typeface="Arial" charset="0"/>
              </a:rPr>
              <a:t> </a:t>
            </a:r>
            <a:r>
              <a:rPr lang="en-US" sz="2400" b="1" dirty="0" err="1">
                <a:solidFill>
                  <a:srgbClr val="000000"/>
                </a:solidFill>
                <a:latin typeface="Arial" charset="0"/>
              </a:rPr>
              <a:t>Mĩ</a:t>
            </a:r>
            <a:r>
              <a:rPr lang="en-US" sz="2400" b="1" dirty="0">
                <a:solidFill>
                  <a:srgbClr val="000000"/>
                </a:solidFill>
                <a:latin typeface="Arial" charset="0"/>
              </a:rPr>
              <a:t> </a:t>
            </a:r>
            <a:r>
              <a:rPr lang="en-US" sz="2400" b="1" dirty="0" err="1">
                <a:solidFill>
                  <a:srgbClr val="000000"/>
                </a:solidFill>
                <a:latin typeface="Arial" charset="0"/>
              </a:rPr>
              <a:t>cứu</a:t>
            </a:r>
            <a:r>
              <a:rPr lang="en-US" sz="2400" b="1" dirty="0">
                <a:solidFill>
                  <a:srgbClr val="000000"/>
                </a:solidFill>
                <a:latin typeface="Arial" charset="0"/>
              </a:rPr>
              <a:t> </a:t>
            </a:r>
            <a:r>
              <a:rPr lang="en-US" sz="2400" b="1" dirty="0" err="1">
                <a:solidFill>
                  <a:srgbClr val="000000"/>
                </a:solidFill>
                <a:latin typeface="Arial" charset="0"/>
              </a:rPr>
              <a:t>nước,viết</a:t>
            </a:r>
            <a:r>
              <a:rPr lang="en-US" sz="2400" b="1" dirty="0">
                <a:solidFill>
                  <a:srgbClr val="000000"/>
                </a:solidFill>
                <a:latin typeface="Arial" charset="0"/>
              </a:rPr>
              <a:t> </a:t>
            </a:r>
            <a:r>
              <a:rPr lang="en-US" sz="2400" b="1" dirty="0" err="1">
                <a:solidFill>
                  <a:srgbClr val="000000"/>
                </a:solidFill>
                <a:latin typeface="Arial" charset="0"/>
              </a:rPr>
              <a:t>nhiều</a:t>
            </a:r>
            <a:r>
              <a:rPr lang="en-US" sz="2400" b="1" dirty="0">
                <a:solidFill>
                  <a:srgbClr val="000000"/>
                </a:solidFill>
                <a:latin typeface="Arial" charset="0"/>
              </a:rPr>
              <a:t>, </a:t>
            </a:r>
            <a:r>
              <a:rPr lang="en-US" sz="2400" b="1" dirty="0" err="1">
                <a:solidFill>
                  <a:srgbClr val="000000"/>
                </a:solidFill>
                <a:latin typeface="Arial" charset="0"/>
              </a:rPr>
              <a:t>viết</a:t>
            </a:r>
            <a:r>
              <a:rPr lang="en-US" sz="2400" b="1" dirty="0">
                <a:solidFill>
                  <a:srgbClr val="000000"/>
                </a:solidFill>
                <a:latin typeface="Arial" charset="0"/>
              </a:rPr>
              <a:t> hay </a:t>
            </a:r>
            <a:r>
              <a:rPr lang="en-US" sz="2400" b="1" dirty="0" err="1">
                <a:solidFill>
                  <a:srgbClr val="000000"/>
                </a:solidFill>
                <a:latin typeface="Arial" charset="0"/>
              </a:rPr>
              <a:t>về</a:t>
            </a:r>
            <a:r>
              <a:rPr lang="en-US" sz="2400" b="1" dirty="0">
                <a:solidFill>
                  <a:srgbClr val="000000"/>
                </a:solidFill>
                <a:latin typeface="Arial" charset="0"/>
              </a:rPr>
              <a:t> con </a:t>
            </a:r>
            <a:r>
              <a:rPr lang="en-US" sz="2400" b="1" dirty="0" err="1">
                <a:solidFill>
                  <a:srgbClr val="000000"/>
                </a:solidFill>
                <a:latin typeface="Arial" charset="0"/>
              </a:rPr>
              <a:t>người,cuộc</a:t>
            </a:r>
            <a:r>
              <a:rPr lang="en-US" sz="2400" b="1" dirty="0">
                <a:solidFill>
                  <a:srgbClr val="000000"/>
                </a:solidFill>
                <a:latin typeface="Arial" charset="0"/>
              </a:rPr>
              <a:t> </a:t>
            </a:r>
            <a:r>
              <a:rPr lang="en-US" sz="2400" b="1" dirty="0" err="1">
                <a:solidFill>
                  <a:srgbClr val="000000"/>
                </a:solidFill>
                <a:latin typeface="Arial" charset="0"/>
              </a:rPr>
              <a:t>sống</a:t>
            </a:r>
            <a:r>
              <a:rPr lang="en-US" sz="2400" b="1" dirty="0">
                <a:solidFill>
                  <a:srgbClr val="000000"/>
                </a:solidFill>
                <a:latin typeface="Arial" charset="0"/>
              </a:rPr>
              <a:t> </a:t>
            </a:r>
            <a:r>
              <a:rPr lang="en-US" sz="2400" b="1" dirty="0" err="1">
                <a:solidFill>
                  <a:srgbClr val="000000"/>
                </a:solidFill>
                <a:latin typeface="Arial" charset="0"/>
              </a:rPr>
              <a:t>ở</a:t>
            </a:r>
            <a:r>
              <a:rPr lang="en-US" sz="2400" b="1" dirty="0">
                <a:solidFill>
                  <a:srgbClr val="000000"/>
                </a:solidFill>
                <a:latin typeface="Arial" charset="0"/>
              </a:rPr>
              <a:t> </a:t>
            </a:r>
            <a:r>
              <a:rPr lang="en-US" sz="2400" b="1" dirty="0" err="1">
                <a:solidFill>
                  <a:srgbClr val="000000"/>
                </a:solidFill>
                <a:latin typeface="Arial" charset="0"/>
              </a:rPr>
              <a:t>làng</a:t>
            </a:r>
            <a:r>
              <a:rPr lang="en-US" sz="2400" b="1" dirty="0">
                <a:solidFill>
                  <a:srgbClr val="000000"/>
                </a:solidFill>
                <a:latin typeface="Arial" charset="0"/>
              </a:rPr>
              <a:t> </a:t>
            </a:r>
            <a:r>
              <a:rPr lang="en-US" sz="2400" b="1">
                <a:solidFill>
                  <a:srgbClr val="000000"/>
                </a:solidFill>
                <a:latin typeface="Arial" charset="0"/>
              </a:rPr>
              <a:t>quê </a:t>
            </a:r>
            <a:r>
              <a:rPr lang="en-US" sz="2400" b="1" dirty="0">
                <a:solidFill>
                  <a:srgbClr val="000000"/>
                </a:solidFill>
                <a:latin typeface="Arial" charset="0"/>
              </a:rPr>
              <a:t>,</a:t>
            </a:r>
            <a:r>
              <a:rPr lang="en-US" sz="2400" b="1" dirty="0" err="1">
                <a:solidFill>
                  <a:srgbClr val="000000"/>
                </a:solidFill>
                <a:latin typeface="Arial" charset="0"/>
              </a:rPr>
              <a:t>về</a:t>
            </a:r>
            <a:r>
              <a:rPr lang="en-US" sz="2400" b="1" dirty="0">
                <a:solidFill>
                  <a:srgbClr val="000000"/>
                </a:solidFill>
                <a:latin typeface="Arial" charset="0"/>
              </a:rPr>
              <a:t> </a:t>
            </a:r>
            <a:r>
              <a:rPr lang="en-US" sz="2400" b="1" dirty="0" err="1">
                <a:solidFill>
                  <a:srgbClr val="000000"/>
                </a:solidFill>
                <a:latin typeface="Arial" charset="0"/>
              </a:rPr>
              <a:t>mùa</a:t>
            </a:r>
            <a:r>
              <a:rPr lang="en-US" sz="2400" b="1" dirty="0">
                <a:solidFill>
                  <a:srgbClr val="000000"/>
                </a:solidFill>
                <a:latin typeface="Arial" charset="0"/>
              </a:rPr>
              <a:t> </a:t>
            </a:r>
            <a:r>
              <a:rPr lang="en-US" sz="2400" b="1" dirty="0" err="1">
                <a:solidFill>
                  <a:srgbClr val="000000"/>
                </a:solidFill>
                <a:latin typeface="Arial" charset="0"/>
              </a:rPr>
              <a:t>thu</a:t>
            </a:r>
            <a:r>
              <a:rPr lang="en-US" sz="2400" b="1" dirty="0">
                <a:solidFill>
                  <a:srgbClr val="000000"/>
                </a:solidFill>
                <a:latin typeface="Arial" charset="0"/>
              </a:rPr>
              <a:t>.</a:t>
            </a:r>
          </a:p>
          <a:p>
            <a:pPr>
              <a:buFontTx/>
              <a:buNone/>
            </a:pPr>
            <a:r>
              <a:rPr lang="en-US" sz="2400" b="1" dirty="0">
                <a:solidFill>
                  <a:srgbClr val="000000"/>
                </a:solidFill>
                <a:latin typeface="Arial" charset="0"/>
              </a:rPr>
              <a:t> </a:t>
            </a:r>
          </a:p>
          <a:p>
            <a:endParaRPr lang="en-US" sz="2400" dirty="0">
              <a:solidFill>
                <a:srgbClr val="000000"/>
              </a:solidFill>
            </a:endParaRPr>
          </a:p>
        </p:txBody>
      </p:sp>
      <p:sp>
        <p:nvSpPr>
          <p:cNvPr id="5123" name="AutoShape 4"/>
          <p:cNvSpPr>
            <a:spLocks noGrp="1" noChangeArrowheads="1"/>
          </p:cNvSpPr>
          <p:nvPr>
            <p:ph type="title"/>
          </p:nvPr>
        </p:nvSpPr>
        <p:spPr>
          <a:prstGeom prst="roundRect">
            <a:avLst>
              <a:gd name="adj" fmla="val 28366"/>
            </a:avLst>
          </a:prstGeom>
          <a:solidFill>
            <a:srgbClr val="FFFF66"/>
          </a:solidFill>
          <a:ln w="76200" cmpd="tri">
            <a:solidFill>
              <a:srgbClr val="6600CC"/>
            </a:solidFill>
            <a:round/>
          </a:ln>
        </p:spPr>
        <p:txBody>
          <a:bodyPr/>
          <a:lstStyle/>
          <a:p>
            <a:pPr algn="l"/>
            <a:r>
              <a:rPr lang="en-US" sz="2000">
                <a:latin typeface="Arial" charset="0"/>
              </a:rPr>
              <a:t>Tiết 122-V</a:t>
            </a:r>
            <a:r>
              <a:rPr lang="vi-VN" sz="2000">
                <a:latin typeface="Arial" charset="0"/>
              </a:rPr>
              <a:t>ă</a:t>
            </a:r>
            <a:r>
              <a:rPr lang="en-US" sz="2000">
                <a:latin typeface="Arial" charset="0"/>
              </a:rPr>
              <a:t>n bản</a:t>
            </a:r>
            <a:r>
              <a:rPr lang="en-US" sz="2400">
                <a:latin typeface="Arial" charset="0"/>
              </a:rPr>
              <a:t>                  </a:t>
            </a:r>
            <a:r>
              <a:rPr lang="en-US" sz="3200">
                <a:latin typeface="Arial" charset="0"/>
              </a:rPr>
              <a:t>Sang thu</a:t>
            </a:r>
            <a:r>
              <a:rPr lang="en-US" sz="2400">
                <a:latin typeface="Arial" charset="0"/>
              </a:rPr>
              <a:t>      </a:t>
            </a:r>
            <a:r>
              <a:rPr lang="en-US" sz="1800">
                <a:latin typeface="Arial" charset="0"/>
              </a:rPr>
              <a:t>Hữu Thỉnh</a:t>
            </a:r>
            <a:r>
              <a:rPr lang="en-US" sz="2400" b="0">
                <a:latin typeface="Arial" charset="0"/>
              </a:rPr>
              <a:t> 	</a:t>
            </a:r>
          </a:p>
        </p:txBody>
      </p:sp>
      <p:pic>
        <p:nvPicPr>
          <p:cNvPr id="25605" name="Picture 5" descr="vietnam_40074253_67061sm"/>
          <p:cNvPicPr>
            <a:picLocks noChangeAspect="1" noChangeArrowheads="1"/>
          </p:cNvPicPr>
          <p:nvPr/>
        </p:nvPicPr>
        <p:blipFill>
          <a:blip r:embed="rId2" cstate="print"/>
          <a:srcRect/>
          <a:stretch>
            <a:fillRect/>
          </a:stretch>
        </p:blipFill>
        <p:spPr bwMode="auto">
          <a:xfrm>
            <a:off x="5791200" y="1524000"/>
            <a:ext cx="3200400" cy="3810000"/>
          </a:xfrm>
          <a:prstGeom prst="rect">
            <a:avLst/>
          </a:prstGeom>
          <a:noFill/>
          <a:ln w="9525">
            <a:noFill/>
            <a:miter lim="800000"/>
            <a:headEnd/>
            <a:tailEnd/>
          </a:ln>
        </p:spPr>
      </p:pic>
      <p:sp>
        <p:nvSpPr>
          <p:cNvPr id="25606" name="Text Box 6"/>
          <p:cNvSpPr txBox="1">
            <a:spLocks noChangeArrowheads="1"/>
          </p:cNvSpPr>
          <p:nvPr/>
        </p:nvSpPr>
        <p:spPr bwMode="auto">
          <a:xfrm>
            <a:off x="0" y="1752600"/>
            <a:ext cx="793750" cy="914400"/>
          </a:xfrm>
          <a:prstGeom prst="rect">
            <a:avLst/>
          </a:prstGeom>
          <a:noFill/>
          <a:ln w="9525">
            <a:noFill/>
            <a:miter lim="800000"/>
            <a:headEnd/>
            <a:tailEnd/>
          </a:ln>
        </p:spPr>
        <p:txBody>
          <a:bodyPr>
            <a:spAutoFit/>
          </a:bodyPr>
          <a:lstStyle/>
          <a:p>
            <a:pPr eaLnBrk="0" hangingPunct="0">
              <a:spcBef>
                <a:spcPct val="50000"/>
              </a:spcBef>
            </a:pPr>
            <a:r>
              <a:rPr lang="en-US" sz="5400" b="1">
                <a:solidFill>
                  <a:srgbClr val="990000"/>
                </a:solidFill>
                <a:latin typeface="Arial" charset="0"/>
                <a:sym typeface="Wingdings" pitchFamily="2" charset="2"/>
              </a:rPr>
              <a: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circle(in)">
                                      <p:cBhvr>
                                        <p:cTn id="7" dur="2000"/>
                                        <p:tgtEl>
                                          <p:spTgt spid="25605"/>
                                        </p:tgtEl>
                                      </p:cBhvr>
                                    </p:animEffect>
                                  </p:childTnLst>
                                </p:cTn>
                              </p:par>
                            </p:childTnLst>
                          </p:cTn>
                        </p:par>
                        <p:par>
                          <p:cTn id="8" fill="hold">
                            <p:stCondLst>
                              <p:cond delay="2000"/>
                            </p:stCondLst>
                            <p:childTnLst>
                              <p:par>
                                <p:cTn id="9" presetID="23" presetClass="entr" presetSubtype="16" fill="hold" grpId="1" nodeType="afterEffect">
                                  <p:stCondLst>
                                    <p:cond delay="0"/>
                                  </p:stCondLst>
                                  <p:iterate type="lt">
                                    <p:tmPct val="0"/>
                                  </p:iterate>
                                  <p:childTnLst>
                                    <p:set>
                                      <p:cBhvr>
                                        <p:cTn id="10" dur="1" fill="hold">
                                          <p:stCondLst>
                                            <p:cond delay="0"/>
                                          </p:stCondLst>
                                        </p:cTn>
                                        <p:tgtEl>
                                          <p:spTgt spid="25606"/>
                                        </p:tgtEl>
                                        <p:attrNameLst>
                                          <p:attrName>style.visibility</p:attrName>
                                        </p:attrNameLst>
                                      </p:cBhvr>
                                      <p:to>
                                        <p:strVal val="visible"/>
                                      </p:to>
                                    </p:set>
                                    <p:anim calcmode="lin" valueType="num">
                                      <p:cBhvr>
                                        <p:cTn id="11" dur="500" fill="hold"/>
                                        <p:tgtEl>
                                          <p:spTgt spid="25606"/>
                                        </p:tgtEl>
                                        <p:attrNameLst>
                                          <p:attrName>ppt_w</p:attrName>
                                        </p:attrNameLst>
                                      </p:cBhvr>
                                      <p:tavLst>
                                        <p:tav tm="0">
                                          <p:val>
                                            <p:fltVal val="0"/>
                                          </p:val>
                                        </p:tav>
                                        <p:tav tm="100000">
                                          <p:val>
                                            <p:strVal val="#ppt_w"/>
                                          </p:val>
                                        </p:tav>
                                      </p:tavLst>
                                    </p:anim>
                                    <p:anim calcmode="lin" valueType="num">
                                      <p:cBhvr>
                                        <p:cTn id="12" dur="500" fill="hold"/>
                                        <p:tgtEl>
                                          <p:spTgt spid="25606"/>
                                        </p:tgtEl>
                                        <p:attrNameLst>
                                          <p:attrName>ppt_h</p:attrName>
                                        </p:attrNameLst>
                                      </p:cBhvr>
                                      <p:tavLst>
                                        <p:tav tm="0">
                                          <p:val>
                                            <p:fltVal val="0"/>
                                          </p:val>
                                        </p:tav>
                                        <p:tav tm="100000">
                                          <p:val>
                                            <p:strVal val="#ppt_h"/>
                                          </p:val>
                                        </p:tav>
                                      </p:tavLst>
                                    </p:anim>
                                  </p:childTnLst>
                                </p:cTn>
                              </p:par>
                              <p:par>
                                <p:cTn id="13" presetID="36" presetClass="emph" presetSubtype="0" repeatCount="indefinite" fill="hold" grpId="0" nodeType="withEffect">
                                  <p:stCondLst>
                                    <p:cond delay="0"/>
                                  </p:stCondLst>
                                  <p:iterate type="lt">
                                    <p:tmPct val="10000"/>
                                  </p:iterate>
                                  <p:childTnLst>
                                    <p:animScale>
                                      <p:cBhvr>
                                        <p:cTn id="14" dur="250" autoRev="1" fill="hold">
                                          <p:stCondLst>
                                            <p:cond delay="0"/>
                                          </p:stCondLst>
                                        </p:cTn>
                                        <p:tgtEl>
                                          <p:spTgt spid="25606"/>
                                        </p:tgtEl>
                                      </p:cBhvr>
                                      <p:to x="80000" y="100000"/>
                                    </p:animScale>
                                    <p:anim by="(#ppt_w*0.10)" calcmode="lin" valueType="num">
                                      <p:cBhvr>
                                        <p:cTn id="15" dur="250" autoRev="1" fill="hold">
                                          <p:stCondLst>
                                            <p:cond delay="0"/>
                                          </p:stCondLst>
                                        </p:cTn>
                                        <p:tgtEl>
                                          <p:spTgt spid="25606"/>
                                        </p:tgtEl>
                                        <p:attrNameLst>
                                          <p:attrName>ppt_x</p:attrName>
                                        </p:attrNameLst>
                                      </p:cBhvr>
                                    </p:anim>
                                    <p:anim by="(-#ppt_w*0.10)" calcmode="lin" valueType="num">
                                      <p:cBhvr>
                                        <p:cTn id="16" dur="250" autoRev="1" fill="hold">
                                          <p:stCondLst>
                                            <p:cond delay="0"/>
                                          </p:stCondLst>
                                        </p:cTn>
                                        <p:tgtEl>
                                          <p:spTgt spid="25606"/>
                                        </p:tgtEl>
                                        <p:attrNameLst>
                                          <p:attrName>ppt_y</p:attrName>
                                        </p:attrNameLst>
                                      </p:cBhvr>
                                    </p:anim>
                                    <p:animRot by="-480000">
                                      <p:cBhvr>
                                        <p:cTn id="17" dur="250" autoRev="1" fill="hold">
                                          <p:stCondLst>
                                            <p:cond delay="0"/>
                                          </p:stCondLst>
                                        </p:cTn>
                                        <p:tgtEl>
                                          <p:spTgt spid="2560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checkerboard(across)">
                                      <p:cBhvr>
                                        <p:cTn id="22"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381000" y="990600"/>
            <a:ext cx="5410200" cy="5029200"/>
          </a:xfrm>
        </p:spPr>
        <p:txBody>
          <a:bodyPr/>
          <a:lstStyle/>
          <a:p>
            <a:pPr>
              <a:buFontTx/>
              <a:buNone/>
            </a:pPr>
            <a:r>
              <a:rPr lang="en-US" b="1">
                <a:solidFill>
                  <a:srgbClr val="000099"/>
                </a:solidFill>
                <a:latin typeface="Arial" charset="0"/>
              </a:rPr>
              <a:t>I- </a:t>
            </a:r>
            <a:r>
              <a:rPr lang="en-US" b="1" u="sng">
                <a:solidFill>
                  <a:srgbClr val="000099"/>
                </a:solidFill>
                <a:latin typeface="Arial" charset="0"/>
              </a:rPr>
              <a:t>Tìm hiểu chung</a:t>
            </a:r>
            <a:r>
              <a:rPr lang="en-US" b="1">
                <a:solidFill>
                  <a:srgbClr val="000099"/>
                </a:solidFill>
                <a:latin typeface="Arial" charset="0"/>
              </a:rPr>
              <a:t>.</a:t>
            </a:r>
          </a:p>
          <a:p>
            <a:pPr>
              <a:buFontTx/>
              <a:buNone/>
            </a:pPr>
            <a:r>
              <a:rPr lang="en-US" b="1">
                <a:solidFill>
                  <a:srgbClr val="000099"/>
                </a:solidFill>
                <a:latin typeface="Arial" charset="0"/>
              </a:rPr>
              <a:t> 1- </a:t>
            </a:r>
            <a:r>
              <a:rPr lang="en-US" b="1" u="sng">
                <a:solidFill>
                  <a:srgbClr val="000099"/>
                </a:solidFill>
                <a:latin typeface="Arial" charset="0"/>
              </a:rPr>
              <a:t>Tác giả :</a:t>
            </a:r>
          </a:p>
          <a:p>
            <a:pPr algn="l">
              <a:buFontTx/>
              <a:buNone/>
            </a:pPr>
            <a:r>
              <a:rPr lang="en-US" b="1">
                <a:solidFill>
                  <a:srgbClr val="000099"/>
                </a:solidFill>
                <a:latin typeface="Times New Roman" pitchFamily="18" charset="0"/>
              </a:rPr>
              <a:t> </a:t>
            </a:r>
            <a:r>
              <a:rPr lang="en-US" b="1">
                <a:solidFill>
                  <a:srgbClr val="000099"/>
                </a:solidFill>
                <a:latin typeface="Arial" charset="0"/>
              </a:rPr>
              <a:t>2- </a:t>
            </a:r>
            <a:r>
              <a:rPr lang="en-US" b="1" u="sng">
                <a:solidFill>
                  <a:srgbClr val="000099"/>
                </a:solidFill>
                <a:latin typeface="Arial" charset="0"/>
              </a:rPr>
              <a:t>Tỏc phẩm:</a:t>
            </a:r>
          </a:p>
          <a:p>
            <a:pPr>
              <a:buFontTx/>
              <a:buNone/>
            </a:pPr>
            <a:r>
              <a:rPr lang="en-US" sz="2400" b="1">
                <a:solidFill>
                  <a:srgbClr val="000099"/>
                </a:solidFill>
                <a:latin typeface="Arial" charset="0"/>
              </a:rPr>
              <a:t> </a:t>
            </a:r>
          </a:p>
          <a:p>
            <a:endParaRPr lang="en-US" sz="2400">
              <a:solidFill>
                <a:srgbClr val="000099"/>
              </a:solidFill>
            </a:endParaRPr>
          </a:p>
        </p:txBody>
      </p:sp>
      <p:sp>
        <p:nvSpPr>
          <p:cNvPr id="6147" name="AutoShape 3"/>
          <p:cNvSpPr>
            <a:spLocks noGrp="1" noChangeArrowheads="1"/>
          </p:cNvSpPr>
          <p:nvPr>
            <p:ph type="title"/>
          </p:nvPr>
        </p:nvSpPr>
        <p:spPr>
          <a:prstGeom prst="roundRect">
            <a:avLst>
              <a:gd name="adj" fmla="val 28366"/>
            </a:avLst>
          </a:prstGeom>
          <a:solidFill>
            <a:srgbClr val="FFFF66"/>
          </a:solidFill>
          <a:ln w="76200" cmpd="tri">
            <a:solidFill>
              <a:srgbClr val="6600CC"/>
            </a:solidFill>
            <a:round/>
          </a:ln>
        </p:spPr>
        <p:txBody>
          <a:bodyPr/>
          <a:lstStyle/>
          <a:p>
            <a:pPr algn="l"/>
            <a:r>
              <a:rPr lang="en-US" sz="2000">
                <a:latin typeface="Arial" charset="0"/>
              </a:rPr>
              <a:t>Tiết 122-V</a:t>
            </a:r>
            <a:r>
              <a:rPr lang="vi-VN" sz="2000">
                <a:latin typeface="Arial" charset="0"/>
              </a:rPr>
              <a:t>ă</a:t>
            </a:r>
            <a:r>
              <a:rPr lang="en-US" sz="2000">
                <a:latin typeface="Arial" charset="0"/>
              </a:rPr>
              <a:t>n bản</a:t>
            </a:r>
            <a:r>
              <a:rPr lang="en-US" sz="2400">
                <a:latin typeface="Arial" charset="0"/>
              </a:rPr>
              <a:t>                  </a:t>
            </a:r>
            <a:r>
              <a:rPr lang="en-US" sz="3200">
                <a:latin typeface="Arial" charset="0"/>
              </a:rPr>
              <a:t>Sang thu</a:t>
            </a:r>
            <a:r>
              <a:rPr lang="en-US" sz="2400">
                <a:latin typeface="Arial" charset="0"/>
              </a:rPr>
              <a:t>      </a:t>
            </a:r>
            <a:r>
              <a:rPr lang="en-US" sz="1800">
                <a:latin typeface="Arial" charset="0"/>
              </a:rPr>
              <a:t>Hữu Thỉnh</a:t>
            </a:r>
            <a:r>
              <a:rPr lang="en-US" sz="2400" b="0">
                <a:latin typeface="Arial" charset="0"/>
              </a:rPr>
              <a:t> 	</a:t>
            </a:r>
          </a:p>
        </p:txBody>
      </p:sp>
      <p:grpSp>
        <p:nvGrpSpPr>
          <p:cNvPr id="6148" name="Group 4"/>
          <p:cNvGrpSpPr>
            <a:grpSpLocks/>
          </p:cNvGrpSpPr>
          <p:nvPr/>
        </p:nvGrpSpPr>
        <p:grpSpPr bwMode="auto">
          <a:xfrm>
            <a:off x="6019800" y="1295400"/>
            <a:ext cx="2895600" cy="4495800"/>
            <a:chOff x="4416" y="2291"/>
            <a:chExt cx="1344" cy="2029"/>
          </a:xfrm>
        </p:grpSpPr>
        <p:pic>
          <p:nvPicPr>
            <p:cNvPr id="6151" name="Picture 5" descr="Tu chien hao toi thanh pho"/>
            <p:cNvPicPr>
              <a:picLocks noChangeAspect="1" noChangeArrowheads="1"/>
            </p:cNvPicPr>
            <p:nvPr/>
          </p:nvPicPr>
          <p:blipFill>
            <a:blip r:embed="rId2" cstate="print"/>
            <a:srcRect/>
            <a:stretch>
              <a:fillRect/>
            </a:stretch>
          </p:blipFill>
          <p:spPr bwMode="auto">
            <a:xfrm>
              <a:off x="4425" y="2291"/>
              <a:ext cx="1335" cy="2029"/>
            </a:xfrm>
            <a:prstGeom prst="rect">
              <a:avLst/>
            </a:prstGeom>
            <a:noFill/>
            <a:ln w="9525">
              <a:noFill/>
              <a:miter lim="800000"/>
              <a:headEnd/>
              <a:tailEnd/>
            </a:ln>
          </p:spPr>
        </p:pic>
        <p:sp>
          <p:nvSpPr>
            <p:cNvPr id="6152" name="Rectangle 6"/>
            <p:cNvSpPr>
              <a:spLocks noChangeArrowheads="1"/>
            </p:cNvSpPr>
            <p:nvPr/>
          </p:nvSpPr>
          <p:spPr bwMode="auto">
            <a:xfrm>
              <a:off x="4416" y="2304"/>
              <a:ext cx="48" cy="2016"/>
            </a:xfrm>
            <a:prstGeom prst="rect">
              <a:avLst/>
            </a:prstGeom>
            <a:gradFill rotWithShape="1">
              <a:gsLst>
                <a:gs pos="0">
                  <a:srgbClr val="472F18"/>
                </a:gs>
                <a:gs pos="100000">
                  <a:srgbClr val="996633"/>
                </a:gs>
              </a:gsLst>
              <a:lin ang="0" scaled="1"/>
            </a:gradFill>
            <a:ln w="9525">
              <a:noFill/>
              <a:miter lim="800000"/>
              <a:headEnd/>
              <a:tailEnd/>
            </a:ln>
          </p:spPr>
          <p:txBody>
            <a:bodyPr wrap="none" anchor="ctr"/>
            <a:lstStyle/>
            <a:p>
              <a:endParaRPr lang="en-US">
                <a:latin typeface="Arial" charset="0"/>
              </a:endParaRPr>
            </a:p>
          </p:txBody>
        </p:sp>
      </p:grpSp>
      <p:sp>
        <p:nvSpPr>
          <p:cNvPr id="5134" name="Text Box 14"/>
          <p:cNvSpPr txBox="1">
            <a:spLocks noChangeArrowheads="1"/>
          </p:cNvSpPr>
          <p:nvPr/>
        </p:nvSpPr>
        <p:spPr bwMode="auto">
          <a:xfrm>
            <a:off x="838200" y="2667000"/>
            <a:ext cx="5029200" cy="3232150"/>
          </a:xfrm>
          <a:prstGeom prst="rect">
            <a:avLst/>
          </a:prstGeom>
          <a:solidFill>
            <a:schemeClr val="tx1"/>
          </a:solidFill>
          <a:ln w="9525">
            <a:solidFill>
              <a:schemeClr val="tx1"/>
            </a:solidFill>
            <a:miter lim="800000"/>
            <a:headEnd/>
            <a:tailEnd/>
          </a:ln>
        </p:spPr>
        <p:txBody>
          <a:bodyPr>
            <a:spAutoFit/>
          </a:bodyPr>
          <a:lstStyle/>
          <a:p>
            <a:pPr algn="just">
              <a:spcBef>
                <a:spcPct val="50000"/>
              </a:spcBef>
              <a:buFontTx/>
              <a:buChar char="-"/>
            </a:pPr>
            <a:r>
              <a:rPr lang="en-US" sz="2400" b="1">
                <a:solidFill>
                  <a:srgbClr val="000000"/>
                </a:solidFill>
                <a:latin typeface="Arial" charset="0"/>
              </a:rPr>
              <a:t> </a:t>
            </a:r>
            <a:r>
              <a:rPr lang="en-US" sz="2400" b="1">
                <a:solidFill>
                  <a:srgbClr val="000000"/>
                </a:solidFill>
                <a:latin typeface="Arial" charset="0"/>
                <a:cs typeface="Times New Roman" pitchFamily="18" charset="0"/>
              </a:rPr>
              <a:t> Bài thơ sáng tác năm 1977. Những suy nghĩ của người lính từng trải qua một thời trận mạc và cuộc sống khó khăn sau ngày đất nước thống nhất đọng lại trong những vần thơ </a:t>
            </a:r>
            <a:r>
              <a:rPr lang="en-US" sz="2400" b="1" i="1">
                <a:solidFill>
                  <a:srgbClr val="990000"/>
                </a:solidFill>
                <a:latin typeface="Arial" charset="0"/>
                <a:cs typeface="Times New Roman" pitchFamily="18" charset="0"/>
              </a:rPr>
              <a:t>Sang thu</a:t>
            </a:r>
            <a:r>
              <a:rPr lang="en-US" sz="2400" b="1">
                <a:solidFill>
                  <a:srgbClr val="000000"/>
                </a:solidFill>
                <a:latin typeface="Arial" charset="0"/>
                <a:cs typeface="Times New Roman" pitchFamily="18" charset="0"/>
              </a:rPr>
              <a:t> lắng sâu cảm xúc.  </a:t>
            </a:r>
          </a:p>
          <a:p>
            <a:pPr algn="just">
              <a:spcBef>
                <a:spcPct val="50000"/>
              </a:spcBef>
            </a:pPr>
            <a:r>
              <a:rPr lang="en-US" sz="2400" b="1">
                <a:solidFill>
                  <a:srgbClr val="000000"/>
                </a:solidFill>
                <a:latin typeface="Arial" charset="0"/>
                <a:cs typeface="Times New Roman" pitchFamily="18" charset="0"/>
              </a:rPr>
              <a:t>-Thể thơ 5 chữ</a:t>
            </a:r>
          </a:p>
        </p:txBody>
      </p:sp>
      <p:sp>
        <p:nvSpPr>
          <p:cNvPr id="27657" name="Text Box 9"/>
          <p:cNvSpPr txBox="1">
            <a:spLocks noChangeArrowheads="1"/>
          </p:cNvSpPr>
          <p:nvPr/>
        </p:nvSpPr>
        <p:spPr bwMode="auto">
          <a:xfrm>
            <a:off x="152400" y="2362200"/>
            <a:ext cx="793750" cy="914400"/>
          </a:xfrm>
          <a:prstGeom prst="rect">
            <a:avLst/>
          </a:prstGeom>
          <a:noFill/>
          <a:ln w="9525">
            <a:noFill/>
            <a:miter lim="800000"/>
            <a:headEnd/>
            <a:tailEnd/>
          </a:ln>
        </p:spPr>
        <p:txBody>
          <a:bodyPr>
            <a:spAutoFit/>
          </a:bodyPr>
          <a:lstStyle/>
          <a:p>
            <a:pPr eaLnBrk="0" hangingPunct="0">
              <a:spcBef>
                <a:spcPct val="50000"/>
              </a:spcBef>
            </a:pPr>
            <a:r>
              <a:rPr lang="en-US" sz="5400" b="1">
                <a:solidFill>
                  <a:srgbClr val="990000"/>
                </a:solidFill>
                <a:latin typeface="Arial" charset="0"/>
                <a:sym typeface="Wingdings" pitchFamily="2" charset="2"/>
              </a:rPr>
              <a: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4">
                                            <p:bg/>
                                          </p:spTgt>
                                        </p:tgtEl>
                                        <p:attrNameLst>
                                          <p:attrName>style.visibility</p:attrName>
                                        </p:attrNameLst>
                                      </p:cBhvr>
                                      <p:to>
                                        <p:strVal val="visible"/>
                                      </p:to>
                                    </p:set>
                                    <p:animEffect transition="in" filter="blinds(horizontal)">
                                      <p:cBhvr>
                                        <p:cTn id="7" dur="500"/>
                                        <p:tgtEl>
                                          <p:spTgt spid="5134">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134">
                                            <p:txEl>
                                              <p:pRg st="0" end="0"/>
                                            </p:txEl>
                                          </p:spTgt>
                                        </p:tgtEl>
                                        <p:attrNameLst>
                                          <p:attrName>style.visibility</p:attrName>
                                        </p:attrNameLst>
                                      </p:cBhvr>
                                      <p:to>
                                        <p:strVal val="visible"/>
                                      </p:to>
                                    </p:set>
                                    <p:animEffect transition="in" filter="blinds(horizontal)">
                                      <p:cBhvr>
                                        <p:cTn id="11" dur="500"/>
                                        <p:tgtEl>
                                          <p:spTgt spid="513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134">
                                            <p:txEl>
                                              <p:pRg st="1" end="1"/>
                                            </p:txEl>
                                          </p:spTgt>
                                        </p:tgtEl>
                                        <p:attrNameLst>
                                          <p:attrName>style.visibility</p:attrName>
                                        </p:attrNameLst>
                                      </p:cBhvr>
                                      <p:to>
                                        <p:strVal val="visible"/>
                                      </p:to>
                                    </p:set>
                                    <p:animEffect transition="in" filter="blinds(horizontal)">
                                      <p:cBhvr>
                                        <p:cTn id="16" dur="500"/>
                                        <p:tgtEl>
                                          <p:spTgt spid="5134">
                                            <p:txEl>
                                              <p:pRg st="1" end="1"/>
                                            </p:txEl>
                                          </p:spTgt>
                                        </p:tgtEl>
                                      </p:cBhvr>
                                    </p:animEffect>
                                  </p:childTnLst>
                                </p:cTn>
                              </p:par>
                            </p:childTnLst>
                          </p:cTn>
                        </p:par>
                        <p:par>
                          <p:cTn id="17" fill="hold">
                            <p:stCondLst>
                              <p:cond delay="500"/>
                            </p:stCondLst>
                            <p:childTnLst>
                              <p:par>
                                <p:cTn id="18" presetID="23" presetClass="entr" presetSubtype="16" fill="hold" grpId="1" nodeType="afterEffect">
                                  <p:stCondLst>
                                    <p:cond delay="0"/>
                                  </p:stCondLst>
                                  <p:iterate type="lt">
                                    <p:tmPct val="0"/>
                                  </p:iterate>
                                  <p:childTnLst>
                                    <p:set>
                                      <p:cBhvr>
                                        <p:cTn id="19" dur="1" fill="hold">
                                          <p:stCondLst>
                                            <p:cond delay="0"/>
                                          </p:stCondLst>
                                        </p:cTn>
                                        <p:tgtEl>
                                          <p:spTgt spid="27657"/>
                                        </p:tgtEl>
                                        <p:attrNameLst>
                                          <p:attrName>style.visibility</p:attrName>
                                        </p:attrNameLst>
                                      </p:cBhvr>
                                      <p:to>
                                        <p:strVal val="visible"/>
                                      </p:to>
                                    </p:set>
                                    <p:anim calcmode="lin" valueType="num">
                                      <p:cBhvr>
                                        <p:cTn id="20" dur="500" fill="hold"/>
                                        <p:tgtEl>
                                          <p:spTgt spid="27657"/>
                                        </p:tgtEl>
                                        <p:attrNameLst>
                                          <p:attrName>ppt_w</p:attrName>
                                        </p:attrNameLst>
                                      </p:cBhvr>
                                      <p:tavLst>
                                        <p:tav tm="0">
                                          <p:val>
                                            <p:fltVal val="0"/>
                                          </p:val>
                                        </p:tav>
                                        <p:tav tm="100000">
                                          <p:val>
                                            <p:strVal val="#ppt_w"/>
                                          </p:val>
                                        </p:tav>
                                      </p:tavLst>
                                    </p:anim>
                                    <p:anim calcmode="lin" valueType="num">
                                      <p:cBhvr>
                                        <p:cTn id="21" dur="500" fill="hold"/>
                                        <p:tgtEl>
                                          <p:spTgt spid="27657"/>
                                        </p:tgtEl>
                                        <p:attrNameLst>
                                          <p:attrName>ppt_h</p:attrName>
                                        </p:attrNameLst>
                                      </p:cBhvr>
                                      <p:tavLst>
                                        <p:tav tm="0">
                                          <p:val>
                                            <p:fltVal val="0"/>
                                          </p:val>
                                        </p:tav>
                                        <p:tav tm="100000">
                                          <p:val>
                                            <p:strVal val="#ppt_h"/>
                                          </p:val>
                                        </p:tav>
                                      </p:tavLst>
                                    </p:anim>
                                  </p:childTnLst>
                                </p:cTn>
                              </p:par>
                              <p:par>
                                <p:cTn id="22" presetID="36" presetClass="emph" presetSubtype="0" repeatCount="indefinite" fill="hold" grpId="0" nodeType="withEffect">
                                  <p:stCondLst>
                                    <p:cond delay="0"/>
                                  </p:stCondLst>
                                  <p:iterate type="lt">
                                    <p:tmPct val="10000"/>
                                  </p:iterate>
                                  <p:childTnLst>
                                    <p:animScale>
                                      <p:cBhvr>
                                        <p:cTn id="23" dur="250" autoRev="1" fill="hold">
                                          <p:stCondLst>
                                            <p:cond delay="0"/>
                                          </p:stCondLst>
                                        </p:cTn>
                                        <p:tgtEl>
                                          <p:spTgt spid="27657"/>
                                        </p:tgtEl>
                                      </p:cBhvr>
                                      <p:to x="80000" y="100000"/>
                                    </p:animScale>
                                    <p:anim by="(#ppt_w*0.10)" calcmode="lin" valueType="num">
                                      <p:cBhvr>
                                        <p:cTn id="24" dur="250" autoRev="1" fill="hold">
                                          <p:stCondLst>
                                            <p:cond delay="0"/>
                                          </p:stCondLst>
                                        </p:cTn>
                                        <p:tgtEl>
                                          <p:spTgt spid="27657"/>
                                        </p:tgtEl>
                                        <p:attrNameLst>
                                          <p:attrName>ppt_x</p:attrName>
                                        </p:attrNameLst>
                                      </p:cBhvr>
                                    </p:anim>
                                    <p:anim by="(-#ppt_w*0.10)" calcmode="lin" valueType="num">
                                      <p:cBhvr>
                                        <p:cTn id="25" dur="250" autoRev="1" fill="hold">
                                          <p:stCondLst>
                                            <p:cond delay="0"/>
                                          </p:stCondLst>
                                        </p:cTn>
                                        <p:tgtEl>
                                          <p:spTgt spid="27657"/>
                                        </p:tgtEl>
                                        <p:attrNameLst>
                                          <p:attrName>ppt_y</p:attrName>
                                        </p:attrNameLst>
                                      </p:cBhvr>
                                    </p:anim>
                                    <p:animRot by="-480000">
                                      <p:cBhvr>
                                        <p:cTn id="26" dur="250" autoRev="1" fill="hold">
                                          <p:stCondLst>
                                            <p:cond delay="0"/>
                                          </p:stCondLst>
                                        </p:cTn>
                                        <p:tgtEl>
                                          <p:spTgt spid="2765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1" nodeType="clickEffect">
                                  <p:stCondLst>
                                    <p:cond delay="0"/>
                                  </p:stCondLst>
                                  <p:childTnLst>
                                    <p:set>
                                      <p:cBhvr>
                                        <p:cTn id="30" dur="1" fill="hold">
                                          <p:stCondLst>
                                            <p:cond delay="0"/>
                                          </p:stCondLst>
                                        </p:cTn>
                                        <p:tgtEl>
                                          <p:spTgt spid="5134">
                                            <p:bg/>
                                          </p:spTgt>
                                        </p:tgtEl>
                                        <p:attrNameLst>
                                          <p:attrName>style.visibility</p:attrName>
                                        </p:attrNameLst>
                                      </p:cBhvr>
                                      <p:to>
                                        <p:strVal val="visible"/>
                                      </p:to>
                                    </p:set>
                                    <p:animEffect transition="in" filter="checkerboard(across)">
                                      <p:cBhvr>
                                        <p:cTn id="31" dur="500"/>
                                        <p:tgtEl>
                                          <p:spTgt spid="5134">
                                            <p:bg/>
                                          </p:spTgt>
                                        </p:tgtEl>
                                      </p:cBhvr>
                                    </p:animEffect>
                                  </p:childTnLst>
                                </p:cTn>
                              </p:par>
                              <p:par>
                                <p:cTn id="32" presetID="5" presetClass="entr" presetSubtype="10" fill="hold" grpId="1" nodeType="withEffect">
                                  <p:stCondLst>
                                    <p:cond delay="0"/>
                                  </p:stCondLst>
                                  <p:childTnLst>
                                    <p:set>
                                      <p:cBhvr>
                                        <p:cTn id="33" dur="1" fill="hold">
                                          <p:stCondLst>
                                            <p:cond delay="0"/>
                                          </p:stCondLst>
                                        </p:cTn>
                                        <p:tgtEl>
                                          <p:spTgt spid="5134">
                                            <p:txEl>
                                              <p:pRg st="0" end="0"/>
                                            </p:txEl>
                                          </p:spTgt>
                                        </p:tgtEl>
                                        <p:attrNameLst>
                                          <p:attrName>style.visibility</p:attrName>
                                        </p:attrNameLst>
                                      </p:cBhvr>
                                      <p:to>
                                        <p:strVal val="visible"/>
                                      </p:to>
                                    </p:set>
                                    <p:animEffect transition="in" filter="checkerboard(across)">
                                      <p:cBhvr>
                                        <p:cTn id="34" dur="500"/>
                                        <p:tgtEl>
                                          <p:spTgt spid="5134">
                                            <p:txEl>
                                              <p:pRg st="0" end="0"/>
                                            </p:txEl>
                                          </p:spTgt>
                                        </p:tgtEl>
                                      </p:cBhvr>
                                    </p:animEffect>
                                  </p:childTnLst>
                                </p:cTn>
                              </p:par>
                              <p:par>
                                <p:cTn id="35" presetID="5" presetClass="entr" presetSubtype="10" fill="hold" grpId="1" nodeType="withEffect">
                                  <p:stCondLst>
                                    <p:cond delay="0"/>
                                  </p:stCondLst>
                                  <p:childTnLst>
                                    <p:set>
                                      <p:cBhvr>
                                        <p:cTn id="36" dur="1" fill="hold">
                                          <p:stCondLst>
                                            <p:cond delay="0"/>
                                          </p:stCondLst>
                                        </p:cTn>
                                        <p:tgtEl>
                                          <p:spTgt spid="5134">
                                            <p:txEl>
                                              <p:pRg st="1" end="1"/>
                                            </p:txEl>
                                          </p:spTgt>
                                        </p:tgtEl>
                                        <p:attrNameLst>
                                          <p:attrName>style.visibility</p:attrName>
                                        </p:attrNameLst>
                                      </p:cBhvr>
                                      <p:to>
                                        <p:strVal val="visible"/>
                                      </p:to>
                                    </p:set>
                                    <p:animEffect transition="in" filter="checkerboard(across)">
                                      <p:cBhvr>
                                        <p:cTn id="37" dur="500"/>
                                        <p:tgtEl>
                                          <p:spTgt spid="51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build="p" animBg="1"/>
      <p:bldP spid="5134" grpId="1" build="allAtOnce" animBg="1"/>
      <p:bldP spid="27657" grpId="0"/>
      <p:bldP spid="2765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latin typeface="Arial" charset="0"/>
            </a:endParaRPr>
          </a:p>
        </p:txBody>
      </p:sp>
      <p:sp>
        <p:nvSpPr>
          <p:cNvPr id="7171" name="Rectangle 3"/>
          <p:cNvSpPr>
            <a:spLocks noGrp="1" noChangeArrowheads="1"/>
          </p:cNvSpPr>
          <p:nvPr>
            <p:ph type="body" idx="1"/>
          </p:nvPr>
        </p:nvSpPr>
        <p:spPr/>
        <p:txBody>
          <a:bodyPr/>
          <a:lstStyle/>
          <a:p>
            <a:endParaRPr lang="en-US">
              <a:latin typeface="Arial" charset="0"/>
            </a:endParaRPr>
          </a:p>
        </p:txBody>
      </p:sp>
      <p:pic>
        <p:nvPicPr>
          <p:cNvPr id="7172" name="Picture 4" descr="SANGthu"/>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3" name="Rectangle 8"/>
          <p:cNvSpPr>
            <a:spLocks noChangeArrowheads="1"/>
          </p:cNvSpPr>
          <p:nvPr/>
        </p:nvSpPr>
        <p:spPr bwMode="auto">
          <a:xfrm>
            <a:off x="0" y="2184400"/>
            <a:ext cx="3276600" cy="5324475"/>
          </a:xfrm>
          <a:prstGeom prst="rect">
            <a:avLst/>
          </a:prstGeom>
          <a:solidFill>
            <a:srgbClr val="FFFFCC"/>
          </a:solidFill>
          <a:ln w="9525">
            <a:solidFill>
              <a:srgbClr val="FFFF00"/>
            </a:solidFill>
            <a:miter lim="800000"/>
            <a:headEnd/>
            <a:tailEnd/>
          </a:ln>
        </p:spPr>
        <p:txBody>
          <a:bodyPr>
            <a:spAutoFit/>
          </a:bodyPr>
          <a:lstStyle/>
          <a:p>
            <a:r>
              <a:rPr lang="en-US" sz="2000" b="1" i="1">
                <a:solidFill>
                  <a:srgbClr val="006600"/>
                </a:solidFill>
                <a:latin typeface="Arial" charset="0"/>
              </a:rPr>
              <a:t>Bỗng nhận ra hương ổi</a:t>
            </a:r>
          </a:p>
          <a:p>
            <a:r>
              <a:rPr lang="en-US" sz="2000" b="1" i="1">
                <a:solidFill>
                  <a:srgbClr val="006600"/>
                </a:solidFill>
                <a:latin typeface="Arial" charset="0"/>
              </a:rPr>
              <a:t>Phả vào trong gió se</a:t>
            </a:r>
          </a:p>
          <a:p>
            <a:r>
              <a:rPr lang="en-US" sz="2000" b="1" i="1">
                <a:solidFill>
                  <a:srgbClr val="006600"/>
                </a:solidFill>
                <a:latin typeface="Arial" charset="0"/>
              </a:rPr>
              <a:t>Sương chùng chình qua ngõ</a:t>
            </a:r>
          </a:p>
          <a:p>
            <a:r>
              <a:rPr lang="en-US" sz="2000" b="1" i="1">
                <a:solidFill>
                  <a:srgbClr val="006600"/>
                </a:solidFill>
                <a:latin typeface="Arial" charset="0"/>
              </a:rPr>
              <a:t>Hình như thu đã về</a:t>
            </a:r>
          </a:p>
          <a:p>
            <a:endParaRPr lang="en-US" sz="2000" b="1" i="1">
              <a:solidFill>
                <a:srgbClr val="006600"/>
              </a:solidFill>
              <a:latin typeface="Arial" charset="0"/>
            </a:endParaRPr>
          </a:p>
          <a:p>
            <a:r>
              <a:rPr lang="en-US" sz="2000" b="1" i="1">
                <a:solidFill>
                  <a:srgbClr val="006600"/>
                </a:solidFill>
                <a:latin typeface="Arial" charset="0"/>
              </a:rPr>
              <a:t>Sông được lúc dềnh dàng</a:t>
            </a:r>
          </a:p>
          <a:p>
            <a:r>
              <a:rPr lang="en-US" sz="2000" b="1" i="1">
                <a:solidFill>
                  <a:srgbClr val="006600"/>
                </a:solidFill>
                <a:latin typeface="Arial" charset="0"/>
              </a:rPr>
              <a:t>Chim bắt đầu vội vã</a:t>
            </a:r>
          </a:p>
          <a:p>
            <a:r>
              <a:rPr lang="en-US" sz="2000" b="1" i="1">
                <a:solidFill>
                  <a:srgbClr val="006600"/>
                </a:solidFill>
                <a:latin typeface="Arial" charset="0"/>
              </a:rPr>
              <a:t>Có đám mây mùa hạ</a:t>
            </a:r>
          </a:p>
          <a:p>
            <a:r>
              <a:rPr lang="en-US" sz="2000" b="1" i="1">
                <a:solidFill>
                  <a:srgbClr val="006600"/>
                </a:solidFill>
                <a:latin typeface="Arial" charset="0"/>
              </a:rPr>
              <a:t>Vắt nửa mình sang thu</a:t>
            </a:r>
          </a:p>
          <a:p>
            <a:endParaRPr lang="en-US" sz="2000" b="1" i="1">
              <a:solidFill>
                <a:srgbClr val="006600"/>
              </a:solidFill>
              <a:latin typeface="Arial" charset="0"/>
            </a:endParaRPr>
          </a:p>
          <a:p>
            <a:r>
              <a:rPr lang="en-US" sz="2000" b="1" i="1">
                <a:solidFill>
                  <a:srgbClr val="006600"/>
                </a:solidFill>
                <a:latin typeface="Arial" charset="0"/>
              </a:rPr>
              <a:t>Vẫn còn bao nhiêu nắng</a:t>
            </a:r>
          </a:p>
          <a:p>
            <a:r>
              <a:rPr lang="en-US" sz="2000" b="1" i="1">
                <a:solidFill>
                  <a:srgbClr val="006600"/>
                </a:solidFill>
                <a:latin typeface="Arial" charset="0"/>
              </a:rPr>
              <a:t>Đã vơi dần cơn mưa</a:t>
            </a:r>
          </a:p>
          <a:p>
            <a:r>
              <a:rPr lang="en-US" sz="2000" b="1" i="1">
                <a:solidFill>
                  <a:srgbClr val="006600"/>
                </a:solidFill>
                <a:latin typeface="Arial" charset="0"/>
              </a:rPr>
              <a:t>Sấm cũng bớt bất ngờ</a:t>
            </a:r>
          </a:p>
          <a:p>
            <a:r>
              <a:rPr lang="en-US" sz="2000" b="1" i="1">
                <a:solidFill>
                  <a:srgbClr val="006600"/>
                </a:solidFill>
                <a:latin typeface="Arial" charset="0"/>
              </a:rPr>
              <a:t>Trên hàng cây đứng tuổi</a:t>
            </a:r>
            <a:endParaRPr lang="en-US" sz="2000" b="1">
              <a:solidFill>
                <a:srgbClr val="006600"/>
              </a:solidFill>
              <a:latin typeface="Arial" charset="0"/>
            </a:endParaRPr>
          </a:p>
          <a:p>
            <a:r>
              <a:rPr lang="en-US" sz="2000" b="1">
                <a:solidFill>
                  <a:srgbClr val="006600"/>
                </a:solidFill>
                <a:latin typeface="Arial" charset="0"/>
              </a:rPr>
              <a:t>	       </a:t>
            </a:r>
            <a:r>
              <a:rPr lang="en-US" sz="2000" b="1" i="1">
                <a:solidFill>
                  <a:srgbClr val="006600"/>
                </a:solidFill>
                <a:latin typeface="Arial" charset="0"/>
              </a:rPr>
              <a:t>Hữu Thỉnh</a:t>
            </a:r>
            <a:endParaRPr lang="en-US" sz="2000" i="1">
              <a:solidFill>
                <a:srgbClr val="6600CC"/>
              </a:solidFill>
              <a:latin typeface="Arial" charset="0"/>
            </a:endParaRPr>
          </a:p>
        </p:txBody>
      </p:sp>
      <p:pic>
        <p:nvPicPr>
          <p:cNvPr id="7174" name="Picture 10" descr="Sang Thu     Metal spring"/>
          <p:cNvPicPr>
            <a:picLocks noChangeAspect="1" noChangeArrowheads="1"/>
          </p:cNvPicPr>
          <p:nvPr/>
        </p:nvPicPr>
        <p:blipFill>
          <a:blip r:embed="rId3" cstate="print">
            <a:lum bright="48000" contrast="50000"/>
          </a:blip>
          <a:srcRect/>
          <a:stretch>
            <a:fillRect/>
          </a:stretch>
        </p:blipFill>
        <p:spPr bwMode="auto">
          <a:xfrm>
            <a:off x="228600" y="1676400"/>
            <a:ext cx="2514600" cy="482600"/>
          </a:xfrm>
          <a:prstGeom prst="rect">
            <a:avLst/>
          </a:prstGeom>
          <a:solidFill>
            <a:srgbClr val="3366FF"/>
          </a:solidFill>
          <a:ln w="9525">
            <a:noFill/>
            <a:miter lim="800000"/>
            <a:headEnd/>
            <a:tailEnd/>
          </a:ln>
        </p:spPr>
      </p:pic>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Rectangle 8"/>
          <p:cNvGrpSpPr>
            <a:grpSpLocks/>
          </p:cNvGrpSpPr>
          <p:nvPr/>
        </p:nvGrpSpPr>
        <p:grpSpPr bwMode="auto">
          <a:xfrm>
            <a:off x="304800" y="304800"/>
            <a:ext cx="8305800" cy="5867400"/>
            <a:chOff x="445" y="284"/>
            <a:chExt cx="4935" cy="3879"/>
          </a:xfrm>
        </p:grpSpPr>
        <p:pic>
          <p:nvPicPr>
            <p:cNvPr id="8197" name="Rectangle 8"/>
            <p:cNvPicPr>
              <a:picLocks noChangeArrowheads="1"/>
            </p:cNvPicPr>
            <p:nvPr/>
          </p:nvPicPr>
          <p:blipFill>
            <a:blip r:embed="rId2" cstate="print"/>
            <a:srcRect/>
            <a:stretch>
              <a:fillRect/>
            </a:stretch>
          </p:blipFill>
          <p:spPr bwMode="auto">
            <a:xfrm>
              <a:off x="445" y="284"/>
              <a:ext cx="4935" cy="3879"/>
            </a:xfrm>
            <a:prstGeom prst="rect">
              <a:avLst/>
            </a:prstGeom>
            <a:solidFill>
              <a:schemeClr val="tx1"/>
            </a:solidFill>
            <a:ln w="9525">
              <a:noFill/>
              <a:miter lim="800000"/>
              <a:headEnd/>
              <a:tailEnd/>
            </a:ln>
          </p:spPr>
        </p:pic>
        <p:sp>
          <p:nvSpPr>
            <p:cNvPr id="8198" name="Text Box 3"/>
            <p:cNvSpPr txBox="1">
              <a:spLocks noChangeArrowheads="1"/>
            </p:cNvSpPr>
            <p:nvPr/>
          </p:nvSpPr>
          <p:spPr bwMode="auto">
            <a:xfrm>
              <a:off x="450" y="288"/>
              <a:ext cx="4926" cy="3870"/>
            </a:xfrm>
            <a:prstGeom prst="rect">
              <a:avLst/>
            </a:prstGeom>
            <a:solidFill>
              <a:schemeClr val="tx1"/>
            </a:solidFill>
            <a:ln w="9525">
              <a:noFill/>
              <a:miter lim="800000"/>
              <a:headEnd/>
              <a:tailEnd/>
            </a:ln>
          </p:spPr>
          <p:txBody>
            <a:bodyPr wrap="none" anchor="ctr"/>
            <a:lstStyle/>
            <a:p>
              <a:pPr marL="465138" algn="ctr"/>
              <a:endParaRPr lang="en-US" sz="1800" b="1">
                <a:solidFill>
                  <a:srgbClr val="C85100"/>
                </a:solidFill>
                <a:latin typeface="Arial" charset="0"/>
              </a:endParaRPr>
            </a:p>
            <a:p>
              <a:pPr marL="465138" algn="ctr"/>
              <a:endParaRPr lang="en-US" sz="1800" b="1">
                <a:solidFill>
                  <a:srgbClr val="C85100"/>
                </a:solidFill>
                <a:latin typeface="Arial" charset="0"/>
              </a:endParaRPr>
            </a:p>
            <a:p>
              <a:pPr marL="465138" algn="ctr"/>
              <a:endParaRPr lang="en-US" sz="1800" b="1">
                <a:solidFill>
                  <a:srgbClr val="C85100"/>
                </a:solidFill>
                <a:latin typeface="Arial" charset="0"/>
              </a:endParaRPr>
            </a:p>
            <a:p>
              <a:pPr marL="465138" algn="ctr"/>
              <a:endParaRPr lang="en-US" sz="1800" b="1">
                <a:solidFill>
                  <a:srgbClr val="C85100"/>
                </a:solidFill>
                <a:latin typeface="Arial" charset="0"/>
              </a:endParaRPr>
            </a:p>
            <a:p>
              <a:pPr marL="465138" algn="ctr"/>
              <a:r>
                <a:rPr lang="en-US" sz="2600" b="1" i="1">
                  <a:solidFill>
                    <a:srgbClr val="990000"/>
                  </a:solidFill>
                  <a:cs typeface="Times New Roman" pitchFamily="18" charset="0"/>
                </a:rPr>
                <a:t>Bỗng nhận ra hương ổi</a:t>
              </a:r>
            </a:p>
            <a:p>
              <a:pPr marL="465138" algn="ctr"/>
              <a:r>
                <a:rPr lang="en-US" sz="2600" b="1" i="1">
                  <a:solidFill>
                    <a:srgbClr val="990000"/>
                  </a:solidFill>
                  <a:cs typeface="Times New Roman" pitchFamily="18" charset="0"/>
                </a:rPr>
                <a:t>Phả vào trong gió se</a:t>
              </a:r>
            </a:p>
            <a:p>
              <a:pPr marL="465138" algn="ctr"/>
              <a:r>
                <a:rPr lang="en-US" sz="2600" b="1" i="1">
                  <a:solidFill>
                    <a:srgbClr val="990000"/>
                  </a:solidFill>
                  <a:cs typeface="Times New Roman" pitchFamily="18" charset="0"/>
                </a:rPr>
                <a:t>Sương chùng chình qua ngõ</a:t>
              </a:r>
            </a:p>
            <a:p>
              <a:pPr marL="465138" algn="ctr"/>
              <a:r>
                <a:rPr lang="en-US" sz="2600" b="1" i="1">
                  <a:solidFill>
                    <a:srgbClr val="990000"/>
                  </a:solidFill>
                  <a:cs typeface="Times New Roman" pitchFamily="18" charset="0"/>
                </a:rPr>
                <a:t>Hình như thu đã về</a:t>
              </a:r>
            </a:p>
            <a:p>
              <a:pPr marL="465138" algn="ctr"/>
              <a:endParaRPr lang="en-US" sz="2600" b="1" i="1">
                <a:solidFill>
                  <a:srgbClr val="990000"/>
                </a:solidFill>
                <a:cs typeface="Times New Roman" pitchFamily="18" charset="0"/>
              </a:endParaRPr>
            </a:p>
            <a:p>
              <a:pPr marL="465138" algn="ctr"/>
              <a:r>
                <a:rPr lang="en-US" sz="2600" b="1" i="1">
                  <a:solidFill>
                    <a:srgbClr val="990000"/>
                  </a:solidFill>
                  <a:cs typeface="Times New Roman" pitchFamily="18" charset="0"/>
                </a:rPr>
                <a:t>Sông được lúc dềnh dàng</a:t>
              </a:r>
            </a:p>
            <a:p>
              <a:pPr marL="465138" algn="ctr"/>
              <a:r>
                <a:rPr lang="en-US" sz="2600" b="1" i="1">
                  <a:solidFill>
                    <a:srgbClr val="990000"/>
                  </a:solidFill>
                  <a:cs typeface="Times New Roman" pitchFamily="18" charset="0"/>
                </a:rPr>
                <a:t>Chim bắt đầu vội vã</a:t>
              </a:r>
            </a:p>
            <a:p>
              <a:pPr marL="465138" algn="ctr"/>
              <a:r>
                <a:rPr lang="en-US" sz="2600" b="1" i="1">
                  <a:solidFill>
                    <a:srgbClr val="990000"/>
                  </a:solidFill>
                  <a:cs typeface="Times New Roman" pitchFamily="18" charset="0"/>
                </a:rPr>
                <a:t>Có đám mây mùa hạ</a:t>
              </a:r>
            </a:p>
            <a:p>
              <a:pPr marL="465138" algn="ctr"/>
              <a:r>
                <a:rPr lang="en-US" sz="2600" b="1" i="1">
                  <a:solidFill>
                    <a:srgbClr val="990000"/>
                  </a:solidFill>
                  <a:cs typeface="Times New Roman" pitchFamily="18" charset="0"/>
                </a:rPr>
                <a:t>Vắt nửa mình sang thu</a:t>
              </a:r>
            </a:p>
            <a:p>
              <a:pPr marL="465138" algn="ctr"/>
              <a:endParaRPr lang="en-US" sz="2600" b="1" i="1">
                <a:solidFill>
                  <a:srgbClr val="990000"/>
                </a:solidFill>
                <a:cs typeface="Times New Roman" pitchFamily="18" charset="0"/>
              </a:endParaRPr>
            </a:p>
            <a:p>
              <a:pPr marL="465138" algn="ctr"/>
              <a:r>
                <a:rPr lang="en-US" sz="2600" b="1" i="1">
                  <a:solidFill>
                    <a:srgbClr val="990000"/>
                  </a:solidFill>
                  <a:cs typeface="Times New Roman" pitchFamily="18" charset="0"/>
                </a:rPr>
                <a:t>Vẫn còn bao nhiêu nắng</a:t>
              </a:r>
            </a:p>
            <a:p>
              <a:pPr marL="465138" algn="ctr"/>
              <a:r>
                <a:rPr lang="en-US" sz="2600" b="1" i="1">
                  <a:solidFill>
                    <a:srgbClr val="990000"/>
                  </a:solidFill>
                  <a:cs typeface="Times New Roman" pitchFamily="18" charset="0"/>
                </a:rPr>
                <a:t>Đã vơi dần cơn mưa</a:t>
              </a:r>
            </a:p>
            <a:p>
              <a:pPr marL="465138" algn="ctr"/>
              <a:r>
                <a:rPr lang="en-US" sz="2600" b="1" i="1">
                  <a:solidFill>
                    <a:srgbClr val="990000"/>
                  </a:solidFill>
                  <a:cs typeface="Times New Roman" pitchFamily="18" charset="0"/>
                </a:rPr>
                <a:t>Sấm cũng bớt bất ngờ</a:t>
              </a:r>
            </a:p>
            <a:p>
              <a:pPr marL="465138" algn="ctr"/>
              <a:r>
                <a:rPr lang="en-US" sz="2600" b="1" i="1">
                  <a:solidFill>
                    <a:srgbClr val="990000"/>
                  </a:solidFill>
                  <a:cs typeface="Times New Roman" pitchFamily="18" charset="0"/>
                </a:rPr>
                <a:t>Trên hàng cây đứng tuổi</a:t>
              </a:r>
              <a:endParaRPr lang="en-US" sz="2400" b="1">
                <a:solidFill>
                  <a:srgbClr val="003399"/>
                </a:solidFill>
                <a:cs typeface="Times New Roman" pitchFamily="18" charset="0"/>
              </a:endParaRPr>
            </a:p>
            <a:p>
              <a:pPr marL="465138" algn="ctr"/>
              <a:r>
                <a:rPr lang="en-US" sz="2400" b="1">
                  <a:solidFill>
                    <a:srgbClr val="003399"/>
                  </a:solidFill>
                  <a:cs typeface="Times New Roman" pitchFamily="18" charset="0"/>
                </a:rPr>
                <a:t>			</a:t>
              </a:r>
              <a:r>
                <a:rPr lang="en-US" sz="2400" b="1" i="1">
                  <a:solidFill>
                    <a:srgbClr val="000000"/>
                  </a:solidFill>
                  <a:cs typeface="Times New Roman" pitchFamily="18" charset="0"/>
                </a:rPr>
                <a:t>Hữu Thỉnh</a:t>
              </a:r>
            </a:p>
            <a:p>
              <a:pPr marL="465138" algn="ctr"/>
              <a:endParaRPr lang="en-US" sz="1800" i="1">
                <a:solidFill>
                  <a:srgbClr val="000000"/>
                </a:solidFill>
                <a:latin typeface="Arial" charset="0"/>
              </a:endParaRPr>
            </a:p>
          </p:txBody>
        </p:sp>
      </p:grpSp>
      <p:pic>
        <p:nvPicPr>
          <p:cNvPr id="8195" name="Picture 10" descr="Sang Thu     Metal spring"/>
          <p:cNvPicPr>
            <a:picLocks noChangeAspect="1" noChangeArrowheads="1"/>
          </p:cNvPicPr>
          <p:nvPr/>
        </p:nvPicPr>
        <p:blipFill>
          <a:blip r:embed="rId3" cstate="print"/>
          <a:srcRect/>
          <a:stretch>
            <a:fillRect/>
          </a:stretch>
        </p:blipFill>
        <p:spPr bwMode="auto">
          <a:xfrm>
            <a:off x="2590800" y="0"/>
            <a:ext cx="2514600" cy="711200"/>
          </a:xfrm>
          <a:prstGeom prst="rect">
            <a:avLst/>
          </a:prstGeom>
          <a:noFill/>
          <a:ln w="9525">
            <a:noFill/>
            <a:miter lim="800000"/>
            <a:headEnd/>
            <a:tailEnd/>
          </a:ln>
        </p:spPr>
      </p:pic>
      <p:sp>
        <p:nvSpPr>
          <p:cNvPr id="8196" name="Text Box 8"/>
          <p:cNvSpPr txBox="1">
            <a:spLocks noChangeArrowheads="1"/>
          </p:cNvSpPr>
          <p:nvPr/>
        </p:nvSpPr>
        <p:spPr bwMode="auto">
          <a:xfrm>
            <a:off x="1889125" y="676275"/>
            <a:ext cx="184150" cy="519113"/>
          </a:xfrm>
          <a:prstGeom prst="rect">
            <a:avLst/>
          </a:prstGeom>
          <a:noFill/>
          <a:ln w="9525">
            <a:noFill/>
            <a:miter lim="800000"/>
            <a:headEnd/>
            <a:tailEnd/>
          </a:ln>
        </p:spPr>
        <p:txBody>
          <a:bodyPr wrap="none">
            <a:spAutoFit/>
          </a:bodyPr>
          <a:lstStyle/>
          <a:p>
            <a:endParaRPr lang="en-US">
              <a:latin typeface="Arial" charset="0"/>
            </a:endParaRPr>
          </a:p>
        </p:txBody>
      </p:sp>
    </p:spTree>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4"/>
          <p:cNvSpPr>
            <a:spLocks noChangeArrowheads="1" noChangeShapeType="1" noTextEdit="1"/>
          </p:cNvSpPr>
          <p:nvPr/>
        </p:nvSpPr>
        <p:spPr bwMode="auto">
          <a:xfrm>
            <a:off x="3200400" y="609600"/>
            <a:ext cx="3048000"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 Bố cục</a:t>
            </a:r>
          </a:p>
        </p:txBody>
      </p:sp>
      <p:sp>
        <p:nvSpPr>
          <p:cNvPr id="49158" name="Text Box 6"/>
          <p:cNvSpPr txBox="1">
            <a:spLocks noChangeArrowheads="1"/>
          </p:cNvSpPr>
          <p:nvPr/>
        </p:nvSpPr>
        <p:spPr bwMode="auto">
          <a:xfrm>
            <a:off x="1066800" y="1828800"/>
            <a:ext cx="3022600" cy="1816100"/>
          </a:xfrm>
          <a:prstGeom prst="rect">
            <a:avLst/>
          </a:prstGeom>
          <a:noFill/>
          <a:ln w="9525">
            <a:noFill/>
            <a:miter lim="800000"/>
            <a:headEnd/>
            <a:tailEnd/>
          </a:ln>
        </p:spPr>
        <p:txBody>
          <a:bodyPr wrap="none">
            <a:spAutoFit/>
          </a:bodyPr>
          <a:lstStyle/>
          <a:p>
            <a:r>
              <a:rPr lang="en-US">
                <a:solidFill>
                  <a:srgbClr val="990000"/>
                </a:solidFill>
                <a:latin typeface="Arial" charset="0"/>
              </a:rPr>
              <a:t>   Cách 1 :</a:t>
            </a:r>
            <a:r>
              <a:rPr lang="en-US">
                <a:solidFill>
                  <a:srgbClr val="000000"/>
                </a:solidFill>
                <a:latin typeface="Arial" charset="0"/>
              </a:rPr>
              <a:t> 3 đoạn</a:t>
            </a:r>
          </a:p>
          <a:p>
            <a:pPr>
              <a:buFontTx/>
              <a:buChar char="-"/>
            </a:pPr>
            <a:r>
              <a:rPr lang="en-US">
                <a:solidFill>
                  <a:srgbClr val="000000"/>
                </a:solidFill>
                <a:latin typeface="Arial" charset="0"/>
              </a:rPr>
              <a:t>Khổ 1:</a:t>
            </a:r>
          </a:p>
          <a:p>
            <a:pPr>
              <a:buFontTx/>
              <a:buChar char="-"/>
            </a:pPr>
            <a:r>
              <a:rPr lang="en-US">
                <a:solidFill>
                  <a:srgbClr val="000000"/>
                </a:solidFill>
                <a:latin typeface="Arial" charset="0"/>
              </a:rPr>
              <a:t>Khổ 2:</a:t>
            </a:r>
          </a:p>
          <a:p>
            <a:pPr>
              <a:buFontTx/>
              <a:buChar char="-"/>
            </a:pPr>
            <a:r>
              <a:rPr lang="en-US">
                <a:solidFill>
                  <a:srgbClr val="000000"/>
                </a:solidFill>
                <a:latin typeface="Arial" charset="0"/>
              </a:rPr>
              <a:t>Khổ 3:</a:t>
            </a:r>
          </a:p>
        </p:txBody>
      </p:sp>
      <p:sp>
        <p:nvSpPr>
          <p:cNvPr id="49159" name="Text Box 7"/>
          <p:cNvSpPr txBox="1">
            <a:spLocks noChangeArrowheads="1"/>
          </p:cNvSpPr>
          <p:nvPr/>
        </p:nvSpPr>
        <p:spPr bwMode="auto">
          <a:xfrm>
            <a:off x="2301875" y="2209800"/>
            <a:ext cx="4997450" cy="519113"/>
          </a:xfrm>
          <a:prstGeom prst="rect">
            <a:avLst/>
          </a:prstGeom>
          <a:noFill/>
          <a:ln w="9525">
            <a:noFill/>
            <a:miter lim="800000"/>
            <a:headEnd/>
            <a:tailEnd/>
          </a:ln>
        </p:spPr>
        <p:txBody>
          <a:bodyPr>
            <a:spAutoFit/>
          </a:bodyPr>
          <a:lstStyle/>
          <a:p>
            <a:r>
              <a:rPr lang="en-US" b="1">
                <a:solidFill>
                  <a:srgbClr val="000099"/>
                </a:solidFill>
                <a:latin typeface="Arial" charset="0"/>
              </a:rPr>
              <a:t>Tín hiệu báo thu sang</a:t>
            </a:r>
          </a:p>
        </p:txBody>
      </p:sp>
      <p:sp>
        <p:nvSpPr>
          <p:cNvPr id="49160" name="Rectangle 8"/>
          <p:cNvSpPr>
            <a:spLocks noChangeArrowheads="1"/>
          </p:cNvSpPr>
          <p:nvPr/>
        </p:nvSpPr>
        <p:spPr bwMode="auto">
          <a:xfrm>
            <a:off x="2362200" y="2590800"/>
            <a:ext cx="6626225" cy="519113"/>
          </a:xfrm>
          <a:prstGeom prst="rect">
            <a:avLst/>
          </a:prstGeom>
          <a:noFill/>
          <a:ln w="9525">
            <a:noFill/>
            <a:miter lim="800000"/>
            <a:headEnd/>
            <a:tailEnd/>
          </a:ln>
        </p:spPr>
        <p:txBody>
          <a:bodyPr>
            <a:spAutoFit/>
          </a:bodyPr>
          <a:lstStyle/>
          <a:p>
            <a:r>
              <a:rPr lang="en-US" b="1">
                <a:solidFill>
                  <a:srgbClr val="000099"/>
                </a:solidFill>
              </a:rPr>
              <a:t>Quang </a:t>
            </a:r>
            <a:r>
              <a:rPr lang="en-US" b="1">
                <a:solidFill>
                  <a:srgbClr val="000099"/>
                </a:solidFill>
                <a:latin typeface="Arial" charset="0"/>
              </a:rPr>
              <a:t>cảnh </a:t>
            </a:r>
            <a:r>
              <a:rPr lang="vi-VN" b="1">
                <a:solidFill>
                  <a:srgbClr val="000099"/>
                </a:solidFill>
                <a:latin typeface="Arial" charset="0"/>
              </a:rPr>
              <a:t>đ</a:t>
            </a:r>
            <a:r>
              <a:rPr lang="en-US" b="1">
                <a:solidFill>
                  <a:srgbClr val="000099"/>
                </a:solidFill>
                <a:latin typeface="Arial" charset="0"/>
              </a:rPr>
              <a:t>ất trời</a:t>
            </a:r>
            <a:r>
              <a:rPr lang="en-US" b="1">
                <a:solidFill>
                  <a:srgbClr val="000099"/>
                </a:solidFill>
              </a:rPr>
              <a:t> sang thu</a:t>
            </a:r>
          </a:p>
        </p:txBody>
      </p:sp>
      <p:sp>
        <p:nvSpPr>
          <p:cNvPr id="49161" name="Rectangle 9"/>
          <p:cNvSpPr>
            <a:spLocks noChangeArrowheads="1"/>
          </p:cNvSpPr>
          <p:nvPr/>
        </p:nvSpPr>
        <p:spPr bwMode="auto">
          <a:xfrm>
            <a:off x="2286000" y="3048000"/>
            <a:ext cx="6858000" cy="519113"/>
          </a:xfrm>
          <a:prstGeom prst="rect">
            <a:avLst/>
          </a:prstGeom>
          <a:noFill/>
          <a:ln w="9525">
            <a:noFill/>
            <a:miter lim="800000"/>
            <a:headEnd/>
            <a:tailEnd/>
          </a:ln>
        </p:spPr>
        <p:txBody>
          <a:bodyPr>
            <a:spAutoFit/>
          </a:bodyPr>
          <a:lstStyle/>
          <a:p>
            <a:pPr eaLnBrk="0" hangingPunct="0">
              <a:spcBef>
                <a:spcPct val="15000"/>
              </a:spcBef>
            </a:pPr>
            <a:r>
              <a:rPr lang="en-US" b="1">
                <a:solidFill>
                  <a:srgbClr val="000099"/>
                </a:solidFill>
                <a:latin typeface="Arial" charset="0"/>
              </a:rPr>
              <a:t>Biến đổi của cảnh vật sang thu  </a:t>
            </a:r>
          </a:p>
        </p:txBody>
      </p:sp>
      <p:sp>
        <p:nvSpPr>
          <p:cNvPr id="49162" name="Text Box 10"/>
          <p:cNvSpPr txBox="1">
            <a:spLocks noChangeArrowheads="1"/>
          </p:cNvSpPr>
          <p:nvPr/>
        </p:nvSpPr>
        <p:spPr bwMode="auto">
          <a:xfrm>
            <a:off x="1431925" y="3724275"/>
            <a:ext cx="2922588" cy="523875"/>
          </a:xfrm>
          <a:prstGeom prst="rect">
            <a:avLst/>
          </a:prstGeom>
          <a:noFill/>
          <a:ln w="9525">
            <a:noFill/>
            <a:miter lim="800000"/>
            <a:headEnd/>
            <a:tailEnd/>
          </a:ln>
        </p:spPr>
        <p:txBody>
          <a:bodyPr wrap="none">
            <a:spAutoFit/>
          </a:bodyPr>
          <a:lstStyle/>
          <a:p>
            <a:r>
              <a:rPr lang="en-US">
                <a:solidFill>
                  <a:srgbClr val="990000"/>
                </a:solidFill>
                <a:latin typeface="Arial" charset="0"/>
              </a:rPr>
              <a:t>Cách 2  : </a:t>
            </a:r>
            <a:r>
              <a:rPr lang="en-US">
                <a:solidFill>
                  <a:srgbClr val="000000"/>
                </a:solidFill>
                <a:latin typeface="Arial" charset="0"/>
              </a:rPr>
              <a:t>2 phần</a:t>
            </a:r>
            <a:r>
              <a:rPr lang="en-US">
                <a:solidFill>
                  <a:srgbClr val="990000"/>
                </a:solidFill>
                <a:latin typeface="Arial" charset="0"/>
              </a:rPr>
              <a:t> </a:t>
            </a:r>
          </a:p>
        </p:txBody>
      </p:sp>
      <p:sp>
        <p:nvSpPr>
          <p:cNvPr id="49163" name="Text Box 11"/>
          <p:cNvSpPr txBox="1">
            <a:spLocks noChangeArrowheads="1"/>
          </p:cNvSpPr>
          <p:nvPr/>
        </p:nvSpPr>
        <p:spPr bwMode="auto">
          <a:xfrm>
            <a:off x="1203325" y="4333875"/>
            <a:ext cx="7712075" cy="1373188"/>
          </a:xfrm>
          <a:prstGeom prst="rect">
            <a:avLst/>
          </a:prstGeom>
          <a:noFill/>
          <a:ln w="9525">
            <a:noFill/>
            <a:miter lim="800000"/>
            <a:headEnd/>
            <a:tailEnd/>
          </a:ln>
        </p:spPr>
        <p:txBody>
          <a:bodyPr>
            <a:spAutoFit/>
          </a:bodyPr>
          <a:lstStyle/>
          <a:p>
            <a:r>
              <a:rPr lang="en-US">
                <a:solidFill>
                  <a:srgbClr val="000000"/>
                </a:solidFill>
                <a:latin typeface="Arial" charset="0"/>
              </a:rPr>
              <a:t>Phần 1: </a:t>
            </a:r>
            <a:r>
              <a:rPr lang="en-US" altLang="en-US" b="1">
                <a:solidFill>
                  <a:srgbClr val="000099"/>
                </a:solidFill>
                <a:latin typeface="Arial" charset="0"/>
              </a:rPr>
              <a:t>Cảm xúc của nhà thơ trước khoảnh khắc giao mùa</a:t>
            </a:r>
            <a:r>
              <a:rPr lang="en-US" altLang="en-US">
                <a:solidFill>
                  <a:srgbClr val="000099"/>
                </a:solidFill>
                <a:latin typeface="Arial" charset="0"/>
              </a:rPr>
              <a:t> .</a:t>
            </a:r>
          </a:p>
          <a:p>
            <a:r>
              <a:rPr lang="en-US">
                <a:solidFill>
                  <a:srgbClr val="000000"/>
                </a:solidFill>
                <a:latin typeface="Arial" charset="0"/>
              </a:rPr>
              <a:t>-Phần 2: </a:t>
            </a:r>
            <a:r>
              <a:rPr lang="en-US" b="1">
                <a:solidFill>
                  <a:srgbClr val="000099"/>
                </a:solidFill>
                <a:latin typeface="Arial" charset="0"/>
              </a:rPr>
              <a:t>Những suy ngẫm của nhà thơ</a:t>
            </a:r>
            <a:r>
              <a:rPr lang="en-US">
                <a:solidFill>
                  <a:srgbClr val="000099"/>
                </a:solidFill>
                <a:latin typeface="Arial" charset="0"/>
              </a:rPr>
              <a:t>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9158">
                                            <p:txEl>
                                              <p:pRg st="0" end="0"/>
                                            </p:txEl>
                                          </p:spTgt>
                                        </p:tgtEl>
                                        <p:attrNameLst>
                                          <p:attrName>style.visibility</p:attrName>
                                        </p:attrNameLst>
                                      </p:cBhvr>
                                      <p:to>
                                        <p:strVal val="visible"/>
                                      </p:to>
                                    </p:set>
                                    <p:animEffect transition="in" filter="checkerboard(across)">
                                      <p:cBhvr>
                                        <p:cTn id="7" dur="500"/>
                                        <p:tgtEl>
                                          <p:spTgt spid="49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8">
                                            <p:txEl>
                                              <p:pRg st="0" end="0"/>
                                            </p:txEl>
                                          </p:spTgt>
                                        </p:tgtEl>
                                        <p:attrNameLst>
                                          <p:attrName>style.visibility</p:attrName>
                                        </p:attrNameLst>
                                      </p:cBhvr>
                                      <p:to>
                                        <p:strVal val="visible"/>
                                      </p:to>
                                    </p:set>
                                    <p:animEffect transition="in" filter="checkerboard(across)">
                                      <p:cBhvr>
                                        <p:cTn id="12" dur="500"/>
                                        <p:tgtEl>
                                          <p:spTgt spid="49158">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9158">
                                            <p:txEl>
                                              <p:pRg st="1" end="1"/>
                                            </p:txEl>
                                          </p:spTgt>
                                        </p:tgtEl>
                                        <p:attrNameLst>
                                          <p:attrName>style.visibility</p:attrName>
                                        </p:attrNameLst>
                                      </p:cBhvr>
                                      <p:to>
                                        <p:strVal val="visible"/>
                                      </p:to>
                                    </p:set>
                                    <p:animEffect transition="in" filter="checkerboard(across)">
                                      <p:cBhvr>
                                        <p:cTn id="15" dur="500"/>
                                        <p:tgtEl>
                                          <p:spTgt spid="49158">
                                            <p:txEl>
                                              <p:pRg st="1" end="1"/>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9158">
                                            <p:txEl>
                                              <p:pRg st="2" end="2"/>
                                            </p:txEl>
                                          </p:spTgt>
                                        </p:tgtEl>
                                        <p:attrNameLst>
                                          <p:attrName>style.visibility</p:attrName>
                                        </p:attrNameLst>
                                      </p:cBhvr>
                                      <p:to>
                                        <p:strVal val="visible"/>
                                      </p:to>
                                    </p:set>
                                    <p:animEffect transition="in" filter="checkerboard(across)">
                                      <p:cBhvr>
                                        <p:cTn id="18" dur="500"/>
                                        <p:tgtEl>
                                          <p:spTgt spid="49158">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9158">
                                            <p:txEl>
                                              <p:pRg st="3" end="3"/>
                                            </p:txEl>
                                          </p:spTgt>
                                        </p:tgtEl>
                                        <p:attrNameLst>
                                          <p:attrName>style.visibility</p:attrName>
                                        </p:attrNameLst>
                                      </p:cBhvr>
                                      <p:to>
                                        <p:strVal val="visible"/>
                                      </p:to>
                                    </p:set>
                                    <p:animEffect transition="in" filter="checkerboard(across)">
                                      <p:cBhvr>
                                        <p:cTn id="21" dur="500"/>
                                        <p:tgtEl>
                                          <p:spTgt spid="49158">
                                            <p:txEl>
                                              <p:pRg st="3" end="3"/>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9159"/>
                                        </p:tgtEl>
                                        <p:attrNameLst>
                                          <p:attrName>style.visibility</p:attrName>
                                        </p:attrNameLst>
                                      </p:cBhvr>
                                      <p:to>
                                        <p:strVal val="visible"/>
                                      </p:to>
                                    </p:set>
                                    <p:animEffect transition="in" filter="checkerboard(across)">
                                      <p:cBhvr>
                                        <p:cTn id="24" dur="500"/>
                                        <p:tgtEl>
                                          <p:spTgt spid="4915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9160"/>
                                        </p:tgtEl>
                                        <p:attrNameLst>
                                          <p:attrName>style.visibility</p:attrName>
                                        </p:attrNameLst>
                                      </p:cBhvr>
                                      <p:to>
                                        <p:strVal val="visible"/>
                                      </p:to>
                                    </p:set>
                                    <p:animEffect transition="in" filter="checkerboard(across)">
                                      <p:cBhvr>
                                        <p:cTn id="27" dur="500"/>
                                        <p:tgtEl>
                                          <p:spTgt spid="4916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9161"/>
                                        </p:tgtEl>
                                        <p:attrNameLst>
                                          <p:attrName>style.visibility</p:attrName>
                                        </p:attrNameLst>
                                      </p:cBhvr>
                                      <p:to>
                                        <p:strVal val="visible"/>
                                      </p:to>
                                    </p:set>
                                    <p:animEffect transition="in" filter="checkerboard(across)">
                                      <p:cBhvr>
                                        <p:cTn id="30" dur="500"/>
                                        <p:tgtEl>
                                          <p:spTgt spid="4916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9162"/>
                                        </p:tgtEl>
                                        <p:attrNameLst>
                                          <p:attrName>style.visibility</p:attrName>
                                        </p:attrNameLst>
                                      </p:cBhvr>
                                      <p:to>
                                        <p:strVal val="visible"/>
                                      </p:to>
                                    </p:set>
                                    <p:animEffect transition="in" filter="checkerboard(across)">
                                      <p:cBhvr>
                                        <p:cTn id="35" dur="500"/>
                                        <p:tgtEl>
                                          <p:spTgt spid="49162"/>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49163">
                                            <p:txEl>
                                              <p:pRg st="0" end="0"/>
                                            </p:txEl>
                                          </p:spTgt>
                                        </p:tgtEl>
                                        <p:attrNameLst>
                                          <p:attrName>style.visibility</p:attrName>
                                        </p:attrNameLst>
                                      </p:cBhvr>
                                      <p:to>
                                        <p:strVal val="visible"/>
                                      </p:to>
                                    </p:set>
                                    <p:animEffect transition="in" filter="checkerboard(across)">
                                      <p:cBhvr>
                                        <p:cTn id="40" dur="500"/>
                                        <p:tgtEl>
                                          <p:spTgt spid="49163">
                                            <p:txEl>
                                              <p:pRg st="0" end="0"/>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49163">
                                            <p:txEl>
                                              <p:pRg st="1" end="1"/>
                                            </p:txEl>
                                          </p:spTgt>
                                        </p:tgtEl>
                                        <p:attrNameLst>
                                          <p:attrName>style.visibility</p:attrName>
                                        </p:attrNameLst>
                                      </p:cBhvr>
                                      <p:to>
                                        <p:strVal val="visible"/>
                                      </p:to>
                                    </p:set>
                                    <p:animEffect transition="in" filter="checkerboard(across)">
                                      <p:cBhvr>
                                        <p:cTn id="43" dur="500"/>
                                        <p:tgtEl>
                                          <p:spTgt spid="49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build="allAtOnce"/>
      <p:bldP spid="49159" grpId="0"/>
      <p:bldP spid="49160" grpId="0"/>
      <p:bldP spid="49161" grpId="0"/>
      <p:bldP spid="491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3"/>
          <p:cNvSpPr>
            <a:spLocks noGrp="1" noChangeArrowheads="1"/>
          </p:cNvSpPr>
          <p:nvPr>
            <p:ph type="title"/>
          </p:nvPr>
        </p:nvSpPr>
        <p:spPr>
          <a:prstGeom prst="roundRect">
            <a:avLst>
              <a:gd name="adj" fmla="val 28366"/>
            </a:avLst>
          </a:prstGeom>
          <a:solidFill>
            <a:srgbClr val="FFFF66"/>
          </a:solidFill>
          <a:ln w="76200" cmpd="tri">
            <a:solidFill>
              <a:srgbClr val="6600CC"/>
            </a:solidFill>
            <a:round/>
          </a:ln>
        </p:spPr>
        <p:txBody>
          <a:bodyPr/>
          <a:lstStyle/>
          <a:p>
            <a:pPr algn="l"/>
            <a:r>
              <a:rPr lang="en-US" sz="2000">
                <a:latin typeface="Arial" charset="0"/>
              </a:rPr>
              <a:t>Tiết 122-V</a:t>
            </a:r>
            <a:r>
              <a:rPr lang="vi-VN" sz="2000">
                <a:latin typeface="Arial" charset="0"/>
              </a:rPr>
              <a:t>ă</a:t>
            </a:r>
            <a:r>
              <a:rPr lang="en-US" sz="2000">
                <a:latin typeface="Arial" charset="0"/>
              </a:rPr>
              <a:t>n bản</a:t>
            </a:r>
            <a:r>
              <a:rPr lang="en-US" sz="2400">
                <a:latin typeface="Arial" charset="0"/>
              </a:rPr>
              <a:t>                  </a:t>
            </a:r>
            <a:r>
              <a:rPr lang="en-US" sz="3200">
                <a:latin typeface="Arial" charset="0"/>
              </a:rPr>
              <a:t>Sang thu</a:t>
            </a:r>
            <a:r>
              <a:rPr lang="en-US" sz="2400">
                <a:latin typeface="Arial" charset="0"/>
              </a:rPr>
              <a:t>      </a:t>
            </a:r>
            <a:r>
              <a:rPr lang="en-US" sz="1800">
                <a:latin typeface="Arial" charset="0"/>
              </a:rPr>
              <a:t>Hữu Thỉnh</a:t>
            </a:r>
            <a:r>
              <a:rPr lang="en-US" sz="2400" b="0">
                <a:latin typeface="Arial" charset="0"/>
              </a:rPr>
              <a:t> 	</a:t>
            </a:r>
          </a:p>
        </p:txBody>
      </p:sp>
      <p:sp>
        <p:nvSpPr>
          <p:cNvPr id="29698" name="Rectangle 2"/>
          <p:cNvSpPr>
            <a:spLocks noGrp="1" noChangeArrowheads="1"/>
          </p:cNvSpPr>
          <p:nvPr>
            <p:ph type="body" sz="half" idx="1"/>
          </p:nvPr>
        </p:nvSpPr>
        <p:spPr>
          <a:xfrm>
            <a:off x="152400" y="914400"/>
            <a:ext cx="5334000" cy="5029200"/>
          </a:xfrm>
        </p:spPr>
        <p:txBody>
          <a:bodyPr/>
          <a:lstStyle/>
          <a:p>
            <a:pPr>
              <a:buFontTx/>
              <a:buNone/>
            </a:pPr>
            <a:r>
              <a:rPr lang="en-US" sz="2400" b="1">
                <a:solidFill>
                  <a:srgbClr val="000099"/>
                </a:solidFill>
                <a:latin typeface="Times New Roman" pitchFamily="18" charset="0"/>
              </a:rPr>
              <a:t>I- </a:t>
            </a:r>
            <a:r>
              <a:rPr lang="en-US" sz="2400" b="1" u="sng">
                <a:solidFill>
                  <a:srgbClr val="000099"/>
                </a:solidFill>
                <a:latin typeface="Arial" charset="0"/>
              </a:rPr>
              <a:t>Tìm hiểu chung</a:t>
            </a:r>
            <a:r>
              <a:rPr lang="en-US" sz="2400" b="1">
                <a:solidFill>
                  <a:srgbClr val="000099"/>
                </a:solidFill>
                <a:latin typeface="Arial" charset="0"/>
              </a:rPr>
              <a:t>.</a:t>
            </a:r>
          </a:p>
          <a:p>
            <a:pPr>
              <a:buFontTx/>
              <a:buNone/>
            </a:pPr>
            <a:r>
              <a:rPr lang="en-US" sz="2400" b="1">
                <a:solidFill>
                  <a:srgbClr val="000099"/>
                </a:solidFill>
                <a:latin typeface="Times New Roman" pitchFamily="18" charset="0"/>
              </a:rPr>
              <a:t>I</a:t>
            </a:r>
            <a:r>
              <a:rPr lang="en-US" sz="2400" b="1">
                <a:solidFill>
                  <a:srgbClr val="000099"/>
                </a:solidFill>
                <a:latin typeface="Arial" charset="0"/>
              </a:rPr>
              <a:t>I. </a:t>
            </a:r>
            <a:r>
              <a:rPr lang="en-US" sz="2400" b="1" u="sng">
                <a:solidFill>
                  <a:srgbClr val="000099"/>
                </a:solidFill>
                <a:latin typeface="Arial" charset="0"/>
              </a:rPr>
              <a:t>Đọc – hiểu văn bản</a:t>
            </a:r>
            <a:r>
              <a:rPr lang="en-US" sz="2400" b="1">
                <a:solidFill>
                  <a:srgbClr val="000099"/>
                </a:solidFill>
                <a:latin typeface="Arial" charset="0"/>
              </a:rPr>
              <a:t> :</a:t>
            </a:r>
          </a:p>
          <a:p>
            <a:pPr>
              <a:buFontTx/>
              <a:buNone/>
            </a:pPr>
            <a:r>
              <a:rPr lang="en-US" sz="2400" b="1">
                <a:solidFill>
                  <a:srgbClr val="000099"/>
                </a:solidFill>
                <a:latin typeface="Arial" charset="0"/>
              </a:rPr>
              <a:t>   1. </a:t>
            </a:r>
            <a:r>
              <a:rPr lang="en-US" sz="2400" b="1" u="sng">
                <a:solidFill>
                  <a:srgbClr val="000099"/>
                </a:solidFill>
                <a:latin typeface="Arial" charset="0"/>
              </a:rPr>
              <a:t>Nội dung</a:t>
            </a:r>
            <a:r>
              <a:rPr lang="en-US" sz="2400" b="1">
                <a:solidFill>
                  <a:srgbClr val="000099"/>
                </a:solidFill>
                <a:latin typeface="Arial" charset="0"/>
              </a:rPr>
              <a:t> :</a:t>
            </a:r>
          </a:p>
          <a:p>
            <a:pPr algn="l">
              <a:buFontTx/>
              <a:buNone/>
            </a:pPr>
            <a:r>
              <a:rPr lang="en-US" sz="2400" b="1">
                <a:solidFill>
                  <a:srgbClr val="990000"/>
                </a:solidFill>
                <a:latin typeface="Arial" charset="0"/>
              </a:rPr>
              <a:t>    a.</a:t>
            </a:r>
            <a:r>
              <a:rPr lang="en-US" altLang="en-US" sz="2400" b="1">
                <a:solidFill>
                  <a:srgbClr val="990000"/>
                </a:solidFill>
                <a:latin typeface="Arial" charset="0"/>
                <a:cs typeface="Times New Roman" pitchFamily="18" charset="0"/>
              </a:rPr>
              <a:t>Cảm xỳc của nhà thơ trước khoảnh khắc giao mựa</a:t>
            </a:r>
            <a:r>
              <a:rPr lang="en-US" altLang="en-US" sz="2400" b="1" i="1">
                <a:solidFill>
                  <a:srgbClr val="990000"/>
                </a:solidFill>
                <a:latin typeface="Arial" charset="0"/>
                <a:cs typeface="Times New Roman" pitchFamily="18" charset="0"/>
              </a:rPr>
              <a:t> :</a:t>
            </a:r>
            <a:endParaRPr lang="en-US" sz="2400" b="1">
              <a:solidFill>
                <a:srgbClr val="000099"/>
              </a:solidFill>
              <a:latin typeface="Arial" charset="0"/>
            </a:endParaRPr>
          </a:p>
          <a:p>
            <a:pPr algn="l">
              <a:buFontTx/>
              <a:buNone/>
            </a:pPr>
            <a:r>
              <a:rPr lang="en-US" sz="2400" b="1">
                <a:solidFill>
                  <a:srgbClr val="990000"/>
                </a:solidFill>
                <a:latin typeface="Arial" charset="0"/>
              </a:rPr>
              <a:t>       </a:t>
            </a:r>
            <a:r>
              <a:rPr lang="en-US" sz="2400" b="1">
                <a:solidFill>
                  <a:schemeClr val="bg2"/>
                </a:solidFill>
                <a:latin typeface="Arial" charset="0"/>
              </a:rPr>
              <a:t>*Tớn hiệu bỏo thu sang :</a:t>
            </a:r>
          </a:p>
          <a:p>
            <a:pPr algn="l">
              <a:buFontTx/>
              <a:buNone/>
            </a:pPr>
            <a:r>
              <a:rPr lang="en-US" sz="2400">
                <a:solidFill>
                  <a:srgbClr val="000099"/>
                </a:solidFill>
                <a:latin typeface="Arial" charset="0"/>
              </a:rPr>
              <a:t>         </a:t>
            </a:r>
            <a:r>
              <a:rPr lang="en-US" sz="2400" b="1">
                <a:solidFill>
                  <a:srgbClr val="000000"/>
                </a:solidFill>
                <a:latin typeface="Times New Roman" pitchFamily="18" charset="0"/>
              </a:rPr>
              <a:t>-Từ ngữ gợi tả :Bỗng, phả, hình như</a:t>
            </a:r>
          </a:p>
          <a:p>
            <a:pPr algn="l">
              <a:buFontTx/>
              <a:buNone/>
            </a:pPr>
            <a:r>
              <a:rPr lang="en-US" sz="2400" b="1">
                <a:solidFill>
                  <a:srgbClr val="000000"/>
                </a:solidFill>
                <a:latin typeface="Times New Roman" pitchFamily="18" charset="0"/>
              </a:rPr>
              <a:t>         - Tín hiệu : hương ổi, gió se, sương.</a:t>
            </a:r>
          </a:p>
          <a:p>
            <a:pPr algn="l">
              <a:buFontTx/>
              <a:buNone/>
            </a:pPr>
            <a:r>
              <a:rPr lang="en-US" sz="2400" b="1">
                <a:solidFill>
                  <a:srgbClr val="000000"/>
                </a:solidFill>
                <a:latin typeface="Times New Roman" pitchFamily="18" charset="0"/>
              </a:rPr>
              <a:t>         - Nhân hóa : sương chùng chình</a:t>
            </a:r>
          </a:p>
          <a:p>
            <a:pPr algn="l">
              <a:buFontTx/>
              <a:buNone/>
            </a:pPr>
            <a:r>
              <a:rPr lang="en-US" sz="2400" b="1">
                <a:solidFill>
                  <a:srgbClr val="000000"/>
                </a:solidFill>
                <a:latin typeface="Times New Roman" pitchFamily="18" charset="0"/>
                <a:sym typeface="Wingdings" pitchFamily="2" charset="2"/>
              </a:rPr>
              <a:t> Tâm trạng ngỡ ngàng </a:t>
            </a:r>
            <a:r>
              <a:rPr lang="en-US" altLang="en-US" sz="2400" b="1">
                <a:solidFill>
                  <a:srgbClr val="000000"/>
                </a:solidFill>
                <a:latin typeface="Times New Roman" pitchFamily="18" charset="0"/>
                <a:cs typeface="Times New Roman" pitchFamily="18" charset="0"/>
              </a:rPr>
              <a:t>của nhà thơ trước khoảnh khắc giao mùa</a:t>
            </a:r>
            <a:r>
              <a:rPr lang="en-US" altLang="en-US" sz="2400" b="1" i="1">
                <a:solidFill>
                  <a:srgbClr val="000000"/>
                </a:solidFill>
                <a:latin typeface="Times New Roman" pitchFamily="18" charset="0"/>
                <a:cs typeface="Times New Roman" pitchFamily="18" charset="0"/>
              </a:rPr>
              <a:t> .</a:t>
            </a:r>
            <a:endParaRPr lang="en-US" sz="2400" b="1" i="1">
              <a:solidFill>
                <a:srgbClr val="000000"/>
              </a:solidFill>
              <a:latin typeface="Times New Roman" pitchFamily="18" charset="0"/>
              <a:cs typeface="Times New Roman" pitchFamily="18" charset="0"/>
            </a:endParaRPr>
          </a:p>
        </p:txBody>
      </p:sp>
      <p:sp>
        <p:nvSpPr>
          <p:cNvPr id="10244" name="Rectangle 9"/>
          <p:cNvSpPr>
            <a:spLocks noChangeArrowheads="1"/>
          </p:cNvSpPr>
          <p:nvPr/>
        </p:nvSpPr>
        <p:spPr bwMode="auto">
          <a:xfrm>
            <a:off x="5181600" y="838200"/>
            <a:ext cx="3962400" cy="1938338"/>
          </a:xfrm>
          <a:prstGeom prst="rect">
            <a:avLst/>
          </a:prstGeom>
          <a:solidFill>
            <a:srgbClr val="FFFFCC"/>
          </a:solidFill>
          <a:ln w="9525">
            <a:noFill/>
            <a:miter lim="800000"/>
            <a:headEnd/>
            <a:tailEnd/>
          </a:ln>
        </p:spPr>
        <p:txBody>
          <a:bodyPr>
            <a:spAutoFit/>
          </a:bodyPr>
          <a:lstStyle/>
          <a:p>
            <a:r>
              <a:rPr lang="en-US" sz="2400" b="1" i="1">
                <a:solidFill>
                  <a:srgbClr val="000099"/>
                </a:solidFill>
                <a:latin typeface="Arial" charset="0"/>
              </a:rPr>
              <a:t>Bỗng nhận ra hương ổi</a:t>
            </a:r>
          </a:p>
          <a:p>
            <a:r>
              <a:rPr lang="en-US" sz="2400" b="1" i="1">
                <a:solidFill>
                  <a:srgbClr val="000099"/>
                </a:solidFill>
                <a:latin typeface="Arial" charset="0"/>
              </a:rPr>
              <a:t>Phả vào trong gió se</a:t>
            </a:r>
          </a:p>
          <a:p>
            <a:r>
              <a:rPr lang="en-US" sz="2400" b="1" i="1">
                <a:solidFill>
                  <a:srgbClr val="000099"/>
                </a:solidFill>
                <a:latin typeface="Arial" charset="0"/>
              </a:rPr>
              <a:t>Sương chùng chình qua ngõ</a:t>
            </a:r>
          </a:p>
          <a:p>
            <a:r>
              <a:rPr lang="en-US" sz="2400" b="1" i="1">
                <a:solidFill>
                  <a:srgbClr val="000099"/>
                </a:solidFill>
                <a:latin typeface="Arial" charset="0"/>
              </a:rPr>
              <a:t>Hình như thu đã về</a:t>
            </a:r>
          </a:p>
        </p:txBody>
      </p:sp>
      <p:sp>
        <p:nvSpPr>
          <p:cNvPr id="29706" name="Text Box 10"/>
          <p:cNvSpPr txBox="1">
            <a:spLocks noChangeArrowheads="1"/>
          </p:cNvSpPr>
          <p:nvPr/>
        </p:nvSpPr>
        <p:spPr bwMode="auto">
          <a:xfrm>
            <a:off x="3352800" y="1600200"/>
            <a:ext cx="793750" cy="914400"/>
          </a:xfrm>
          <a:prstGeom prst="rect">
            <a:avLst/>
          </a:prstGeom>
          <a:noFill/>
          <a:ln w="9525">
            <a:noFill/>
            <a:miter lim="800000"/>
            <a:headEnd/>
            <a:tailEnd/>
          </a:ln>
        </p:spPr>
        <p:txBody>
          <a:bodyPr>
            <a:spAutoFit/>
          </a:bodyPr>
          <a:lstStyle/>
          <a:p>
            <a:pPr eaLnBrk="0" hangingPunct="0">
              <a:spcBef>
                <a:spcPct val="50000"/>
              </a:spcBef>
            </a:pPr>
            <a:r>
              <a:rPr lang="en-US" sz="5400" b="1">
                <a:solidFill>
                  <a:srgbClr val="990000"/>
                </a:solidFill>
                <a:latin typeface="Arial" charset="0"/>
                <a:sym typeface="Wingdings" pitchFamily="2" charset="2"/>
              </a:rPr>
              <a:t></a:t>
            </a:r>
          </a:p>
        </p:txBody>
      </p:sp>
      <p:pic>
        <p:nvPicPr>
          <p:cNvPr id="29707" name="ngo_suong.mpg">
            <a:hlinkClick r:id="" action="ppaction://media"/>
          </p:cNvPr>
          <p:cNvPicPr>
            <a:picLocks noGrp="1" noRot="1" noChangeAspect="1" noChangeArrowheads="1"/>
          </p:cNvPicPr>
          <p:nvPr>
            <p:ph sz="half" idx="2"/>
            <a:videoFile r:link="rId1"/>
          </p:nvPr>
        </p:nvPicPr>
        <p:blipFill>
          <a:blip r:embed="rId3" cstate="print"/>
          <a:srcRect/>
          <a:stretch>
            <a:fillRect/>
          </a:stretch>
        </p:blipFill>
        <p:spPr>
          <a:xfrm>
            <a:off x="6019800" y="4267200"/>
            <a:ext cx="3124200" cy="2590800"/>
          </a:xfrm>
        </p:spPr>
      </p:pic>
      <p:pic>
        <p:nvPicPr>
          <p:cNvPr id="29709" name="Picture 13" descr="canhoi"/>
          <p:cNvPicPr>
            <a:picLocks noChangeAspect="1" noChangeArrowheads="1"/>
          </p:cNvPicPr>
          <p:nvPr/>
        </p:nvPicPr>
        <p:blipFill>
          <a:blip r:embed="rId4" cstate="print"/>
          <a:srcRect/>
          <a:stretch>
            <a:fillRect/>
          </a:stretch>
        </p:blipFill>
        <p:spPr bwMode="auto">
          <a:xfrm>
            <a:off x="6019800" y="2362200"/>
            <a:ext cx="3124200" cy="18891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type="lt">
                                    <p:tmPct val="0"/>
                                  </p:iterate>
                                  <p:childTnLst>
                                    <p:set>
                                      <p:cBhvr>
                                        <p:cTn id="6" dur="1" fill="hold">
                                          <p:stCondLst>
                                            <p:cond delay="0"/>
                                          </p:stCondLst>
                                        </p:cTn>
                                        <p:tgtEl>
                                          <p:spTgt spid="29706"/>
                                        </p:tgtEl>
                                        <p:attrNameLst>
                                          <p:attrName>style.visibility</p:attrName>
                                        </p:attrNameLst>
                                      </p:cBhvr>
                                      <p:to>
                                        <p:strVal val="visible"/>
                                      </p:to>
                                    </p:set>
                                    <p:anim calcmode="lin" valueType="num">
                                      <p:cBhvr>
                                        <p:cTn id="7" dur="500" fill="hold"/>
                                        <p:tgtEl>
                                          <p:spTgt spid="29706"/>
                                        </p:tgtEl>
                                        <p:attrNameLst>
                                          <p:attrName>ppt_w</p:attrName>
                                        </p:attrNameLst>
                                      </p:cBhvr>
                                      <p:tavLst>
                                        <p:tav tm="0">
                                          <p:val>
                                            <p:fltVal val="0"/>
                                          </p:val>
                                        </p:tav>
                                        <p:tav tm="100000">
                                          <p:val>
                                            <p:strVal val="#ppt_w"/>
                                          </p:val>
                                        </p:tav>
                                      </p:tavLst>
                                    </p:anim>
                                    <p:anim calcmode="lin" valueType="num">
                                      <p:cBhvr>
                                        <p:cTn id="8" dur="500" fill="hold"/>
                                        <p:tgtEl>
                                          <p:spTgt spid="29706"/>
                                        </p:tgtEl>
                                        <p:attrNameLst>
                                          <p:attrName>ppt_h</p:attrName>
                                        </p:attrNameLst>
                                      </p:cBhvr>
                                      <p:tavLst>
                                        <p:tav tm="0">
                                          <p:val>
                                            <p:fltVal val="0"/>
                                          </p:val>
                                        </p:tav>
                                        <p:tav tm="100000">
                                          <p:val>
                                            <p:strVal val="#ppt_h"/>
                                          </p:val>
                                        </p:tav>
                                      </p:tavLst>
                                    </p:anim>
                                  </p:childTnLst>
                                </p:cTn>
                              </p:par>
                              <p:par>
                                <p:cTn id="9" presetID="36" presetClass="emph" presetSubtype="0" repeatCount="indefinite" fill="hold" grpId="0" nodeType="withEffect">
                                  <p:stCondLst>
                                    <p:cond delay="0"/>
                                  </p:stCondLst>
                                  <p:iterate type="lt">
                                    <p:tmPct val="10000"/>
                                  </p:iterate>
                                  <p:childTnLst>
                                    <p:animScale>
                                      <p:cBhvr>
                                        <p:cTn id="10" dur="250" autoRev="1" fill="hold">
                                          <p:stCondLst>
                                            <p:cond delay="0"/>
                                          </p:stCondLst>
                                        </p:cTn>
                                        <p:tgtEl>
                                          <p:spTgt spid="29706"/>
                                        </p:tgtEl>
                                      </p:cBhvr>
                                      <p:to x="80000" y="100000"/>
                                    </p:animScale>
                                    <p:anim by="(#ppt_w*0.10)" calcmode="lin" valueType="num">
                                      <p:cBhvr>
                                        <p:cTn id="11" dur="250" autoRev="1" fill="hold">
                                          <p:stCondLst>
                                            <p:cond delay="0"/>
                                          </p:stCondLst>
                                        </p:cTn>
                                        <p:tgtEl>
                                          <p:spTgt spid="29706"/>
                                        </p:tgtEl>
                                        <p:attrNameLst>
                                          <p:attrName>ppt_x</p:attrName>
                                        </p:attrNameLst>
                                      </p:cBhvr>
                                    </p:anim>
                                    <p:anim by="(-#ppt_w*0.10)" calcmode="lin" valueType="num">
                                      <p:cBhvr>
                                        <p:cTn id="12" dur="250" autoRev="1" fill="hold">
                                          <p:stCondLst>
                                            <p:cond delay="0"/>
                                          </p:stCondLst>
                                        </p:cTn>
                                        <p:tgtEl>
                                          <p:spTgt spid="29706"/>
                                        </p:tgtEl>
                                        <p:attrNameLst>
                                          <p:attrName>ppt_y</p:attrName>
                                        </p:attrNameLst>
                                      </p:cBhvr>
                                    </p:anim>
                                    <p:animRot by="-480000">
                                      <p:cBhvr>
                                        <p:cTn id="13" dur="250" autoRev="1" fill="hold">
                                          <p:stCondLst>
                                            <p:cond delay="0"/>
                                          </p:stCondLst>
                                        </p:cTn>
                                        <p:tgtEl>
                                          <p:spTgt spid="29706"/>
                                        </p:tgtEl>
                                        <p:attrNameLst>
                                          <p:attrName>r</p:attrName>
                                        </p:attrNameLst>
                                      </p:cBhvr>
                                    </p:animRot>
                                  </p:childTnLst>
                                </p:cTn>
                              </p:par>
                              <p:par>
                                <p:cTn id="14" presetID="3" presetClass="entr" presetSubtype="10" fill="hold" nodeType="withEffect">
                                  <p:stCondLst>
                                    <p:cond delay="0"/>
                                  </p:stCondLst>
                                  <p:childTnLst>
                                    <p:set>
                                      <p:cBhvr>
                                        <p:cTn id="15" dur="1" fill="hold">
                                          <p:stCondLst>
                                            <p:cond delay="0"/>
                                          </p:stCondLst>
                                        </p:cTn>
                                        <p:tgtEl>
                                          <p:spTgt spid="29707"/>
                                        </p:tgtEl>
                                        <p:attrNameLst>
                                          <p:attrName>style.visibility</p:attrName>
                                        </p:attrNameLst>
                                      </p:cBhvr>
                                      <p:to>
                                        <p:strVal val="visible"/>
                                      </p:to>
                                    </p:set>
                                    <p:animEffect transition="in" filter="blinds(horizontal)">
                                      <p:cBhvr>
                                        <p:cTn id="16" dur="500"/>
                                        <p:tgtEl>
                                          <p:spTgt spid="29707"/>
                                        </p:tgtEl>
                                      </p:cBhvr>
                                    </p:animEffect>
                                  </p:childTnLst>
                                </p:cTn>
                              </p:par>
                              <p:par>
                                <p:cTn id="17" presetID="3" presetClass="entr" presetSubtype="10" fill="hold" nodeType="withEffect">
                                  <p:stCondLst>
                                    <p:cond delay="0"/>
                                  </p:stCondLst>
                                  <p:childTnLst>
                                    <p:set>
                                      <p:cBhvr>
                                        <p:cTn id="18" dur="1" fill="hold">
                                          <p:stCondLst>
                                            <p:cond delay="0"/>
                                          </p:stCondLst>
                                        </p:cTn>
                                        <p:tgtEl>
                                          <p:spTgt spid="29709"/>
                                        </p:tgtEl>
                                        <p:attrNameLst>
                                          <p:attrName>style.visibility</p:attrName>
                                        </p:attrNameLst>
                                      </p:cBhvr>
                                      <p:to>
                                        <p:strVal val="visible"/>
                                      </p:to>
                                    </p:set>
                                    <p:animEffect transition="in" filter="blinds(horizontal)">
                                      <p:cBhvr>
                                        <p:cTn id="19" dur="500"/>
                                        <p:tgtEl>
                                          <p:spTgt spid="2970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9698">
                                            <p:txEl>
                                              <p:pRg st="3" end="3"/>
                                            </p:txEl>
                                          </p:spTgt>
                                        </p:tgtEl>
                                        <p:attrNameLst>
                                          <p:attrName>style.visibility</p:attrName>
                                        </p:attrNameLst>
                                      </p:cBhvr>
                                      <p:to>
                                        <p:strVal val="visible"/>
                                      </p:to>
                                    </p:set>
                                    <p:animEffect transition="in" filter="checkerboard(across)">
                                      <p:cBhvr>
                                        <p:cTn id="24" dur="500"/>
                                        <p:tgtEl>
                                          <p:spTgt spid="2969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9698">
                                            <p:txEl>
                                              <p:pRg st="4" end="4"/>
                                            </p:txEl>
                                          </p:spTgt>
                                        </p:tgtEl>
                                        <p:attrNameLst>
                                          <p:attrName>style.visibility</p:attrName>
                                        </p:attrNameLst>
                                      </p:cBhvr>
                                      <p:to>
                                        <p:strVal val="visible"/>
                                      </p:to>
                                    </p:set>
                                    <p:animEffect transition="in" filter="checkerboard(across)">
                                      <p:cBhvr>
                                        <p:cTn id="29" dur="500"/>
                                        <p:tgtEl>
                                          <p:spTgt spid="2969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29698">
                                            <p:txEl>
                                              <p:pRg st="5" end="5"/>
                                            </p:txEl>
                                          </p:spTgt>
                                        </p:tgtEl>
                                        <p:attrNameLst>
                                          <p:attrName>style.visibility</p:attrName>
                                        </p:attrNameLst>
                                      </p:cBhvr>
                                      <p:to>
                                        <p:strVal val="visible"/>
                                      </p:to>
                                    </p:set>
                                    <p:animEffect transition="in" filter="checkerboard(across)">
                                      <p:cBhvr>
                                        <p:cTn id="34" dur="500"/>
                                        <p:tgtEl>
                                          <p:spTgt spid="29698">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29698">
                                            <p:txEl>
                                              <p:pRg st="6" end="6"/>
                                            </p:txEl>
                                          </p:spTgt>
                                        </p:tgtEl>
                                        <p:attrNameLst>
                                          <p:attrName>style.visibility</p:attrName>
                                        </p:attrNameLst>
                                      </p:cBhvr>
                                      <p:to>
                                        <p:strVal val="visible"/>
                                      </p:to>
                                    </p:set>
                                    <p:animEffect transition="in" filter="checkerboard(across)">
                                      <p:cBhvr>
                                        <p:cTn id="39" dur="500"/>
                                        <p:tgtEl>
                                          <p:spTgt spid="29698">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29698">
                                            <p:txEl>
                                              <p:pRg st="7" end="7"/>
                                            </p:txEl>
                                          </p:spTgt>
                                        </p:tgtEl>
                                        <p:attrNameLst>
                                          <p:attrName>style.visibility</p:attrName>
                                        </p:attrNameLst>
                                      </p:cBhvr>
                                      <p:to>
                                        <p:strVal val="visible"/>
                                      </p:to>
                                    </p:set>
                                    <p:animEffect transition="in" filter="checkerboard(across)">
                                      <p:cBhvr>
                                        <p:cTn id="44" dur="500"/>
                                        <p:tgtEl>
                                          <p:spTgt spid="29698">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29698">
                                            <p:txEl>
                                              <p:pRg st="8" end="8"/>
                                            </p:txEl>
                                          </p:spTgt>
                                        </p:tgtEl>
                                        <p:attrNameLst>
                                          <p:attrName>style.visibility</p:attrName>
                                        </p:attrNameLst>
                                      </p:cBhvr>
                                      <p:to>
                                        <p:strVal val="visible"/>
                                      </p:to>
                                    </p:set>
                                    <p:animEffect transition="in" filter="checkerboard(across)">
                                      <p:cBhvr>
                                        <p:cTn id="49" dur="500"/>
                                        <p:tgtEl>
                                          <p:spTgt spid="296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50" fill="hold" display="0">
                  <p:stCondLst>
                    <p:cond delay="indefinite"/>
                  </p:stCondLst>
                  <p:endCondLst>
                    <p:cond evt="onNext" delay="0">
                      <p:tgtEl>
                        <p:sldTgt/>
                      </p:tgtEl>
                    </p:cond>
                    <p:cond evt="onPrev" delay="0">
                      <p:tgtEl>
                        <p:sldTgt/>
                      </p:tgtEl>
                    </p:cond>
                  </p:endCondLst>
                </p:cTn>
                <p:tgtEl>
                  <p:spTgt spid="29707"/>
                </p:tgtEl>
              </p:cMediaNode>
            </p:video>
          </p:childTnLst>
        </p:cTn>
      </p:par>
    </p:tnLst>
    <p:bldLst>
      <p:bldP spid="29706" grpId="0"/>
      <p:bldP spid="29706" grpId="1"/>
    </p:bldLst>
  </p:timing>
</p:sld>
</file>

<file path=ppt/theme/theme1.xml><?xml version="1.0" encoding="utf-8"?>
<a:theme xmlns:a="http://schemas.openxmlformats.org/drawingml/2006/main" name="template">
  <a:themeElements>
    <a:clrScheme name="template 3">
      <a:dk1>
        <a:srgbClr val="006600"/>
      </a:dk1>
      <a:lt1>
        <a:srgbClr val="FFFFFF"/>
      </a:lt1>
      <a:dk2>
        <a:srgbClr val="5A6B34"/>
      </a:dk2>
      <a:lt2>
        <a:srgbClr val="CCFFCC"/>
      </a:lt2>
      <a:accent1>
        <a:srgbClr val="336600"/>
      </a:accent1>
      <a:accent2>
        <a:srgbClr val="CCFF66"/>
      </a:accent2>
      <a:accent3>
        <a:srgbClr val="B5BAAE"/>
      </a:accent3>
      <a:accent4>
        <a:srgbClr val="DADADA"/>
      </a:accent4>
      <a:accent5>
        <a:srgbClr val="ADB8AA"/>
      </a:accent5>
      <a:accent6>
        <a:srgbClr val="B9E75C"/>
      </a:accent6>
      <a:hlink>
        <a:srgbClr val="CCCC00"/>
      </a:hlink>
      <a:folHlink>
        <a:srgbClr val="669900"/>
      </a:folHlink>
    </a:clrScheme>
    <a:fontScheme name="template">
      <a:majorFont>
        <a:latin typeface=".VnArial"/>
        <a:ea typeface=""/>
        <a:cs typeface=""/>
      </a:majorFont>
      <a:minorFont>
        <a:latin typeface=".Vn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6600"/>
        </a:dk1>
        <a:lt1>
          <a:srgbClr val="FFFFFF"/>
        </a:lt1>
        <a:dk2>
          <a:srgbClr val="5A6B34"/>
        </a:dk2>
        <a:lt2>
          <a:srgbClr val="CCFFCC"/>
        </a:lt2>
        <a:accent1>
          <a:srgbClr val="66CCFF"/>
        </a:accent1>
        <a:accent2>
          <a:srgbClr val="FFFF99"/>
        </a:accent2>
        <a:accent3>
          <a:srgbClr val="B5BAAE"/>
        </a:accent3>
        <a:accent4>
          <a:srgbClr val="DADADA"/>
        </a:accent4>
        <a:accent5>
          <a:srgbClr val="B8E2FF"/>
        </a:accent5>
        <a:accent6>
          <a:srgbClr val="E7E78A"/>
        </a:accent6>
        <a:hlink>
          <a:srgbClr val="FF6600"/>
        </a:hlink>
        <a:folHlink>
          <a:srgbClr val="669900"/>
        </a:folHlink>
      </a:clrScheme>
      <a:clrMap bg1="dk2" tx1="lt1" bg2="dk1" tx2="lt2" accent1="accent1" accent2="accent2" accent3="accent3" accent4="accent4" accent5="accent5" accent6="accent6" hlink="hlink" folHlink="folHlink"/>
    </a:extraClrScheme>
    <a:extraClrScheme>
      <a:clrScheme name="template 2">
        <a:dk1>
          <a:srgbClr val="006600"/>
        </a:dk1>
        <a:lt1>
          <a:srgbClr val="FFFFFF"/>
        </a:lt1>
        <a:dk2>
          <a:srgbClr val="5A6B34"/>
        </a:dk2>
        <a:lt2>
          <a:srgbClr val="CCFFCC"/>
        </a:lt2>
        <a:accent1>
          <a:srgbClr val="336600"/>
        </a:accent1>
        <a:accent2>
          <a:srgbClr val="FFFF99"/>
        </a:accent2>
        <a:accent3>
          <a:srgbClr val="B5BAAE"/>
        </a:accent3>
        <a:accent4>
          <a:srgbClr val="DADADA"/>
        </a:accent4>
        <a:accent5>
          <a:srgbClr val="ADB8AA"/>
        </a:accent5>
        <a:accent6>
          <a:srgbClr val="E7E78A"/>
        </a:accent6>
        <a:hlink>
          <a:srgbClr val="66FF66"/>
        </a:hlink>
        <a:folHlink>
          <a:srgbClr val="669900"/>
        </a:folHlink>
      </a:clrScheme>
      <a:clrMap bg1="dk2" tx1="lt1" bg2="dk1" tx2="lt2" accent1="accent1" accent2="accent2" accent3="accent3" accent4="accent4" accent5="accent5" accent6="accent6" hlink="hlink" folHlink="folHlink"/>
    </a:extraClrScheme>
    <a:extraClrScheme>
      <a:clrScheme name="template 3">
        <a:dk1>
          <a:srgbClr val="006600"/>
        </a:dk1>
        <a:lt1>
          <a:srgbClr val="FFFFFF"/>
        </a:lt1>
        <a:dk2>
          <a:srgbClr val="5A6B34"/>
        </a:dk2>
        <a:lt2>
          <a:srgbClr val="CCFFCC"/>
        </a:lt2>
        <a:accent1>
          <a:srgbClr val="336600"/>
        </a:accent1>
        <a:accent2>
          <a:srgbClr val="CCFF66"/>
        </a:accent2>
        <a:accent3>
          <a:srgbClr val="B5BAAE"/>
        </a:accent3>
        <a:accent4>
          <a:srgbClr val="DADADA"/>
        </a:accent4>
        <a:accent5>
          <a:srgbClr val="ADB8AA"/>
        </a:accent5>
        <a:accent6>
          <a:srgbClr val="B9E75C"/>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1277</TotalTime>
  <Words>1464</Words>
  <Application>Microsoft Macintosh PowerPoint</Application>
  <PresentationFormat>On-screen Show (4:3)</PresentationFormat>
  <Paragraphs>181</Paragraphs>
  <Slides>20</Slides>
  <Notes>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.VnArial</vt:lpstr>
      <vt:lpstr>.VnTifani HeavyH</vt:lpstr>
      <vt:lpstr>Arial</vt:lpstr>
      <vt:lpstr>Calibri</vt:lpstr>
      <vt:lpstr>Times New Roman</vt:lpstr>
      <vt:lpstr>Wingdings</vt:lpstr>
      <vt:lpstr>template</vt:lpstr>
      <vt:lpstr>PowerPoint Presentation</vt:lpstr>
      <vt:lpstr>PowerPoint Presentation</vt:lpstr>
      <vt:lpstr>PowerPoint Presentation</vt:lpstr>
      <vt:lpstr>Tiết 122-Văn bản                  Sang thu      Hữu Thỉnh  </vt:lpstr>
      <vt:lpstr>Tiết 122-Văn bản                  Sang thu      Hữu Thỉnh  </vt:lpstr>
      <vt:lpstr>PowerPoint Presentation</vt:lpstr>
      <vt:lpstr>PowerPoint Presentation</vt:lpstr>
      <vt:lpstr>PowerPoint Presentation</vt:lpstr>
      <vt:lpstr>Tiết 122-Văn bản                  Sang thu      Hữu Thỉnh  </vt:lpstr>
      <vt:lpstr>Tiết 122-Văn bản                  Sang thu      Hữu Thỉnh  </vt:lpstr>
      <vt:lpstr>Tiết 122-Văn bản                  Sang thu      Hữu Thỉnh  </vt:lpstr>
      <vt:lpstr>PowerPoint Presentation</vt:lpstr>
      <vt:lpstr>Tiết 122-Văn bản                  Sang thu      Hữu Thỉnh  </vt:lpstr>
      <vt:lpstr>Tiết 122-Văn bản                  Sang thu      Hữu Thỉnh  </vt:lpstr>
      <vt:lpstr>Tiết 122-Văn bản                  Sang thu      Hữu Thỉnh  </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PhanSVR</dc:creator>
  <cp:lastModifiedBy>Hà Hoàng</cp:lastModifiedBy>
  <cp:revision>463</cp:revision>
  <dcterms:created xsi:type="dcterms:W3CDTF">2006-02-08T05:36:24Z</dcterms:created>
  <dcterms:modified xsi:type="dcterms:W3CDTF">2021-03-27T00:44:48Z</dcterms:modified>
</cp:coreProperties>
</file>