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2"/>
  </p:notesMasterIdLst>
  <p:sldIdLst>
    <p:sldId id="477" r:id="rId5"/>
    <p:sldId id="475" r:id="rId6"/>
    <p:sldId id="476" r:id="rId7"/>
    <p:sldId id="302" r:id="rId8"/>
    <p:sldId id="267" r:id="rId9"/>
    <p:sldId id="473" r:id="rId10"/>
    <p:sldId id="42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Z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752CE-3CA7-460A-8C9D-5579629CCB21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Z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Z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3D495-DFE9-4A3A-85BC-F5161E25A9A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0935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 LỆ ĐẢNG CỘNG SẢN VIỆT NAM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(Đại hội đại biểu toàn quốc lần thứ XI của Đảng thông qua ngày 19 tháng 01 năm 2011)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Điều lệ gồm 12 chương và 48 điều.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7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486EBC-A00E-4BD5-B612-2FCF39431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332C6738-C56B-488C-9EDD-60F3DA94E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816C69-D33C-4890-94BF-B1D5BDFE7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65C51FA-B492-4E83-AD6C-6001B112C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43F3A1-4A4A-460E-BEB2-E425ED240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92257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1128F4-094C-4DA0-B2E2-A0FD5FAA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4468B53-560A-40E3-BEDC-641AADDC7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3868A4-7D97-4025-9FF1-1623790E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2916F2-B073-47A2-B9A4-694121C2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E9B0A60-AD89-4313-B5B4-A2B85468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94958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792DF5F-7FAE-4D70-8F50-B1D6F034F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1AA20A4-5129-4AF8-9F8B-BC29B4CA2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233D45-DA2E-43BC-B4BD-0896DCA7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6C72FC5-B505-4443-8F15-9D644A8F3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0551D9-6114-4C04-A4C8-7C4A1024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15313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CBB5C4-14C2-499E-A043-69C7360E2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D8F3715-C01B-45A0-AD0B-8D9414726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69A0D60-E403-417D-9B96-BA23D000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0E5541-95A4-4D23-9E64-FDD0E6A80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EAE79EB-1468-4D45-A91B-438BE138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2853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111135-E81A-4A51-B2E0-F3EDA49DE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89C86B4-43E1-443C-A753-47B022253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CCE565-A3D8-46AD-9067-30AC14FBD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E71925-58C3-44E4-96CD-6D69E08FF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EFBDA2-1842-4EEA-830B-7D8E61243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1599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BF8563-68DD-47AF-A2B5-82B36C8C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EF2583A-9D65-473B-A238-B95518A19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1926CED-C2BD-4735-BF0C-581080344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0B8E61-5944-4E76-9F02-20C1DE70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81E2BB7-AA8C-417E-A08F-11D8F3C7E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521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CBDE64-0DD5-4FB3-9719-EE3023E88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4E438-8C4E-45F8-9C50-6FC9AAAA7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675270-E994-49F3-B319-FA0B06D97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65B2AD1-7CAC-4989-8D9D-82275266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314C4FF-820F-4B8B-ACDC-9C5F9069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97AEBB5-0239-4924-93F5-37EBC8DF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7427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EDDB8E-0130-457F-998A-D72B380BF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00F7AAA-2D5F-45FC-B124-416AD2E6B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C9FE8C-80E8-4629-BF8A-DF56BFC8A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EE8B216-A104-4E63-9358-D896DAE3F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6654920-B42A-40D1-AAEC-7DB1822DC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06D488-A98B-4CAA-A3FD-3F665821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E5312CD-323D-486D-82BB-BF9E5193E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88AA60D-DD02-48E0-ACB5-BF4ABFF09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6564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5AB5D8-E0B4-4130-965F-AAD72E96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697F689-FADB-4F94-B955-A74F25BB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DEB9449D-57BD-41BC-98AD-7A8C248D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10D8E05-F90B-48E8-B4F8-1B55DA2D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3862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C42327A-4E52-4DDA-B09B-6C2337B6C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AA8BB808-52AD-4726-8E10-B9E1AEE03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58853F0-D092-4CF6-981F-8552D02A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15667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BE2F320-CED8-41A5-8DE5-1D1A5FE84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B513C0F-1932-4226-A25C-6F4A3C6DD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BE15203-0939-47E9-B784-C3D69F253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13CBBA7-978A-450B-A8ED-386AC02B3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E3B4B5D-5C54-468C-8983-C3A21BA43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3128676-8D14-4FD3-B2ED-FCA43CE40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4635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E5CACD-DD25-4784-BC13-8CDB5A641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6F132EA-D3D0-4068-B72E-DEB7F54C4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E6C0DA-6079-456A-B99E-A12D7FCA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A485C4-CC48-41BA-878A-5E79AC2E6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3DDE9F4-BA75-4BBB-B0BE-1D9198875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014573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214424D-FB6A-4CFB-B14B-B427C12C3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40131E6-5C49-4E68-B120-7F4A751C6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8D8BDA7-0E9E-434D-8A89-4D85FC739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2D27B7-31AE-479F-ADF1-92E3AEC46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21A90E-84BA-4A62-83D6-1CEEF5C0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93724BB-DEC9-44F3-A0CB-FD0B75818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3931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31598E-729B-4738-B819-EAE8204FE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81EB335-2492-4F8F-AA0C-52D90026E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E0F9157-8B95-4482-B020-AEED70BF9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3A70EA-6466-4B84-AF60-538CB3BEF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52DB77-3DF6-4550-BAF0-BA1C7E6D9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37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6581701-39F3-4549-9352-501E02B883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0FEA86D-19D0-4F22-A5CA-E5289DF9A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7A46D04-F239-4F8F-B9FD-7A0EFB8FE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D24ABA-C881-42BB-9BFA-2F9501F76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29DFE78-E7FC-44AC-83D9-C5F3374B5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7796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78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356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60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72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219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9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009245-FF6E-4367-80A7-CFB001C3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455E0AE-8632-46DE-BA37-F15CBAF4F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AB8F7A-23C5-4B24-9B9F-4D526F16C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A2C6CB7-A828-4DD5-B528-4697682F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81E899-C93C-48F2-ADE1-8E23A1DB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916531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533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11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32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2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51388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5223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9698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1933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297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01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E1E6A8-6E5B-41A9-98DB-4A19720BF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7D20BB-9F10-4F4D-AC36-FA42CADBC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F050B57-25FA-4A3E-A917-75CF568A6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554F515-72E8-44BC-BD1D-A87020036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0EE4A2D-CB1C-4842-895C-AEDA504B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8780362-1086-48E5-B77F-29CA6BB72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9710889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290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434226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48723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1200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049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2E679B-83C9-4F65-82EF-21674B8E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23056-FBA2-441A-881A-10BF194E4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193BDA-5C90-4155-A6E9-8A4550B92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9D4BC51-19F3-4390-94A0-2CF6887F1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3643494-178F-497F-A85D-89F4C852F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48C3E3A-7E85-485D-BE6E-37C93235C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ACCC0A6-27CF-4286-9161-ABAC8CA64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0EB9804-E397-461D-AFE8-C5BDEB63E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2423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C17015-F23E-4987-AC39-2248C130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701CF90-2B06-4404-82D5-0B9CC585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C38C17E-C75D-4A08-8E60-82903663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CC6B1A7-21F0-4A3D-9F91-6A0D568C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55277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F4C5411-3AF1-4709-99D8-DD5F396F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76943B0-1D5E-4B41-8447-CB1871B0B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8A7FF1A-8419-4729-9C4D-60F1DE5F8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502995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DA12E2-C421-4BB6-B3D7-0FAF1376A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2B125E7-501A-47EA-BF87-A98C23F25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5DF8341-FABD-4685-A0F2-8AEF6BABF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E2B40E6-0FE2-49C5-9BB5-9723DB2C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7ED572-7868-46F3-B296-B2AAEF5AC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12E168-EB44-4557-81FF-143D4E62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6736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8062F9-9F64-401A-97AF-8B44A8F7C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B33AE81-E08D-425B-9B43-1DA4C31C71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7388EA1-1BE9-49EB-8FED-9C45DBF53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EDC482-6CE1-4DE4-AC35-9795029B5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71BC174-FE8A-46D0-B5C9-DC295823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7292CC-E23B-48A4-B55E-4E51E0A5E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630872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2F1CE89-DAD1-4C2B-A9F8-C942C2389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C71028-0481-4558-B70A-D64089EF8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32C015F-6B11-4A00-82F6-8FDA5F931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43012-1E32-4D10-899C-C0AE1C417187}" type="datetimeFigureOut">
              <a:rPr lang="en-BZ" smtClean="0"/>
              <a:t>16/09/2023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F2BA62-366D-4904-B892-CCBB0C2C5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0153D78-CE74-4DE3-B33A-5D6C0BCF6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66775-0A66-4454-8E09-2146FA3DA5DC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33733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A0A25AE-056F-422E-BB67-43536EA8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0BCE770-36AF-47DB-B701-6B083D8DB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5529CC-0374-4990-86E3-EEFAD5D07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F0574-43A3-46A0-8870-1B2305CBE5B3}" type="datetime1">
              <a:rPr lang="en-US" smtClean="0"/>
              <a:pPr/>
              <a:t>16-Sep-23</a:t>
            </a:fld>
            <a:endParaRPr lang="en-US" dirty="0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8FC903-7F2B-4210-9796-D5E539FD9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0B41E72-42A2-4C80-A540-C2010BEC4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  <p15:guide id="3" pos="100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7100-A6B2-43DE-8265-A7E5DEB4E57F}" type="datetimeFigureOut">
              <a:rPr lang="en-US" smtClean="0"/>
              <a:pPr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41E0E-0F2F-4A46-BFEC-80478DF49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2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805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6.jpeg"/><Relationship Id="rId17" Type="http://schemas.openxmlformats.org/officeDocument/2006/relationships/image" Target="../media/image10.svg"/><Relationship Id="rId2" Type="http://schemas.microsoft.com/office/2007/relationships/media" Target="../media/media3.wav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5.jpeg"/><Relationship Id="rId5" Type="http://schemas.openxmlformats.org/officeDocument/2006/relationships/audio" Target="../media/media4.wav"/><Relationship Id="rId15" Type="http://schemas.openxmlformats.org/officeDocument/2006/relationships/slide" Target="slide4.xml"/><Relationship Id="rId23" Type="http://schemas.openxmlformats.org/officeDocument/2006/relationships/audio" Target="NULL"/><Relationship Id="rId10" Type="http://schemas.openxmlformats.org/officeDocument/2006/relationships/audio" Target="../media/audio4.wav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.jpeg"/><Relationship Id="rId18" Type="http://schemas.openxmlformats.org/officeDocument/2006/relationships/image" Target="../media/image10.svg"/><Relationship Id="rId3" Type="http://schemas.openxmlformats.org/officeDocument/2006/relationships/audio" Target="../media/media3.wav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5.jpeg"/><Relationship Id="rId17" Type="http://schemas.openxmlformats.org/officeDocument/2006/relationships/image" Target="../media/image9.png"/><Relationship Id="rId2" Type="http://schemas.microsoft.com/office/2007/relationships/media" Target="../media/media3.wav"/><Relationship Id="rId16" Type="http://schemas.openxmlformats.org/officeDocument/2006/relationships/slide" Target="slide4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9.xml"/><Relationship Id="rId11" Type="http://schemas.openxmlformats.org/officeDocument/2006/relationships/audio" Target="../media/audio4.wav"/><Relationship Id="rId5" Type="http://schemas.openxmlformats.org/officeDocument/2006/relationships/audio" Target="../media/media4.wav"/><Relationship Id="rId15" Type="http://schemas.openxmlformats.org/officeDocument/2006/relationships/image" Target="../media/image8.png"/><Relationship Id="rId23" Type="http://schemas.openxmlformats.org/officeDocument/2006/relationships/audio" Target="NULL"/><Relationship Id="rId10" Type="http://schemas.openxmlformats.org/officeDocument/2006/relationships/audio" Target="../media/audio3.wav"/><Relationship Id="rId4" Type="http://schemas.microsoft.com/office/2007/relationships/media" Target="../media/media4.wav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DCCBBC1-CCB2-4086-85DF-2344851864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en-BZ" dirty="0" err="1"/>
              <a:t>Thay</a:t>
            </a:r>
            <a:r>
              <a:rPr lang="en-BZ" dirty="0"/>
              <a:t> </a:t>
            </a:r>
            <a:r>
              <a:rPr lang="en-BZ" dirty="0" err="1"/>
              <a:t>đổi</a:t>
            </a:r>
            <a:r>
              <a:rPr lang="en-BZ" dirty="0"/>
              <a:t> </a:t>
            </a:r>
            <a:r>
              <a:rPr lang="en-BZ" dirty="0" err="1"/>
              <a:t>sĩ</a:t>
            </a:r>
            <a:r>
              <a:rPr lang="en-BZ" dirty="0"/>
              <a:t> </a:t>
            </a:r>
            <a:r>
              <a:rPr lang="en-BZ" dirty="0" err="1"/>
              <a:t>số</a:t>
            </a:r>
            <a:r>
              <a:rPr lang="en-BZ" dirty="0"/>
              <a:t> </a:t>
            </a:r>
            <a:r>
              <a:rPr lang="en-BZ" dirty="0" err="1"/>
              <a:t>học</a:t>
            </a:r>
            <a:r>
              <a:rPr lang="en-BZ" dirty="0"/>
              <a:t> </a:t>
            </a:r>
            <a:r>
              <a:rPr lang="en-BZ" dirty="0" err="1"/>
              <a:t>sinh</a:t>
            </a:r>
            <a:r>
              <a:rPr lang="en-BZ" dirty="0"/>
              <a:t> </a:t>
            </a:r>
            <a:r>
              <a:rPr lang="en-BZ" dirty="0" err="1"/>
              <a:t>phù</a:t>
            </a:r>
            <a:r>
              <a:rPr lang="en-BZ" dirty="0"/>
              <a:t> </a:t>
            </a:r>
            <a:r>
              <a:rPr lang="en-BZ" dirty="0" err="1"/>
              <a:t>hợp</a:t>
            </a:r>
            <a:r>
              <a:rPr lang="en-BZ" dirty="0"/>
              <a:t>: 32, 30….</a:t>
            </a:r>
          </a:p>
          <a:p>
            <a:pPr marL="342900" indent="-342900">
              <a:buFontTx/>
              <a:buChar char="-"/>
            </a:pPr>
            <a:r>
              <a:rPr lang="en-BZ" dirty="0" err="1"/>
              <a:t>Bấm</a:t>
            </a:r>
            <a:r>
              <a:rPr lang="en-BZ" dirty="0"/>
              <a:t> </a:t>
            </a:r>
            <a:r>
              <a:rPr lang="en-BZ" dirty="0" err="1"/>
              <a:t>vào</a:t>
            </a:r>
            <a:r>
              <a:rPr lang="en-BZ" dirty="0"/>
              <a:t> </a:t>
            </a:r>
            <a:r>
              <a:rPr lang="en-BZ" dirty="0" err="1"/>
              <a:t>số</a:t>
            </a:r>
            <a:r>
              <a:rPr lang="en-BZ" dirty="0"/>
              <a:t> </a:t>
            </a:r>
            <a:r>
              <a:rPr lang="en-BZ" dirty="0" err="1"/>
              <a:t>để</a:t>
            </a:r>
            <a:r>
              <a:rPr lang="en-BZ" dirty="0"/>
              <a:t> </a:t>
            </a:r>
            <a:r>
              <a:rPr lang="en-BZ" dirty="0" err="1"/>
              <a:t>ra</a:t>
            </a:r>
            <a:r>
              <a:rPr lang="en-BZ" dirty="0"/>
              <a:t> </a:t>
            </a:r>
            <a:r>
              <a:rPr lang="en-BZ" dirty="0" err="1"/>
              <a:t>câu</a:t>
            </a:r>
            <a:r>
              <a:rPr lang="en-BZ" dirty="0"/>
              <a:t> </a:t>
            </a:r>
            <a:r>
              <a:rPr lang="en-BZ" dirty="0" err="1"/>
              <a:t>hỏi</a:t>
            </a:r>
            <a:r>
              <a:rPr lang="en-BZ" dirty="0"/>
              <a:t> </a:t>
            </a:r>
            <a:r>
              <a:rPr lang="en-BZ" dirty="0" err="1"/>
              <a:t>theo</a:t>
            </a:r>
            <a:r>
              <a:rPr lang="en-BZ" dirty="0"/>
              <a:t> </a:t>
            </a:r>
            <a:r>
              <a:rPr lang="en-BZ" dirty="0" err="1"/>
              <a:t>thứ</a:t>
            </a:r>
            <a:r>
              <a:rPr lang="en-BZ" dirty="0"/>
              <a:t> </a:t>
            </a:r>
            <a:r>
              <a:rPr lang="en-BZ" dirty="0" err="1"/>
              <a:t>tự</a:t>
            </a:r>
            <a:endParaRPr lang="en-BZ" dirty="0"/>
          </a:p>
          <a:p>
            <a:pPr marL="342900" indent="-342900">
              <a:buFontTx/>
              <a:buChar char="-"/>
            </a:pPr>
            <a:r>
              <a:rPr lang="en-BZ" dirty="0" err="1"/>
              <a:t>Bấm</a:t>
            </a:r>
            <a:r>
              <a:rPr lang="en-BZ" dirty="0"/>
              <a:t> </a:t>
            </a:r>
            <a:r>
              <a:rPr lang="en-BZ" dirty="0" err="1"/>
              <a:t>vào</a:t>
            </a:r>
            <a:r>
              <a:rPr lang="en-BZ" dirty="0"/>
              <a:t> </a:t>
            </a:r>
            <a:r>
              <a:rPr lang="en-BZ" dirty="0" err="1"/>
              <a:t>biểu</a:t>
            </a:r>
            <a:r>
              <a:rPr lang="en-BZ" dirty="0"/>
              <a:t> t</a:t>
            </a:r>
            <a:r>
              <a:rPr lang="vi-VN" dirty="0"/>
              <a:t>ư</a:t>
            </a:r>
            <a:r>
              <a:rPr lang="en-BZ" dirty="0" err="1"/>
              <a:t>ợng</a:t>
            </a:r>
            <a:r>
              <a:rPr lang="en-BZ" dirty="0"/>
              <a:t> </a:t>
            </a:r>
            <a:r>
              <a:rPr lang="en-BZ" dirty="0" err="1"/>
              <a:t>quyển</a:t>
            </a:r>
            <a:r>
              <a:rPr lang="en-BZ" dirty="0"/>
              <a:t> </a:t>
            </a:r>
            <a:r>
              <a:rPr lang="en-BZ" dirty="0" err="1"/>
              <a:t>sách</a:t>
            </a:r>
            <a:r>
              <a:rPr lang="en-BZ" dirty="0"/>
              <a:t> ở slide </a:t>
            </a:r>
            <a:r>
              <a:rPr lang="en-BZ" dirty="0" err="1"/>
              <a:t>trả</a:t>
            </a:r>
            <a:r>
              <a:rPr lang="en-BZ" dirty="0"/>
              <a:t> </a:t>
            </a:r>
            <a:r>
              <a:rPr lang="en-BZ" dirty="0" err="1"/>
              <a:t>lời</a:t>
            </a:r>
            <a:r>
              <a:rPr lang="en-BZ" dirty="0"/>
              <a:t> </a:t>
            </a:r>
            <a:r>
              <a:rPr lang="en-BZ" dirty="0" err="1"/>
              <a:t>để</a:t>
            </a:r>
            <a:r>
              <a:rPr lang="en-BZ" dirty="0"/>
              <a:t> quay </a:t>
            </a:r>
            <a:r>
              <a:rPr lang="en-BZ" dirty="0" err="1"/>
              <a:t>về</a:t>
            </a:r>
            <a:r>
              <a:rPr lang="en-BZ" dirty="0"/>
              <a:t> </a:t>
            </a:r>
            <a:r>
              <a:rPr lang="en-BZ" dirty="0" err="1"/>
              <a:t>màn</a:t>
            </a:r>
            <a:r>
              <a:rPr lang="en-BZ" dirty="0"/>
              <a:t> </a:t>
            </a:r>
            <a:r>
              <a:rPr lang="en-BZ" dirty="0" err="1"/>
              <a:t>hình</a:t>
            </a:r>
            <a:r>
              <a:rPr lang="en-BZ" dirty="0"/>
              <a:t> </a:t>
            </a:r>
            <a:r>
              <a:rPr lang="en-BZ" dirty="0" err="1"/>
              <a:t>chính</a:t>
            </a:r>
            <a:endParaRPr lang="en-BZ" dirty="0"/>
          </a:p>
          <a:p>
            <a:pPr marL="342900" indent="-342900">
              <a:buFontTx/>
              <a:buChar char="-"/>
            </a:pPr>
            <a:r>
              <a:rPr lang="en-BZ" dirty="0"/>
              <a:t>-</a:t>
            </a:r>
            <a:r>
              <a:rPr lang="en-BZ" dirty="0" err="1"/>
              <a:t>Bấm</a:t>
            </a:r>
            <a:r>
              <a:rPr lang="en-BZ" dirty="0"/>
              <a:t> </a:t>
            </a:r>
            <a:r>
              <a:rPr lang="en-BZ" dirty="0" err="1"/>
              <a:t>vào</a:t>
            </a:r>
            <a:r>
              <a:rPr lang="en-BZ" dirty="0"/>
              <a:t> </a:t>
            </a:r>
            <a:r>
              <a:rPr lang="en-BZ" dirty="0" err="1"/>
              <a:t>tên</a:t>
            </a:r>
            <a:r>
              <a:rPr lang="en-BZ" dirty="0"/>
              <a:t> </a:t>
            </a:r>
            <a:r>
              <a:rPr lang="en-BZ" dirty="0" err="1"/>
              <a:t>học</a:t>
            </a:r>
            <a:r>
              <a:rPr lang="en-BZ" dirty="0"/>
              <a:t> </a:t>
            </a:r>
            <a:r>
              <a:rPr lang="en-BZ" dirty="0" err="1"/>
              <a:t>sinh</a:t>
            </a:r>
            <a:r>
              <a:rPr lang="en-BZ" dirty="0"/>
              <a:t> </a:t>
            </a:r>
            <a:r>
              <a:rPr lang="en-BZ" dirty="0" err="1"/>
              <a:t>trả</a:t>
            </a:r>
            <a:r>
              <a:rPr lang="en-BZ" dirty="0"/>
              <a:t> </a:t>
            </a:r>
            <a:r>
              <a:rPr lang="en-BZ" dirty="0" err="1"/>
              <a:t>lời</a:t>
            </a:r>
            <a:r>
              <a:rPr lang="en-BZ" dirty="0"/>
              <a:t> </a:t>
            </a:r>
            <a:r>
              <a:rPr lang="en-BZ" dirty="0" err="1"/>
              <a:t>sai</a:t>
            </a:r>
            <a:r>
              <a:rPr lang="en-BZ" dirty="0"/>
              <a:t>. </a:t>
            </a:r>
            <a:r>
              <a:rPr lang="en-BZ" dirty="0" err="1"/>
              <a:t>Loại</a:t>
            </a:r>
            <a:r>
              <a:rPr lang="en-BZ" dirty="0"/>
              <a:t> </a:t>
            </a:r>
            <a:r>
              <a:rPr lang="en-BZ" dirty="0" err="1"/>
              <a:t>trực</a:t>
            </a:r>
            <a:r>
              <a:rPr lang="en-BZ" dirty="0"/>
              <a:t> </a:t>
            </a:r>
            <a:r>
              <a:rPr lang="en-BZ"/>
              <a:t>tiếp</a:t>
            </a:r>
            <a:endParaRPr lang="en-BZ" dirty="0"/>
          </a:p>
        </p:txBody>
      </p:sp>
    </p:spTree>
    <p:extLst>
      <p:ext uri="{BB962C8B-B14F-4D97-AF65-F5344CB8AC3E}">
        <p14:creationId xmlns:p14="http://schemas.microsoft.com/office/powerpoint/2010/main" val="3991206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C58C1AF-81FA-4093-8989-207D422E94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" r="6524" b="3"/>
          <a:stretch/>
        </p:blipFill>
        <p:spPr>
          <a:xfrm>
            <a:off x="0" y="770038"/>
            <a:ext cx="5298683" cy="609743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42442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2AE49D-48E9-4DEE-AD38-21A6F5B00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Z"/>
          </a:p>
        </p:txBody>
      </p:sp>
      <p:pic>
        <p:nvPicPr>
          <p:cNvPr id="8" name="Best No Text Intro Template Free Download #108">
            <a:hlinkClick r:id="" action="ppaction://media"/>
            <a:extLst>
              <a:ext uri="{FF2B5EF4-FFF2-40B4-BE49-F238E27FC236}">
                <a16:creationId xmlns:a16="http://schemas.microsoft.com/office/drawing/2014/main" id="{9D7CABB5-C9F8-4E2E-9D5A-B29F25EC618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44ABAD0-9032-45F7-89C7-EAB5CE1875EC}"/>
              </a:ext>
            </a:extLst>
          </p:cNvPr>
          <p:cNvSpPr/>
          <p:nvPr/>
        </p:nvSpPr>
        <p:spPr>
          <a:xfrm>
            <a:off x="1823495" y="2365047"/>
            <a:ext cx="821250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8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ĐẤU TRƯỜNG 35</a:t>
            </a:r>
            <a:endParaRPr kumimoji="0" lang="vi-VN" sz="8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24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sân khấu chuyển động">
            <a:hlinkClick r:id="" action="ppaction://media"/>
            <a:extLst>
              <a:ext uri="{FF2B5EF4-FFF2-40B4-BE49-F238E27FC236}">
                <a16:creationId xmlns:a16="http://schemas.microsoft.com/office/drawing/2014/main" id="{5D3C3E9F-C32A-4B4A-9CBF-08A139435C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32222AAB-0B03-4392-B90A-6B6C83D30118}"/>
              </a:ext>
            </a:extLst>
          </p:cNvPr>
          <p:cNvSpPr/>
          <p:nvPr/>
        </p:nvSpPr>
        <p:spPr>
          <a:xfrm>
            <a:off x="2192251" y="808903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HS. 1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3FED7B0-D3BD-4838-827A-C5768771A85A}"/>
              </a:ext>
            </a:extLst>
          </p:cNvPr>
          <p:cNvSpPr/>
          <p:nvPr/>
        </p:nvSpPr>
        <p:spPr>
          <a:xfrm>
            <a:off x="3829562" y="811688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HS. 2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910E2CA-41FC-4008-A5ED-50282A56245B}"/>
              </a:ext>
            </a:extLst>
          </p:cNvPr>
          <p:cNvSpPr/>
          <p:nvPr/>
        </p:nvSpPr>
        <p:spPr>
          <a:xfrm>
            <a:off x="5502688" y="808902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HS. 3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3FFA9C38-3905-42DA-A2B2-87B5A523ECCC}"/>
              </a:ext>
            </a:extLst>
          </p:cNvPr>
          <p:cNvSpPr/>
          <p:nvPr/>
        </p:nvSpPr>
        <p:spPr>
          <a:xfrm>
            <a:off x="7149147" y="794280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HS. 4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EE3CCDE1-6F9A-4662-B897-27251BE2E6A7}"/>
              </a:ext>
            </a:extLst>
          </p:cNvPr>
          <p:cNvSpPr/>
          <p:nvPr/>
        </p:nvSpPr>
        <p:spPr>
          <a:xfrm>
            <a:off x="8808939" y="779658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HS. 5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DB17FD3-4F05-4891-9E6B-5B205171D85D}"/>
              </a:ext>
            </a:extLst>
          </p:cNvPr>
          <p:cNvSpPr/>
          <p:nvPr/>
        </p:nvSpPr>
        <p:spPr>
          <a:xfrm>
            <a:off x="10468731" y="765036"/>
            <a:ext cx="1525236" cy="68562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HS. 6</a:t>
            </a:r>
          </a:p>
        </p:txBody>
      </p:sp>
      <p:sp>
        <p:nvSpPr>
          <p:cNvPr id="44" name="Hình chữ nhật: Góc Tròn 43">
            <a:hlinkClick r:id="rId5" action="ppaction://hlinksldjump"/>
            <a:extLst>
              <a:ext uri="{FF2B5EF4-FFF2-40B4-BE49-F238E27FC236}">
                <a16:creationId xmlns:a16="http://schemas.microsoft.com/office/drawing/2014/main" id="{8FD5D68B-621B-4EA9-A3A5-72A5C5622F3F}"/>
              </a:ext>
            </a:extLst>
          </p:cNvPr>
          <p:cNvSpPr/>
          <p:nvPr/>
        </p:nvSpPr>
        <p:spPr>
          <a:xfrm>
            <a:off x="84891" y="1494523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2" name="Hình chữ nhật: Góc Tròn 51">
            <a:hlinkClick r:id="rId6" action="ppaction://hlinksldjump"/>
            <a:extLst>
              <a:ext uri="{FF2B5EF4-FFF2-40B4-BE49-F238E27FC236}">
                <a16:creationId xmlns:a16="http://schemas.microsoft.com/office/drawing/2014/main" id="{52A6ECD0-8D97-4AD7-BFB4-4EB00E1753A4}"/>
              </a:ext>
            </a:extLst>
          </p:cNvPr>
          <p:cNvSpPr/>
          <p:nvPr/>
        </p:nvSpPr>
        <p:spPr>
          <a:xfrm>
            <a:off x="84891" y="794280"/>
            <a:ext cx="837983" cy="5076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2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736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4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77335" y="153255"/>
            <a:ext cx="8455997" cy="1523602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Z" sz="40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Nội</a:t>
            </a:r>
            <a:r>
              <a:rPr lang="en-BZ" sz="4000" b="1" dirty="0">
                <a:solidFill>
                  <a:srgbClr val="FFFF00"/>
                </a:solidFill>
                <a:latin typeface="Calibri" panose="020F0502020204030204" pitchFamily="34" charset="0"/>
              </a:rPr>
              <a:t> dung </a:t>
            </a:r>
            <a:r>
              <a:rPr lang="en-BZ" sz="40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câu</a:t>
            </a:r>
            <a:r>
              <a:rPr lang="en-BZ" sz="4000" b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BZ" sz="4000" b="1" dirty="0" err="1">
                <a:solidFill>
                  <a:srgbClr val="FFFF00"/>
                </a:solidFill>
                <a:latin typeface="Calibri" panose="020F0502020204030204" pitchFamily="34" charset="0"/>
              </a:rPr>
              <a:t>hỏi</a:t>
            </a:r>
            <a:r>
              <a:rPr lang="en-BZ" sz="4000" b="1" dirty="0">
                <a:solidFill>
                  <a:srgbClr val="FFFF00"/>
                </a:solidFill>
                <a:latin typeface="Calibri" panose="020F0502020204030204" pitchFamily="34" charset="0"/>
              </a:rPr>
              <a:t> 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án</a:t>
            </a:r>
            <a:r>
              <a:rPr lang="en-US" sz="5400" b="1" dirty="0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  <a:cs typeface="Times New Roman" panose="02020603050405020304" pitchFamily="18" charset="0"/>
              </a:rPr>
              <a:t>đúng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24158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Sai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latin typeface="Calibri"/>
              </a:rPr>
              <a:t>Sai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7" name="Đồ họa 6" descr="Cuốn sách đang mở">
            <a:hlinkClick r:id="rId15" action="ppaction://hlinksldjump"/>
            <a:extLst>
              <a:ext uri="{FF2B5EF4-FFF2-40B4-BE49-F238E27FC236}">
                <a16:creationId xmlns:a16="http://schemas.microsoft.com/office/drawing/2014/main" id="{31BD78C1-3E37-410F-87E4-C70627111A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Star: 5 Points 2"/>
          <p:cNvSpPr/>
          <p:nvPr/>
        </p:nvSpPr>
        <p:spPr>
          <a:xfrm>
            <a:off x="105545" y="68954"/>
            <a:ext cx="2130607" cy="1691538"/>
          </a:xfrm>
          <a:prstGeom prst="star5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1774" y="419888"/>
            <a:ext cx="574196" cy="1015663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>
            <a:spAutoFit/>
          </a:bodyPr>
          <a:lstStyle/>
          <a:p>
            <a:r>
              <a:rPr lang="en-BZ" sz="6000" b="1" dirty="0">
                <a:solidFill>
                  <a:srgbClr val="FFFF00"/>
                </a:solidFill>
                <a:latin typeface="Calibri" panose="020F0502020204030204" pitchFamily="34" charset="0"/>
              </a:rPr>
              <a:t>1</a:t>
            </a:r>
            <a:endParaRPr 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221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7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82055" y="218374"/>
            <a:ext cx="7846556" cy="1839384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09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99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vi-VN" sz="4799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9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Calibri"/>
              </a:rPr>
              <a:t>sai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3600" b="1" dirty="0" err="1">
                <a:solidFill>
                  <a:prstClr val="white"/>
                </a:solidFill>
              </a:rPr>
              <a:t>Đáp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án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sai</a:t>
            </a:r>
            <a:r>
              <a:rPr lang="en-US" sz="3600" b="1" dirty="0">
                <a:solidFill>
                  <a:prstClr val="white"/>
                </a:solidFill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Đáp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án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126"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Đáp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án</a:t>
            </a:r>
            <a:r>
              <a:rPr lang="en-US" sz="4000" b="1" dirty="0">
                <a:solidFill>
                  <a:prstClr val="white"/>
                </a:solidFill>
              </a:rPr>
              <a:t> </a:t>
            </a:r>
            <a:r>
              <a:rPr lang="en-US" sz="4000" b="1" dirty="0" err="1">
                <a:solidFill>
                  <a:prstClr val="white"/>
                </a:solidFill>
              </a:rPr>
              <a:t>sai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6" action="ppaction://hlinksldjump"/>
            <a:extLst>
              <a:ext uri="{FF2B5EF4-FFF2-40B4-BE49-F238E27FC236}">
                <a16:creationId xmlns:a16="http://schemas.microsoft.com/office/drawing/2014/main" id="{6B784701-2D46-40D9-9B5D-EE7B15AFB5D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46775" y="1966249"/>
            <a:ext cx="914400" cy="914400"/>
          </a:xfrm>
          <a:prstGeom prst="rect">
            <a:avLst/>
          </a:prstGeom>
        </p:spPr>
      </p:pic>
      <p:sp>
        <p:nvSpPr>
          <p:cNvPr id="48" name="Star: 5 Points 47"/>
          <p:cNvSpPr/>
          <p:nvPr/>
        </p:nvSpPr>
        <p:spPr>
          <a:xfrm>
            <a:off x="105545" y="68954"/>
            <a:ext cx="2130607" cy="1691538"/>
          </a:xfrm>
          <a:prstGeom prst="star5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91774" y="419888"/>
            <a:ext cx="574196" cy="1015663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>
            <a:spAutoFit/>
          </a:bodyPr>
          <a:lstStyle/>
          <a:p>
            <a:r>
              <a:rPr lang="en-BZ" sz="6000" b="1" dirty="0">
                <a:solidFill>
                  <a:srgbClr val="FFFF00"/>
                </a:solidFill>
                <a:latin typeface="Calibri" panose="020F0502020204030204" pitchFamily="34" charset="0"/>
              </a:rPr>
              <a:t>2</a:t>
            </a:r>
            <a:endParaRPr lang="en-US" sz="6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735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8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231</Words>
  <PresentationFormat>Màn hình rộng</PresentationFormat>
  <Paragraphs>71</Paragraphs>
  <Slides>7</Slides>
  <Notes>1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2019-03-24T07:22:15Z</dcterms:created>
  <dcterms:modified xsi:type="dcterms:W3CDTF">2023-09-16T10:13:26Z</dcterms:modified>
</cp:coreProperties>
</file>