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30"/>
  </p:notesMasterIdLst>
  <p:sldIdLst>
    <p:sldId id="269" r:id="rId2"/>
    <p:sldId id="257" r:id="rId3"/>
    <p:sldId id="309" r:id="rId4"/>
    <p:sldId id="259" r:id="rId5"/>
    <p:sldId id="310" r:id="rId6"/>
    <p:sldId id="311" r:id="rId7"/>
    <p:sldId id="308" r:id="rId8"/>
    <p:sldId id="275" r:id="rId9"/>
    <p:sldId id="272" r:id="rId10"/>
    <p:sldId id="312" r:id="rId11"/>
    <p:sldId id="289" r:id="rId12"/>
    <p:sldId id="290" r:id="rId13"/>
    <p:sldId id="287" r:id="rId14"/>
    <p:sldId id="313" r:id="rId15"/>
    <p:sldId id="314" r:id="rId16"/>
    <p:sldId id="315" r:id="rId17"/>
    <p:sldId id="316" r:id="rId18"/>
    <p:sldId id="317" r:id="rId19"/>
    <p:sldId id="318" r:id="rId20"/>
    <p:sldId id="319" r:id="rId21"/>
    <p:sldId id="320" r:id="rId22"/>
    <p:sldId id="321" r:id="rId23"/>
    <p:sldId id="322" r:id="rId24"/>
    <p:sldId id="323" r:id="rId25"/>
    <p:sldId id="324" r:id="rId26"/>
    <p:sldId id="325" r:id="rId27"/>
    <p:sldId id="307" r:id="rId28"/>
    <p:sldId id="279" r:id="rId29"/>
  </p:sldIdLst>
  <p:sldSz cx="9144000" cy="6858000" type="screen4x3"/>
  <p:notesSz cx="9144000" cy="6858000"/>
  <p:defaultTextStyle>
    <a:defPPr>
      <a:defRPr lang="en-US"/>
    </a:defPPr>
    <a:lvl1pPr marL="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31BE"/>
    <a:srgbClr val="008A3E"/>
    <a:srgbClr val="ECB2CB"/>
    <a:srgbClr val="E9A5C2"/>
    <a:srgbClr val="E183AB"/>
    <a:srgbClr val="FFFF66"/>
    <a:srgbClr val="FFCD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04A79E7-F04A-28C3-33E0-8AA7FAD1A6BB}" v="1" dt="2020-08-22T09:43:08.6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23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anon#50bee2097f0eae0a5fcb76671747eb9c9c09f81a7c6d6b0fdfc4cd64d038565f::" providerId="AD" clId="Web-{E04A79E7-F04A-28C3-33E0-8AA7FAD1A6BB}"/>
    <pc:docChg chg="modSld">
      <pc:chgData name="Guest User" userId="S::urn:spo:anon#50bee2097f0eae0a5fcb76671747eb9c9c09f81a7c6d6b0fdfc4cd64d038565f::" providerId="AD" clId="Web-{E04A79E7-F04A-28C3-33E0-8AA7FAD1A6BB}" dt="2020-08-22T09:43:08.639" v="0" actId="14100"/>
      <pc:docMkLst>
        <pc:docMk/>
      </pc:docMkLst>
      <pc:sldChg chg="modSp">
        <pc:chgData name="Guest User" userId="S::urn:spo:anon#50bee2097f0eae0a5fcb76671747eb9c9c09f81a7c6d6b0fdfc4cd64d038565f::" providerId="AD" clId="Web-{E04A79E7-F04A-28C3-33E0-8AA7FAD1A6BB}" dt="2020-08-22T09:43:08.639" v="0" actId="14100"/>
        <pc:sldMkLst>
          <pc:docMk/>
          <pc:sldMk cId="1674441767" sldId="290"/>
        </pc:sldMkLst>
        <pc:picChg chg="mod">
          <ac:chgData name="Guest User" userId="S::urn:spo:anon#50bee2097f0eae0a5fcb76671747eb9c9c09f81a7c6d6b0fdfc4cd64d038565f::" providerId="AD" clId="Web-{E04A79E7-F04A-28C3-33E0-8AA7FAD1A6BB}" dt="2020-08-22T09:43:08.639" v="0" actId="14100"/>
          <ac:picMkLst>
            <pc:docMk/>
            <pc:sldMk cId="1674441767" sldId="290"/>
            <ac:picMk id="2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BDE7E-B355-40A4-9B7E-E581E1043B22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6A8AD-F3E6-47DE-B783-16C0EDA73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80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CD967-5C2A-4176-9658-5E92363C71A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6461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3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754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8262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006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57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32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830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50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73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885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85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3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95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bb63f59c772f80c241f5a32592359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908" y="0"/>
            <a:ext cx="10260330" cy="68237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1257300"/>
            <a:ext cx="7162800" cy="92332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.VnAvant" pitchFamily="34" charset="0"/>
              </a:rPr>
              <a:t>Bµi 36: ¨m     ¨p</a:t>
            </a:r>
          </a:p>
        </p:txBody>
      </p:sp>
    </p:spTree>
    <p:extLst>
      <p:ext uri="{BB962C8B-B14F-4D97-AF65-F5344CB8AC3E}">
        <p14:creationId xmlns:p14="http://schemas.microsoft.com/office/powerpoint/2010/main" val="4038747461"/>
      </p:ext>
    </p:extLst>
  </p:cSld>
  <p:clrMapOvr>
    <a:masterClrMapping/>
  </p:clrMapOvr>
  <p:transition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2868" y="231775"/>
            <a:ext cx="790098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ill Sans MT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9pPr>
          </a:lstStyle>
          <a:p>
            <a:r>
              <a:rPr lang="en-US" sz="3000">
                <a:latin typeface=".VnAvant" pitchFamily="34" charset="0"/>
              </a:rPr>
              <a:t>2. T×m tiÕng cã vÇn </a:t>
            </a:r>
            <a:r>
              <a:rPr lang="en-US" sz="3000" b="1">
                <a:solidFill>
                  <a:srgbClr val="FF0000"/>
                </a:solidFill>
                <a:latin typeface=".VnAvant" pitchFamily="34" charset="0"/>
              </a:rPr>
              <a:t>¨m</a:t>
            </a:r>
            <a:r>
              <a:rPr lang="en-US" sz="3000">
                <a:latin typeface=".VnAvant" pitchFamily="34" charset="0"/>
              </a:rPr>
              <a:t>, tiÕng cã vÇn </a:t>
            </a:r>
            <a:r>
              <a:rPr lang="en-US" sz="3000" b="1">
                <a:solidFill>
                  <a:srgbClr val="FF0000"/>
                </a:solidFill>
                <a:latin typeface=".VnAvant" pitchFamily="34" charset="0"/>
              </a:rPr>
              <a:t>¨p</a:t>
            </a:r>
            <a:r>
              <a:rPr lang="en-US" sz="3000">
                <a:latin typeface=".VnAvant" pitchFamily="34" charset="0"/>
              </a:rPr>
              <a:t>?</a:t>
            </a:r>
          </a:p>
        </p:txBody>
      </p:sp>
      <p:pic>
        <p:nvPicPr>
          <p:cNvPr id="5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" y="785813"/>
            <a:ext cx="1928813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606" y="776288"/>
            <a:ext cx="1971675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081" y="776288"/>
            <a:ext cx="1628775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67" y="3859213"/>
            <a:ext cx="2107406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606" y="3859214"/>
            <a:ext cx="1728788" cy="200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923" y="3681413"/>
            <a:ext cx="1893094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6675834" y="5781675"/>
            <a:ext cx="10214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Goudy Old Style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Goudy Old Style"/>
              </a:defRPr>
            </a:lvl2pPr>
            <a:lvl3pPr>
              <a:defRPr>
                <a:solidFill>
                  <a:schemeClr val="tx2"/>
                </a:solidFill>
                <a:latin typeface="Goudy Old Style"/>
              </a:defRPr>
            </a:lvl3pPr>
            <a:lvl4pPr>
              <a:defRPr sz="1600">
                <a:solidFill>
                  <a:schemeClr val="tx2"/>
                </a:solidFill>
                <a:latin typeface="Goudy Old Style"/>
              </a:defRPr>
            </a:lvl4pPr>
            <a:lvl5pPr>
              <a:defRPr sz="1600">
                <a:solidFill>
                  <a:schemeClr val="tx2"/>
                </a:solidFill>
                <a:latin typeface="Goudy Old Style"/>
              </a:defRPr>
            </a:lvl5pPr>
            <a:lvl6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6pPr>
            <a:lvl7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7pPr>
            <a:lvl8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8pPr>
            <a:lvl9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9pPr>
          </a:lstStyle>
          <a:p>
            <a:r>
              <a:rPr lang="en-US" altLang="en-US" sz="3200">
                <a:solidFill>
                  <a:schemeClr val="tx1"/>
                </a:solidFill>
                <a:latin typeface=".VnAvant" pitchFamily="34" charset="0"/>
              </a:rPr>
              <a:t>g¾p</a:t>
            </a:r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6885385" y="3119439"/>
            <a:ext cx="98937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Goudy Old Style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Goudy Old Style"/>
              </a:defRPr>
            </a:lvl2pPr>
            <a:lvl3pPr>
              <a:defRPr>
                <a:solidFill>
                  <a:schemeClr val="tx2"/>
                </a:solidFill>
                <a:latin typeface="Goudy Old Style"/>
              </a:defRPr>
            </a:lvl3pPr>
            <a:lvl4pPr>
              <a:defRPr sz="1600">
                <a:solidFill>
                  <a:schemeClr val="tx2"/>
                </a:solidFill>
                <a:latin typeface="Goudy Old Style"/>
              </a:defRPr>
            </a:lvl4pPr>
            <a:lvl5pPr>
              <a:defRPr sz="1600">
                <a:solidFill>
                  <a:schemeClr val="tx2"/>
                </a:solidFill>
                <a:latin typeface="Goudy Old Style"/>
              </a:defRPr>
            </a:lvl5pPr>
            <a:lvl6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6pPr>
            <a:lvl7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7pPr>
            <a:lvl8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8pPr>
            <a:lvl9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9pPr>
          </a:lstStyle>
          <a:p>
            <a:r>
              <a:rPr lang="en-US" altLang="en-US" sz="3200">
                <a:solidFill>
                  <a:schemeClr val="tx1"/>
                </a:solidFill>
                <a:latin typeface=".VnAvant" pitchFamily="34" charset="0"/>
              </a:rPr>
              <a:t>t»m</a:t>
            </a: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889397" y="5932488"/>
            <a:ext cx="98937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Goudy Old Style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Goudy Old Style"/>
              </a:defRPr>
            </a:lvl2pPr>
            <a:lvl3pPr>
              <a:defRPr>
                <a:solidFill>
                  <a:schemeClr val="tx2"/>
                </a:solidFill>
                <a:latin typeface="Goudy Old Style"/>
              </a:defRPr>
            </a:lvl3pPr>
            <a:lvl4pPr>
              <a:defRPr sz="1600">
                <a:solidFill>
                  <a:schemeClr val="tx2"/>
                </a:solidFill>
                <a:latin typeface="Goudy Old Style"/>
              </a:defRPr>
            </a:lvl4pPr>
            <a:lvl5pPr>
              <a:defRPr sz="1600">
                <a:solidFill>
                  <a:schemeClr val="tx2"/>
                </a:solidFill>
                <a:latin typeface="Goudy Old Style"/>
              </a:defRPr>
            </a:lvl5pPr>
            <a:lvl6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6pPr>
            <a:lvl7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7pPr>
            <a:lvl8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8pPr>
            <a:lvl9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9pPr>
          </a:lstStyle>
          <a:p>
            <a:r>
              <a:rPr lang="en-US" altLang="en-US" sz="3200">
                <a:solidFill>
                  <a:schemeClr val="tx1"/>
                </a:solidFill>
                <a:latin typeface=".VnAvant" pitchFamily="34" charset="0"/>
              </a:rPr>
              <a:t>t¾m</a:t>
            </a:r>
          </a:p>
        </p:txBody>
      </p:sp>
      <p:sp>
        <p:nvSpPr>
          <p:cNvPr id="14" name="TextBox 7"/>
          <p:cNvSpPr txBox="1">
            <a:spLocks noChangeArrowheads="1"/>
          </p:cNvSpPr>
          <p:nvPr/>
        </p:nvSpPr>
        <p:spPr bwMode="auto">
          <a:xfrm>
            <a:off x="3636169" y="3095625"/>
            <a:ext cx="193514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Goudy Old Style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Goudy Old Style"/>
              </a:defRPr>
            </a:lvl2pPr>
            <a:lvl3pPr>
              <a:defRPr>
                <a:solidFill>
                  <a:schemeClr val="tx2"/>
                </a:solidFill>
                <a:latin typeface="Goudy Old Style"/>
              </a:defRPr>
            </a:lvl3pPr>
            <a:lvl4pPr>
              <a:defRPr sz="1600">
                <a:solidFill>
                  <a:schemeClr val="tx2"/>
                </a:solidFill>
                <a:latin typeface="Goudy Old Style"/>
              </a:defRPr>
            </a:lvl4pPr>
            <a:lvl5pPr>
              <a:defRPr sz="1600">
                <a:solidFill>
                  <a:schemeClr val="tx2"/>
                </a:solidFill>
                <a:latin typeface="Goudy Old Style"/>
              </a:defRPr>
            </a:lvl5pPr>
            <a:lvl6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6pPr>
            <a:lvl7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7pPr>
            <a:lvl8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8pPr>
            <a:lvl9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9pPr>
          </a:lstStyle>
          <a:p>
            <a:r>
              <a:rPr lang="en-US" altLang="en-US" sz="3200">
                <a:solidFill>
                  <a:schemeClr val="tx1"/>
                </a:solidFill>
                <a:latin typeface=".VnAvant" pitchFamily="34" charset="0"/>
              </a:rPr>
              <a:t>b¾p ng«</a:t>
            </a:r>
          </a:p>
        </p:txBody>
      </p:sp>
      <p:sp>
        <p:nvSpPr>
          <p:cNvPr id="15" name="TextBox 7"/>
          <p:cNvSpPr txBox="1">
            <a:spLocks noChangeArrowheads="1"/>
          </p:cNvSpPr>
          <p:nvPr/>
        </p:nvSpPr>
        <p:spPr bwMode="auto">
          <a:xfrm>
            <a:off x="889397" y="3089275"/>
            <a:ext cx="11352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Goudy Old Style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Goudy Old Style"/>
              </a:defRPr>
            </a:lvl2pPr>
            <a:lvl3pPr>
              <a:defRPr>
                <a:solidFill>
                  <a:schemeClr val="tx2"/>
                </a:solidFill>
                <a:latin typeface="Goudy Old Style"/>
              </a:defRPr>
            </a:lvl3pPr>
            <a:lvl4pPr>
              <a:defRPr sz="1600">
                <a:solidFill>
                  <a:schemeClr val="tx2"/>
                </a:solidFill>
                <a:latin typeface="Goudy Old Style"/>
              </a:defRPr>
            </a:lvl4pPr>
            <a:lvl5pPr>
              <a:defRPr sz="1600">
                <a:solidFill>
                  <a:schemeClr val="tx2"/>
                </a:solidFill>
                <a:latin typeface="Goudy Old Style"/>
              </a:defRPr>
            </a:lvl5pPr>
            <a:lvl6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6pPr>
            <a:lvl7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7pPr>
            <a:lvl8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8pPr>
            <a:lvl9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9pPr>
          </a:lstStyle>
          <a:p>
            <a:r>
              <a:rPr lang="en-US" altLang="en-US" sz="3200">
                <a:solidFill>
                  <a:schemeClr val="tx1"/>
                </a:solidFill>
                <a:latin typeface=".VnAvant" pitchFamily="34" charset="0"/>
              </a:rPr>
              <a:t>th¾p</a:t>
            </a:r>
          </a:p>
        </p:txBody>
      </p:sp>
      <p:sp>
        <p:nvSpPr>
          <p:cNvPr id="16" name="TextBox 7"/>
          <p:cNvSpPr txBox="1">
            <a:spLocks noChangeArrowheads="1"/>
          </p:cNvSpPr>
          <p:nvPr/>
        </p:nvSpPr>
        <p:spPr bwMode="auto">
          <a:xfrm>
            <a:off x="3900487" y="5861050"/>
            <a:ext cx="109998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Goudy Old Style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Goudy Old Style"/>
              </a:defRPr>
            </a:lvl2pPr>
            <a:lvl3pPr>
              <a:defRPr>
                <a:solidFill>
                  <a:schemeClr val="tx2"/>
                </a:solidFill>
                <a:latin typeface="Goudy Old Style"/>
              </a:defRPr>
            </a:lvl3pPr>
            <a:lvl4pPr>
              <a:defRPr sz="1600">
                <a:solidFill>
                  <a:schemeClr val="tx2"/>
                </a:solidFill>
                <a:latin typeface="Goudy Old Style"/>
              </a:defRPr>
            </a:lvl4pPr>
            <a:lvl5pPr>
              <a:defRPr sz="1600">
                <a:solidFill>
                  <a:schemeClr val="tx2"/>
                </a:solidFill>
                <a:latin typeface="Goudy Old Style"/>
              </a:defRPr>
            </a:lvl5pPr>
            <a:lvl6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6pPr>
            <a:lvl7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7pPr>
            <a:lvl8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8pPr>
            <a:lvl9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9pPr>
          </a:lstStyle>
          <a:p>
            <a:r>
              <a:rPr lang="en-US" altLang="en-US" sz="3200">
                <a:solidFill>
                  <a:schemeClr val="tx1"/>
                </a:solidFill>
                <a:latin typeface=".VnAvant" pitchFamily="34" charset="0"/>
              </a:rPr>
              <a:t>n»m</a:t>
            </a:r>
          </a:p>
        </p:txBody>
      </p:sp>
      <p:sp>
        <p:nvSpPr>
          <p:cNvPr id="17" name="TextBox 7"/>
          <p:cNvSpPr txBox="1">
            <a:spLocks noChangeArrowheads="1"/>
          </p:cNvSpPr>
          <p:nvPr/>
        </p:nvSpPr>
        <p:spPr bwMode="auto">
          <a:xfrm>
            <a:off x="3902483" y="3072825"/>
            <a:ext cx="7457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Goudy Old Style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Goudy Old Style"/>
              </a:defRPr>
            </a:lvl2pPr>
            <a:lvl3pPr>
              <a:defRPr>
                <a:solidFill>
                  <a:schemeClr val="tx2"/>
                </a:solidFill>
                <a:latin typeface="Goudy Old Style"/>
              </a:defRPr>
            </a:lvl3pPr>
            <a:lvl4pPr>
              <a:defRPr sz="1600">
                <a:solidFill>
                  <a:schemeClr val="tx2"/>
                </a:solidFill>
                <a:latin typeface="Goudy Old Style"/>
              </a:defRPr>
            </a:lvl4pPr>
            <a:lvl5pPr>
              <a:defRPr sz="1600">
                <a:solidFill>
                  <a:schemeClr val="tx2"/>
                </a:solidFill>
                <a:latin typeface="Goudy Old Style"/>
              </a:defRPr>
            </a:lvl5pPr>
            <a:lvl6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6pPr>
            <a:lvl7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7pPr>
            <a:lvl8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8pPr>
            <a:lvl9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9pPr>
          </a:lstStyle>
          <a:p>
            <a:r>
              <a:rPr lang="en-US" altLang="en-US" sz="3200">
                <a:solidFill>
                  <a:srgbClr val="FF0000"/>
                </a:solidFill>
                <a:latin typeface=".VnAvant" pitchFamily="34" charset="0"/>
              </a:rPr>
              <a:t>¨p</a:t>
            </a:r>
          </a:p>
        </p:txBody>
      </p:sp>
      <p:sp>
        <p:nvSpPr>
          <p:cNvPr id="18" name="TextBox 7"/>
          <p:cNvSpPr txBox="1">
            <a:spLocks noChangeArrowheads="1"/>
          </p:cNvSpPr>
          <p:nvPr/>
        </p:nvSpPr>
        <p:spPr bwMode="auto">
          <a:xfrm>
            <a:off x="4179287" y="5849939"/>
            <a:ext cx="8499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Goudy Old Style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Goudy Old Style"/>
              </a:defRPr>
            </a:lvl2pPr>
            <a:lvl3pPr>
              <a:defRPr>
                <a:solidFill>
                  <a:schemeClr val="tx2"/>
                </a:solidFill>
                <a:latin typeface="Goudy Old Style"/>
              </a:defRPr>
            </a:lvl3pPr>
            <a:lvl4pPr>
              <a:defRPr sz="1600">
                <a:solidFill>
                  <a:schemeClr val="tx2"/>
                </a:solidFill>
                <a:latin typeface="Goudy Old Style"/>
              </a:defRPr>
            </a:lvl4pPr>
            <a:lvl5pPr>
              <a:defRPr sz="1600">
                <a:solidFill>
                  <a:schemeClr val="tx2"/>
                </a:solidFill>
                <a:latin typeface="Goudy Old Style"/>
              </a:defRPr>
            </a:lvl5pPr>
            <a:lvl6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6pPr>
            <a:lvl7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7pPr>
            <a:lvl8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8pPr>
            <a:lvl9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9pPr>
          </a:lstStyle>
          <a:p>
            <a:r>
              <a:rPr lang="en-US" altLang="en-US" sz="3200">
                <a:solidFill>
                  <a:srgbClr val="0070C0"/>
                </a:solidFill>
                <a:latin typeface=".VnAvant" pitchFamily="34" charset="0"/>
              </a:rPr>
              <a:t>¨m</a:t>
            </a:r>
          </a:p>
        </p:txBody>
      </p:sp>
      <p:sp>
        <p:nvSpPr>
          <p:cNvPr id="19" name="TextBox 7"/>
          <p:cNvSpPr txBox="1">
            <a:spLocks noChangeArrowheads="1"/>
          </p:cNvSpPr>
          <p:nvPr/>
        </p:nvSpPr>
        <p:spPr bwMode="auto">
          <a:xfrm>
            <a:off x="1295400" y="3072825"/>
            <a:ext cx="7457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Goudy Old Style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Goudy Old Style"/>
              </a:defRPr>
            </a:lvl2pPr>
            <a:lvl3pPr>
              <a:defRPr>
                <a:solidFill>
                  <a:schemeClr val="tx2"/>
                </a:solidFill>
                <a:latin typeface="Goudy Old Style"/>
              </a:defRPr>
            </a:lvl3pPr>
            <a:lvl4pPr>
              <a:defRPr sz="1600">
                <a:solidFill>
                  <a:schemeClr val="tx2"/>
                </a:solidFill>
                <a:latin typeface="Goudy Old Style"/>
              </a:defRPr>
            </a:lvl4pPr>
            <a:lvl5pPr>
              <a:defRPr sz="1600">
                <a:solidFill>
                  <a:schemeClr val="tx2"/>
                </a:solidFill>
                <a:latin typeface="Goudy Old Style"/>
              </a:defRPr>
            </a:lvl5pPr>
            <a:lvl6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6pPr>
            <a:lvl7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7pPr>
            <a:lvl8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8pPr>
            <a:lvl9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9pPr>
          </a:lstStyle>
          <a:p>
            <a:r>
              <a:rPr lang="en-US" altLang="en-US" sz="3200">
                <a:solidFill>
                  <a:srgbClr val="FF0000"/>
                </a:solidFill>
                <a:latin typeface=".VnAvant" pitchFamily="34" charset="0"/>
              </a:rPr>
              <a:t>¨p</a:t>
            </a:r>
          </a:p>
        </p:txBody>
      </p:sp>
      <p:sp>
        <p:nvSpPr>
          <p:cNvPr id="20" name="TextBox 7"/>
          <p:cNvSpPr txBox="1">
            <a:spLocks noChangeArrowheads="1"/>
          </p:cNvSpPr>
          <p:nvPr/>
        </p:nvSpPr>
        <p:spPr bwMode="auto">
          <a:xfrm>
            <a:off x="6950483" y="5781675"/>
            <a:ext cx="7457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Goudy Old Style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Goudy Old Style"/>
              </a:defRPr>
            </a:lvl2pPr>
            <a:lvl3pPr>
              <a:defRPr>
                <a:solidFill>
                  <a:schemeClr val="tx2"/>
                </a:solidFill>
                <a:latin typeface="Goudy Old Style"/>
              </a:defRPr>
            </a:lvl3pPr>
            <a:lvl4pPr>
              <a:defRPr sz="1600">
                <a:solidFill>
                  <a:schemeClr val="tx2"/>
                </a:solidFill>
                <a:latin typeface="Goudy Old Style"/>
              </a:defRPr>
            </a:lvl4pPr>
            <a:lvl5pPr>
              <a:defRPr sz="1600">
                <a:solidFill>
                  <a:schemeClr val="tx2"/>
                </a:solidFill>
                <a:latin typeface="Goudy Old Style"/>
              </a:defRPr>
            </a:lvl5pPr>
            <a:lvl6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6pPr>
            <a:lvl7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7pPr>
            <a:lvl8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8pPr>
            <a:lvl9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9pPr>
          </a:lstStyle>
          <a:p>
            <a:r>
              <a:rPr lang="en-US" altLang="en-US" sz="3200">
                <a:solidFill>
                  <a:srgbClr val="FF0000"/>
                </a:solidFill>
                <a:latin typeface=".VnAvant" pitchFamily="34" charset="0"/>
              </a:rPr>
              <a:t>¨p</a:t>
            </a:r>
          </a:p>
        </p:txBody>
      </p:sp>
      <p:sp>
        <p:nvSpPr>
          <p:cNvPr id="22" name="TextBox 7"/>
          <p:cNvSpPr txBox="1">
            <a:spLocks noChangeArrowheads="1"/>
          </p:cNvSpPr>
          <p:nvPr/>
        </p:nvSpPr>
        <p:spPr bwMode="auto">
          <a:xfrm>
            <a:off x="6988969" y="3116264"/>
            <a:ext cx="8499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Goudy Old Style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Goudy Old Style"/>
              </a:defRPr>
            </a:lvl2pPr>
            <a:lvl3pPr>
              <a:defRPr>
                <a:solidFill>
                  <a:schemeClr val="tx2"/>
                </a:solidFill>
                <a:latin typeface="Goudy Old Style"/>
              </a:defRPr>
            </a:lvl3pPr>
            <a:lvl4pPr>
              <a:defRPr sz="1600">
                <a:solidFill>
                  <a:schemeClr val="tx2"/>
                </a:solidFill>
                <a:latin typeface="Goudy Old Style"/>
              </a:defRPr>
            </a:lvl4pPr>
            <a:lvl5pPr>
              <a:defRPr sz="1600">
                <a:solidFill>
                  <a:schemeClr val="tx2"/>
                </a:solidFill>
                <a:latin typeface="Goudy Old Style"/>
              </a:defRPr>
            </a:lvl5pPr>
            <a:lvl6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6pPr>
            <a:lvl7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7pPr>
            <a:lvl8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8pPr>
            <a:lvl9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9pPr>
          </a:lstStyle>
          <a:p>
            <a:r>
              <a:rPr lang="en-US" altLang="en-US" sz="3200">
                <a:solidFill>
                  <a:srgbClr val="0070C0"/>
                </a:solidFill>
                <a:latin typeface=".VnAvant" pitchFamily="34" charset="0"/>
              </a:rPr>
              <a:t>¨m</a:t>
            </a:r>
          </a:p>
        </p:txBody>
      </p:sp>
      <p:sp>
        <p:nvSpPr>
          <p:cNvPr id="23" name="TextBox 7"/>
          <p:cNvSpPr txBox="1">
            <a:spLocks noChangeArrowheads="1"/>
          </p:cNvSpPr>
          <p:nvPr/>
        </p:nvSpPr>
        <p:spPr bwMode="auto">
          <a:xfrm>
            <a:off x="1055087" y="5927725"/>
            <a:ext cx="8499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Goudy Old Style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Goudy Old Style"/>
              </a:defRPr>
            </a:lvl2pPr>
            <a:lvl3pPr>
              <a:defRPr>
                <a:solidFill>
                  <a:schemeClr val="tx2"/>
                </a:solidFill>
                <a:latin typeface="Goudy Old Style"/>
              </a:defRPr>
            </a:lvl3pPr>
            <a:lvl4pPr>
              <a:defRPr sz="1600">
                <a:solidFill>
                  <a:schemeClr val="tx2"/>
                </a:solidFill>
                <a:latin typeface="Goudy Old Style"/>
              </a:defRPr>
            </a:lvl4pPr>
            <a:lvl5pPr>
              <a:defRPr sz="1600">
                <a:solidFill>
                  <a:schemeClr val="tx2"/>
                </a:solidFill>
                <a:latin typeface="Goudy Old Style"/>
              </a:defRPr>
            </a:lvl5pPr>
            <a:lvl6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6pPr>
            <a:lvl7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7pPr>
            <a:lvl8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8pPr>
            <a:lvl9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9pPr>
          </a:lstStyle>
          <a:p>
            <a:r>
              <a:rPr lang="en-US" altLang="en-US" sz="3200">
                <a:solidFill>
                  <a:srgbClr val="0070C0"/>
                </a:solidFill>
                <a:latin typeface=".VnAvant" pitchFamily="34" charset="0"/>
              </a:rPr>
              <a:t>¨m</a:t>
            </a:r>
          </a:p>
        </p:txBody>
      </p:sp>
    </p:spTree>
    <p:extLst>
      <p:ext uri="{BB962C8B-B14F-4D97-AF65-F5344CB8AC3E}">
        <p14:creationId xmlns:p14="http://schemas.microsoft.com/office/powerpoint/2010/main" val="259472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0800"/>
            <a:ext cx="67818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3. TËp viÕt (b¶ng con)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1905000"/>
            <a:ext cx="4924425" cy="116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3505200"/>
            <a:ext cx="3505200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550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viet bài 3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10800000" flipH="1" flipV="1">
            <a:off x="990601" y="1066800"/>
            <a:ext cx="7086599" cy="342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44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Tiết 2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7486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282" y="1016001"/>
            <a:ext cx="5169694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50800"/>
            <a:ext cx="2743200" cy="64632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TËp ®äc</a:t>
            </a:r>
          </a:p>
        </p:txBody>
      </p:sp>
    </p:spTree>
    <p:extLst>
      <p:ext uri="{BB962C8B-B14F-4D97-AF65-F5344CB8AC3E}">
        <p14:creationId xmlns:p14="http://schemas.microsoft.com/office/powerpoint/2010/main" val="1270200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5"/>
          <p:cNvSpPr txBox="1">
            <a:spLocks noChangeArrowheads="1"/>
          </p:cNvSpPr>
          <p:nvPr/>
        </p:nvSpPr>
        <p:spPr bwMode="auto">
          <a:xfrm>
            <a:off x="3207741" y="61914"/>
            <a:ext cx="26547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Goudy Old Style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Goudy Old Style"/>
              </a:defRPr>
            </a:lvl2pPr>
            <a:lvl3pPr>
              <a:defRPr>
                <a:solidFill>
                  <a:schemeClr val="tx2"/>
                </a:solidFill>
                <a:latin typeface="Goudy Old Style"/>
              </a:defRPr>
            </a:lvl3pPr>
            <a:lvl4pPr>
              <a:defRPr sz="1600">
                <a:solidFill>
                  <a:schemeClr val="tx2"/>
                </a:solidFill>
                <a:latin typeface="Goudy Old Style"/>
              </a:defRPr>
            </a:lvl4pPr>
            <a:lvl5pPr>
              <a:defRPr sz="1600">
                <a:solidFill>
                  <a:schemeClr val="tx2"/>
                </a:solidFill>
                <a:latin typeface="Goudy Old Style"/>
              </a:defRPr>
            </a:lvl5pPr>
            <a:lvl6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6pPr>
            <a:lvl7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7pPr>
            <a:lvl8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8pPr>
            <a:lvl9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9pPr>
          </a:lstStyle>
          <a:p>
            <a:pPr algn="ctr"/>
            <a:r>
              <a:rPr lang="en-US" altLang="en-US" sz="3200">
                <a:solidFill>
                  <a:srgbClr val="FF0000"/>
                </a:solidFill>
                <a:latin typeface=".VnAvant" pitchFamily="34" charset="0"/>
              </a:rPr>
              <a:t>Ve vµ gµ (2)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6200" y="647701"/>
            <a:ext cx="8968979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ill Sans MT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9pPr>
          </a:lstStyle>
          <a:p>
            <a:r>
              <a:rPr lang="en-US" sz="3200">
                <a:latin typeface=".VnAvant" pitchFamily="34" charset="0"/>
              </a:rPr>
              <a:t>      Mïa thu qua. Cá l¸ kh« c¶. Nhµ ve ch¶ cã g×. Ve gÆp gµ, ngá ý: </a:t>
            </a:r>
          </a:p>
          <a:p>
            <a:r>
              <a:rPr lang="en-US" sz="3200">
                <a:latin typeface=".VnAvant" pitchFamily="34" charset="0"/>
              </a:rPr>
              <a:t>      - ChÞ… cho ve tÝ g× nhÐ?</a:t>
            </a:r>
          </a:p>
          <a:p>
            <a:r>
              <a:rPr lang="en-US" sz="3200">
                <a:latin typeface=".VnAvant" pitchFamily="34" charset="0"/>
              </a:rPr>
              <a:t>     Gµ cho ve vµ thñ thØ:</a:t>
            </a:r>
          </a:p>
          <a:p>
            <a:r>
              <a:rPr lang="en-US" sz="3200">
                <a:latin typeface=".VnAvant" pitchFamily="34" charset="0"/>
              </a:rPr>
              <a:t>     - Ve ch¨m móa vµ ch¨m lµm n÷a th× sÏ ch¶ lo g×.</a:t>
            </a:r>
          </a:p>
          <a:p>
            <a:r>
              <a:rPr lang="en-US" sz="3200">
                <a:latin typeface=".VnAvant" pitchFamily="34" charset="0"/>
              </a:rPr>
              <a:t>                </a:t>
            </a:r>
            <a:r>
              <a:rPr lang="en-US" sz="2400">
                <a:latin typeface=".VnAvant" pitchFamily="34" charset="0"/>
              </a:rPr>
              <a:t>Pháng theo LA PH¤NG - TEN (Minh Hßa kÓ)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187130"/>
            <a:ext cx="5943600" cy="2442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181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5"/>
          <p:cNvSpPr txBox="1">
            <a:spLocks noChangeArrowheads="1"/>
          </p:cNvSpPr>
          <p:nvPr/>
        </p:nvSpPr>
        <p:spPr bwMode="auto">
          <a:xfrm>
            <a:off x="3207741" y="61914"/>
            <a:ext cx="26547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Goudy Old Style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Goudy Old Style"/>
              </a:defRPr>
            </a:lvl2pPr>
            <a:lvl3pPr>
              <a:defRPr>
                <a:solidFill>
                  <a:schemeClr val="tx2"/>
                </a:solidFill>
                <a:latin typeface="Goudy Old Style"/>
              </a:defRPr>
            </a:lvl3pPr>
            <a:lvl4pPr>
              <a:defRPr sz="1600">
                <a:solidFill>
                  <a:schemeClr val="tx2"/>
                </a:solidFill>
                <a:latin typeface="Goudy Old Style"/>
              </a:defRPr>
            </a:lvl4pPr>
            <a:lvl5pPr>
              <a:defRPr sz="1600">
                <a:solidFill>
                  <a:schemeClr val="tx2"/>
                </a:solidFill>
                <a:latin typeface="Goudy Old Style"/>
              </a:defRPr>
            </a:lvl5pPr>
            <a:lvl6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6pPr>
            <a:lvl7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7pPr>
            <a:lvl8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8pPr>
            <a:lvl9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9pPr>
          </a:lstStyle>
          <a:p>
            <a:pPr algn="ctr"/>
            <a:r>
              <a:rPr lang="en-US" altLang="en-US" sz="3200">
                <a:solidFill>
                  <a:srgbClr val="FF0000"/>
                </a:solidFill>
                <a:latin typeface=".VnAvant" pitchFamily="34" charset="0"/>
              </a:rPr>
              <a:t>Ve vµ gµ (2)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94135" y="647701"/>
            <a:ext cx="8351044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9pPr>
          </a:lstStyle>
          <a:p>
            <a:r>
              <a:rPr lang="en-US" sz="3200">
                <a:latin typeface=".VnAvant" pitchFamily="34" charset="0"/>
              </a:rPr>
              <a:t>      Mïa thu qua. Cá l¸ kh« c¶. Nhµ ve ch¶ cã g×. Ve gÆp gµ, ngá ý: </a:t>
            </a:r>
          </a:p>
          <a:p>
            <a:r>
              <a:rPr lang="en-US" sz="3200">
                <a:latin typeface=".VnAvant" pitchFamily="34" charset="0"/>
              </a:rPr>
              <a:t>      - ChÞ… cho ve tÝ g× nhÐ?</a:t>
            </a:r>
          </a:p>
          <a:p>
            <a:r>
              <a:rPr lang="en-US" sz="3200">
                <a:latin typeface=".VnAvant" pitchFamily="34" charset="0"/>
              </a:rPr>
              <a:t>     Gµ cho ve vµ thñ thØ:</a:t>
            </a:r>
          </a:p>
          <a:p>
            <a:r>
              <a:rPr lang="en-US" sz="3200">
                <a:latin typeface=".VnAvant" pitchFamily="34" charset="0"/>
              </a:rPr>
              <a:t>     - Ve ch¨m móa vµ ch¨m lµm n÷a th× sÏ ch¶ lo g×.</a:t>
            </a:r>
          </a:p>
          <a:p>
            <a:r>
              <a:rPr lang="en-US" sz="3200">
                <a:latin typeface=".VnAvant" pitchFamily="34" charset="0"/>
              </a:rPr>
              <a:t>                </a:t>
            </a:r>
            <a:r>
              <a:rPr lang="en-US" sz="2400">
                <a:latin typeface=".VnAvant" pitchFamily="34" charset="0"/>
              </a:rPr>
              <a:t>Pháng theo LA PH¤NG - TEN (Minh Hßa kÓ)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810" y="4191000"/>
            <a:ext cx="5169694" cy="266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1371600" y="647701"/>
            <a:ext cx="184537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Goudy Old Style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Goudy Old Style"/>
              </a:defRPr>
            </a:lvl2pPr>
            <a:lvl3pPr>
              <a:defRPr>
                <a:solidFill>
                  <a:schemeClr val="tx2"/>
                </a:solidFill>
                <a:latin typeface="Goudy Old Style"/>
              </a:defRPr>
            </a:lvl3pPr>
            <a:lvl4pPr>
              <a:defRPr sz="1600">
                <a:solidFill>
                  <a:schemeClr val="tx2"/>
                </a:solidFill>
                <a:latin typeface="Goudy Old Style"/>
              </a:defRPr>
            </a:lvl4pPr>
            <a:lvl5pPr>
              <a:defRPr sz="1600">
                <a:solidFill>
                  <a:schemeClr val="tx2"/>
                </a:solidFill>
                <a:latin typeface="Goudy Old Style"/>
              </a:defRPr>
            </a:lvl5pPr>
            <a:lvl6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6pPr>
            <a:lvl7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7pPr>
            <a:lvl8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8pPr>
            <a:lvl9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9pPr>
          </a:lstStyle>
          <a:p>
            <a:pPr algn="ctr"/>
            <a:r>
              <a:rPr lang="en-US" altLang="en-US" sz="3200">
                <a:solidFill>
                  <a:srgbClr val="FF0000"/>
                </a:solidFill>
                <a:latin typeface=".VnAvant" pitchFamily="34" charset="0"/>
              </a:rPr>
              <a:t>Mïa thu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474366" y="1143000"/>
            <a:ext cx="102143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Goudy Old Style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Goudy Old Style"/>
              </a:defRPr>
            </a:lvl2pPr>
            <a:lvl3pPr>
              <a:defRPr>
                <a:solidFill>
                  <a:schemeClr val="tx2"/>
                </a:solidFill>
                <a:latin typeface="Goudy Old Style"/>
              </a:defRPr>
            </a:lvl3pPr>
            <a:lvl4pPr>
              <a:defRPr sz="1600">
                <a:solidFill>
                  <a:schemeClr val="tx2"/>
                </a:solidFill>
                <a:latin typeface="Goudy Old Style"/>
              </a:defRPr>
            </a:lvl4pPr>
            <a:lvl5pPr>
              <a:defRPr sz="1600">
                <a:solidFill>
                  <a:schemeClr val="tx2"/>
                </a:solidFill>
                <a:latin typeface="Goudy Old Style"/>
              </a:defRPr>
            </a:lvl5pPr>
            <a:lvl6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6pPr>
            <a:lvl7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7pPr>
            <a:lvl8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8pPr>
            <a:lvl9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9pPr>
          </a:lstStyle>
          <a:p>
            <a:pPr algn="ctr"/>
            <a:r>
              <a:rPr lang="en-US" altLang="en-US" sz="3200">
                <a:solidFill>
                  <a:srgbClr val="FF0000"/>
                </a:solidFill>
                <a:latin typeface=".VnAvant" pitchFamily="34" charset="0"/>
              </a:rPr>
              <a:t>gÆp</a:t>
            </a: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5205851" y="1143000"/>
            <a:ext cx="131318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Goudy Old Style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Goudy Old Style"/>
              </a:defRPr>
            </a:lvl2pPr>
            <a:lvl3pPr>
              <a:defRPr>
                <a:solidFill>
                  <a:schemeClr val="tx2"/>
                </a:solidFill>
                <a:latin typeface="Goudy Old Style"/>
              </a:defRPr>
            </a:lvl3pPr>
            <a:lvl4pPr>
              <a:defRPr sz="1600">
                <a:solidFill>
                  <a:schemeClr val="tx2"/>
                </a:solidFill>
                <a:latin typeface="Goudy Old Style"/>
              </a:defRPr>
            </a:lvl4pPr>
            <a:lvl5pPr>
              <a:defRPr sz="1600">
                <a:solidFill>
                  <a:schemeClr val="tx2"/>
                </a:solidFill>
                <a:latin typeface="Goudy Old Style"/>
              </a:defRPr>
            </a:lvl5pPr>
            <a:lvl6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6pPr>
            <a:lvl7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7pPr>
            <a:lvl8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8pPr>
            <a:lvl9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9pPr>
          </a:lstStyle>
          <a:p>
            <a:pPr algn="ctr"/>
            <a:r>
              <a:rPr lang="en-US" altLang="en-US" sz="3200">
                <a:solidFill>
                  <a:srgbClr val="FF0000"/>
                </a:solidFill>
                <a:latin typeface=".VnAvant" pitchFamily="34" charset="0"/>
              </a:rPr>
              <a:t>ngá ý</a:t>
            </a: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685800" y="1143000"/>
            <a:ext cx="21018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Goudy Old Style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Goudy Old Style"/>
              </a:defRPr>
            </a:lvl2pPr>
            <a:lvl3pPr>
              <a:defRPr>
                <a:solidFill>
                  <a:schemeClr val="tx2"/>
                </a:solidFill>
                <a:latin typeface="Goudy Old Style"/>
              </a:defRPr>
            </a:lvl3pPr>
            <a:lvl4pPr>
              <a:defRPr sz="1600">
                <a:solidFill>
                  <a:schemeClr val="tx2"/>
                </a:solidFill>
                <a:latin typeface="Goudy Old Style"/>
              </a:defRPr>
            </a:lvl4pPr>
            <a:lvl5pPr>
              <a:defRPr sz="1600">
                <a:solidFill>
                  <a:schemeClr val="tx2"/>
                </a:solidFill>
                <a:latin typeface="Goudy Old Style"/>
              </a:defRPr>
            </a:lvl5pPr>
            <a:lvl6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6pPr>
            <a:lvl7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7pPr>
            <a:lvl8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8pPr>
            <a:lvl9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9pPr>
          </a:lstStyle>
          <a:p>
            <a:pPr algn="ctr"/>
            <a:r>
              <a:rPr lang="en-US" altLang="en-US" sz="3200">
                <a:solidFill>
                  <a:srgbClr val="FF0000"/>
                </a:solidFill>
                <a:latin typeface=".VnAvant" pitchFamily="34" charset="0"/>
              </a:rPr>
              <a:t>ch¶ cã g×</a:t>
            </a: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2133600" y="2622548"/>
            <a:ext cx="23952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Goudy Old Style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Goudy Old Style"/>
              </a:defRPr>
            </a:lvl2pPr>
            <a:lvl3pPr>
              <a:defRPr>
                <a:solidFill>
                  <a:schemeClr val="tx2"/>
                </a:solidFill>
                <a:latin typeface="Goudy Old Style"/>
              </a:defRPr>
            </a:lvl3pPr>
            <a:lvl4pPr>
              <a:defRPr sz="1600">
                <a:solidFill>
                  <a:schemeClr val="tx2"/>
                </a:solidFill>
                <a:latin typeface="Goudy Old Style"/>
              </a:defRPr>
            </a:lvl4pPr>
            <a:lvl5pPr>
              <a:defRPr sz="1600">
                <a:solidFill>
                  <a:schemeClr val="tx2"/>
                </a:solidFill>
                <a:latin typeface="Goudy Old Style"/>
              </a:defRPr>
            </a:lvl5pPr>
            <a:lvl6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6pPr>
            <a:lvl7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7pPr>
            <a:lvl8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8pPr>
            <a:lvl9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9pPr>
          </a:lstStyle>
          <a:p>
            <a:pPr algn="ctr"/>
            <a:r>
              <a:rPr lang="en-US" altLang="en-US" sz="3200">
                <a:solidFill>
                  <a:srgbClr val="FF0000"/>
                </a:solidFill>
                <a:latin typeface=".VnAvant" pitchFamily="34" charset="0"/>
              </a:rPr>
              <a:t>ch¨m móa</a:t>
            </a:r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1219200" y="3072825"/>
            <a:ext cx="19175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Goudy Old Style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Goudy Old Style"/>
              </a:defRPr>
            </a:lvl2pPr>
            <a:lvl3pPr>
              <a:defRPr>
                <a:solidFill>
                  <a:schemeClr val="tx2"/>
                </a:solidFill>
                <a:latin typeface="Goudy Old Style"/>
              </a:defRPr>
            </a:lvl3pPr>
            <a:lvl4pPr>
              <a:defRPr sz="1600">
                <a:solidFill>
                  <a:schemeClr val="tx2"/>
                </a:solidFill>
                <a:latin typeface="Goudy Old Style"/>
              </a:defRPr>
            </a:lvl4pPr>
            <a:lvl5pPr>
              <a:defRPr sz="1600">
                <a:solidFill>
                  <a:schemeClr val="tx2"/>
                </a:solidFill>
                <a:latin typeface="Goudy Old Style"/>
              </a:defRPr>
            </a:lvl5pPr>
            <a:lvl6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6pPr>
            <a:lvl7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7pPr>
            <a:lvl8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8pPr>
            <a:lvl9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9pPr>
          </a:lstStyle>
          <a:p>
            <a:pPr algn="ctr"/>
            <a:r>
              <a:rPr lang="en-US" altLang="en-US" sz="3200">
                <a:solidFill>
                  <a:srgbClr val="FF0000"/>
                </a:solidFill>
                <a:latin typeface=".VnAvant" pitchFamily="34" charset="0"/>
              </a:rPr>
              <a:t>ch¶ lo g×</a:t>
            </a:r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5029200" y="2590800"/>
            <a:ext cx="22268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Goudy Old Style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Goudy Old Style"/>
              </a:defRPr>
            </a:lvl2pPr>
            <a:lvl3pPr>
              <a:defRPr>
                <a:solidFill>
                  <a:schemeClr val="tx2"/>
                </a:solidFill>
                <a:latin typeface="Goudy Old Style"/>
              </a:defRPr>
            </a:lvl3pPr>
            <a:lvl4pPr>
              <a:defRPr sz="1600">
                <a:solidFill>
                  <a:schemeClr val="tx2"/>
                </a:solidFill>
                <a:latin typeface="Goudy Old Style"/>
              </a:defRPr>
            </a:lvl4pPr>
            <a:lvl5pPr>
              <a:defRPr sz="1600">
                <a:solidFill>
                  <a:schemeClr val="tx2"/>
                </a:solidFill>
                <a:latin typeface="Goudy Old Style"/>
              </a:defRPr>
            </a:lvl5pPr>
            <a:lvl6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6pPr>
            <a:lvl7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7pPr>
            <a:lvl8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8pPr>
            <a:lvl9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9pPr>
          </a:lstStyle>
          <a:p>
            <a:pPr algn="ctr"/>
            <a:r>
              <a:rPr lang="en-US" altLang="en-US" sz="3200">
                <a:solidFill>
                  <a:srgbClr val="FF0000"/>
                </a:solidFill>
                <a:latin typeface=".VnAvant" pitchFamily="34" charset="0"/>
              </a:rPr>
              <a:t>ch¨m lµm</a:t>
            </a:r>
          </a:p>
        </p:txBody>
      </p:sp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4191000" y="647700"/>
            <a:ext cx="12634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Goudy Old Style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Goudy Old Style"/>
              </a:defRPr>
            </a:lvl2pPr>
            <a:lvl3pPr>
              <a:defRPr>
                <a:solidFill>
                  <a:schemeClr val="tx2"/>
                </a:solidFill>
                <a:latin typeface="Goudy Old Style"/>
              </a:defRPr>
            </a:lvl3pPr>
            <a:lvl4pPr>
              <a:defRPr sz="1600">
                <a:solidFill>
                  <a:schemeClr val="tx2"/>
                </a:solidFill>
                <a:latin typeface="Goudy Old Style"/>
              </a:defRPr>
            </a:lvl4pPr>
            <a:lvl5pPr>
              <a:defRPr sz="1600">
                <a:solidFill>
                  <a:schemeClr val="tx2"/>
                </a:solidFill>
                <a:latin typeface="Goudy Old Style"/>
              </a:defRPr>
            </a:lvl5pPr>
            <a:lvl6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6pPr>
            <a:lvl7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7pPr>
            <a:lvl8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8pPr>
            <a:lvl9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9pPr>
          </a:lstStyle>
          <a:p>
            <a:pPr algn="ctr"/>
            <a:r>
              <a:rPr lang="en-US" altLang="en-US" sz="3200">
                <a:solidFill>
                  <a:srgbClr val="FF0000"/>
                </a:solidFill>
                <a:latin typeface=".VnAvant" pitchFamily="34" charset="0"/>
              </a:rPr>
              <a:t>Cá l¸</a:t>
            </a:r>
          </a:p>
        </p:txBody>
      </p:sp>
    </p:spTree>
    <p:extLst>
      <p:ext uri="{BB962C8B-B14F-4D97-AF65-F5344CB8AC3E}">
        <p14:creationId xmlns:p14="http://schemas.microsoft.com/office/powerpoint/2010/main" val="2738386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7" grpId="0"/>
      <p:bldP spid="5" grpId="0"/>
      <p:bldP spid="6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5"/>
          <p:cNvSpPr txBox="1">
            <a:spLocks noChangeArrowheads="1"/>
          </p:cNvSpPr>
          <p:nvPr/>
        </p:nvSpPr>
        <p:spPr bwMode="auto">
          <a:xfrm>
            <a:off x="3207741" y="61914"/>
            <a:ext cx="26547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Goudy Old Style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Goudy Old Style"/>
              </a:defRPr>
            </a:lvl2pPr>
            <a:lvl3pPr>
              <a:defRPr>
                <a:solidFill>
                  <a:schemeClr val="tx2"/>
                </a:solidFill>
                <a:latin typeface="Goudy Old Style"/>
              </a:defRPr>
            </a:lvl3pPr>
            <a:lvl4pPr>
              <a:defRPr sz="1600">
                <a:solidFill>
                  <a:schemeClr val="tx2"/>
                </a:solidFill>
                <a:latin typeface="Goudy Old Style"/>
              </a:defRPr>
            </a:lvl4pPr>
            <a:lvl5pPr>
              <a:defRPr sz="1600">
                <a:solidFill>
                  <a:schemeClr val="tx2"/>
                </a:solidFill>
                <a:latin typeface="Goudy Old Style"/>
              </a:defRPr>
            </a:lvl5pPr>
            <a:lvl6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6pPr>
            <a:lvl7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7pPr>
            <a:lvl8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8pPr>
            <a:lvl9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9pPr>
          </a:lstStyle>
          <a:p>
            <a:pPr algn="ctr"/>
            <a:r>
              <a:rPr lang="en-US" altLang="en-US" sz="3200">
                <a:solidFill>
                  <a:srgbClr val="FF0000"/>
                </a:solidFill>
                <a:latin typeface=".VnAvant" pitchFamily="34" charset="0"/>
              </a:rPr>
              <a:t>Ve vµ gµ (2)</a:t>
            </a:r>
          </a:p>
        </p:txBody>
      </p:sp>
      <p:sp>
        <p:nvSpPr>
          <p:cNvPr id="15363" name="TextBox 6"/>
          <p:cNvSpPr txBox="1">
            <a:spLocks noChangeArrowheads="1"/>
          </p:cNvSpPr>
          <p:nvPr/>
        </p:nvSpPr>
        <p:spPr bwMode="auto">
          <a:xfrm>
            <a:off x="694135" y="647701"/>
            <a:ext cx="8351044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9pPr>
          </a:lstStyle>
          <a:p>
            <a:r>
              <a:rPr lang="en-US" sz="3200">
                <a:latin typeface=".VnAvant" pitchFamily="34" charset="0"/>
              </a:rPr>
              <a:t>      Mïa thu qua .  Cá l¸ kh« c¶ .  Nhµ ve ch¶ cã g×  .  Ve gÆp gµ, ngá ý: </a:t>
            </a:r>
          </a:p>
          <a:p>
            <a:r>
              <a:rPr lang="en-US" sz="3200">
                <a:latin typeface=".VnAvant" pitchFamily="34" charset="0"/>
              </a:rPr>
              <a:t>      - ChÞ… cho ve tÝ g× nhÐ?</a:t>
            </a:r>
          </a:p>
          <a:p>
            <a:r>
              <a:rPr lang="en-US" sz="3200">
                <a:latin typeface=".VnAvant" pitchFamily="34" charset="0"/>
              </a:rPr>
              <a:t>     Gµ cho ve vµ thñ thØ:</a:t>
            </a:r>
          </a:p>
          <a:p>
            <a:r>
              <a:rPr lang="en-US" sz="3200">
                <a:latin typeface=".VnAvant" pitchFamily="34" charset="0"/>
              </a:rPr>
              <a:t>     - Ve ch¨m móa vµ ch¨m lµm n÷a th× sÏ ch¶ lo g×.</a:t>
            </a:r>
          </a:p>
          <a:p>
            <a:r>
              <a:rPr lang="en-US" sz="3200">
                <a:latin typeface=".VnAvant" pitchFamily="34" charset="0"/>
              </a:rPr>
              <a:t>                </a:t>
            </a:r>
            <a:r>
              <a:rPr lang="en-US" sz="2400">
                <a:latin typeface=".VnAvant" pitchFamily="34" charset="0"/>
              </a:rPr>
              <a:t>Pháng theo LA PH¤NG - TEN (Minh Hßa kÓ)</a:t>
            </a:r>
          </a:p>
        </p:txBody>
      </p:sp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810" y="4191000"/>
            <a:ext cx="5169694" cy="266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1000125" y="460375"/>
            <a:ext cx="285750" cy="37623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  <a:endParaRPr lang="vi-VN" sz="2000" b="1" dirty="0">
              <a:solidFill>
                <a:srgbClr val="FF0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4168379" y="485776"/>
            <a:ext cx="285750" cy="37623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  <a:endParaRPr lang="vi-VN" sz="2000" b="1" dirty="0"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7277100" y="495301"/>
            <a:ext cx="285750" cy="34131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  <a:endParaRPr lang="vi-VN" sz="2000" b="1" dirty="0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990850" y="1086645"/>
            <a:ext cx="285750" cy="37623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  <a:endParaRPr lang="vi-VN" sz="2000" b="1" dirty="0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000125" y="1700214"/>
            <a:ext cx="285750" cy="37782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  <a:endParaRPr lang="vi-VN" sz="2000" b="1" dirty="0">
              <a:solidFill>
                <a:srgbClr val="FF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857250" y="2171700"/>
            <a:ext cx="285750" cy="37623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rgbClr val="FF0000"/>
                </a:solidFill>
                <a:latin typeface=".VnAvant" panose="020B7200000000000000" pitchFamily="34" charset="0"/>
              </a:rPr>
              <a:t>6</a:t>
            </a:r>
            <a:endParaRPr lang="vi-VN" sz="2000" b="1" dirty="0">
              <a:solidFill>
                <a:srgbClr val="FF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857250" y="2692400"/>
            <a:ext cx="285750" cy="37623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rgbClr val="FF0000"/>
                </a:solidFill>
                <a:latin typeface=".VnAvant" panose="020B7200000000000000" pitchFamily="34" charset="0"/>
              </a:rPr>
              <a:t>7</a:t>
            </a:r>
            <a:endParaRPr lang="vi-VN" sz="2000" b="1" dirty="0">
              <a:solidFill>
                <a:srgbClr val="FF0000"/>
              </a:solidFill>
            </a:endParaRPr>
          </a:p>
        </p:txBody>
      </p: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4035029" y="778669"/>
            <a:ext cx="133350" cy="333375"/>
            <a:chOff x="6820519" y="1451337"/>
            <a:chExt cx="215001" cy="457200"/>
          </a:xfrm>
        </p:grpSpPr>
        <p:cxnSp>
          <p:nvCxnSpPr>
            <p:cNvPr id="14" name="Straight Connector 13"/>
            <p:cNvCxnSpPr/>
            <p:nvPr/>
          </p:nvCxnSpPr>
          <p:spPr>
            <a:xfrm flipH="1">
              <a:off x="6820519" y="1451337"/>
              <a:ext cx="151653" cy="4572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6893466" y="1486171"/>
              <a:ext cx="142054" cy="42236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7042547" y="767558"/>
            <a:ext cx="133350" cy="331787"/>
            <a:chOff x="6820519" y="1451337"/>
            <a:chExt cx="215001" cy="457200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820519" y="1451337"/>
              <a:ext cx="151652" cy="4572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6893466" y="1484150"/>
              <a:ext cx="142054" cy="424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6781800" y="1273970"/>
            <a:ext cx="133350" cy="331787"/>
            <a:chOff x="6820519" y="1451337"/>
            <a:chExt cx="215001" cy="457200"/>
          </a:xfrm>
        </p:grpSpPr>
        <p:cxnSp>
          <p:nvCxnSpPr>
            <p:cNvPr id="20" name="Straight Connector 19"/>
            <p:cNvCxnSpPr/>
            <p:nvPr/>
          </p:nvCxnSpPr>
          <p:spPr>
            <a:xfrm flipH="1">
              <a:off x="6820519" y="1451337"/>
              <a:ext cx="151653" cy="4572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6893466" y="1484150"/>
              <a:ext cx="142054" cy="424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2708672" y="1290638"/>
            <a:ext cx="132160" cy="331787"/>
            <a:chOff x="6820519" y="1451337"/>
            <a:chExt cx="215001" cy="457200"/>
          </a:xfrm>
        </p:grpSpPr>
        <p:cxnSp>
          <p:nvCxnSpPr>
            <p:cNvPr id="23" name="Straight Connector 22"/>
            <p:cNvCxnSpPr/>
            <p:nvPr/>
          </p:nvCxnSpPr>
          <p:spPr>
            <a:xfrm flipH="1">
              <a:off x="6820519" y="1451337"/>
              <a:ext cx="153019" cy="4572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6894123" y="1484150"/>
              <a:ext cx="141397" cy="424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2795588" y="1744664"/>
            <a:ext cx="133350" cy="333375"/>
            <a:chOff x="6820519" y="1451337"/>
            <a:chExt cx="215001" cy="457200"/>
          </a:xfrm>
        </p:grpSpPr>
        <p:cxnSp>
          <p:nvCxnSpPr>
            <p:cNvPr id="26" name="Straight Connector 25"/>
            <p:cNvCxnSpPr/>
            <p:nvPr/>
          </p:nvCxnSpPr>
          <p:spPr>
            <a:xfrm flipH="1">
              <a:off x="6820519" y="1451337"/>
              <a:ext cx="151653" cy="4572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>
              <a:off x="6893466" y="1486171"/>
              <a:ext cx="142054" cy="42236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5562600" y="2232819"/>
            <a:ext cx="133350" cy="331788"/>
            <a:chOff x="6820519" y="1451337"/>
            <a:chExt cx="215001" cy="457200"/>
          </a:xfrm>
        </p:grpSpPr>
        <p:cxnSp>
          <p:nvCxnSpPr>
            <p:cNvPr id="29" name="Straight Connector 28"/>
            <p:cNvCxnSpPr/>
            <p:nvPr/>
          </p:nvCxnSpPr>
          <p:spPr>
            <a:xfrm flipH="1">
              <a:off x="6820519" y="1451337"/>
              <a:ext cx="151652" cy="4572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6893466" y="1484151"/>
              <a:ext cx="142054" cy="42438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>
            <a:grpSpLocks/>
          </p:cNvGrpSpPr>
          <p:nvPr/>
        </p:nvGrpSpPr>
        <p:grpSpPr bwMode="auto">
          <a:xfrm>
            <a:off x="3181746" y="3248025"/>
            <a:ext cx="133350" cy="333375"/>
            <a:chOff x="6820519" y="1451337"/>
            <a:chExt cx="215001" cy="457200"/>
          </a:xfrm>
        </p:grpSpPr>
        <p:cxnSp>
          <p:nvCxnSpPr>
            <p:cNvPr id="32" name="Straight Connector 31"/>
            <p:cNvCxnSpPr/>
            <p:nvPr/>
          </p:nvCxnSpPr>
          <p:spPr>
            <a:xfrm flipH="1">
              <a:off x="6820519" y="1451337"/>
              <a:ext cx="151652" cy="4572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6893466" y="1486171"/>
              <a:ext cx="142054" cy="42236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Straight Connector 35"/>
          <p:cNvCxnSpPr/>
          <p:nvPr/>
        </p:nvCxnSpPr>
        <p:spPr bwMode="auto">
          <a:xfrm flipH="1">
            <a:off x="5392340" y="1260476"/>
            <a:ext cx="94060" cy="33178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 bwMode="auto">
          <a:xfrm flipH="1">
            <a:off x="8077200" y="2714625"/>
            <a:ext cx="94060" cy="33178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50654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5"/>
          <p:cNvSpPr txBox="1">
            <a:spLocks noChangeArrowheads="1"/>
          </p:cNvSpPr>
          <p:nvPr/>
        </p:nvSpPr>
        <p:spPr bwMode="auto">
          <a:xfrm>
            <a:off x="3207741" y="61914"/>
            <a:ext cx="26547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Goudy Old Style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Goudy Old Style"/>
              </a:defRPr>
            </a:lvl2pPr>
            <a:lvl3pPr>
              <a:defRPr>
                <a:solidFill>
                  <a:schemeClr val="tx2"/>
                </a:solidFill>
                <a:latin typeface="Goudy Old Style"/>
              </a:defRPr>
            </a:lvl3pPr>
            <a:lvl4pPr>
              <a:defRPr sz="1600">
                <a:solidFill>
                  <a:schemeClr val="tx2"/>
                </a:solidFill>
                <a:latin typeface="Goudy Old Style"/>
              </a:defRPr>
            </a:lvl4pPr>
            <a:lvl5pPr>
              <a:defRPr sz="1600">
                <a:solidFill>
                  <a:schemeClr val="tx2"/>
                </a:solidFill>
                <a:latin typeface="Goudy Old Style"/>
              </a:defRPr>
            </a:lvl5pPr>
            <a:lvl6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6pPr>
            <a:lvl7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7pPr>
            <a:lvl8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8pPr>
            <a:lvl9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9pPr>
          </a:lstStyle>
          <a:p>
            <a:pPr algn="ctr"/>
            <a:r>
              <a:rPr lang="en-US" altLang="en-US" sz="3200">
                <a:solidFill>
                  <a:srgbClr val="FF0000"/>
                </a:solidFill>
                <a:latin typeface=".VnAvant" pitchFamily="34" charset="0"/>
              </a:rPr>
              <a:t>Ve vµ gµ (2)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94135" y="528638"/>
            <a:ext cx="8351044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9pPr>
          </a:lstStyle>
          <a:p>
            <a:r>
              <a:rPr lang="en-US" sz="3200">
                <a:latin typeface=".VnAvant" pitchFamily="34" charset="0"/>
              </a:rPr>
              <a:t>      Mïa thu qua. Cá l¸ kh« c¶. Nhµ ve ch¶ cã g×. Ve gÆp gµ, ngá ý: </a:t>
            </a:r>
          </a:p>
          <a:p>
            <a:r>
              <a:rPr lang="en-US" sz="3200">
                <a:latin typeface=".VnAvant" pitchFamily="34" charset="0"/>
              </a:rPr>
              <a:t>      - ChÞ… cho ve tÝ g× nhÐ?</a:t>
            </a:r>
          </a:p>
          <a:p>
            <a:r>
              <a:rPr lang="en-US" sz="3200">
                <a:latin typeface=".VnAvant" pitchFamily="34" charset="0"/>
              </a:rPr>
              <a:t>     Gµ cho ve vµ thñ thØ:</a:t>
            </a:r>
          </a:p>
          <a:p>
            <a:r>
              <a:rPr lang="en-US" sz="3200">
                <a:latin typeface=".VnAvant" pitchFamily="34" charset="0"/>
              </a:rPr>
              <a:t>      - Ve ch¨m móa vµ ch¨m lµm n÷a th× sÏ ch¶ lo g×.</a:t>
            </a:r>
          </a:p>
          <a:p>
            <a:r>
              <a:rPr lang="en-US" sz="3200">
                <a:latin typeface=".VnAvant" pitchFamily="34" charset="0"/>
              </a:rPr>
              <a:t>                </a:t>
            </a:r>
            <a:r>
              <a:rPr lang="en-US" sz="2400">
                <a:latin typeface=".VnAvant" pitchFamily="34" charset="0"/>
              </a:rPr>
              <a:t>Pháng theo LA PH¤NG - TEN (Minh Hßa kÓ)</a:t>
            </a:r>
          </a:p>
        </p:txBody>
      </p:sp>
      <p:sp>
        <p:nvSpPr>
          <p:cNvPr id="8" name="Oval 7"/>
          <p:cNvSpPr/>
          <p:nvPr/>
        </p:nvSpPr>
        <p:spPr>
          <a:xfrm>
            <a:off x="933450" y="528638"/>
            <a:ext cx="285750" cy="37623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  <a:endParaRPr lang="vi-VN" sz="2000" b="1" dirty="0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942975" y="2110234"/>
            <a:ext cx="285750" cy="37623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  <a:endParaRPr lang="vi-VN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11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7" grpId="0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5"/>
          <p:cNvSpPr txBox="1">
            <a:spLocks noChangeArrowheads="1"/>
          </p:cNvSpPr>
          <p:nvPr/>
        </p:nvSpPr>
        <p:spPr bwMode="auto">
          <a:xfrm>
            <a:off x="3207741" y="61914"/>
            <a:ext cx="26547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Goudy Old Style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Goudy Old Style"/>
              </a:defRPr>
            </a:lvl2pPr>
            <a:lvl3pPr>
              <a:defRPr>
                <a:solidFill>
                  <a:schemeClr val="tx2"/>
                </a:solidFill>
                <a:latin typeface="Goudy Old Style"/>
              </a:defRPr>
            </a:lvl3pPr>
            <a:lvl4pPr>
              <a:defRPr sz="1600">
                <a:solidFill>
                  <a:schemeClr val="tx2"/>
                </a:solidFill>
                <a:latin typeface="Goudy Old Style"/>
              </a:defRPr>
            </a:lvl4pPr>
            <a:lvl5pPr>
              <a:defRPr sz="1600">
                <a:solidFill>
                  <a:schemeClr val="tx2"/>
                </a:solidFill>
                <a:latin typeface="Goudy Old Style"/>
              </a:defRPr>
            </a:lvl5pPr>
            <a:lvl6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6pPr>
            <a:lvl7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7pPr>
            <a:lvl8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8pPr>
            <a:lvl9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9pPr>
          </a:lstStyle>
          <a:p>
            <a:pPr algn="ctr"/>
            <a:r>
              <a:rPr lang="en-US" altLang="en-US" sz="3200">
                <a:solidFill>
                  <a:srgbClr val="FF0000"/>
                </a:solidFill>
                <a:latin typeface=".VnAvant" pitchFamily="34" charset="0"/>
              </a:rPr>
              <a:t>Ve vµ gµ (2)</a:t>
            </a:r>
          </a:p>
        </p:txBody>
      </p:sp>
      <p:sp>
        <p:nvSpPr>
          <p:cNvPr id="17411" name="TextBox 6"/>
          <p:cNvSpPr txBox="1">
            <a:spLocks noChangeArrowheads="1"/>
          </p:cNvSpPr>
          <p:nvPr/>
        </p:nvSpPr>
        <p:spPr bwMode="auto">
          <a:xfrm>
            <a:off x="694135" y="647701"/>
            <a:ext cx="8351044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9pPr>
          </a:lstStyle>
          <a:p>
            <a:r>
              <a:rPr lang="en-US" sz="3200">
                <a:latin typeface=".VnAvant" pitchFamily="34" charset="0"/>
              </a:rPr>
              <a:t>      Mïa thu qua. Cá l¸ kh« c¶. Nhµ ve ch¶ cã g×. Ve gÆp gµ, ngá ý: </a:t>
            </a:r>
          </a:p>
          <a:p>
            <a:r>
              <a:rPr lang="en-US" sz="3200">
                <a:latin typeface=".VnAvant" pitchFamily="34" charset="0"/>
              </a:rPr>
              <a:t>      - ChÞ… cho ve tÝ g× nhÐ?</a:t>
            </a:r>
          </a:p>
          <a:p>
            <a:r>
              <a:rPr lang="en-US" sz="3200">
                <a:latin typeface=".VnAvant" pitchFamily="34" charset="0"/>
              </a:rPr>
              <a:t>     Gµ cho ve vµ thñ thØ:</a:t>
            </a:r>
          </a:p>
          <a:p>
            <a:r>
              <a:rPr lang="en-US" sz="3200">
                <a:latin typeface=".VnAvant" pitchFamily="34" charset="0"/>
              </a:rPr>
              <a:t>     - Ve ch¨m móa vµ ch¨m lµm n÷a th× sÏ ch¶ lo g×.</a:t>
            </a:r>
          </a:p>
          <a:p>
            <a:r>
              <a:rPr lang="en-US" sz="3200">
                <a:latin typeface=".VnAvant" pitchFamily="34" charset="0"/>
              </a:rPr>
              <a:t>               </a:t>
            </a:r>
            <a:r>
              <a:rPr lang="en-US" sz="2400">
                <a:latin typeface=".VnAvant" pitchFamily="34" charset="0"/>
              </a:rPr>
              <a:t>Pháng theo LA PH¤NG - TEN (Minh Hßa kÓ)</a:t>
            </a:r>
          </a:p>
        </p:txBody>
      </p:sp>
    </p:spTree>
    <p:extLst>
      <p:ext uri="{BB962C8B-B14F-4D97-AF65-F5344CB8AC3E}">
        <p14:creationId xmlns:p14="http://schemas.microsoft.com/office/powerpoint/2010/main" val="4268814654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0" y="0"/>
            <a:ext cx="4724400" cy="707878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00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KiÓm tra bµi cò</a:t>
            </a:r>
          </a:p>
        </p:txBody>
      </p:sp>
    </p:spTree>
    <p:extLst>
      <p:ext uri="{BB962C8B-B14F-4D97-AF65-F5344CB8AC3E}">
        <p14:creationId xmlns:p14="http://schemas.microsoft.com/office/powerpoint/2010/main" val="23665392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60" y="496888"/>
            <a:ext cx="8732044" cy="386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4575572" y="2495550"/>
            <a:ext cx="1019175" cy="509588"/>
          </a:xfrm>
          <a:prstGeom prst="line">
            <a:avLst/>
          </a:prstGeom>
          <a:ln w="38100">
            <a:solidFill>
              <a:srgbClr val="6AB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5793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28600"/>
            <a:ext cx="676156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0033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154" y="1123950"/>
            <a:ext cx="3228975" cy="343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73" name="Text Box 9"/>
          <p:cNvSpPr txBox="1">
            <a:spLocks noChangeArrowheads="1"/>
          </p:cNvSpPr>
          <p:nvPr/>
        </p:nvSpPr>
        <p:spPr bwMode="auto">
          <a:xfrm>
            <a:off x="3106341" y="5029200"/>
            <a:ext cx="3388519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Goudy Old Style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Goudy Old Style"/>
              </a:defRPr>
            </a:lvl2pPr>
            <a:lvl3pPr>
              <a:defRPr>
                <a:solidFill>
                  <a:schemeClr val="tx2"/>
                </a:solidFill>
                <a:latin typeface="Goudy Old Style"/>
              </a:defRPr>
            </a:lvl3pPr>
            <a:lvl4pPr>
              <a:defRPr sz="1600">
                <a:solidFill>
                  <a:schemeClr val="tx2"/>
                </a:solidFill>
                <a:latin typeface="Goudy Old Style"/>
              </a:defRPr>
            </a:lvl4pPr>
            <a:lvl5pPr>
              <a:defRPr sz="1600">
                <a:solidFill>
                  <a:schemeClr val="tx2"/>
                </a:solidFill>
                <a:latin typeface="Goudy Old Style"/>
              </a:defRPr>
            </a:lvl5pPr>
            <a:lvl6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6pPr>
            <a:lvl7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7pPr>
            <a:lvl8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8pPr>
            <a:lvl9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>
                <a:solidFill>
                  <a:srgbClr val="0000FF"/>
                </a:solidFill>
                <a:latin typeface=".VnAvant" pitchFamily="34" charset="0"/>
                <a:cs typeface="Times New Roman" pitchFamily="18" charset="0"/>
              </a:rPr>
              <a:t> c¶i b¾p</a:t>
            </a:r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 flipH="1">
            <a:off x="4457700" y="2865438"/>
            <a:ext cx="1054894" cy="8382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199830" y="5054937"/>
            <a:ext cx="120097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.VnAvant" pitchFamily="34" charset="0"/>
              </a:rPr>
              <a:t>¨p</a:t>
            </a:r>
          </a:p>
        </p:txBody>
      </p:sp>
    </p:spTree>
    <p:extLst>
      <p:ext uri="{BB962C8B-B14F-4D97-AF65-F5344CB8AC3E}">
        <p14:creationId xmlns:p14="http://schemas.microsoft.com/office/powerpoint/2010/main" val="364846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73" grpId="0"/>
      <p:bldP spid="6" grpId="0" animBg="1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669" y="889000"/>
            <a:ext cx="3362325" cy="339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73" name="Text Box 9"/>
          <p:cNvSpPr txBox="1">
            <a:spLocks noChangeArrowheads="1"/>
          </p:cNvSpPr>
          <p:nvPr/>
        </p:nvSpPr>
        <p:spPr bwMode="auto">
          <a:xfrm>
            <a:off x="3048000" y="5028863"/>
            <a:ext cx="3388519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Goudy Old Style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Goudy Old Style"/>
              </a:defRPr>
            </a:lvl2pPr>
            <a:lvl3pPr>
              <a:defRPr>
                <a:solidFill>
                  <a:schemeClr val="tx2"/>
                </a:solidFill>
                <a:latin typeface="Goudy Old Style"/>
              </a:defRPr>
            </a:lvl3pPr>
            <a:lvl4pPr>
              <a:defRPr sz="1600">
                <a:solidFill>
                  <a:schemeClr val="tx2"/>
                </a:solidFill>
                <a:latin typeface="Goudy Old Style"/>
              </a:defRPr>
            </a:lvl4pPr>
            <a:lvl5pPr>
              <a:defRPr sz="1600">
                <a:solidFill>
                  <a:schemeClr val="tx2"/>
                </a:solidFill>
                <a:latin typeface="Goudy Old Style"/>
              </a:defRPr>
            </a:lvl5pPr>
            <a:lvl6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6pPr>
            <a:lvl7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7pPr>
            <a:lvl8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8pPr>
            <a:lvl9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>
                <a:solidFill>
                  <a:srgbClr val="0000FF"/>
                </a:solidFill>
                <a:latin typeface=".VnAvant" pitchFamily="34" charset="0"/>
                <a:cs typeface="Times New Roman" pitchFamily="18" charset="0"/>
              </a:rPr>
              <a:t>n¾p </a:t>
            </a:r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 flipH="1">
            <a:off x="3543300" y="146050"/>
            <a:ext cx="947738" cy="1423988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505200" y="5029200"/>
            <a:ext cx="120097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.VnAvant" pitchFamily="34" charset="0"/>
              </a:rPr>
              <a:t>¨p</a:t>
            </a:r>
          </a:p>
        </p:txBody>
      </p:sp>
    </p:spTree>
    <p:extLst>
      <p:ext uri="{BB962C8B-B14F-4D97-AF65-F5344CB8AC3E}">
        <p14:creationId xmlns:p14="http://schemas.microsoft.com/office/powerpoint/2010/main" val="364840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92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73" grpId="0"/>
      <p:bldP spid="6" grpId="0" animBg="1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3308748" y="4130676"/>
            <a:ext cx="283122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Goudy Old Style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Goudy Old Style"/>
              </a:defRPr>
            </a:lvl2pPr>
            <a:lvl3pPr>
              <a:defRPr>
                <a:solidFill>
                  <a:schemeClr val="tx2"/>
                </a:solidFill>
                <a:latin typeface="Goudy Old Style"/>
              </a:defRPr>
            </a:lvl3pPr>
            <a:lvl4pPr>
              <a:defRPr sz="1600">
                <a:solidFill>
                  <a:schemeClr val="tx2"/>
                </a:solidFill>
                <a:latin typeface="Goudy Old Style"/>
              </a:defRPr>
            </a:lvl4pPr>
            <a:lvl5pPr>
              <a:defRPr sz="1600">
                <a:solidFill>
                  <a:schemeClr val="tx2"/>
                </a:solidFill>
                <a:latin typeface="Goudy Old Style"/>
              </a:defRPr>
            </a:lvl5pPr>
            <a:lvl6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6pPr>
            <a:lvl7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7pPr>
            <a:lvl8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8pPr>
            <a:lvl9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9pPr>
          </a:lstStyle>
          <a:p>
            <a:r>
              <a:rPr lang="en-US" altLang="en-US" sz="6000" b="1">
                <a:solidFill>
                  <a:srgbClr val="0070C0"/>
                </a:solidFill>
                <a:latin typeface=".VnAvant" pitchFamily="34" charset="0"/>
              </a:rPr>
              <a:t>t¨m tre</a:t>
            </a:r>
          </a:p>
        </p:txBody>
      </p:sp>
      <p:pic>
        <p:nvPicPr>
          <p:cNvPr id="22531" name="Picture 6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885" y="466726"/>
            <a:ext cx="3021806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477816" y="4130676"/>
            <a:ext cx="141577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.VnAvant" pitchFamily="34" charset="0"/>
              </a:rPr>
              <a:t>¨m</a:t>
            </a:r>
          </a:p>
        </p:txBody>
      </p:sp>
    </p:spTree>
    <p:extLst>
      <p:ext uri="{BB962C8B-B14F-4D97-AF65-F5344CB8AC3E}">
        <p14:creationId xmlns:p14="http://schemas.microsoft.com/office/powerpoint/2010/main" val="351389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2907507" y="4751388"/>
            <a:ext cx="412551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2"/>
                </a:solidFill>
                <a:latin typeface="Goudy Old Style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Goudy Old Style"/>
              </a:defRPr>
            </a:lvl2pPr>
            <a:lvl3pPr>
              <a:defRPr>
                <a:solidFill>
                  <a:schemeClr val="tx2"/>
                </a:solidFill>
                <a:latin typeface="Goudy Old Style"/>
              </a:defRPr>
            </a:lvl3pPr>
            <a:lvl4pPr>
              <a:defRPr sz="1600">
                <a:solidFill>
                  <a:schemeClr val="tx2"/>
                </a:solidFill>
                <a:latin typeface="Goudy Old Style"/>
              </a:defRPr>
            </a:lvl4pPr>
            <a:lvl5pPr>
              <a:defRPr sz="1600">
                <a:solidFill>
                  <a:schemeClr val="tx2"/>
                </a:solidFill>
                <a:latin typeface="Goudy Old Style"/>
              </a:defRPr>
            </a:lvl5pPr>
            <a:lvl6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6pPr>
            <a:lvl7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7pPr>
            <a:lvl8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8pPr>
            <a:lvl9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>
                <a:solidFill>
                  <a:srgbClr val="0000FF"/>
                </a:solidFill>
                <a:latin typeface=".VnAvant" pitchFamily="34" charset="0"/>
                <a:cs typeface="Times New Roman" pitchFamily="18" charset="0"/>
              </a:rPr>
              <a:t>CÆp tãc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523430" y="4751388"/>
            <a:ext cx="120097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.VnAvant" pitchFamily="34" charset="0"/>
              </a:rPr>
              <a:t>¨p</a:t>
            </a:r>
          </a:p>
        </p:txBody>
      </p:sp>
      <p:pic>
        <p:nvPicPr>
          <p:cNvPr id="23556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38" y="1455739"/>
            <a:ext cx="5323285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35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3106341" y="5029200"/>
            <a:ext cx="3388519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Goudy Old Style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Goudy Old Style"/>
              </a:defRPr>
            </a:lvl2pPr>
            <a:lvl3pPr>
              <a:defRPr>
                <a:solidFill>
                  <a:schemeClr val="tx2"/>
                </a:solidFill>
                <a:latin typeface="Goudy Old Style"/>
              </a:defRPr>
            </a:lvl3pPr>
            <a:lvl4pPr>
              <a:defRPr sz="1600">
                <a:solidFill>
                  <a:schemeClr val="tx2"/>
                </a:solidFill>
                <a:latin typeface="Goudy Old Style"/>
              </a:defRPr>
            </a:lvl4pPr>
            <a:lvl5pPr>
              <a:defRPr sz="1600">
                <a:solidFill>
                  <a:schemeClr val="tx2"/>
                </a:solidFill>
                <a:latin typeface="Goudy Old Style"/>
              </a:defRPr>
            </a:lvl5pPr>
            <a:lvl6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6pPr>
            <a:lvl7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7pPr>
            <a:lvl8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8pPr>
            <a:lvl9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>
                <a:solidFill>
                  <a:srgbClr val="0000FF"/>
                </a:solidFill>
                <a:latin typeface=".VnAvant" pitchFamily="34" charset="0"/>
                <a:cs typeface="Times New Roman" pitchFamily="18" charset="0"/>
              </a:rPr>
              <a:t>gÆm cá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613428" y="5029200"/>
            <a:ext cx="141577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.VnAvant" pitchFamily="34" charset="0"/>
              </a:rPr>
              <a:t>¨m</a:t>
            </a: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954" y="889000"/>
            <a:ext cx="6523434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1226344" y="2246314"/>
            <a:ext cx="896541" cy="973137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2557463" y="2997200"/>
            <a:ext cx="1096566" cy="93345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71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"/>
            <a:ext cx="9144000" cy="67437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1000" y="476672"/>
            <a:ext cx="8534400" cy="564340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569727"/>
              </a:avLst>
            </a:prstTxWarp>
            <a:spAutoFit/>
          </a:bodyPr>
          <a:lstStyle/>
          <a:p>
            <a:pPr algn="ctr"/>
            <a:r>
              <a:rPr lang="en-US" sz="9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9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9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9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9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9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</a:t>
            </a:r>
            <a:r>
              <a:rPr lang="en-US" sz="9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9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9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9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9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9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!</a:t>
            </a:r>
          </a:p>
        </p:txBody>
      </p:sp>
      <p:sp>
        <p:nvSpPr>
          <p:cNvPr id="7" name="Rectangle 6"/>
          <p:cNvSpPr/>
          <p:nvPr/>
        </p:nvSpPr>
        <p:spPr>
          <a:xfrm>
            <a:off x="685800" y="5105400"/>
            <a:ext cx="777240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00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400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400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giỏi</a:t>
            </a:r>
            <a:endParaRPr lang="en-US" sz="40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cap="none" spc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4000" b="1" cap="none" spc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none" spc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4000" b="1" cap="none" spc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none" spc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000" b="1" cap="none" spc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none" spc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000" b="1" cap="none" spc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none" spc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4000" b="1" cap="none" spc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775403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1006" y="3478530"/>
            <a:ext cx="783431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06" y="276226"/>
            <a:ext cx="25527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85" y="2658110"/>
            <a:ext cx="1985963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0885" y="569596"/>
            <a:ext cx="1559719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9675" y="3940176"/>
            <a:ext cx="702564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9526" y="6208396"/>
            <a:ext cx="9182576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581212" y="1718608"/>
            <a:ext cx="47339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b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Tạm biệt và </a:t>
            </a:r>
          </a:p>
          <a:p>
            <a:pPr algn="ctr"/>
            <a:r>
              <a:rPr lang="en-US" altLang="zh-CN" sz="6000" b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hẹn gặp lại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!</a:t>
            </a:r>
            <a:endParaRPr lang="en-US" altLang="zh-CN" sz="6000" b="1">
              <a:solidFill>
                <a:srgbClr val="92A028"/>
              </a:solidFill>
              <a:latin typeface="HP001 4 hàng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6313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28600"/>
            <a:ext cx="9448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solidFill>
                  <a:srgbClr val="FF0000"/>
                </a:solidFill>
                <a:latin typeface=".VnAvant" pitchFamily="34" charset="0"/>
              </a:rPr>
              <a:t>Ve</a:t>
            </a:r>
            <a:r>
              <a:rPr lang="en-US" sz="3000" dirty="0">
                <a:solidFill>
                  <a:srgbClr val="FF0000"/>
                </a:solidFill>
                <a:latin typeface=".VnAvant" pitchFamily="34" charset="0"/>
              </a:rPr>
              <a:t> vµ gµ(1)</a:t>
            </a:r>
          </a:p>
          <a:p>
            <a:r>
              <a:rPr lang="en-US" sz="3000" dirty="0">
                <a:latin typeface=".VnAvant" pitchFamily="34" charset="0"/>
              </a:rPr>
              <a:t>       </a:t>
            </a:r>
            <a:r>
              <a:rPr lang="en-US" sz="3000" dirty="0">
                <a:solidFill>
                  <a:srgbClr val="002060"/>
                </a:solidFill>
                <a:latin typeface=".VnAvant" pitchFamily="34" charset="0"/>
              </a:rPr>
              <a:t>C¶ </a:t>
            </a:r>
            <a:r>
              <a:rPr lang="en-US" sz="3000" dirty="0" err="1">
                <a:solidFill>
                  <a:srgbClr val="002060"/>
                </a:solidFill>
                <a:latin typeface=".VnAvant" pitchFamily="34" charset="0"/>
              </a:rPr>
              <a:t>mïa</a:t>
            </a:r>
            <a:r>
              <a:rPr lang="en-US" sz="3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.VnAvant" pitchFamily="34" charset="0"/>
              </a:rPr>
              <a:t>hÌ</a:t>
            </a:r>
            <a:r>
              <a:rPr lang="en-US" sz="3000" dirty="0">
                <a:solidFill>
                  <a:srgbClr val="002060"/>
                </a:solidFill>
                <a:latin typeface=".VnAvant" pitchFamily="34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.VnAvant" pitchFamily="34" charset="0"/>
              </a:rPr>
              <a:t>ve</a:t>
            </a:r>
            <a:r>
              <a:rPr lang="en-US" sz="3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.VnAvant" pitchFamily="34" charset="0"/>
              </a:rPr>
              <a:t>chØ</a:t>
            </a:r>
            <a:r>
              <a:rPr lang="en-US" sz="3000" dirty="0">
                <a:solidFill>
                  <a:srgbClr val="002060"/>
                </a:solidFill>
                <a:latin typeface=".VnAvant" pitchFamily="34" charset="0"/>
              </a:rPr>
              <a:t> ham </a:t>
            </a:r>
            <a:r>
              <a:rPr lang="en-US" sz="3000" dirty="0" err="1">
                <a:solidFill>
                  <a:srgbClr val="002060"/>
                </a:solidFill>
                <a:latin typeface=".VnAvant" pitchFamily="34" charset="0"/>
              </a:rPr>
              <a:t>móa</a:t>
            </a:r>
            <a:r>
              <a:rPr lang="en-US" sz="3000" dirty="0">
                <a:solidFill>
                  <a:srgbClr val="002060"/>
                </a:solidFill>
                <a:latin typeface=".VnAvant" pitchFamily="34" charset="0"/>
              </a:rPr>
              <a:t> ca. </a:t>
            </a:r>
            <a:r>
              <a:rPr lang="en-US" sz="3000" dirty="0" err="1">
                <a:solidFill>
                  <a:srgbClr val="002060"/>
                </a:solidFill>
                <a:latin typeface=".VnAvant" pitchFamily="34" charset="0"/>
              </a:rPr>
              <a:t>Ngã</a:t>
            </a:r>
            <a:r>
              <a:rPr lang="en-US" sz="3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.VnAvant" pitchFamily="34" charset="0"/>
              </a:rPr>
              <a:t>chÞ</a:t>
            </a:r>
            <a:r>
              <a:rPr lang="en-US" sz="3000" dirty="0">
                <a:solidFill>
                  <a:srgbClr val="002060"/>
                </a:solidFill>
                <a:latin typeface=".VnAvant" pitchFamily="34" charset="0"/>
              </a:rPr>
              <a:t> gµ ®¹p ®¹p, </a:t>
            </a:r>
            <a:r>
              <a:rPr lang="en-US" sz="3000" dirty="0" err="1">
                <a:solidFill>
                  <a:srgbClr val="002060"/>
                </a:solidFill>
                <a:latin typeface=".VnAvant" pitchFamily="34" charset="0"/>
              </a:rPr>
              <a:t>giò</a:t>
            </a:r>
            <a:r>
              <a:rPr lang="en-US" sz="3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.VnAvant" pitchFamily="34" charset="0"/>
              </a:rPr>
              <a:t>giò</a:t>
            </a:r>
            <a:r>
              <a:rPr lang="en-US" sz="3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.VnAvant" pitchFamily="34" charset="0"/>
              </a:rPr>
              <a:t>lóa</a:t>
            </a:r>
            <a:r>
              <a:rPr lang="en-US" sz="3000" dirty="0">
                <a:solidFill>
                  <a:srgbClr val="002060"/>
                </a:solidFill>
                <a:latin typeface=".VnAvant" pitchFamily="34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.VnAvant" pitchFamily="34" charset="0"/>
              </a:rPr>
              <a:t>ve</a:t>
            </a:r>
            <a:r>
              <a:rPr lang="en-US" sz="3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.VnAvant" pitchFamily="34" charset="0"/>
              </a:rPr>
              <a:t>thá</a:t>
            </a:r>
            <a:r>
              <a:rPr lang="en-US" sz="3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.VnAvant" pitchFamily="34" charset="0"/>
              </a:rPr>
              <a:t>thÎ</a:t>
            </a:r>
            <a:r>
              <a:rPr lang="en-US" sz="3000" dirty="0">
                <a:solidFill>
                  <a:srgbClr val="002060"/>
                </a:solidFill>
                <a:latin typeface=".VnAvant" pitchFamily="34" charset="0"/>
              </a:rPr>
              <a:t>:</a:t>
            </a:r>
          </a:p>
          <a:p>
            <a:r>
              <a:rPr lang="en-US" sz="3000" dirty="0">
                <a:solidFill>
                  <a:srgbClr val="002060"/>
                </a:solidFill>
                <a:latin typeface=".VnAvant" pitchFamily="34" charset="0"/>
              </a:rPr>
              <a:t>       - </a:t>
            </a:r>
            <a:r>
              <a:rPr lang="en-US" sz="3000" dirty="0" err="1">
                <a:solidFill>
                  <a:srgbClr val="002060"/>
                </a:solidFill>
                <a:latin typeface=".VnAvant" pitchFamily="34" charset="0"/>
              </a:rPr>
              <a:t>Lµm</a:t>
            </a:r>
            <a:r>
              <a:rPr lang="en-US" sz="3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.VnAvant" pitchFamily="34" charset="0"/>
              </a:rPr>
              <a:t>th</a:t>
            </a:r>
            <a:r>
              <a:rPr lang="en-US" sz="3000" dirty="0">
                <a:solidFill>
                  <a:srgbClr val="002060"/>
                </a:solidFill>
                <a:latin typeface=".VnAvant" pitchFamily="34" charset="0"/>
              </a:rPr>
              <a:t>× </a:t>
            </a:r>
            <a:r>
              <a:rPr lang="en-US" sz="3000" dirty="0" err="1">
                <a:solidFill>
                  <a:srgbClr val="002060"/>
                </a:solidFill>
                <a:latin typeface=".VnAvant" pitchFamily="34" charset="0"/>
              </a:rPr>
              <a:t>cã</a:t>
            </a:r>
            <a:r>
              <a:rPr lang="en-US" sz="3000" dirty="0">
                <a:solidFill>
                  <a:srgbClr val="002060"/>
                </a:solidFill>
                <a:latin typeface=".VnAvant" pitchFamily="34" charset="0"/>
              </a:rPr>
              <a:t> g× </a:t>
            </a:r>
            <a:r>
              <a:rPr lang="en-US" sz="3000" dirty="0" err="1">
                <a:solidFill>
                  <a:srgbClr val="002060"/>
                </a:solidFill>
                <a:latin typeface=".VnAvant" pitchFamily="34" charset="0"/>
              </a:rPr>
              <a:t>thó</a:t>
            </a:r>
            <a:r>
              <a:rPr lang="en-US" sz="3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.VnAvant" pitchFamily="34" charset="0"/>
              </a:rPr>
              <a:t>vÞ</a:t>
            </a:r>
            <a:r>
              <a:rPr lang="en-US" sz="3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.VnAvant" pitchFamily="34" charset="0"/>
              </a:rPr>
              <a:t>nhØ</a:t>
            </a:r>
            <a:r>
              <a:rPr lang="en-US" sz="3000" dirty="0">
                <a:solidFill>
                  <a:srgbClr val="002060"/>
                </a:solidFill>
                <a:latin typeface=".VnAvant" pitchFamily="34" charset="0"/>
              </a:rPr>
              <a:t>?</a:t>
            </a:r>
          </a:p>
          <a:p>
            <a:r>
              <a:rPr lang="en-US" sz="3000" dirty="0">
                <a:latin typeface=".VnAvant" pitchFamily="34" charset="0"/>
              </a:rPr>
              <a:t>       </a:t>
            </a:r>
            <a:r>
              <a:rPr lang="en-US" sz="3000" dirty="0">
                <a:solidFill>
                  <a:srgbClr val="002060"/>
                </a:solidFill>
                <a:latin typeface=".VnAvant" pitchFamily="34" charset="0"/>
              </a:rPr>
              <a:t>Gµ ®¸p:</a:t>
            </a:r>
          </a:p>
          <a:p>
            <a:r>
              <a:rPr lang="en-US" sz="3000" dirty="0">
                <a:latin typeface=".VnAvant" pitchFamily="34" charset="0"/>
              </a:rPr>
              <a:t>       - </a:t>
            </a:r>
            <a:r>
              <a:rPr lang="en-US" sz="3000" dirty="0" err="1">
                <a:solidFill>
                  <a:srgbClr val="002060"/>
                </a:solidFill>
                <a:latin typeface=".VnAvant" pitchFamily="34" charset="0"/>
              </a:rPr>
              <a:t>ChÞ</a:t>
            </a:r>
            <a:r>
              <a:rPr lang="en-US" sz="3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.VnAvant" pitchFamily="34" charset="0"/>
              </a:rPr>
              <a:t>lµm</a:t>
            </a:r>
            <a:r>
              <a:rPr lang="en-US" sz="3000" dirty="0">
                <a:solidFill>
                  <a:srgbClr val="002060"/>
                </a:solidFill>
                <a:latin typeface=".VnAvant" pitchFamily="34" charset="0"/>
              </a:rPr>
              <a:t> ®Ó </a:t>
            </a:r>
            <a:r>
              <a:rPr lang="en-US" sz="3000" dirty="0" err="1">
                <a:solidFill>
                  <a:srgbClr val="002060"/>
                </a:solidFill>
                <a:latin typeface=".VnAvant" pitchFamily="34" charset="0"/>
              </a:rPr>
              <a:t>cã</a:t>
            </a:r>
            <a:r>
              <a:rPr lang="en-US" sz="3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.VnAvant" pitchFamily="34" charset="0"/>
              </a:rPr>
              <a:t>lóa</a:t>
            </a:r>
            <a:r>
              <a:rPr lang="en-US" sz="3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.VnAvant" pitchFamily="34" charset="0"/>
              </a:rPr>
              <a:t>cho</a:t>
            </a:r>
            <a:r>
              <a:rPr lang="en-US" sz="3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.VnAvant" pitchFamily="34" charset="0"/>
              </a:rPr>
              <a:t>lò</a:t>
            </a:r>
            <a:r>
              <a:rPr lang="en-US" sz="3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.VnAvant" pitchFamily="34" charset="0"/>
              </a:rPr>
              <a:t>nhá</a:t>
            </a:r>
            <a:r>
              <a:rPr lang="en-US" sz="3000" dirty="0">
                <a:solidFill>
                  <a:srgbClr val="002060"/>
                </a:solidFill>
                <a:latin typeface=".VnAvant" pitchFamily="34" charset="0"/>
              </a:rPr>
              <a:t>.</a:t>
            </a: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236" y="3090922"/>
            <a:ext cx="7921763" cy="381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234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685800" y="1295400"/>
            <a:ext cx="4038600" cy="3682896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38200" y="2209800"/>
            <a:ext cx="3733800" cy="209287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13000">
                <a:solidFill>
                  <a:srgbClr val="008000"/>
                </a:solidFill>
                <a:latin typeface=".VnAvant" pitchFamily="34" charset="0"/>
              </a:rPr>
              <a:t>¨m</a:t>
            </a:r>
          </a:p>
        </p:txBody>
      </p:sp>
      <p:sp>
        <p:nvSpPr>
          <p:cNvPr id="11" name="Oval 10"/>
          <p:cNvSpPr/>
          <p:nvPr/>
        </p:nvSpPr>
        <p:spPr>
          <a:xfrm>
            <a:off x="4902200" y="1295400"/>
            <a:ext cx="4038600" cy="3682896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207000" y="2222500"/>
            <a:ext cx="3733800" cy="209287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13000">
                <a:solidFill>
                  <a:srgbClr val="008000"/>
                </a:solidFill>
                <a:latin typeface=".VnAvant" pitchFamily="34" charset="0"/>
              </a:rPr>
              <a:t>¨p</a:t>
            </a:r>
          </a:p>
        </p:txBody>
      </p:sp>
    </p:spTree>
    <p:extLst>
      <p:ext uri="{BB962C8B-B14F-4D97-AF65-F5344CB8AC3E}">
        <p14:creationId xmlns:p14="http://schemas.microsoft.com/office/powerpoint/2010/main" val="287101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11" grpId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562" y="339725"/>
            <a:ext cx="2922984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587226" y="2971800"/>
            <a:ext cx="364212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ill Sans MT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9pPr>
          </a:lstStyle>
          <a:p>
            <a:r>
              <a:rPr lang="en-US" sz="4800" b="1">
                <a:latin typeface=".VnAvant" pitchFamily="34" charset="0"/>
              </a:rPr>
              <a:t>ch¨m chØ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333750" y="2979003"/>
            <a:ext cx="197524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.VnAvant" pitchFamily="34" charset="0"/>
              </a:rPr>
              <a:t>¨m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20453" y="4495800"/>
            <a:ext cx="1613297" cy="706438"/>
          </a:xfrm>
          <a:prstGeom prst="rect">
            <a:avLst/>
          </a:prstGeom>
          <a:solidFill>
            <a:schemeClr val="accent5"/>
          </a:solidFill>
          <a:ln>
            <a:solidFill>
              <a:schemeClr val="tx2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¨m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14500" y="5210176"/>
            <a:ext cx="800100" cy="7080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¨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13410" y="5207001"/>
            <a:ext cx="800100" cy="7080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m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85801" y="5943600"/>
            <a:ext cx="3214688" cy="584775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ill Sans MT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9pPr>
          </a:lstStyle>
          <a:p>
            <a:r>
              <a:rPr lang="en-US" sz="3200" b="1">
                <a:latin typeface=".VnAvant" pitchFamily="34" charset="0"/>
              </a:rPr>
              <a:t>¨ - mê - ¨m 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00650" y="4572001"/>
            <a:ext cx="2171700" cy="708025"/>
          </a:xfrm>
          <a:prstGeom prst="rect">
            <a:avLst/>
          </a:prstGeom>
          <a:solidFill>
            <a:schemeClr val="accent5"/>
          </a:solidFill>
          <a:ln>
            <a:solidFill>
              <a:schemeClr val="tx2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 err="1">
                <a:latin typeface=".VnAvant" pitchFamily="34" charset="0"/>
              </a:rPr>
              <a:t>ch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¨m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94698" y="5286376"/>
            <a:ext cx="1034653" cy="7080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 err="1">
                <a:latin typeface=".VnAvant" pitchFamily="34" charset="0"/>
              </a:rPr>
              <a:t>ch</a:t>
            </a:r>
            <a:endParaRPr lang="en-US" sz="4000" b="1" dirty="0"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29350" y="5284789"/>
            <a:ext cx="1143000" cy="7080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¨m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616054" y="6024564"/>
            <a:ext cx="4756546" cy="584775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ill Sans MT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9pPr>
          </a:lstStyle>
          <a:p>
            <a:r>
              <a:rPr lang="en-US" sz="3200" b="1">
                <a:latin typeface=".VnAvant" pitchFamily="34" charset="0"/>
              </a:rPr>
              <a:t>chê - ¨m - ch¨m  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2819400" cy="707878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400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Lµm quen</a:t>
            </a:r>
          </a:p>
        </p:txBody>
      </p:sp>
    </p:spTree>
    <p:extLst>
      <p:ext uri="{BB962C8B-B14F-4D97-AF65-F5344CB8AC3E}">
        <p14:creationId xmlns:p14="http://schemas.microsoft.com/office/powerpoint/2010/main" val="16573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1" y="0"/>
            <a:ext cx="3368278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048000" y="2161570"/>
            <a:ext cx="3429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ill Sans MT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9pPr>
          </a:lstStyle>
          <a:p>
            <a:r>
              <a:rPr lang="en-US" sz="4800" b="1">
                <a:latin typeface=".VnAvant" pitchFamily="34" charset="0"/>
              </a:rPr>
              <a:t>cÆp da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420666" y="2133600"/>
            <a:ext cx="198953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.VnAvant" pitchFamily="34" charset="0"/>
              </a:rPr>
              <a:t>¨p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68413" y="3505200"/>
            <a:ext cx="1613297" cy="708025"/>
          </a:xfrm>
          <a:prstGeom prst="rect">
            <a:avLst/>
          </a:prstGeom>
          <a:solidFill>
            <a:schemeClr val="accent5"/>
          </a:solidFill>
          <a:ln>
            <a:solidFill>
              <a:schemeClr val="tx2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¨p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68413" y="4259264"/>
            <a:ext cx="800100" cy="7064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¨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07011" y="4221164"/>
            <a:ext cx="800100" cy="7080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p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05197" y="5083314"/>
            <a:ext cx="3115469" cy="707886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ill Sans MT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9pPr>
          </a:lstStyle>
          <a:p>
            <a:r>
              <a:rPr lang="en-US" sz="3200" b="1">
                <a:latin typeface=".VnAvant" pitchFamily="34" charset="0"/>
              </a:rPr>
              <a:t>¨ - pê - ¨p</a:t>
            </a:r>
            <a:r>
              <a:rPr lang="en-US" sz="4000" b="1">
                <a:latin typeface=".VnAvant" pitchFamily="34" charset="0"/>
              </a:rPr>
              <a:t> 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43501" y="3500439"/>
            <a:ext cx="2171700" cy="708025"/>
          </a:xfrm>
          <a:prstGeom prst="rect">
            <a:avLst/>
          </a:prstGeom>
          <a:solidFill>
            <a:schemeClr val="accent5"/>
          </a:solidFill>
          <a:ln>
            <a:solidFill>
              <a:schemeClr val="tx2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 err="1">
                <a:latin typeface=".VnAvant" pitchFamily="34" charset="0"/>
              </a:rPr>
              <a:t>c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Æp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43898" y="4230690"/>
            <a:ext cx="1034653" cy="7080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latin typeface=".VnAvant" pitchFamily="34" charset="0"/>
              </a:rPr>
              <a:t>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91251" y="4213225"/>
            <a:ext cx="1143000" cy="7080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Æp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886200" y="5130225"/>
            <a:ext cx="5257799" cy="584775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ill Sans MT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9pPr>
          </a:lstStyle>
          <a:p>
            <a:r>
              <a:rPr lang="en-US" sz="3200" b="1">
                <a:latin typeface=".VnAvant" pitchFamily="34" charset="0"/>
              </a:rPr>
              <a:t>cê - ¨p -c¨p- nÆng- cÆp   </a:t>
            </a:r>
          </a:p>
        </p:txBody>
      </p:sp>
    </p:spTree>
    <p:extLst>
      <p:ext uri="{BB962C8B-B14F-4D97-AF65-F5344CB8AC3E}">
        <p14:creationId xmlns:p14="http://schemas.microsoft.com/office/powerpoint/2010/main" val="3861612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5876" y="1397001"/>
            <a:ext cx="8523324" cy="1323431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000" dirty="0">
                <a:latin typeface=".VnAvant" pitchFamily="34" charset="0"/>
              </a:rPr>
              <a:t>So </a:t>
            </a:r>
            <a:r>
              <a:rPr lang="en-US" sz="4000" dirty="0" err="1">
                <a:latin typeface=".VnAvant" pitchFamily="34" charset="0"/>
              </a:rPr>
              <a:t>s¸nh</a:t>
            </a:r>
            <a:r>
              <a:rPr lang="en-US" sz="4000" dirty="0">
                <a:latin typeface=".VnAvant" pitchFamily="34" charset="0"/>
              </a:rPr>
              <a:t>: </a:t>
            </a:r>
            <a:r>
              <a:rPr lang="en-US" sz="4000" err="1">
                <a:latin typeface=".VnAvant" pitchFamily="34" charset="0"/>
              </a:rPr>
              <a:t>vÇn</a:t>
            </a:r>
            <a:r>
              <a:rPr lang="en-US" sz="4000">
                <a:solidFill>
                  <a:srgbClr val="FF0000"/>
                </a:solidFill>
                <a:latin typeface=".VnAvant" pitchFamily="34" charset="0"/>
              </a:rPr>
              <a:t> ¨</a:t>
            </a:r>
            <a:r>
              <a:rPr lang="en-US" sz="4000">
                <a:solidFill>
                  <a:srgbClr val="FF0000"/>
                </a:solidFill>
                <a:latin typeface="HP-222" pitchFamily="34" charset="0"/>
              </a:rPr>
              <a:t>m</a:t>
            </a:r>
            <a:r>
              <a:rPr lang="en-US" sz="4000"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.VnAvant" pitchFamily="34" charset="0"/>
              </a:rPr>
              <a:t>gièng</a:t>
            </a:r>
            <a:r>
              <a:rPr lang="en-US" sz="4000" dirty="0">
                <a:latin typeface=".VnAvant" pitchFamily="34" charset="0"/>
              </a:rPr>
              <a:t> </a:t>
            </a:r>
            <a:r>
              <a:rPr lang="en-US" sz="4000" err="1">
                <a:latin typeface=".VnAvant" pitchFamily="34" charset="0"/>
              </a:rPr>
              <a:t>vÇn</a:t>
            </a:r>
            <a:r>
              <a:rPr lang="en-US" sz="4000">
                <a:latin typeface="HP-222" pitchFamily="34" charset="0"/>
              </a:rPr>
              <a:t> </a:t>
            </a:r>
            <a:r>
              <a:rPr lang="en-US" sz="4000">
                <a:solidFill>
                  <a:srgbClr val="FF0000"/>
                </a:solidFill>
                <a:latin typeface=".VnAvant" pitchFamily="34" charset="0"/>
              </a:rPr>
              <a:t>¨</a:t>
            </a:r>
            <a:r>
              <a:rPr lang="en-US" sz="4000">
                <a:solidFill>
                  <a:srgbClr val="FF0000"/>
                </a:solidFill>
                <a:latin typeface="HP-222" pitchFamily="34" charset="0"/>
              </a:rPr>
              <a:t>p</a:t>
            </a:r>
            <a:r>
              <a:rPr lang="en-US" sz="400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?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  <a:p>
            <a:pPr algn="ctr"/>
            <a:r>
              <a:rPr lang="en-US" sz="4000" dirty="0">
                <a:latin typeface=".VnAvant" pitchFamily="34" charset="0"/>
              </a:rPr>
              <a:t>              </a:t>
            </a:r>
            <a:r>
              <a:rPr lang="en-US" sz="4000" err="1">
                <a:latin typeface=".VnAvant" pitchFamily="34" charset="0"/>
              </a:rPr>
              <a:t>vÇn</a:t>
            </a:r>
            <a:r>
              <a:rPr lang="en-US" sz="4000">
                <a:latin typeface=".VnAvant" pitchFamily="34" charset="0"/>
              </a:rPr>
              <a:t> </a:t>
            </a:r>
            <a:r>
              <a:rPr lang="en-US" sz="4000">
                <a:solidFill>
                  <a:srgbClr val="FF0000"/>
                </a:solidFill>
                <a:latin typeface=".VnAvant" pitchFamily="34" charset="0"/>
              </a:rPr>
              <a:t>¨</a:t>
            </a:r>
            <a:r>
              <a:rPr lang="en-US" sz="4000">
                <a:solidFill>
                  <a:srgbClr val="FF0000"/>
                </a:solidFill>
                <a:latin typeface="HP-222" pitchFamily="34" charset="0"/>
              </a:rPr>
              <a:t>m</a:t>
            </a:r>
            <a:r>
              <a:rPr lang="en-US" sz="4000">
                <a:latin typeface="HP-222" pitchFamily="34" charset="0"/>
              </a:rPr>
              <a:t> </a:t>
            </a:r>
            <a:r>
              <a:rPr lang="en-US" sz="4000" dirty="0" err="1">
                <a:latin typeface=".VnAvant" pitchFamily="34" charset="0"/>
              </a:rPr>
              <a:t>kh¸c</a:t>
            </a:r>
            <a:r>
              <a:rPr lang="en-US" sz="4000" dirty="0">
                <a:latin typeface=".VnAvant" pitchFamily="34" charset="0"/>
              </a:rPr>
              <a:t> </a:t>
            </a:r>
            <a:r>
              <a:rPr lang="en-US" sz="4000" err="1">
                <a:latin typeface=".VnAvant" pitchFamily="34" charset="0"/>
              </a:rPr>
              <a:t>vÇn</a:t>
            </a:r>
            <a:r>
              <a:rPr lang="en-US" sz="4000">
                <a:latin typeface=".VnAvant" pitchFamily="34" charset="0"/>
              </a:rPr>
              <a:t> </a:t>
            </a:r>
            <a:r>
              <a:rPr lang="en-US" sz="4000">
                <a:latin typeface="HP-222" pitchFamily="34" charset="0"/>
              </a:rPr>
              <a:t> </a:t>
            </a:r>
            <a:r>
              <a:rPr lang="en-US" sz="4000">
                <a:solidFill>
                  <a:srgbClr val="FF0000"/>
                </a:solidFill>
                <a:latin typeface=".VnAvant" pitchFamily="34" charset="0"/>
              </a:rPr>
              <a:t>¨</a:t>
            </a:r>
            <a:r>
              <a:rPr lang="en-US" sz="4000">
                <a:solidFill>
                  <a:srgbClr val="FF0000"/>
                </a:solidFill>
                <a:latin typeface="HP-222" pitchFamily="34" charset="0"/>
              </a:rPr>
              <a:t>p</a:t>
            </a:r>
            <a:r>
              <a:rPr lang="en-US" sz="400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?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2819400" cy="707878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400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Lµm quen</a:t>
            </a:r>
          </a:p>
        </p:txBody>
      </p:sp>
    </p:spTree>
    <p:extLst>
      <p:ext uri="{BB962C8B-B14F-4D97-AF65-F5344CB8AC3E}">
        <p14:creationId xmlns:p14="http://schemas.microsoft.com/office/powerpoint/2010/main" val="52339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83661"/>
            <a:ext cx="5486400" cy="604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7089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669" y="4744194"/>
            <a:ext cx="5538060" cy="12951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147" y="257911"/>
            <a:ext cx="5570409" cy="6160821"/>
          </a:xfrm>
          <a:prstGeom prst="rect">
            <a:avLst/>
          </a:prstGeom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3921066" y="2829227"/>
            <a:ext cx="1327751" cy="1809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685800">
              <a:lnSpc>
                <a:spcPct val="110000"/>
              </a:lnSpc>
              <a:spcBef>
                <a:spcPct val="0"/>
              </a:spcBef>
            </a:pPr>
            <a:r>
              <a:rPr lang="zh-CN" altLang="en-US" sz="4400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校园</a:t>
            </a:r>
            <a:endParaRPr lang="en-US" altLang="zh-CN" sz="4400" dirty="0">
              <a:solidFill>
                <a:schemeClr val="bg1"/>
              </a:solidFill>
              <a:latin typeface="方正粗圆简体" panose="02010601030101010101" pitchFamily="2" charset="-122"/>
              <a:ea typeface="方正粗圆简体" panose="02010601030101010101" pitchFamily="2" charset="-122"/>
              <a:cs typeface="+mj-cs"/>
            </a:endParaRPr>
          </a:p>
          <a:p>
            <a:pPr algn="ctr" defTabSz="685800">
              <a:lnSpc>
                <a:spcPct val="110000"/>
              </a:lnSpc>
              <a:spcBef>
                <a:spcPct val="0"/>
              </a:spcBef>
            </a:pPr>
            <a:r>
              <a:rPr lang="zh-CN" altLang="en-US" sz="4400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安全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43200" y="3200400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HP001 4 hàng" pitchFamily="34" charset="0"/>
              </a:rPr>
              <a:t>Thư giãn</a:t>
            </a:r>
          </a:p>
        </p:txBody>
      </p:sp>
      <p:pic>
        <p:nvPicPr>
          <p:cNvPr id="3" name="ChiecBungDoi-ThanhNganTheVoiceKids-5237837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183062" y="4316425"/>
            <a:ext cx="777875" cy="77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30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763</TotalTime>
  <Words>690</Words>
  <Application>Microsoft Office PowerPoint</Application>
  <PresentationFormat>On-screen Show (4:3)</PresentationFormat>
  <Paragraphs>116</Paragraphs>
  <Slides>28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CtrlSoft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</cp:lastModifiedBy>
  <cp:revision>63</cp:revision>
  <dcterms:created xsi:type="dcterms:W3CDTF">2020-05-18T12:48:51Z</dcterms:created>
  <dcterms:modified xsi:type="dcterms:W3CDTF">2020-08-22T09:43:09Z</dcterms:modified>
</cp:coreProperties>
</file>