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65" r:id="rId3"/>
    <p:sldId id="296" r:id="rId4"/>
    <p:sldId id="256" r:id="rId5"/>
    <p:sldId id="273" r:id="rId6"/>
    <p:sldId id="258" r:id="rId7"/>
    <p:sldId id="280" r:id="rId8"/>
    <p:sldId id="263" r:id="rId9"/>
    <p:sldId id="275" r:id="rId10"/>
    <p:sldId id="285" r:id="rId11"/>
    <p:sldId id="291" r:id="rId12"/>
    <p:sldId id="293" r:id="rId13"/>
    <p:sldId id="292" r:id="rId14"/>
    <p:sldId id="290" r:id="rId15"/>
    <p:sldId id="295" r:id="rId16"/>
    <p:sldId id="276" r:id="rId17"/>
    <p:sldId id="267" r:id="rId18"/>
    <p:sldId id="274" r:id="rId19"/>
    <p:sldId id="262" r:id="rId20"/>
    <p:sldId id="268" r:id="rId21"/>
    <p:sldId id="269" r:id="rId22"/>
  </p:sldIdLst>
  <p:sldSz cx="18288000" cy="10287000"/>
  <p:notesSz cx="6858000" cy="9144000"/>
  <p:embeddedFontLst>
    <p:embeddedFont>
      <p:font typeface="Cambria Math" panose="02040503050406030204" pitchFamily="18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25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svg"/><Relationship Id="rId3" Type="http://schemas.openxmlformats.org/officeDocument/2006/relationships/image" Target="../media/image2.sv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49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49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49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49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7.svg"/><Relationship Id="rId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48.png"/><Relationship Id="rId9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77.svg"/><Relationship Id="rId3" Type="http://schemas.openxmlformats.org/officeDocument/2006/relationships/image" Target="../media/image66.svg"/><Relationship Id="rId7" Type="http://schemas.openxmlformats.org/officeDocument/2006/relationships/image" Target="../media/image141.svg"/><Relationship Id="rId12" Type="http://schemas.openxmlformats.org/officeDocument/2006/relationships/image" Target="../media/image56.png"/><Relationship Id="rId2" Type="http://schemas.openxmlformats.org/officeDocument/2006/relationships/image" Target="../media/image51.png"/><Relationship Id="rId16" Type="http://schemas.openxmlformats.org/officeDocument/2006/relationships/image" Target="../media/image1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75.svg"/><Relationship Id="rId5" Type="http://schemas.openxmlformats.org/officeDocument/2006/relationships/image" Target="../media/image139.sv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173.sv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124.svg"/><Relationship Id="rId12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26.svg"/><Relationship Id="rId5" Type="http://schemas.openxmlformats.org/officeDocument/2006/relationships/image" Target="../media/image19.svg"/><Relationship Id="rId10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8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3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92.svg"/><Relationship Id="rId18" Type="http://schemas.openxmlformats.org/officeDocument/2006/relationships/image" Target="../media/image73.png"/><Relationship Id="rId3" Type="http://schemas.openxmlformats.org/officeDocument/2006/relationships/image" Target="../media/image2.svg"/><Relationship Id="rId7" Type="http://schemas.openxmlformats.org/officeDocument/2006/relationships/image" Target="../media/image186.svg"/><Relationship Id="rId12" Type="http://schemas.openxmlformats.org/officeDocument/2006/relationships/image" Target="../media/image70.png"/><Relationship Id="rId17" Type="http://schemas.openxmlformats.org/officeDocument/2006/relationships/image" Target="../media/image196.svg"/><Relationship Id="rId2" Type="http://schemas.openxmlformats.org/officeDocument/2006/relationships/image" Target="../media/image1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190.svg"/><Relationship Id="rId5" Type="http://schemas.openxmlformats.org/officeDocument/2006/relationships/image" Target="../media/image19.svg"/><Relationship Id="rId15" Type="http://schemas.openxmlformats.org/officeDocument/2006/relationships/image" Target="../media/image194.svg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188.sv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svg"/><Relationship Id="rId7" Type="http://schemas.openxmlformats.org/officeDocument/2006/relationships/image" Target="../media/image19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203.svg"/><Relationship Id="rId5" Type="http://schemas.openxmlformats.org/officeDocument/2006/relationships/image" Target="../media/image30.svg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openxmlformats.org/officeDocument/2006/relationships/image" Target="../media/image201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3" Type="http://schemas.openxmlformats.org/officeDocument/2006/relationships/image" Target="../media/image2.svg"/><Relationship Id="rId12" Type="http://schemas.openxmlformats.org/officeDocument/2006/relationships/image" Target="../media/image14.pn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3.sv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6.svg"/><Relationship Id="rId18" Type="http://schemas.openxmlformats.org/officeDocument/2006/relationships/image" Target="../media/image24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21.png"/><Relationship Id="rId17" Type="http://schemas.openxmlformats.org/officeDocument/2006/relationships/image" Target="../media/image50.svg"/><Relationship Id="rId2" Type="http://schemas.openxmlformats.org/officeDocument/2006/relationships/image" Target="../media/image16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20.png"/><Relationship Id="rId19" Type="http://schemas.openxmlformats.org/officeDocument/2006/relationships/image" Target="../media/image52.svg"/><Relationship Id="rId4" Type="http://schemas.openxmlformats.org/officeDocument/2006/relationships/image" Target="../media/image17.png"/><Relationship Id="rId9" Type="http://schemas.openxmlformats.org/officeDocument/2006/relationships/image" Target="../media/image42.sv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4.svg"/><Relationship Id="rId7" Type="http://schemas.openxmlformats.org/officeDocument/2006/relationships/image" Target="../media/image25.svg"/><Relationship Id="rId12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95.svg"/><Relationship Id="rId5" Type="http://schemas.openxmlformats.org/officeDocument/2006/relationships/image" Target="../media/image30.sv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93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svg"/><Relationship Id="rId18" Type="http://schemas.openxmlformats.org/officeDocument/2006/relationships/image" Target="../media/image35.png"/><Relationship Id="rId3" Type="http://schemas.openxmlformats.org/officeDocument/2006/relationships/image" Target="../media/image2.svg"/><Relationship Id="rId12" Type="http://schemas.openxmlformats.org/officeDocument/2006/relationships/image" Target="../media/image32.png"/><Relationship Id="rId17" Type="http://schemas.openxmlformats.org/officeDocument/2006/relationships/image" Target="../media/image90.sv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5" Type="http://schemas.openxmlformats.org/officeDocument/2006/relationships/image" Target="../media/image88.svg"/><Relationship Id="rId19" Type="http://schemas.openxmlformats.org/officeDocument/2006/relationships/image" Target="../media/image128.svg"/><Relationship Id="rId4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1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49.svg"/><Relationship Id="rId4" Type="http://schemas.openxmlformats.org/officeDocument/2006/relationships/image" Target="../media/image36.png"/><Relationship Id="rId9" Type="http://schemas.openxmlformats.org/officeDocument/2006/relationships/image" Target="../media/image1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4.svg"/><Relationship Id="rId5" Type="http://schemas.openxmlformats.org/officeDocument/2006/relationships/image" Target="../media/image56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23" Type="http://schemas.openxmlformats.org/officeDocument/2006/relationships/image" Target="../media/image640.sv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35110" y="-946891"/>
            <a:ext cx="20957720" cy="1178258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84542" y="1775909"/>
            <a:ext cx="16954214" cy="7068257"/>
            <a:chOff x="0" y="0"/>
            <a:chExt cx="5490351" cy="28844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884445"/>
            </a:xfrm>
            <a:custGeom>
              <a:avLst/>
              <a:gdLst/>
              <a:ahLst/>
              <a:cxnLst/>
              <a:rect l="l" t="t" r="r" b="b"/>
              <a:pathLst>
                <a:path w="5490351" h="2884445">
                  <a:moveTo>
                    <a:pt x="5365891" y="2884445"/>
                  </a:moveTo>
                  <a:lnTo>
                    <a:pt x="124460" y="2884445"/>
                  </a:lnTo>
                  <a:cubicBezTo>
                    <a:pt x="55880" y="2884445"/>
                    <a:pt x="0" y="2828565"/>
                    <a:pt x="0" y="27599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759985"/>
                  </a:lnTo>
                  <a:cubicBezTo>
                    <a:pt x="5490351" y="2828565"/>
                    <a:pt x="5434471" y="2884445"/>
                    <a:pt x="5365891" y="2884445"/>
                  </a:cubicBezTo>
                  <a:close/>
                </a:path>
              </a:pathLst>
            </a:custGeom>
            <a:solidFill>
              <a:srgbClr val="DB9463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9254595" y="1270708"/>
            <a:ext cx="6484124" cy="782571"/>
            <a:chOff x="0" y="0"/>
            <a:chExt cx="50256911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50358511" cy="6066790"/>
            </a:xfrm>
            <a:custGeom>
              <a:avLst/>
              <a:gdLst/>
              <a:ahLst/>
              <a:cxnLst/>
              <a:rect l="l" t="t" r="r" b="b"/>
              <a:pathLst>
                <a:path w="5035851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8602100" y="6066790"/>
                  </a:lnTo>
                  <a:lnTo>
                    <a:pt x="48602100" y="0"/>
                  </a:lnTo>
                  <a:lnTo>
                    <a:pt x="1692910" y="0"/>
                  </a:lnTo>
                  <a:close/>
                  <a:moveTo>
                    <a:pt x="49059300" y="0"/>
                  </a:moveTo>
                  <a:lnTo>
                    <a:pt x="48602100" y="0"/>
                  </a:lnTo>
                  <a:lnTo>
                    <a:pt x="48602100" y="6065520"/>
                  </a:lnTo>
                  <a:lnTo>
                    <a:pt x="48612261" y="6065520"/>
                  </a:lnTo>
                  <a:cubicBezTo>
                    <a:pt x="49351400" y="6065520"/>
                    <a:pt x="50000371" y="5462270"/>
                    <a:pt x="50053711" y="4725670"/>
                  </a:cubicBezTo>
                  <a:lnTo>
                    <a:pt x="50303900" y="1338580"/>
                  </a:lnTo>
                  <a:cubicBezTo>
                    <a:pt x="50358511" y="603250"/>
                    <a:pt x="49798443" y="0"/>
                    <a:pt x="4905930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DB946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90680" y="1943021"/>
            <a:ext cx="16730020" cy="7084312"/>
            <a:chOff x="0" y="0"/>
            <a:chExt cx="5490351" cy="28909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490351" cy="2890997"/>
            </a:xfrm>
            <a:custGeom>
              <a:avLst/>
              <a:gdLst/>
              <a:ahLst/>
              <a:cxnLst/>
              <a:rect l="l" t="t" r="r" b="b"/>
              <a:pathLst>
                <a:path w="5490351" h="2890997">
                  <a:moveTo>
                    <a:pt x="5365891" y="2890997"/>
                  </a:moveTo>
                  <a:lnTo>
                    <a:pt x="124460" y="2890997"/>
                  </a:lnTo>
                  <a:cubicBezTo>
                    <a:pt x="55880" y="2890997"/>
                    <a:pt x="0" y="2835117"/>
                    <a:pt x="0" y="276653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766537"/>
                  </a:lnTo>
                  <a:cubicBezTo>
                    <a:pt x="5490351" y="2835117"/>
                    <a:pt x="5434471" y="2890997"/>
                    <a:pt x="5365891" y="2890997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9043750" y="1491619"/>
            <a:ext cx="6484124" cy="782571"/>
            <a:chOff x="0" y="0"/>
            <a:chExt cx="50256911" cy="6065520"/>
          </a:xfrm>
        </p:grpSpPr>
        <p:sp>
          <p:nvSpPr>
            <p:cNvPr id="10" name="Freeform 10"/>
            <p:cNvSpPr/>
            <p:nvPr/>
          </p:nvSpPr>
          <p:spPr>
            <a:xfrm>
              <a:off x="-50800" y="0"/>
              <a:ext cx="50358511" cy="6066790"/>
            </a:xfrm>
            <a:custGeom>
              <a:avLst/>
              <a:gdLst/>
              <a:ahLst/>
              <a:cxnLst/>
              <a:rect l="l" t="t" r="r" b="b"/>
              <a:pathLst>
                <a:path w="5035851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48602100" y="6066790"/>
                  </a:lnTo>
                  <a:lnTo>
                    <a:pt x="48602100" y="0"/>
                  </a:lnTo>
                  <a:lnTo>
                    <a:pt x="1692910" y="0"/>
                  </a:lnTo>
                  <a:close/>
                  <a:moveTo>
                    <a:pt x="49059300" y="0"/>
                  </a:moveTo>
                  <a:lnTo>
                    <a:pt x="48602100" y="0"/>
                  </a:lnTo>
                  <a:lnTo>
                    <a:pt x="48602100" y="6065520"/>
                  </a:lnTo>
                  <a:lnTo>
                    <a:pt x="48612261" y="6065520"/>
                  </a:lnTo>
                  <a:cubicBezTo>
                    <a:pt x="49351400" y="6065520"/>
                    <a:pt x="50000371" y="5462270"/>
                    <a:pt x="50053711" y="4725670"/>
                  </a:cubicBezTo>
                  <a:lnTo>
                    <a:pt x="50303900" y="1338580"/>
                  </a:lnTo>
                  <a:cubicBezTo>
                    <a:pt x="50358511" y="603250"/>
                    <a:pt x="49798443" y="0"/>
                    <a:pt x="49059300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49244" y="514488"/>
            <a:ext cx="5592428" cy="2242468"/>
            <a:chOff x="0" y="0"/>
            <a:chExt cx="2264464" cy="7585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64464" cy="758563"/>
            </a:xfrm>
            <a:custGeom>
              <a:avLst/>
              <a:gdLst/>
              <a:ahLst/>
              <a:cxnLst/>
              <a:rect l="l" t="t" r="r" b="b"/>
              <a:pathLst>
                <a:path w="2264464" h="758563">
                  <a:moveTo>
                    <a:pt x="2140004" y="758563"/>
                  </a:moveTo>
                  <a:lnTo>
                    <a:pt x="124460" y="758563"/>
                  </a:lnTo>
                  <a:cubicBezTo>
                    <a:pt x="55880" y="758563"/>
                    <a:pt x="0" y="702683"/>
                    <a:pt x="0" y="6341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40004" y="0"/>
                  </a:lnTo>
                  <a:cubicBezTo>
                    <a:pt x="2208584" y="0"/>
                    <a:pt x="2264464" y="55880"/>
                    <a:pt x="2264464" y="124460"/>
                  </a:cubicBezTo>
                  <a:lnTo>
                    <a:pt x="2264464" y="634103"/>
                  </a:lnTo>
                  <a:cubicBezTo>
                    <a:pt x="2264464" y="702683"/>
                    <a:pt x="2208584" y="758563"/>
                    <a:pt x="2140004" y="758563"/>
                  </a:cubicBezTo>
                  <a:close/>
                </a:path>
              </a:pathLst>
            </a:custGeom>
            <a:solidFill>
              <a:srgbClr val="FFFBEC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58035" y="7111483"/>
            <a:ext cx="4280721" cy="317551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75302" y="1328183"/>
            <a:ext cx="4928958" cy="728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6500" b="1" spc="70">
                <a:solidFill>
                  <a:srgbClr val="516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Lớp:…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99885" y="7111483"/>
            <a:ext cx="1674403" cy="24492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09638">
            <a:off x="14122219" y="1491619"/>
            <a:ext cx="2811309" cy="13545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79173">
            <a:off x="175463" y="2760176"/>
            <a:ext cx="1706473" cy="682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711316">
            <a:off x="17775681" y="5903320"/>
            <a:ext cx="1693251" cy="12714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0676" y="7680372"/>
            <a:ext cx="456046" cy="46192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8191334" y="4980330"/>
            <a:ext cx="456046" cy="46192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8514108" y="1537953"/>
            <a:ext cx="529642" cy="1563518"/>
          </a:xfrm>
          <a:prstGeom prst="rect">
            <a:avLst/>
          </a:prstGeom>
        </p:spPr>
      </p:pic>
      <p:sp>
        <p:nvSpPr>
          <p:cNvPr id="24" name="TextBox 15">
            <a:extLst>
              <a:ext uri="{FF2B5EF4-FFF2-40B4-BE49-F238E27FC236}">
                <a16:creationId xmlns:a16="http://schemas.microsoft.com/office/drawing/2014/main" id="{DCAF2297-A388-73BD-8AA0-2D2FC6F2664C}"/>
              </a:ext>
            </a:extLst>
          </p:cNvPr>
          <p:cNvSpPr txBox="1"/>
          <p:nvPr/>
        </p:nvSpPr>
        <p:spPr>
          <a:xfrm>
            <a:off x="348982" y="3987982"/>
            <a:ext cx="17590036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8200" y="-782598"/>
            <a:ext cx="20333296" cy="11782581"/>
          </a:xfrm>
          <a:prstGeom prst="rect">
            <a:avLst/>
          </a:prstGeom>
        </p:spPr>
      </p:pic>
      <p:sp>
        <p:nvSpPr>
          <p:cNvPr id="26" name="AutoShape 3">
            <a:extLst>
              <a:ext uri="{FF2B5EF4-FFF2-40B4-BE49-F238E27FC236}">
                <a16:creationId xmlns:a16="http://schemas.microsoft.com/office/drawing/2014/main" id="{3E230845-80EE-EDE9-9E4D-F2CE8A71C83C}"/>
              </a:ext>
            </a:extLst>
          </p:cNvPr>
          <p:cNvSpPr/>
          <p:nvPr/>
        </p:nvSpPr>
        <p:spPr>
          <a:xfrm rot="-5400000">
            <a:off x="8647825" y="-1952081"/>
            <a:ext cx="1212028" cy="6446602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27" name="AutoShape 4">
            <a:extLst>
              <a:ext uri="{FF2B5EF4-FFF2-40B4-BE49-F238E27FC236}">
                <a16:creationId xmlns:a16="http://schemas.microsoft.com/office/drawing/2014/main" id="{FA79C221-76CC-0475-F382-807A82ECFB71}"/>
              </a:ext>
            </a:extLst>
          </p:cNvPr>
          <p:cNvSpPr/>
          <p:nvPr/>
        </p:nvSpPr>
        <p:spPr>
          <a:xfrm rot="-5400000">
            <a:off x="8467992" y="-2155672"/>
            <a:ext cx="1352014" cy="6446602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104947D8-FD46-3AB9-DD6D-2492C16A11BC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4C25EA-0CBE-D312-5A23-478481436EF6}"/>
              </a:ext>
            </a:extLst>
          </p:cNvPr>
          <p:cNvSpPr txBox="1"/>
          <p:nvPr/>
        </p:nvSpPr>
        <p:spPr>
          <a:xfrm>
            <a:off x="1584922" y="2417245"/>
            <a:ext cx="1010996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dirty="0"/>
              <a:t>Câu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108 km/h = …………… m/s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41AA0CB-E0E2-8764-E74E-69EF4B61C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49" y="3304629"/>
            <a:ext cx="7189916" cy="41792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E075DE-B45A-15A1-1B2D-64F8C8B12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404" y="3336870"/>
            <a:ext cx="7189916" cy="41792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07383B6-892D-5F5C-5CFD-AA94FF605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79" y="6237752"/>
            <a:ext cx="7189916" cy="41792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E5B14B-FE76-3F20-8F0F-53F8AC20B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234" y="6269993"/>
            <a:ext cx="7189916" cy="417928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DF28A2A-CEF4-F5AB-3642-01E9C31B6D0D}"/>
              </a:ext>
            </a:extLst>
          </p:cNvPr>
          <p:cNvSpPr txBox="1"/>
          <p:nvPr/>
        </p:nvSpPr>
        <p:spPr>
          <a:xfrm>
            <a:off x="1859892" y="4830564"/>
            <a:ext cx="61350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10m/s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A07648-1D8A-356A-D5F9-B62975351B66}"/>
              </a:ext>
            </a:extLst>
          </p:cNvPr>
          <p:cNvSpPr txBox="1"/>
          <p:nvPr/>
        </p:nvSpPr>
        <p:spPr>
          <a:xfrm>
            <a:off x="10027055" y="4824222"/>
            <a:ext cx="60286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15m/s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2F9F70-4B96-3918-08DF-B73EB5804EDE}"/>
              </a:ext>
            </a:extLst>
          </p:cNvPr>
          <p:cNvSpPr txBox="1"/>
          <p:nvPr/>
        </p:nvSpPr>
        <p:spPr>
          <a:xfrm>
            <a:off x="9592846" y="7760712"/>
            <a:ext cx="68970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30m/s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7E45B7-CD23-C99C-73B1-87923F23E029}"/>
              </a:ext>
            </a:extLst>
          </p:cNvPr>
          <p:cNvSpPr txBox="1"/>
          <p:nvPr/>
        </p:nvSpPr>
        <p:spPr>
          <a:xfrm>
            <a:off x="1478891" y="7750294"/>
            <a:ext cx="68970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20m/s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72285C7-1D3D-5101-3620-E30E1CCB3137}"/>
              </a:ext>
            </a:extLst>
          </p:cNvPr>
          <p:cNvSpPr/>
          <p:nvPr/>
        </p:nvSpPr>
        <p:spPr>
          <a:xfrm>
            <a:off x="11674567" y="7643460"/>
            <a:ext cx="990600" cy="1003034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15">
            <a:extLst>
              <a:ext uri="{FF2B5EF4-FFF2-40B4-BE49-F238E27FC236}">
                <a16:creationId xmlns:a16="http://schemas.microsoft.com/office/drawing/2014/main" id="{8EEEE73F-0DED-F739-92EC-8C208A4A9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297334">
            <a:off x="-587117" y="8211587"/>
            <a:ext cx="1875742" cy="3450361"/>
          </a:xfrm>
          <a:prstGeom prst="rect">
            <a:avLst/>
          </a:prstGeom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7FB76060-ED64-8FC7-2B78-1311D9259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21859" y="-526820"/>
            <a:ext cx="2876931" cy="25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50684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2624" y="-782598"/>
            <a:ext cx="20957720" cy="11782581"/>
          </a:xfrm>
          <a:prstGeom prst="rect">
            <a:avLst/>
          </a:prstGeom>
        </p:spPr>
      </p:pic>
      <p:sp>
        <p:nvSpPr>
          <p:cNvPr id="26" name="AutoShape 3">
            <a:extLst>
              <a:ext uri="{FF2B5EF4-FFF2-40B4-BE49-F238E27FC236}">
                <a16:creationId xmlns:a16="http://schemas.microsoft.com/office/drawing/2014/main" id="{3E230845-80EE-EDE9-9E4D-F2CE8A71C83C}"/>
              </a:ext>
            </a:extLst>
          </p:cNvPr>
          <p:cNvSpPr/>
          <p:nvPr/>
        </p:nvSpPr>
        <p:spPr>
          <a:xfrm rot="-5400000">
            <a:off x="8647825" y="-1952081"/>
            <a:ext cx="1212028" cy="6446602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27" name="AutoShape 4">
            <a:extLst>
              <a:ext uri="{FF2B5EF4-FFF2-40B4-BE49-F238E27FC236}">
                <a16:creationId xmlns:a16="http://schemas.microsoft.com/office/drawing/2014/main" id="{FA79C221-76CC-0475-F382-807A82ECFB71}"/>
              </a:ext>
            </a:extLst>
          </p:cNvPr>
          <p:cNvSpPr/>
          <p:nvPr/>
        </p:nvSpPr>
        <p:spPr>
          <a:xfrm rot="-5400000">
            <a:off x="8467992" y="-2155672"/>
            <a:ext cx="1352014" cy="6446602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104947D8-FD46-3AB9-DD6D-2492C16A11BC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4C25EA-0CBE-D312-5A23-478481436EF6}"/>
              </a:ext>
            </a:extLst>
          </p:cNvPr>
          <p:cNvSpPr txBox="1"/>
          <p:nvPr/>
        </p:nvSpPr>
        <p:spPr>
          <a:xfrm>
            <a:off x="2197481" y="2340416"/>
            <a:ext cx="1389303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dirty="0"/>
              <a:t>Câu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1D4D4A96-C89C-31F3-04F3-2A56FF5B2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21859" y="-526820"/>
            <a:ext cx="2876931" cy="2552623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7F940BD2-5D8F-13F2-5E39-3C7C8FE3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97334">
            <a:off x="-587117" y="8211587"/>
            <a:ext cx="1875742" cy="3450361"/>
          </a:xfrm>
          <a:prstGeom prst="rect">
            <a:avLst/>
          </a:prstGeom>
        </p:spPr>
      </p:pic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018F4C31-2326-8FA2-0D1B-5F1ADE642CBB}"/>
              </a:ext>
            </a:extLst>
          </p:cNvPr>
          <p:cNvSpPr/>
          <p:nvPr/>
        </p:nvSpPr>
        <p:spPr>
          <a:xfrm>
            <a:off x="5105400" y="3839726"/>
            <a:ext cx="9185002" cy="12954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B3B347C8-0CBE-E5CA-D4B6-F315863E8915}"/>
              </a:ext>
            </a:extLst>
          </p:cNvPr>
          <p:cNvSpPr/>
          <p:nvPr/>
        </p:nvSpPr>
        <p:spPr>
          <a:xfrm>
            <a:off x="5105400" y="5294439"/>
            <a:ext cx="9185002" cy="12954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nl-N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m/s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55ED7629-8C98-A842-9EE8-F52393635A4A}"/>
              </a:ext>
            </a:extLst>
          </p:cNvPr>
          <p:cNvSpPr/>
          <p:nvPr/>
        </p:nvSpPr>
        <p:spPr>
          <a:xfrm>
            <a:off x="5105400" y="6749152"/>
            <a:ext cx="9185002" cy="12954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kg/m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A1C41DC0-5300-336E-DF78-79DAC73AF3B8}"/>
              </a:ext>
            </a:extLst>
          </p:cNvPr>
          <p:cNvSpPr/>
          <p:nvPr/>
        </p:nvSpPr>
        <p:spPr>
          <a:xfrm>
            <a:off x="5105400" y="8221183"/>
            <a:ext cx="9185002" cy="12954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m/phút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712A6B5-2A9F-01D2-8052-40D20FE9494C}"/>
              </a:ext>
            </a:extLst>
          </p:cNvPr>
          <p:cNvSpPr/>
          <p:nvPr/>
        </p:nvSpPr>
        <p:spPr>
          <a:xfrm>
            <a:off x="3323150" y="3839726"/>
            <a:ext cx="1401250" cy="1295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6207F0C-5B72-8BFB-DF95-2BFB1D181E1A}"/>
              </a:ext>
            </a:extLst>
          </p:cNvPr>
          <p:cNvSpPr/>
          <p:nvPr/>
        </p:nvSpPr>
        <p:spPr>
          <a:xfrm>
            <a:off x="3323150" y="5294439"/>
            <a:ext cx="1401250" cy="1295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615B5F-8295-ECE8-C8EC-EAFD3A1FA381}"/>
              </a:ext>
            </a:extLst>
          </p:cNvPr>
          <p:cNvSpPr/>
          <p:nvPr/>
        </p:nvSpPr>
        <p:spPr>
          <a:xfrm>
            <a:off x="3323150" y="8221183"/>
            <a:ext cx="1401250" cy="1295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E79E1E-5342-B8B8-9CDC-1556ACC0DFFF}"/>
              </a:ext>
            </a:extLst>
          </p:cNvPr>
          <p:cNvSpPr/>
          <p:nvPr/>
        </p:nvSpPr>
        <p:spPr>
          <a:xfrm>
            <a:off x="3323150" y="6749152"/>
            <a:ext cx="1401250" cy="1295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C23534-5823-3B97-B24F-03D0477D7153}"/>
              </a:ext>
            </a:extLst>
          </p:cNvPr>
          <p:cNvSpPr/>
          <p:nvPr/>
        </p:nvSpPr>
        <p:spPr>
          <a:xfrm>
            <a:off x="3323150" y="6749152"/>
            <a:ext cx="140125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70262080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782598"/>
            <a:ext cx="18288000" cy="11782581"/>
          </a:xfrm>
          <a:prstGeom prst="rect">
            <a:avLst/>
          </a:prstGeom>
        </p:spPr>
      </p:pic>
      <p:sp>
        <p:nvSpPr>
          <p:cNvPr id="26" name="AutoShape 3">
            <a:extLst>
              <a:ext uri="{FF2B5EF4-FFF2-40B4-BE49-F238E27FC236}">
                <a16:creationId xmlns:a16="http://schemas.microsoft.com/office/drawing/2014/main" id="{3E230845-80EE-EDE9-9E4D-F2CE8A71C83C}"/>
              </a:ext>
            </a:extLst>
          </p:cNvPr>
          <p:cNvSpPr/>
          <p:nvPr/>
        </p:nvSpPr>
        <p:spPr>
          <a:xfrm rot="-5400000">
            <a:off x="8647825" y="-1952081"/>
            <a:ext cx="1212028" cy="6446602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27" name="AutoShape 4">
            <a:extLst>
              <a:ext uri="{FF2B5EF4-FFF2-40B4-BE49-F238E27FC236}">
                <a16:creationId xmlns:a16="http://schemas.microsoft.com/office/drawing/2014/main" id="{FA79C221-76CC-0475-F382-807A82ECFB71}"/>
              </a:ext>
            </a:extLst>
          </p:cNvPr>
          <p:cNvSpPr/>
          <p:nvPr/>
        </p:nvSpPr>
        <p:spPr>
          <a:xfrm rot="-5400000">
            <a:off x="8467992" y="-2155672"/>
            <a:ext cx="1352014" cy="6446602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104947D8-FD46-3AB9-DD6D-2492C16A11BC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4C25EA-0CBE-D312-5A23-478481436EF6}"/>
              </a:ext>
            </a:extLst>
          </p:cNvPr>
          <p:cNvSpPr txBox="1"/>
          <p:nvPr/>
        </p:nvSpPr>
        <p:spPr>
          <a:xfrm>
            <a:off x="1803016" y="2406837"/>
            <a:ext cx="1468196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dirty="0"/>
              <a:t>Câu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1D4D4A96-C89C-31F3-04F3-2A56FF5B2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21859" y="-526820"/>
            <a:ext cx="2876931" cy="2552623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7F940BD2-5D8F-13F2-5E39-3C7C8FE3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97334">
            <a:off x="-587117" y="8211587"/>
            <a:ext cx="1875742" cy="34503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22263" y="5068842"/>
            <a:ext cx="3962400" cy="390336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50" dirty="0" smtClean="0">
                <a:latin typeface="Arial" panose="020B0604020202020204" pitchFamily="34" charset="0"/>
                <a:cs typeface="Arial" panose="020B0604020202020204" pitchFamily="34" charset="0"/>
              </a:rPr>
              <a:t>A. 340m/s</a:t>
            </a:r>
            <a:endParaRPr lang="en-US" sz="3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90591" y="5068842"/>
            <a:ext cx="3962400" cy="390336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50" dirty="0" smtClean="0">
                <a:latin typeface="Arial" panose="020B0604020202020204" pitchFamily="34" charset="0"/>
                <a:cs typeface="Arial" panose="020B0604020202020204" pitchFamily="34" charset="0"/>
              </a:rPr>
              <a:t>B. 42,5km/h</a:t>
            </a:r>
            <a:endParaRPr lang="en-US" sz="3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53839" y="5066669"/>
            <a:ext cx="3962400" cy="390336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50" dirty="0" smtClean="0">
                <a:latin typeface="Arial" panose="020B0604020202020204" pitchFamily="34" charset="0"/>
                <a:cs typeface="Arial" panose="020B0604020202020204" pitchFamily="34" charset="0"/>
              </a:rPr>
              <a:t>C. 5km/h</a:t>
            </a:r>
            <a:endParaRPr lang="en-US" sz="3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617087" y="5066669"/>
            <a:ext cx="3962400" cy="390336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50" dirty="0" smtClean="0">
                <a:latin typeface="Arial" panose="020B0604020202020204" pitchFamily="34" charset="0"/>
                <a:cs typeface="Arial" panose="020B0604020202020204" pitchFamily="34" charset="0"/>
              </a:rPr>
              <a:t>D. 50km/h</a:t>
            </a:r>
            <a:endParaRPr lang="en-US" sz="3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85511" y="5066669"/>
            <a:ext cx="3962400" cy="39033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42,5km/h</a:t>
            </a:r>
            <a:endParaRPr lang="en-US" sz="38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80986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782598"/>
            <a:ext cx="18288000" cy="11782581"/>
          </a:xfrm>
          <a:prstGeom prst="rect">
            <a:avLst/>
          </a:prstGeom>
        </p:spPr>
      </p:pic>
      <p:sp>
        <p:nvSpPr>
          <p:cNvPr id="26" name="AutoShape 3">
            <a:extLst>
              <a:ext uri="{FF2B5EF4-FFF2-40B4-BE49-F238E27FC236}">
                <a16:creationId xmlns:a16="http://schemas.microsoft.com/office/drawing/2014/main" id="{3E230845-80EE-EDE9-9E4D-F2CE8A71C83C}"/>
              </a:ext>
            </a:extLst>
          </p:cNvPr>
          <p:cNvSpPr/>
          <p:nvPr/>
        </p:nvSpPr>
        <p:spPr>
          <a:xfrm rot="-5400000">
            <a:off x="8647825" y="-1952081"/>
            <a:ext cx="1212028" cy="6446602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27" name="AutoShape 4">
            <a:extLst>
              <a:ext uri="{FF2B5EF4-FFF2-40B4-BE49-F238E27FC236}">
                <a16:creationId xmlns:a16="http://schemas.microsoft.com/office/drawing/2014/main" id="{FA79C221-76CC-0475-F382-807A82ECFB71}"/>
              </a:ext>
            </a:extLst>
          </p:cNvPr>
          <p:cNvSpPr/>
          <p:nvPr/>
        </p:nvSpPr>
        <p:spPr>
          <a:xfrm rot="-5400000">
            <a:off x="8467992" y="-2155672"/>
            <a:ext cx="1352014" cy="6446602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104947D8-FD46-3AB9-DD6D-2492C16A11BC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4C25EA-0CBE-D312-5A23-478481436EF6}"/>
              </a:ext>
            </a:extLst>
          </p:cNvPr>
          <p:cNvSpPr txBox="1"/>
          <p:nvPr/>
        </p:nvSpPr>
        <p:spPr>
          <a:xfrm>
            <a:off x="3348600" y="2234484"/>
            <a:ext cx="1196760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4000" b="1" dirty="0" smtClean="0"/>
              <a:t>Câu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1D4D4A96-C89C-31F3-04F3-2A56FF5B2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21859" y="-526820"/>
            <a:ext cx="2876931" cy="2552623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7F940BD2-5D8F-13F2-5E39-3C7C8FE3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97334">
            <a:off x="-587117" y="8211587"/>
            <a:ext cx="1875742" cy="3450361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0300EE0B-1779-FB34-07D7-BB7EF356E8BF}"/>
              </a:ext>
            </a:extLst>
          </p:cNvPr>
          <p:cNvSpPr/>
          <p:nvPr/>
        </p:nvSpPr>
        <p:spPr>
          <a:xfrm>
            <a:off x="3348600" y="3617884"/>
            <a:ext cx="11405364" cy="1324132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nl-NL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 kế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97456751-B320-8AF6-1A35-DA774DBE7776}"/>
              </a:ext>
            </a:extLst>
          </p:cNvPr>
          <p:cNvSpPr/>
          <p:nvPr/>
        </p:nvSpPr>
        <p:spPr>
          <a:xfrm>
            <a:off x="3348600" y="5126069"/>
            <a:ext cx="11405364" cy="1324132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nl-NL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 kế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1B8587A3-68F4-B81A-8174-8E6A9F72157D}"/>
              </a:ext>
            </a:extLst>
          </p:cNvPr>
          <p:cNvSpPr/>
          <p:nvPr/>
        </p:nvSpPr>
        <p:spPr>
          <a:xfrm>
            <a:off x="3348600" y="6634254"/>
            <a:ext cx="11405364" cy="1324132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nl-NL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 hồ bấm giây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34330615-8012-7520-B746-423335AA3C33}"/>
              </a:ext>
            </a:extLst>
          </p:cNvPr>
          <p:cNvSpPr/>
          <p:nvPr/>
        </p:nvSpPr>
        <p:spPr>
          <a:xfrm>
            <a:off x="3348600" y="8142439"/>
            <a:ext cx="11405364" cy="1324132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nl-NL" sz="40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 kế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01E78BD-C255-CE7F-4FA4-86E5347AFBF1}"/>
              </a:ext>
            </a:extLst>
          </p:cNvPr>
          <p:cNvSpPr/>
          <p:nvPr/>
        </p:nvSpPr>
        <p:spPr>
          <a:xfrm>
            <a:off x="3348600" y="6634254"/>
            <a:ext cx="11405364" cy="1324132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 hồ bấm giây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45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2624" y="-782598"/>
            <a:ext cx="20957720" cy="11782581"/>
          </a:xfrm>
          <a:prstGeom prst="rect">
            <a:avLst/>
          </a:prstGeom>
        </p:spPr>
      </p:pic>
      <p:sp>
        <p:nvSpPr>
          <p:cNvPr id="26" name="AutoShape 3">
            <a:extLst>
              <a:ext uri="{FF2B5EF4-FFF2-40B4-BE49-F238E27FC236}">
                <a16:creationId xmlns:a16="http://schemas.microsoft.com/office/drawing/2014/main" id="{3E230845-80EE-EDE9-9E4D-F2CE8A71C83C}"/>
              </a:ext>
            </a:extLst>
          </p:cNvPr>
          <p:cNvSpPr/>
          <p:nvPr/>
        </p:nvSpPr>
        <p:spPr>
          <a:xfrm rot="-5400000">
            <a:off x="8647825" y="-1952081"/>
            <a:ext cx="1212028" cy="6446602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27" name="AutoShape 4">
            <a:extLst>
              <a:ext uri="{FF2B5EF4-FFF2-40B4-BE49-F238E27FC236}">
                <a16:creationId xmlns:a16="http://schemas.microsoft.com/office/drawing/2014/main" id="{FA79C221-76CC-0475-F382-807A82ECFB71}"/>
              </a:ext>
            </a:extLst>
          </p:cNvPr>
          <p:cNvSpPr/>
          <p:nvPr/>
        </p:nvSpPr>
        <p:spPr>
          <a:xfrm rot="-5400000">
            <a:off x="8467992" y="-2155672"/>
            <a:ext cx="1352014" cy="6446602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104947D8-FD46-3AB9-DD6D-2492C16A11BC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4C25EA-0CBE-D312-5A23-478481436EF6}"/>
              </a:ext>
            </a:extLst>
          </p:cNvPr>
          <p:cNvSpPr txBox="1"/>
          <p:nvPr/>
        </p:nvSpPr>
        <p:spPr>
          <a:xfrm>
            <a:off x="1396235" y="2130093"/>
            <a:ext cx="1524000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dirty="0"/>
              <a:t>Câu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DF9F58-4C22-599E-3B82-67B2D4B45C0F}"/>
              </a:ext>
            </a:extLst>
          </p:cNvPr>
          <p:cNvSpPr txBox="1"/>
          <p:nvPr/>
        </p:nvSpPr>
        <p:spPr>
          <a:xfrm>
            <a:off x="2743200" y="3509590"/>
            <a:ext cx="15240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quỹ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nl-N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3781F1-1A8D-493A-4A5E-647B3058E753}"/>
              </a:ext>
            </a:extLst>
          </p:cNvPr>
          <p:cNvSpPr txBox="1"/>
          <p:nvPr/>
        </p:nvSpPr>
        <p:spPr>
          <a:xfrm>
            <a:off x="2743200" y="4866106"/>
            <a:ext cx="15240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nl-N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4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A48C25-7BB4-9674-A43D-C5E8EB3DCF7B}"/>
              </a:ext>
            </a:extLst>
          </p:cNvPr>
          <p:cNvSpPr txBox="1"/>
          <p:nvPr/>
        </p:nvSpPr>
        <p:spPr>
          <a:xfrm>
            <a:off x="2743200" y="6540471"/>
            <a:ext cx="1524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nl-N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824716-2543-9A4C-36E0-612D87BC1138}"/>
              </a:ext>
            </a:extLst>
          </p:cNvPr>
          <p:cNvSpPr txBox="1"/>
          <p:nvPr/>
        </p:nvSpPr>
        <p:spPr>
          <a:xfrm>
            <a:off x="2743200" y="7943374"/>
            <a:ext cx="1524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nl-N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499AB87-602D-6D39-5EDB-8316E743F576}"/>
              </a:ext>
            </a:extLst>
          </p:cNvPr>
          <p:cNvSpPr/>
          <p:nvPr/>
        </p:nvSpPr>
        <p:spPr>
          <a:xfrm>
            <a:off x="1462564" y="3564470"/>
            <a:ext cx="1066800" cy="10048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BF11DEC-D400-B3ED-2125-39C8826BDF1D}"/>
              </a:ext>
            </a:extLst>
          </p:cNvPr>
          <p:cNvSpPr/>
          <p:nvPr/>
        </p:nvSpPr>
        <p:spPr>
          <a:xfrm>
            <a:off x="1462564" y="4973686"/>
            <a:ext cx="1066800" cy="10048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16DC2B4-DE85-6E0E-F654-B7575FA4690D}"/>
              </a:ext>
            </a:extLst>
          </p:cNvPr>
          <p:cNvSpPr/>
          <p:nvPr/>
        </p:nvSpPr>
        <p:spPr>
          <a:xfrm>
            <a:off x="1462564" y="6441683"/>
            <a:ext cx="1066800" cy="10048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BA52077-A6FC-6953-0D9C-AF395ACCB4E0}"/>
              </a:ext>
            </a:extLst>
          </p:cNvPr>
          <p:cNvSpPr/>
          <p:nvPr/>
        </p:nvSpPr>
        <p:spPr>
          <a:xfrm>
            <a:off x="1462564" y="7794880"/>
            <a:ext cx="1066800" cy="10048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3DE76D8-7541-DEE2-01CA-90793377E0BB}"/>
              </a:ext>
            </a:extLst>
          </p:cNvPr>
          <p:cNvSpPr/>
          <p:nvPr/>
        </p:nvSpPr>
        <p:spPr>
          <a:xfrm>
            <a:off x="1462564" y="4985524"/>
            <a:ext cx="1066800" cy="1004875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1D4D4A96-C89C-31F3-04F3-2A56FF5B2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21859" y="-526820"/>
            <a:ext cx="2876931" cy="2552623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7F940BD2-5D8F-13F2-5E39-3C7C8FE3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97334">
            <a:off x="-587117" y="8211587"/>
            <a:ext cx="1875742" cy="345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0272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8647825" y="-1952081"/>
            <a:ext cx="1212028" cy="6446602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4" name="AutoShape 4"/>
          <p:cNvSpPr/>
          <p:nvPr/>
        </p:nvSpPr>
        <p:spPr>
          <a:xfrm rot="-5400000">
            <a:off x="8467992" y="-2155672"/>
            <a:ext cx="1352014" cy="6446602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6" name="AutoShape 6"/>
          <p:cNvSpPr/>
          <p:nvPr/>
        </p:nvSpPr>
        <p:spPr>
          <a:xfrm>
            <a:off x="491902" y="2343858"/>
            <a:ext cx="16328415" cy="7248853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805442" y="2681299"/>
            <a:ext cx="16453858" cy="705845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80489" flipH="1" flipV="1">
            <a:off x="259137" y="1623901"/>
            <a:ext cx="1262876" cy="13357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31521" y="1067629"/>
            <a:ext cx="1386454" cy="13864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73122">
            <a:off x="15842820" y="756022"/>
            <a:ext cx="2179574" cy="1636662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10385" y="2490896"/>
            <a:ext cx="622221" cy="630243"/>
          </a:xfrm>
          <a:prstGeom prst="rect">
            <a:avLst/>
          </a:prstGeom>
        </p:spPr>
      </p:pic>
      <p:sp>
        <p:nvSpPr>
          <p:cNvPr id="20" name="Speech Bubble: Oval 14">
            <a:extLst>
              <a:ext uri="{FF2B5EF4-FFF2-40B4-BE49-F238E27FC236}">
                <a16:creationId xmlns:a16="http://schemas.microsoft.com/office/drawing/2014/main" id="{E8B36648-AE5B-D0C1-E1BB-8FA784B4B7B0}"/>
              </a:ext>
            </a:extLst>
          </p:cNvPr>
          <p:cNvSpPr/>
          <p:nvPr/>
        </p:nvSpPr>
        <p:spPr>
          <a:xfrm>
            <a:off x="6492255" y="3000960"/>
            <a:ext cx="10210800" cy="5618018"/>
          </a:xfrm>
          <a:prstGeom prst="wedgeEllipseCallout">
            <a:avLst>
              <a:gd name="adj1" fmla="val -57076"/>
              <a:gd name="adj2" fmla="val 30301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4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endParaRPr lang="en-US" sz="4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185E59-B864-BA02-A704-D2AF4F22FC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82" y="5353939"/>
            <a:ext cx="5878513" cy="587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268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782598"/>
            <a:ext cx="18288000" cy="1178258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80896" y="511943"/>
            <a:ext cx="16926208" cy="9193498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3" name="Rectangle 2"/>
          <p:cNvSpPr/>
          <p:nvPr/>
        </p:nvSpPr>
        <p:spPr>
          <a:xfrm>
            <a:off x="1066800" y="714612"/>
            <a:ext cx="1623059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600m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30s.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2849428"/>
            <a:ext cx="988642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3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3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3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600 : </a:t>
            </a:r>
            <a:r>
              <a:rPr lang="en-US" sz="3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 = 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20m/s</a:t>
            </a:r>
            <a:endParaRPr lang="en-US" sz="3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3814693"/>
            <a:ext cx="10744200" cy="2929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8m/s: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8s?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160m?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6743700"/>
            <a:ext cx="14427112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3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3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8s,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 x 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= </a:t>
            </a:r>
            <a:r>
              <a:rPr lang="en-US" sz="3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64m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160m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160 : 8 = 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20s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CA307868-CA0C-834F-441E-4132061A5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879816" y="7645599"/>
            <a:ext cx="2323195" cy="27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6008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B333A17C-95D5-0431-7F2E-4A5A53718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59881" y="-453230"/>
            <a:ext cx="20957720" cy="1178258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E9392EE-6B0E-6111-DB83-EB865B5EC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6372" y="823532"/>
            <a:ext cx="15805213" cy="9229056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A6663272-6C25-2906-BB17-9CA547536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4339" y="381579"/>
            <a:ext cx="4120174" cy="1255775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EC69BC37-4C89-E80C-DC3C-D6425450FB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38243"/>
          <a:stretch>
            <a:fillRect/>
          </a:stretch>
        </p:blipFill>
        <p:spPr>
          <a:xfrm>
            <a:off x="16739561" y="-610545"/>
            <a:ext cx="2084282" cy="324002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id="{AD15C07A-AC2E-08AC-74D5-22B29DB0AC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 flipV="1">
            <a:off x="15488361" y="7245785"/>
            <a:ext cx="2895564" cy="2947139"/>
          </a:xfrm>
          <a:prstGeom prst="rect">
            <a:avLst/>
          </a:prstGeom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E6B63892-DF89-ABFB-1D0B-EA04C26999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81911">
            <a:off x="14906841" y="730233"/>
            <a:ext cx="980647" cy="9169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2600" y="1689286"/>
            <a:ext cx="150327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8.6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14.png"/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2701872" y="3931339"/>
            <a:ext cx="5638800" cy="5694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F5231855-36D5-073C-6C3A-AB24C5D45D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220418" y="7709785"/>
            <a:ext cx="2714405" cy="25718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66520" y="5809243"/>
            <a:ext cx="72235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5m/s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8288000" cy="102743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A595C4-187B-0D8C-E565-1B80F95C5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978" flipH="1">
            <a:off x="424516" y="48424"/>
            <a:ext cx="17237520" cy="89234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166229" y="806582"/>
            <a:ext cx="15754094" cy="370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8.7,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2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0881583" y="4776778"/>
            <a:ext cx="6099923" cy="5264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161149" y="4510160"/>
            <a:ext cx="9465845" cy="370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chậm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137982B-FCA3-9F24-8F5B-83F667C59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525">
            <a:off x="15866075" y="2619308"/>
            <a:ext cx="2230863" cy="22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0268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908644" y="1320594"/>
            <a:ext cx="14863013" cy="7766007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4" name="AutoShape 4"/>
          <p:cNvSpPr/>
          <p:nvPr/>
        </p:nvSpPr>
        <p:spPr>
          <a:xfrm>
            <a:off x="1478467" y="1714500"/>
            <a:ext cx="14863013" cy="7554222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720864">
            <a:off x="15765495" y="1041191"/>
            <a:ext cx="1396035" cy="13820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726037">
            <a:off x="1397662" y="629716"/>
            <a:ext cx="1268903" cy="193428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4983" y="8620903"/>
            <a:ext cx="1477145" cy="4834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70072" y="7602625"/>
            <a:ext cx="738572" cy="7385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16788" y="2372995"/>
            <a:ext cx="145863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 x 1= 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50km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 km/h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chậm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270" y="6523966"/>
            <a:ext cx="4988642" cy="37719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8619786" y="-4644341"/>
            <a:ext cx="1212028" cy="11831121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4" name="AutoShape 4"/>
          <p:cNvSpPr/>
          <p:nvPr/>
        </p:nvSpPr>
        <p:spPr>
          <a:xfrm rot="-5400000">
            <a:off x="8439953" y="-4847932"/>
            <a:ext cx="1352014" cy="11831121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6" name="AutoShape 6"/>
          <p:cNvSpPr/>
          <p:nvPr/>
        </p:nvSpPr>
        <p:spPr>
          <a:xfrm>
            <a:off x="1453103" y="2178758"/>
            <a:ext cx="14762917" cy="7544807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1778669" y="2521270"/>
            <a:ext cx="14876333" cy="734663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921384" flipH="1" flipV="1">
            <a:off x="1078515" y="4030827"/>
            <a:ext cx="1164686" cy="12318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87514" y="6997281"/>
            <a:ext cx="1837699" cy="31487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38174" y="1086517"/>
            <a:ext cx="1386454" cy="13864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73122">
            <a:off x="16157763" y="633252"/>
            <a:ext cx="2179574" cy="1636662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665206"/>
            <a:ext cx="1828799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“TÌM MẢNH GHÉP”</a:t>
            </a:r>
            <a:endParaRPr lang="en-US" sz="6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18757" y="8100830"/>
            <a:ext cx="622221" cy="630243"/>
          </a:xfrm>
          <a:prstGeom prst="rect">
            <a:avLst/>
          </a:prstGeom>
        </p:spPr>
      </p:pic>
      <p:pic>
        <p:nvPicPr>
          <p:cNvPr id="18" name="image7.png"/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3470429" y="3890678"/>
            <a:ext cx="11492811" cy="5677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43049" y="2858530"/>
            <a:ext cx="152018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5929" y="-747790"/>
            <a:ext cx="20038329" cy="117825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8132514" y="-3015056"/>
            <a:ext cx="2011870" cy="8824865"/>
            <a:chOff x="0" y="0"/>
            <a:chExt cx="1917354" cy="7155888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1931685" cy="7187942"/>
            </a:xfrm>
            <a:custGeom>
              <a:avLst/>
              <a:gdLst/>
              <a:ahLst/>
              <a:cxnLst/>
              <a:rect l="l" t="t" r="r" b="b"/>
              <a:pathLst>
                <a:path w="1931685" h="7187942">
                  <a:moveTo>
                    <a:pt x="63030" y="6594388"/>
                  </a:moveTo>
                  <a:cubicBezTo>
                    <a:pt x="63030" y="6594388"/>
                    <a:pt x="0" y="634782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38611" y="6965"/>
                  </a:cubicBezTo>
                  <a:lnTo>
                    <a:pt x="1038613" y="6965"/>
                  </a:lnTo>
                  <a:cubicBezTo>
                    <a:pt x="1255360" y="16819"/>
                    <a:pt x="1459675" y="36481"/>
                    <a:pt x="1593863" y="101690"/>
                  </a:cubicBezTo>
                  <a:cubicBezTo>
                    <a:pt x="1849909" y="226120"/>
                    <a:pt x="1931684" y="459160"/>
                    <a:pt x="1926196" y="704684"/>
                  </a:cubicBezTo>
                  <a:cubicBezTo>
                    <a:pt x="1926196" y="704684"/>
                    <a:pt x="1882909" y="1013073"/>
                    <a:pt x="1890342" y="1248607"/>
                  </a:cubicBezTo>
                  <a:cubicBezTo>
                    <a:pt x="1897465" y="6336190"/>
                    <a:pt x="1904622" y="6531793"/>
                    <a:pt x="1904622" y="6531793"/>
                  </a:cubicBezTo>
                  <a:cubicBezTo>
                    <a:pt x="1887940" y="6747525"/>
                    <a:pt x="1773296" y="6958137"/>
                    <a:pt x="1576427" y="7069761"/>
                  </a:cubicBezTo>
                  <a:cubicBezTo>
                    <a:pt x="1426076" y="7155010"/>
                    <a:pt x="1228045" y="7170107"/>
                    <a:pt x="965965" y="7159366"/>
                  </a:cubicBezTo>
                  <a:lnTo>
                    <a:pt x="965962" y="7159366"/>
                  </a:lnTo>
                  <a:cubicBezTo>
                    <a:pt x="645952" y="7154089"/>
                    <a:pt x="384604" y="7187942"/>
                    <a:pt x="254278" y="7078784"/>
                  </a:cubicBezTo>
                  <a:cubicBezTo>
                    <a:pt x="145767" y="6987899"/>
                    <a:pt x="81795" y="6794588"/>
                    <a:pt x="63030" y="6594388"/>
                  </a:cubicBezTo>
                  <a:close/>
                </a:path>
              </a:pathLst>
            </a:custGeom>
            <a:solidFill>
              <a:srgbClr val="FFFBEC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972070" y="2761412"/>
            <a:ext cx="11219929" cy="6422053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9" name="AutoShape 9"/>
          <p:cNvSpPr/>
          <p:nvPr/>
        </p:nvSpPr>
        <p:spPr>
          <a:xfrm>
            <a:off x="304799" y="3258239"/>
            <a:ext cx="11579539" cy="615227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67540">
            <a:off x="17986708" y="949017"/>
            <a:ext cx="670274" cy="7089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534506" y="7954299"/>
            <a:ext cx="2243097" cy="23770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737" y="415686"/>
            <a:ext cx="3201754" cy="26429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34371" y="787605"/>
            <a:ext cx="1797222" cy="32197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963382" y="8456707"/>
            <a:ext cx="2996140" cy="11984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7599" y="3692261"/>
            <a:ext cx="622221" cy="6302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682712">
            <a:off x="7504159" y="9101143"/>
            <a:ext cx="949934" cy="761674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4BFE7588-6998-C432-6C2E-BAEDA2A25B8F}"/>
              </a:ext>
            </a:extLst>
          </p:cNvPr>
          <p:cNvSpPr txBox="1"/>
          <p:nvPr/>
        </p:nvSpPr>
        <p:spPr>
          <a:xfrm>
            <a:off x="3534035" y="859234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7748BA6-6112-C10C-39FF-60E240360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538" y="2798863"/>
            <a:ext cx="5460957" cy="63065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821C96-A381-3B6B-1BF7-EB23D23AE7F0}"/>
              </a:ext>
            </a:extLst>
          </p:cNvPr>
          <p:cNvSpPr txBox="1"/>
          <p:nvPr/>
        </p:nvSpPr>
        <p:spPr>
          <a:xfrm>
            <a:off x="826377" y="4514882"/>
            <a:ext cx="10536382" cy="3086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34860" y="-747790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735268" y="2039687"/>
            <a:ext cx="14875632" cy="6490685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5" name="AutoShape 5"/>
          <p:cNvSpPr/>
          <p:nvPr/>
        </p:nvSpPr>
        <p:spPr>
          <a:xfrm rot="-5406310">
            <a:off x="3455144" y="317952"/>
            <a:ext cx="3067825" cy="0"/>
          </a:xfrm>
          <a:prstGeom prst="line">
            <a:avLst/>
          </a:prstGeom>
          <a:ln w="19050" cap="rnd">
            <a:solidFill>
              <a:srgbClr val="72727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03428" y="1366348"/>
            <a:ext cx="984675" cy="99007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5406310">
            <a:off x="12097235" y="317952"/>
            <a:ext cx="3067825" cy="0"/>
          </a:xfrm>
          <a:prstGeom prst="line">
            <a:avLst/>
          </a:prstGeom>
          <a:ln w="19050" cap="rnd">
            <a:solidFill>
              <a:srgbClr val="72727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5519" y="1366348"/>
            <a:ext cx="984675" cy="9900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75902" y="6850257"/>
            <a:ext cx="3079150" cy="32074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71555">
            <a:off x="1777117" y="8199896"/>
            <a:ext cx="1971804" cy="6453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4986" y="2600519"/>
            <a:ext cx="2371475" cy="448424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FED3245E-18E7-D376-4FA6-47A6EA122607}"/>
              </a:ext>
            </a:extLst>
          </p:cNvPr>
          <p:cNvSpPr txBox="1"/>
          <p:nvPr/>
        </p:nvSpPr>
        <p:spPr>
          <a:xfrm>
            <a:off x="2040849" y="3926252"/>
            <a:ext cx="14266552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HẸN GẶP LẠI CÁC EM!</a:t>
            </a:r>
            <a:endParaRPr lang="en-US" sz="8000" b="1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0000">
            <a:off x="8619786" y="-4644341"/>
            <a:ext cx="1212028" cy="11831121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4" name="AutoShape 4"/>
          <p:cNvSpPr/>
          <p:nvPr/>
        </p:nvSpPr>
        <p:spPr>
          <a:xfrm rot="-5400000">
            <a:off x="8439953" y="-4847932"/>
            <a:ext cx="1352014" cy="11831121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6" name="AutoShape 6"/>
          <p:cNvSpPr/>
          <p:nvPr/>
        </p:nvSpPr>
        <p:spPr>
          <a:xfrm>
            <a:off x="1453103" y="2178758"/>
            <a:ext cx="14762917" cy="7441893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1778669" y="2521270"/>
            <a:ext cx="14876333" cy="7246419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921384" flipH="1" flipV="1">
            <a:off x="1078515" y="4030827"/>
            <a:ext cx="1164686" cy="12318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38174" y="1086517"/>
            <a:ext cx="1386454" cy="13864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73122">
            <a:off x="16157763" y="633252"/>
            <a:ext cx="2179574" cy="1636662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665206"/>
            <a:ext cx="1828799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6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“TÌM MẢNH GHÉP”</a:t>
            </a:r>
            <a:endParaRPr lang="en-US" sz="6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18757" y="8100830"/>
            <a:ext cx="622221" cy="630243"/>
          </a:xfrm>
          <a:prstGeom prst="rect">
            <a:avLst/>
          </a:prstGeom>
        </p:spPr>
      </p:pic>
      <p:pic>
        <p:nvPicPr>
          <p:cNvPr id="18" name="image7.png"/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2724961" y="2742977"/>
            <a:ext cx="12983747" cy="6803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>
            <a:off x="4419600" y="4858555"/>
            <a:ext cx="3352800" cy="26471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8077200" y="4381500"/>
            <a:ext cx="1600200" cy="76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029200" y="4858556"/>
            <a:ext cx="7620000" cy="21899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2176162" y="8048340"/>
            <a:ext cx="1292683" cy="3151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48331" y="6841599"/>
            <a:ext cx="1837699" cy="314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65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9845" y="-629829"/>
            <a:ext cx="20957720" cy="1178258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17019" y="1670293"/>
            <a:ext cx="13453962" cy="7774652"/>
            <a:chOff x="0" y="0"/>
            <a:chExt cx="5490351" cy="31727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3172714"/>
            </a:xfrm>
            <a:custGeom>
              <a:avLst/>
              <a:gdLst/>
              <a:ahLst/>
              <a:cxnLst/>
              <a:rect l="l" t="t" r="r" b="b"/>
              <a:pathLst>
                <a:path w="5490351" h="3172714">
                  <a:moveTo>
                    <a:pt x="5365891" y="3172714"/>
                  </a:moveTo>
                  <a:lnTo>
                    <a:pt x="124460" y="3172714"/>
                  </a:lnTo>
                  <a:cubicBezTo>
                    <a:pt x="55880" y="3172714"/>
                    <a:pt x="0" y="3116834"/>
                    <a:pt x="0" y="30482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3048254"/>
                  </a:lnTo>
                  <a:cubicBezTo>
                    <a:pt x="5490351" y="3116834"/>
                    <a:pt x="5434471" y="3172714"/>
                    <a:pt x="5365891" y="3172714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3163293" y="1028700"/>
            <a:ext cx="5003304" cy="782571"/>
            <a:chOff x="0" y="0"/>
            <a:chExt cx="38779425" cy="6065520"/>
          </a:xfrm>
        </p:grpSpPr>
        <p:sp>
          <p:nvSpPr>
            <p:cNvPr id="6" name="Freeform 6"/>
            <p:cNvSpPr/>
            <p:nvPr/>
          </p:nvSpPr>
          <p:spPr>
            <a:xfrm>
              <a:off x="-50800" y="0"/>
              <a:ext cx="38881025" cy="6066790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4557" y="7553626"/>
            <a:ext cx="2620274" cy="27047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64291" y="7582201"/>
            <a:ext cx="3367139" cy="24427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99298">
            <a:off x="14424176" y="2534116"/>
            <a:ext cx="588964" cy="17322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28119" y="6680220"/>
            <a:ext cx="660080" cy="6600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581708">
            <a:off x="4236267" y="8114676"/>
            <a:ext cx="756699" cy="4333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827737" y="2547394"/>
            <a:ext cx="707523" cy="7114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616059" y="2610484"/>
            <a:ext cx="1463056" cy="5852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930322" y="7954063"/>
            <a:ext cx="1842126" cy="4387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01ADB2-CEA9-66DA-3D92-EEEA6C294A39}"/>
              </a:ext>
            </a:extLst>
          </p:cNvPr>
          <p:cNvSpPr txBox="1"/>
          <p:nvPr/>
        </p:nvSpPr>
        <p:spPr>
          <a:xfrm>
            <a:off x="3437014" y="3997298"/>
            <a:ext cx="11821145" cy="2937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200"/>
              </a:spcBef>
            </a:pPr>
            <a:r>
              <a:rPr lang="nl-NL" sz="75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BÀI ÔN TẬP </a:t>
            </a:r>
          </a:p>
          <a:p>
            <a:pPr algn="ctr">
              <a:lnSpc>
                <a:spcPct val="130000"/>
              </a:lnSpc>
              <a:spcBef>
                <a:spcPts val="200"/>
              </a:spcBef>
            </a:pPr>
            <a:r>
              <a:rPr lang="nl-NL" sz="75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CHƯƠNG 4. TỐC ĐỘ</a:t>
            </a:r>
            <a:endParaRPr lang="en-US" sz="7500" b="1" dirty="0">
              <a:solidFill>
                <a:schemeClr val="bg1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747789"/>
            <a:ext cx="18288000" cy="1103479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707702" y="0"/>
            <a:ext cx="17071392" cy="10267841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024074">
            <a:off x="-233471" y="529474"/>
            <a:ext cx="1361040" cy="13685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93986">
            <a:off x="17001696" y="5396009"/>
            <a:ext cx="1334883" cy="10023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088040">
            <a:off x="268412" y="2514190"/>
            <a:ext cx="798500" cy="6402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7966" y="8953500"/>
            <a:ext cx="419392" cy="4247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606050" y="1503558"/>
            <a:ext cx="419392" cy="4247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1D96B3-D805-90FC-946D-B0EC40FDBD81}"/>
              </a:ext>
            </a:extLst>
          </p:cNvPr>
          <p:cNvSpPr txBox="1"/>
          <p:nvPr/>
        </p:nvSpPr>
        <p:spPr>
          <a:xfrm>
            <a:off x="0" y="373358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65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26538" y="4541861"/>
                <a:ext cx="13055660" cy="2702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3800" b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</a:t>
                </a:r>
                <a:r>
                  <a:rPr lang="en-US" sz="3800" b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3800" b="1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chậm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38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𝑣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538" y="4541861"/>
                <a:ext cx="13055660" cy="2702791"/>
              </a:xfrm>
              <a:prstGeom prst="rect">
                <a:avLst/>
              </a:prstGeom>
              <a:blipFill>
                <a:blip r:embed="rId12"/>
                <a:stretch>
                  <a:fillRect l="-1541" t="-1806" r="-374" b="-1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5CFEB13-EC8D-1F24-1D00-FA66DD691390}"/>
              </a:ext>
            </a:extLst>
          </p:cNvPr>
          <p:cNvSpPr txBox="1"/>
          <p:nvPr/>
        </p:nvSpPr>
        <p:spPr>
          <a:xfrm>
            <a:off x="1826538" y="1693594"/>
            <a:ext cx="14634924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317576" y="6523965"/>
            <a:ext cx="7569260" cy="33554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(km/h, m/s…)</a:t>
            </a:r>
          </a:p>
          <a:p>
            <a:pPr marL="571500" indent="-57150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(km, m…)</a:t>
            </a:r>
          </a:p>
          <a:p>
            <a:pPr marL="571500" indent="-57150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giây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401807114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29829"/>
            <a:ext cx="1828800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66800" y="1790700"/>
            <a:ext cx="16192500" cy="84963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9870" y="284787"/>
            <a:ext cx="1818943" cy="18289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08546">
            <a:off x="15273693" y="1600941"/>
            <a:ext cx="1359132" cy="5436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743005">
            <a:off x="16426114" y="9405477"/>
            <a:ext cx="1405308" cy="4599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71412" y="3399927"/>
            <a:ext cx="1023193" cy="7683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77563" y="5995908"/>
            <a:ext cx="1023193" cy="10231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91CD06-ADF2-E167-AEF9-6745C6F5C604}"/>
              </a:ext>
            </a:extLst>
          </p:cNvPr>
          <p:cNvSpPr txBox="1"/>
          <p:nvPr/>
        </p:nvSpPr>
        <p:spPr>
          <a:xfrm>
            <a:off x="0" y="549370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0796" y="2597755"/>
            <a:ext cx="1255504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Arrow: Pentagon 3">
            <a:extLst>
              <a:ext uri="{FF2B5EF4-FFF2-40B4-BE49-F238E27FC236}">
                <a16:creationId xmlns:a16="http://schemas.microsoft.com/office/drawing/2014/main" id="{0300EE0B-1779-FB34-07D7-BB7EF356E8BF}"/>
              </a:ext>
            </a:extLst>
          </p:cNvPr>
          <p:cNvSpPr/>
          <p:nvPr/>
        </p:nvSpPr>
        <p:spPr>
          <a:xfrm>
            <a:off x="6117792" y="4131560"/>
            <a:ext cx="10134600" cy="1597435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 bằng đồng hồ bấm giây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rrow: Pentagon 3">
            <a:extLst>
              <a:ext uri="{FF2B5EF4-FFF2-40B4-BE49-F238E27FC236}">
                <a16:creationId xmlns:a16="http://schemas.microsoft.com/office/drawing/2014/main" id="{0300EE0B-1779-FB34-07D7-BB7EF356E8BF}"/>
              </a:ext>
            </a:extLst>
          </p:cNvPr>
          <p:cNvSpPr/>
          <p:nvPr/>
        </p:nvSpPr>
        <p:spPr>
          <a:xfrm>
            <a:off x="6117792" y="6107793"/>
            <a:ext cx="10134600" cy="1597435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 bằng đồng hồ đo thời gian hiện số và cổng quang điện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rrow: Pentagon 3">
            <a:extLst>
              <a:ext uri="{FF2B5EF4-FFF2-40B4-BE49-F238E27FC236}">
                <a16:creationId xmlns:a16="http://schemas.microsoft.com/office/drawing/2014/main" id="{0300EE0B-1779-FB34-07D7-BB7EF356E8BF}"/>
              </a:ext>
            </a:extLst>
          </p:cNvPr>
          <p:cNvSpPr/>
          <p:nvPr/>
        </p:nvSpPr>
        <p:spPr>
          <a:xfrm>
            <a:off x="6117792" y="8084026"/>
            <a:ext cx="10134600" cy="1597435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 bằng thiết bị “bắn tốc độ”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902D83F9-3594-CFFB-775A-FDFA14636E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2426727" y="3733462"/>
            <a:ext cx="2907272" cy="6270588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185670" y="2021053"/>
            <a:ext cx="15044930" cy="7482596"/>
          </a:xfrm>
          <a:prstGeom prst="rect">
            <a:avLst/>
          </a:prstGeom>
          <a:solidFill>
            <a:srgbClr val="51604D"/>
          </a:solidFill>
        </p:spPr>
      </p:sp>
      <p:sp>
        <p:nvSpPr>
          <p:cNvPr id="4" name="AutoShape 4"/>
          <p:cNvSpPr/>
          <p:nvPr/>
        </p:nvSpPr>
        <p:spPr>
          <a:xfrm>
            <a:off x="1621533" y="2385302"/>
            <a:ext cx="15044931" cy="748259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AAAF9C4-C047-A60C-1221-DEED586D7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8652" y="201047"/>
            <a:ext cx="2876931" cy="2552623"/>
          </a:xfrm>
          <a:prstGeom prst="rect">
            <a:avLst/>
          </a:prstGeom>
        </p:spPr>
      </p:pic>
      <p:pic>
        <p:nvPicPr>
          <p:cNvPr id="20" name="Picture 22">
            <a:extLst>
              <a:ext uri="{FF2B5EF4-FFF2-40B4-BE49-F238E27FC236}">
                <a16:creationId xmlns:a16="http://schemas.microsoft.com/office/drawing/2014/main" id="{D7E91DEA-A2C6-14FD-F3F0-B02F728A6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332245">
            <a:off x="15690990" y="9191558"/>
            <a:ext cx="1503781" cy="866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63D3B0-308A-1F15-5E3D-895E771B17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2889" y="1695138"/>
            <a:ext cx="1041425" cy="10414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91CD06-ADF2-E167-AEF9-6745C6F5C604}"/>
              </a:ext>
            </a:extLst>
          </p:cNvPr>
          <p:cNvSpPr txBox="1"/>
          <p:nvPr/>
        </p:nvSpPr>
        <p:spPr>
          <a:xfrm>
            <a:off x="0" y="549370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06382" y="2506574"/>
            <a:ext cx="148752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659133" y="5542283"/>
            <a:ext cx="1496973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432895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87986" y="-747790"/>
            <a:ext cx="20957720" cy="117825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09581" y="5143499"/>
            <a:ext cx="16481120" cy="4572001"/>
            <a:chOff x="0" y="0"/>
            <a:chExt cx="13844653" cy="2782235"/>
          </a:xfrm>
        </p:grpSpPr>
        <p:sp>
          <p:nvSpPr>
            <p:cNvPr id="6" name="Freeform 6"/>
            <p:cNvSpPr/>
            <p:nvPr/>
          </p:nvSpPr>
          <p:spPr>
            <a:xfrm>
              <a:off x="-1" y="0"/>
              <a:ext cx="13852312" cy="2782236"/>
            </a:xfrm>
            <a:custGeom>
              <a:avLst/>
              <a:gdLst/>
              <a:ahLst/>
              <a:cxnLst/>
              <a:rect l="l" t="t" r="r" b="b"/>
              <a:pathLst>
                <a:path w="13852312" h="2782236">
                  <a:moveTo>
                    <a:pt x="13345873" y="2765316"/>
                  </a:moveTo>
                  <a:cubicBezTo>
                    <a:pt x="13345873" y="2765316"/>
                    <a:pt x="13108877" y="2755347"/>
                    <a:pt x="12746738" y="2768791"/>
                  </a:cubicBezTo>
                  <a:cubicBezTo>
                    <a:pt x="12384600" y="2782236"/>
                    <a:pt x="490924" y="2782236"/>
                    <a:pt x="490924" y="2782236"/>
                  </a:cubicBezTo>
                  <a:cubicBezTo>
                    <a:pt x="245502" y="2782236"/>
                    <a:pt x="32509" y="2684968"/>
                    <a:pt x="31032" y="2524853"/>
                  </a:cubicBezTo>
                  <a:cubicBezTo>
                    <a:pt x="31032" y="2524853"/>
                    <a:pt x="0" y="138644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299326" y="0"/>
                    <a:pt x="13299326" y="0"/>
                  </a:cubicBezTo>
                  <a:cubicBezTo>
                    <a:pt x="13611226" y="0"/>
                    <a:pt x="13844654" y="101069"/>
                    <a:pt x="13836797" y="303616"/>
                  </a:cubicBezTo>
                  <a:cubicBezTo>
                    <a:pt x="13836797" y="303616"/>
                    <a:pt x="13834802" y="1317157"/>
                    <a:pt x="13843558" y="1825266"/>
                  </a:cubicBezTo>
                  <a:cubicBezTo>
                    <a:pt x="13852312" y="2118568"/>
                    <a:pt x="13805765" y="2451639"/>
                    <a:pt x="13805765" y="2451639"/>
                  </a:cubicBezTo>
                  <a:cubicBezTo>
                    <a:pt x="13802799" y="2631664"/>
                    <a:pt x="13591295" y="2765316"/>
                    <a:pt x="13345873" y="2765316"/>
                  </a:cubicBezTo>
                  <a:close/>
                </a:path>
              </a:pathLst>
            </a:custGeom>
            <a:solidFill>
              <a:srgbClr val="FFFBEC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09583" y="2205993"/>
            <a:ext cx="16468832" cy="2510989"/>
            <a:chOff x="0" y="0"/>
            <a:chExt cx="10264440" cy="3478028"/>
          </a:xfrm>
        </p:grpSpPr>
        <p:sp>
          <p:nvSpPr>
            <p:cNvPr id="8" name="Freeform 8"/>
            <p:cNvSpPr/>
            <p:nvPr/>
          </p:nvSpPr>
          <p:spPr>
            <a:xfrm>
              <a:off x="-1" y="0"/>
              <a:ext cx="10272099" cy="3478028"/>
            </a:xfrm>
            <a:custGeom>
              <a:avLst/>
              <a:gdLst/>
              <a:ahLst/>
              <a:cxnLst/>
              <a:rect l="l" t="t" r="r" b="b"/>
              <a:pathLst>
                <a:path w="10272099" h="3478028">
                  <a:moveTo>
                    <a:pt x="9765660" y="3461109"/>
                  </a:moveTo>
                  <a:cubicBezTo>
                    <a:pt x="9765660" y="3461109"/>
                    <a:pt x="9528664" y="3451139"/>
                    <a:pt x="9166524" y="3464583"/>
                  </a:cubicBezTo>
                  <a:cubicBezTo>
                    <a:pt x="8804386" y="3478028"/>
                    <a:pt x="490924" y="3478028"/>
                    <a:pt x="490924" y="3478028"/>
                  </a:cubicBezTo>
                  <a:cubicBezTo>
                    <a:pt x="245502" y="3478028"/>
                    <a:pt x="32509" y="3380760"/>
                    <a:pt x="31032" y="3220646"/>
                  </a:cubicBezTo>
                  <a:cubicBezTo>
                    <a:pt x="31032" y="3220646"/>
                    <a:pt x="0" y="1925402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9719112" y="0"/>
                    <a:pt x="9719112" y="0"/>
                  </a:cubicBezTo>
                  <a:cubicBezTo>
                    <a:pt x="10031012" y="0"/>
                    <a:pt x="10264440" y="101069"/>
                    <a:pt x="10256583" y="303616"/>
                  </a:cubicBezTo>
                  <a:cubicBezTo>
                    <a:pt x="10256583" y="303616"/>
                    <a:pt x="10254587" y="1808153"/>
                    <a:pt x="10263343" y="2521058"/>
                  </a:cubicBezTo>
                  <a:cubicBezTo>
                    <a:pt x="10272099" y="2814360"/>
                    <a:pt x="10225550" y="3147431"/>
                    <a:pt x="10225550" y="3147431"/>
                  </a:cubicBezTo>
                  <a:cubicBezTo>
                    <a:pt x="10222586" y="3327456"/>
                    <a:pt x="10011082" y="3461109"/>
                    <a:pt x="9765660" y="3461109"/>
                  </a:cubicBezTo>
                  <a:close/>
                </a:path>
              </a:pathLst>
            </a:custGeom>
            <a:solidFill>
              <a:srgbClr val="FFFBEC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81779" y="3202253"/>
            <a:ext cx="2176770" cy="5184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79253" y="2093323"/>
            <a:ext cx="2241493" cy="89659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84239">
            <a:off x="16613709" y="7976059"/>
            <a:ext cx="1772582" cy="58011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964299" y="8984314"/>
            <a:ext cx="2628244" cy="4969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CBC677-5C5F-CB55-4408-CB65260CFC09}"/>
              </a:ext>
            </a:extLst>
          </p:cNvPr>
          <p:cNvSpPr txBox="1"/>
          <p:nvPr/>
        </p:nvSpPr>
        <p:spPr>
          <a:xfrm>
            <a:off x="4360423" y="2491990"/>
            <a:ext cx="116678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339C5D3-091D-A91F-F2DE-4AFCFD4356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19" y="2173097"/>
            <a:ext cx="2510989" cy="251098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6A2378D-2F4C-D772-3704-9DFFCBD9A7DF}"/>
              </a:ext>
            </a:extLst>
          </p:cNvPr>
          <p:cNvSpPr txBox="1"/>
          <p:nvPr/>
        </p:nvSpPr>
        <p:spPr>
          <a:xfrm>
            <a:off x="1518929" y="5592020"/>
            <a:ext cx="1527154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91CD06-ADF2-E167-AEF9-6745C6F5C604}"/>
              </a:ext>
            </a:extLst>
          </p:cNvPr>
          <p:cNvSpPr txBox="1"/>
          <p:nvPr/>
        </p:nvSpPr>
        <p:spPr>
          <a:xfrm>
            <a:off x="0" y="549370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3230412" y="7105694"/>
            <a:ext cx="11827175" cy="1962211"/>
          </a:xfrm>
          <a:prstGeom prst="flowChartTermina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782598"/>
            <a:ext cx="18288000" cy="1178258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80896" y="1866900"/>
            <a:ext cx="16926208" cy="7924799"/>
          </a:xfrm>
          <a:prstGeom prst="rect">
            <a:avLst/>
          </a:prstGeom>
          <a:solidFill>
            <a:srgbClr val="FFFBEC"/>
          </a:solid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91CD06-ADF2-E167-AEF9-6745C6F5C604}"/>
              </a:ext>
            </a:extLst>
          </p:cNvPr>
          <p:cNvSpPr txBox="1"/>
          <p:nvPr/>
        </p:nvSpPr>
        <p:spPr>
          <a:xfrm>
            <a:off x="0" y="549370"/>
            <a:ext cx="182880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5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65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endParaRPr lang="en-US" sz="65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3914" y="2249801"/>
            <a:ext cx="15380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5: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10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733800" y="3312648"/>
            <a:ext cx="10820400" cy="6174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4249400" y="3771966"/>
            <a:ext cx="2712692" cy="608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0428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821</Words>
  <Application>Microsoft Office PowerPoint</Application>
  <PresentationFormat>Custom</PresentationFormat>
  <Paragraphs>99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DengXian Light</vt:lpstr>
      <vt:lpstr>Arial</vt:lpstr>
      <vt:lpstr>Wingdings</vt:lpstr>
      <vt:lpstr>Cambria Math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Ngô Văn Minh</cp:lastModifiedBy>
  <cp:revision>73</cp:revision>
  <dcterms:created xsi:type="dcterms:W3CDTF">2006-08-16T00:00:00Z</dcterms:created>
  <dcterms:modified xsi:type="dcterms:W3CDTF">2022-08-09T09:20:42Z</dcterms:modified>
  <dc:identifier>DAFBeTMhYhg</dc:identifier>
</cp:coreProperties>
</file>