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32"/>
  </p:handoutMasterIdLst>
  <p:sldIdLst>
    <p:sldId id="274" r:id="rId2"/>
    <p:sldId id="256" r:id="rId3"/>
    <p:sldId id="273"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6" r:id="rId20"/>
    <p:sldId id="277" r:id="rId21"/>
    <p:sldId id="278" r:id="rId22"/>
    <p:sldId id="279" r:id="rId23"/>
    <p:sldId id="280" r:id="rId24"/>
    <p:sldId id="281" r:id="rId25"/>
    <p:sldId id="282" r:id="rId26"/>
    <p:sldId id="283" r:id="rId27"/>
    <p:sldId id="284" r:id="rId28"/>
    <p:sldId id="285" r:id="rId29"/>
    <p:sldId id="286" r:id="rId30"/>
    <p:sldId id="275" r:id="rId3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2426" autoAdjust="0"/>
    <p:restoredTop sz="94660"/>
  </p:normalViewPr>
  <p:slideViewPr>
    <p:cSldViewPr snapToGrid="0">
      <p:cViewPr>
        <p:scale>
          <a:sx n="48" d="100"/>
          <a:sy n="48" d="100"/>
        </p:scale>
        <p:origin x="1116" y="594"/>
      </p:cViewPr>
      <p:guideLst/>
    </p:cSldViewPr>
  </p:slideViewPr>
  <p:notesTextViewPr>
    <p:cViewPr>
      <p:scale>
        <a:sx n="1" d="1"/>
        <a:sy n="1" d="1"/>
      </p:scale>
      <p:origin x="0" y="0"/>
    </p:cViewPr>
  </p:notesTextViewPr>
  <p:notesViewPr>
    <p:cSldViewPr snapToGrid="0">
      <p:cViewPr varScale="1">
        <p:scale>
          <a:sx n="53" d="100"/>
          <a:sy n="53" d="100"/>
        </p:scale>
        <p:origin x="2844" y="84"/>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CBB0E507-5149-4B45-9C46-BA5EFC3927FA}" type="datetimeFigureOut">
              <a:rPr lang="en-US" smtClean="0"/>
              <a:t>6/21/2021</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3FA6F640-3C18-40B2-8606-F7D36167747D}" type="slidenum">
              <a:rPr lang="en-US" smtClean="0"/>
              <a:t>‹#›</a:t>
            </a:fld>
            <a:endParaRPr lang="en-US"/>
          </a:p>
        </p:txBody>
      </p:sp>
    </p:spTree>
    <p:extLst>
      <p:ext uri="{BB962C8B-B14F-4D97-AF65-F5344CB8AC3E}">
        <p14:creationId xmlns:p14="http://schemas.microsoft.com/office/powerpoint/2010/main" val="1355937584"/>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sp>
        <p:nvSpPr>
          <p:cNvPr id="6" name="Picture Placeholder 5"/>
          <p:cNvSpPr>
            <a:spLocks noGrp="1"/>
          </p:cNvSpPr>
          <p:nvPr>
            <p:ph type="pic" sz="quarter" idx="11"/>
          </p:nvPr>
        </p:nvSpPr>
        <p:spPr>
          <a:xfrm>
            <a:off x="4659086" y="810473"/>
            <a:ext cx="6751594" cy="5070676"/>
          </a:xfrm>
          <a:prstGeom prst="roundRect">
            <a:avLst>
              <a:gd name="adj" fmla="val 10942"/>
            </a:avLst>
          </a:prstGeom>
          <a:solidFill>
            <a:schemeClr val="bg1">
              <a:lumMod val="65000"/>
            </a:schemeClr>
          </a:solidFill>
        </p:spPr>
        <p:txBody>
          <a:bodyPr wrap="square">
            <a:noAutofit/>
          </a:bodyPr>
          <a:lstStyle/>
          <a:p>
            <a:endParaRPr lang="en-US"/>
          </a:p>
        </p:txBody>
      </p:sp>
    </p:spTree>
    <p:extLst>
      <p:ext uri="{BB962C8B-B14F-4D97-AF65-F5344CB8AC3E}">
        <p14:creationId xmlns:p14="http://schemas.microsoft.com/office/powerpoint/2010/main" val="17695559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3_Vertical Title and Text">
    <p:spTree>
      <p:nvGrpSpPr>
        <p:cNvPr id="1" name=""/>
        <p:cNvGrpSpPr/>
        <p:nvPr/>
      </p:nvGrpSpPr>
      <p:grpSpPr>
        <a:xfrm>
          <a:off x="0" y="0"/>
          <a:ext cx="0" cy="0"/>
          <a:chOff x="0" y="0"/>
          <a:chExt cx="0" cy="0"/>
        </a:xfrm>
      </p:grpSpPr>
      <p:sp>
        <p:nvSpPr>
          <p:cNvPr id="9" name="Picture Placeholder 8"/>
          <p:cNvSpPr>
            <a:spLocks noGrp="1"/>
          </p:cNvSpPr>
          <p:nvPr>
            <p:ph type="pic" sz="quarter" idx="10"/>
          </p:nvPr>
        </p:nvSpPr>
        <p:spPr>
          <a:xfrm>
            <a:off x="1207977" y="2448991"/>
            <a:ext cx="4728814" cy="2309214"/>
          </a:xfrm>
          <a:custGeom>
            <a:avLst/>
            <a:gdLst>
              <a:gd name="connsiteX0" fmla="*/ 384877 w 4728814"/>
              <a:gd name="connsiteY0" fmla="*/ 0 h 2309214"/>
              <a:gd name="connsiteX1" fmla="*/ 4343937 w 4728814"/>
              <a:gd name="connsiteY1" fmla="*/ 0 h 2309214"/>
              <a:gd name="connsiteX2" fmla="*/ 4728814 w 4728814"/>
              <a:gd name="connsiteY2" fmla="*/ 384877 h 2309214"/>
              <a:gd name="connsiteX3" fmla="*/ 4728814 w 4728814"/>
              <a:gd name="connsiteY3" fmla="*/ 1924337 h 2309214"/>
              <a:gd name="connsiteX4" fmla="*/ 4343937 w 4728814"/>
              <a:gd name="connsiteY4" fmla="*/ 2309214 h 2309214"/>
              <a:gd name="connsiteX5" fmla="*/ 384877 w 4728814"/>
              <a:gd name="connsiteY5" fmla="*/ 2309214 h 2309214"/>
              <a:gd name="connsiteX6" fmla="*/ 0 w 4728814"/>
              <a:gd name="connsiteY6" fmla="*/ 1924337 h 2309214"/>
              <a:gd name="connsiteX7" fmla="*/ 0 w 4728814"/>
              <a:gd name="connsiteY7" fmla="*/ 384877 h 2309214"/>
              <a:gd name="connsiteX8" fmla="*/ 384877 w 4728814"/>
              <a:gd name="connsiteY8" fmla="*/ 0 h 23092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728814" h="2309214">
                <a:moveTo>
                  <a:pt x="384877" y="0"/>
                </a:moveTo>
                <a:lnTo>
                  <a:pt x="4343937" y="0"/>
                </a:lnTo>
                <a:cubicBezTo>
                  <a:pt x="4556499" y="0"/>
                  <a:pt x="4728814" y="172315"/>
                  <a:pt x="4728814" y="384877"/>
                </a:cubicBezTo>
                <a:lnTo>
                  <a:pt x="4728814" y="1924337"/>
                </a:lnTo>
                <a:cubicBezTo>
                  <a:pt x="4728814" y="2136899"/>
                  <a:pt x="4556499" y="2309214"/>
                  <a:pt x="4343937" y="2309214"/>
                </a:cubicBezTo>
                <a:lnTo>
                  <a:pt x="384877" y="2309214"/>
                </a:lnTo>
                <a:cubicBezTo>
                  <a:pt x="172315" y="2309214"/>
                  <a:pt x="0" y="2136899"/>
                  <a:pt x="0" y="1924337"/>
                </a:cubicBezTo>
                <a:lnTo>
                  <a:pt x="0" y="384877"/>
                </a:lnTo>
                <a:cubicBezTo>
                  <a:pt x="0" y="172315"/>
                  <a:pt x="172315" y="0"/>
                  <a:pt x="384877" y="0"/>
                </a:cubicBezTo>
                <a:close/>
              </a:path>
            </a:pathLst>
          </a:custGeom>
          <a:solidFill>
            <a:schemeClr val="bg1">
              <a:lumMod val="65000"/>
            </a:schemeClr>
          </a:solidFill>
        </p:spPr>
        <p:txBody>
          <a:bodyPr wrap="square">
            <a:noAutofit/>
          </a:bodyPr>
          <a:lstStyle/>
          <a:p>
            <a:endParaRPr lang="en-US"/>
          </a:p>
        </p:txBody>
      </p:sp>
      <p:sp>
        <p:nvSpPr>
          <p:cNvPr id="12" name="Picture Placeholder 11"/>
          <p:cNvSpPr>
            <a:spLocks noGrp="1"/>
          </p:cNvSpPr>
          <p:nvPr>
            <p:ph type="pic" sz="quarter" idx="11"/>
          </p:nvPr>
        </p:nvSpPr>
        <p:spPr>
          <a:xfrm>
            <a:off x="6255207" y="2466686"/>
            <a:ext cx="4728815" cy="2309216"/>
          </a:xfrm>
          <a:custGeom>
            <a:avLst/>
            <a:gdLst>
              <a:gd name="connsiteX0" fmla="*/ 384877 w 4728815"/>
              <a:gd name="connsiteY0" fmla="*/ 0 h 2309216"/>
              <a:gd name="connsiteX1" fmla="*/ 4343937 w 4728815"/>
              <a:gd name="connsiteY1" fmla="*/ 0 h 2309216"/>
              <a:gd name="connsiteX2" fmla="*/ 4728815 w 4728815"/>
              <a:gd name="connsiteY2" fmla="*/ 384877 h 2309216"/>
              <a:gd name="connsiteX3" fmla="*/ 4728815 w 4728815"/>
              <a:gd name="connsiteY3" fmla="*/ 1924339 h 2309216"/>
              <a:gd name="connsiteX4" fmla="*/ 4343937 w 4728815"/>
              <a:gd name="connsiteY4" fmla="*/ 2309216 h 2309216"/>
              <a:gd name="connsiteX5" fmla="*/ 384877 w 4728815"/>
              <a:gd name="connsiteY5" fmla="*/ 2309216 h 2309216"/>
              <a:gd name="connsiteX6" fmla="*/ 0 w 4728815"/>
              <a:gd name="connsiteY6" fmla="*/ 1924339 h 2309216"/>
              <a:gd name="connsiteX7" fmla="*/ 0 w 4728815"/>
              <a:gd name="connsiteY7" fmla="*/ 384877 h 2309216"/>
              <a:gd name="connsiteX8" fmla="*/ 384877 w 4728815"/>
              <a:gd name="connsiteY8" fmla="*/ 0 h 23092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728815" h="2309216">
                <a:moveTo>
                  <a:pt x="384877" y="0"/>
                </a:moveTo>
                <a:lnTo>
                  <a:pt x="4343937" y="0"/>
                </a:lnTo>
                <a:cubicBezTo>
                  <a:pt x="4556499" y="0"/>
                  <a:pt x="4728815" y="172315"/>
                  <a:pt x="4728815" y="384877"/>
                </a:cubicBezTo>
                <a:lnTo>
                  <a:pt x="4728815" y="1924339"/>
                </a:lnTo>
                <a:cubicBezTo>
                  <a:pt x="4728815" y="2136901"/>
                  <a:pt x="4556499" y="2309216"/>
                  <a:pt x="4343937" y="2309216"/>
                </a:cubicBezTo>
                <a:lnTo>
                  <a:pt x="384877" y="2309216"/>
                </a:lnTo>
                <a:cubicBezTo>
                  <a:pt x="172315" y="2309216"/>
                  <a:pt x="0" y="2136901"/>
                  <a:pt x="0" y="1924339"/>
                </a:cubicBezTo>
                <a:lnTo>
                  <a:pt x="0" y="384877"/>
                </a:lnTo>
                <a:cubicBezTo>
                  <a:pt x="0" y="172315"/>
                  <a:pt x="172315" y="0"/>
                  <a:pt x="384877" y="0"/>
                </a:cubicBezTo>
                <a:close/>
              </a:path>
            </a:pathLst>
          </a:custGeom>
          <a:solidFill>
            <a:schemeClr val="bg1">
              <a:lumMod val="65000"/>
            </a:schemeClr>
          </a:solidFill>
        </p:spPr>
        <p:txBody>
          <a:bodyPr wrap="square">
            <a:noAutofit/>
          </a:bodyPr>
          <a:lstStyle/>
          <a:p>
            <a:endParaRPr lang="en-US"/>
          </a:p>
        </p:txBody>
      </p:sp>
    </p:spTree>
    <p:extLst>
      <p:ext uri="{BB962C8B-B14F-4D97-AF65-F5344CB8AC3E}">
        <p14:creationId xmlns:p14="http://schemas.microsoft.com/office/powerpoint/2010/main" val="5925686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6_Vertical Title and Text">
    <p:spTree>
      <p:nvGrpSpPr>
        <p:cNvPr id="1" name=""/>
        <p:cNvGrpSpPr/>
        <p:nvPr/>
      </p:nvGrpSpPr>
      <p:grpSpPr>
        <a:xfrm>
          <a:off x="0" y="0"/>
          <a:ext cx="0" cy="0"/>
          <a:chOff x="0" y="0"/>
          <a:chExt cx="0" cy="0"/>
        </a:xfrm>
      </p:grpSpPr>
      <p:sp>
        <p:nvSpPr>
          <p:cNvPr id="7" name="Picture Placeholder 6"/>
          <p:cNvSpPr>
            <a:spLocks noGrp="1"/>
          </p:cNvSpPr>
          <p:nvPr>
            <p:ph type="pic" sz="quarter" idx="10"/>
          </p:nvPr>
        </p:nvSpPr>
        <p:spPr>
          <a:xfrm>
            <a:off x="1338815" y="2567335"/>
            <a:ext cx="2613095" cy="2228394"/>
          </a:xfrm>
          <a:prstGeom prst="rect">
            <a:avLst/>
          </a:prstGeom>
          <a:solidFill>
            <a:schemeClr val="bg1">
              <a:lumMod val="65000"/>
            </a:schemeClr>
          </a:solidFill>
        </p:spPr>
        <p:txBody>
          <a:bodyPr wrap="square">
            <a:noAutofit/>
          </a:bodyPr>
          <a:lstStyle/>
          <a:p>
            <a:endParaRPr lang="en-US"/>
          </a:p>
        </p:txBody>
      </p:sp>
      <p:sp>
        <p:nvSpPr>
          <p:cNvPr id="10" name="Picture Placeholder 9"/>
          <p:cNvSpPr>
            <a:spLocks noGrp="1"/>
          </p:cNvSpPr>
          <p:nvPr>
            <p:ph type="pic" sz="quarter" idx="11"/>
          </p:nvPr>
        </p:nvSpPr>
        <p:spPr>
          <a:xfrm>
            <a:off x="4856553" y="2576588"/>
            <a:ext cx="2613095" cy="2228394"/>
          </a:xfrm>
          <a:prstGeom prst="rect">
            <a:avLst/>
          </a:prstGeom>
          <a:solidFill>
            <a:schemeClr val="bg1">
              <a:lumMod val="65000"/>
            </a:schemeClr>
          </a:solidFill>
        </p:spPr>
        <p:txBody>
          <a:bodyPr wrap="square">
            <a:noAutofit/>
          </a:bodyPr>
          <a:lstStyle/>
          <a:p>
            <a:endParaRPr lang="en-US"/>
          </a:p>
        </p:txBody>
      </p:sp>
    </p:spTree>
    <p:extLst>
      <p:ext uri="{BB962C8B-B14F-4D97-AF65-F5344CB8AC3E}">
        <p14:creationId xmlns:p14="http://schemas.microsoft.com/office/powerpoint/2010/main" val="240702500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Vertical Title and Text">
    <p:spTree>
      <p:nvGrpSpPr>
        <p:cNvPr id="1" name=""/>
        <p:cNvGrpSpPr/>
        <p:nvPr/>
      </p:nvGrpSpPr>
      <p:grpSpPr>
        <a:xfrm>
          <a:off x="0" y="0"/>
          <a:ext cx="0" cy="0"/>
          <a:chOff x="0" y="0"/>
          <a:chExt cx="0" cy="0"/>
        </a:xfrm>
      </p:grpSpPr>
      <p:sp>
        <p:nvSpPr>
          <p:cNvPr id="10" name="Picture Placeholder 9"/>
          <p:cNvSpPr>
            <a:spLocks noGrp="1"/>
          </p:cNvSpPr>
          <p:nvPr>
            <p:ph type="pic" sz="quarter" idx="10"/>
          </p:nvPr>
        </p:nvSpPr>
        <p:spPr>
          <a:xfrm>
            <a:off x="1847049" y="4326550"/>
            <a:ext cx="8405812" cy="2531450"/>
          </a:xfrm>
          <a:prstGeom prst="rect">
            <a:avLst/>
          </a:prstGeom>
          <a:solidFill>
            <a:schemeClr val="bg1">
              <a:lumMod val="65000"/>
            </a:schemeClr>
          </a:solidFill>
        </p:spPr>
        <p:txBody>
          <a:bodyPr wrap="square">
            <a:noAutofit/>
          </a:bodyPr>
          <a:lstStyle/>
          <a:p>
            <a:endParaRPr lang="en-US"/>
          </a:p>
        </p:txBody>
      </p:sp>
    </p:spTree>
    <p:extLst>
      <p:ext uri="{BB962C8B-B14F-4D97-AF65-F5344CB8AC3E}">
        <p14:creationId xmlns:p14="http://schemas.microsoft.com/office/powerpoint/2010/main" val="230242518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2_Two Content">
    <p:spTree>
      <p:nvGrpSpPr>
        <p:cNvPr id="1" name=""/>
        <p:cNvGrpSpPr/>
        <p:nvPr/>
      </p:nvGrpSpPr>
      <p:grpSpPr>
        <a:xfrm>
          <a:off x="0" y="0"/>
          <a:ext cx="0" cy="0"/>
          <a:chOff x="0" y="0"/>
          <a:chExt cx="0" cy="0"/>
        </a:xfrm>
      </p:grpSpPr>
      <p:sp>
        <p:nvSpPr>
          <p:cNvPr id="12" name="Picture Placeholder 11"/>
          <p:cNvSpPr>
            <a:spLocks noGrp="1"/>
          </p:cNvSpPr>
          <p:nvPr>
            <p:ph type="pic" sz="quarter" idx="10"/>
          </p:nvPr>
        </p:nvSpPr>
        <p:spPr>
          <a:xfrm>
            <a:off x="929375" y="756927"/>
            <a:ext cx="3613470" cy="3613468"/>
          </a:xfrm>
          <a:custGeom>
            <a:avLst/>
            <a:gdLst>
              <a:gd name="connsiteX0" fmla="*/ 1806735 w 3613470"/>
              <a:gd name="connsiteY0" fmla="*/ 0 h 3613468"/>
              <a:gd name="connsiteX1" fmla="*/ 3613470 w 3613470"/>
              <a:gd name="connsiteY1" fmla="*/ 1806734 h 3613468"/>
              <a:gd name="connsiteX2" fmla="*/ 1806735 w 3613470"/>
              <a:gd name="connsiteY2" fmla="*/ 3613468 h 3613468"/>
              <a:gd name="connsiteX3" fmla="*/ 0 w 3613470"/>
              <a:gd name="connsiteY3" fmla="*/ 1806734 h 3613468"/>
              <a:gd name="connsiteX4" fmla="*/ 1806735 w 3613470"/>
              <a:gd name="connsiteY4" fmla="*/ 0 h 36134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613470" h="3613468">
                <a:moveTo>
                  <a:pt x="1806735" y="0"/>
                </a:moveTo>
                <a:cubicBezTo>
                  <a:pt x="2804567" y="0"/>
                  <a:pt x="3613470" y="808902"/>
                  <a:pt x="3613470" y="1806734"/>
                </a:cubicBezTo>
                <a:cubicBezTo>
                  <a:pt x="3613470" y="2804566"/>
                  <a:pt x="2804567" y="3613468"/>
                  <a:pt x="1806735" y="3613468"/>
                </a:cubicBezTo>
                <a:cubicBezTo>
                  <a:pt x="808903" y="3613468"/>
                  <a:pt x="0" y="2804566"/>
                  <a:pt x="0" y="1806734"/>
                </a:cubicBezTo>
                <a:cubicBezTo>
                  <a:pt x="0" y="808902"/>
                  <a:pt x="808903" y="0"/>
                  <a:pt x="1806735" y="0"/>
                </a:cubicBezTo>
                <a:close/>
              </a:path>
            </a:pathLst>
          </a:custGeom>
          <a:solidFill>
            <a:schemeClr val="bg1">
              <a:lumMod val="65000"/>
            </a:schemeClr>
          </a:solidFill>
          <a:ln>
            <a:noFill/>
          </a:ln>
        </p:spPr>
        <p:txBody>
          <a:bodyPr wrap="square">
            <a:noAutofit/>
          </a:bodyPr>
          <a:lstStyle/>
          <a:p>
            <a:endParaRPr lang="en-US"/>
          </a:p>
        </p:txBody>
      </p:sp>
      <p:sp>
        <p:nvSpPr>
          <p:cNvPr id="15" name="Picture Placeholder 14"/>
          <p:cNvSpPr>
            <a:spLocks noGrp="1"/>
          </p:cNvSpPr>
          <p:nvPr>
            <p:ph type="pic" sz="quarter" idx="11"/>
          </p:nvPr>
        </p:nvSpPr>
        <p:spPr>
          <a:xfrm>
            <a:off x="8373608" y="1295371"/>
            <a:ext cx="2935754" cy="2935752"/>
          </a:xfrm>
          <a:custGeom>
            <a:avLst/>
            <a:gdLst>
              <a:gd name="connsiteX0" fmla="*/ 1806735 w 3613470"/>
              <a:gd name="connsiteY0" fmla="*/ 0 h 3613468"/>
              <a:gd name="connsiteX1" fmla="*/ 3613470 w 3613470"/>
              <a:gd name="connsiteY1" fmla="*/ 1806734 h 3613468"/>
              <a:gd name="connsiteX2" fmla="*/ 1806735 w 3613470"/>
              <a:gd name="connsiteY2" fmla="*/ 3613468 h 3613468"/>
              <a:gd name="connsiteX3" fmla="*/ 0 w 3613470"/>
              <a:gd name="connsiteY3" fmla="*/ 1806734 h 3613468"/>
              <a:gd name="connsiteX4" fmla="*/ 1806735 w 3613470"/>
              <a:gd name="connsiteY4" fmla="*/ 0 h 36134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613470" h="3613468">
                <a:moveTo>
                  <a:pt x="1806735" y="0"/>
                </a:moveTo>
                <a:cubicBezTo>
                  <a:pt x="2804567" y="0"/>
                  <a:pt x="3613470" y="808902"/>
                  <a:pt x="3613470" y="1806734"/>
                </a:cubicBezTo>
                <a:cubicBezTo>
                  <a:pt x="3613470" y="2804566"/>
                  <a:pt x="2804567" y="3613468"/>
                  <a:pt x="1806735" y="3613468"/>
                </a:cubicBezTo>
                <a:cubicBezTo>
                  <a:pt x="808903" y="3613468"/>
                  <a:pt x="0" y="2804566"/>
                  <a:pt x="0" y="1806734"/>
                </a:cubicBezTo>
                <a:cubicBezTo>
                  <a:pt x="0" y="808902"/>
                  <a:pt x="808903" y="0"/>
                  <a:pt x="1806735" y="0"/>
                </a:cubicBezTo>
                <a:close/>
              </a:path>
            </a:pathLst>
          </a:custGeom>
          <a:solidFill>
            <a:schemeClr val="bg1">
              <a:lumMod val="65000"/>
            </a:schemeClr>
          </a:solidFill>
          <a:ln>
            <a:noFill/>
          </a:ln>
        </p:spPr>
        <p:txBody>
          <a:bodyPr wrap="square">
            <a:noAutofit/>
          </a:bodyPr>
          <a:lstStyle/>
          <a:p>
            <a:endParaRPr lang="en-US"/>
          </a:p>
        </p:txBody>
      </p:sp>
    </p:spTree>
    <p:extLst>
      <p:ext uri="{BB962C8B-B14F-4D97-AF65-F5344CB8AC3E}">
        <p14:creationId xmlns:p14="http://schemas.microsoft.com/office/powerpoint/2010/main" val="413116847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2_Title and Vertical Text">
    <p:spTree>
      <p:nvGrpSpPr>
        <p:cNvPr id="1" name=""/>
        <p:cNvGrpSpPr/>
        <p:nvPr/>
      </p:nvGrpSpPr>
      <p:grpSpPr>
        <a:xfrm>
          <a:off x="0" y="0"/>
          <a:ext cx="0" cy="0"/>
          <a:chOff x="0" y="0"/>
          <a:chExt cx="0" cy="0"/>
        </a:xfrm>
      </p:grpSpPr>
      <p:sp>
        <p:nvSpPr>
          <p:cNvPr id="12" name="Picture Placeholder 11"/>
          <p:cNvSpPr>
            <a:spLocks noGrp="1"/>
          </p:cNvSpPr>
          <p:nvPr>
            <p:ph type="pic" sz="quarter" idx="10"/>
          </p:nvPr>
        </p:nvSpPr>
        <p:spPr>
          <a:xfrm>
            <a:off x="1339374" y="2290028"/>
            <a:ext cx="2545187" cy="2581028"/>
          </a:xfrm>
          <a:custGeom>
            <a:avLst/>
            <a:gdLst>
              <a:gd name="connsiteX0" fmla="*/ 203768 w 2545187"/>
              <a:gd name="connsiteY0" fmla="*/ 0 h 2581028"/>
              <a:gd name="connsiteX1" fmla="*/ 2341419 w 2545187"/>
              <a:gd name="connsiteY1" fmla="*/ 0 h 2581028"/>
              <a:gd name="connsiteX2" fmla="*/ 2545187 w 2545187"/>
              <a:gd name="connsiteY2" fmla="*/ 203768 h 2581028"/>
              <a:gd name="connsiteX3" fmla="*/ 2545187 w 2545187"/>
              <a:gd name="connsiteY3" fmla="*/ 2377260 h 2581028"/>
              <a:gd name="connsiteX4" fmla="*/ 2341419 w 2545187"/>
              <a:gd name="connsiteY4" fmla="*/ 2581028 h 2581028"/>
              <a:gd name="connsiteX5" fmla="*/ 203768 w 2545187"/>
              <a:gd name="connsiteY5" fmla="*/ 2581028 h 2581028"/>
              <a:gd name="connsiteX6" fmla="*/ 0 w 2545187"/>
              <a:gd name="connsiteY6" fmla="*/ 2377260 h 2581028"/>
              <a:gd name="connsiteX7" fmla="*/ 0 w 2545187"/>
              <a:gd name="connsiteY7" fmla="*/ 203768 h 2581028"/>
              <a:gd name="connsiteX8" fmla="*/ 203768 w 2545187"/>
              <a:gd name="connsiteY8" fmla="*/ 0 h 25810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545187" h="2581028">
                <a:moveTo>
                  <a:pt x="203768" y="0"/>
                </a:moveTo>
                <a:lnTo>
                  <a:pt x="2341419" y="0"/>
                </a:lnTo>
                <a:cubicBezTo>
                  <a:pt x="2453957" y="0"/>
                  <a:pt x="2545187" y="91230"/>
                  <a:pt x="2545187" y="203768"/>
                </a:cubicBezTo>
                <a:lnTo>
                  <a:pt x="2545187" y="2377260"/>
                </a:lnTo>
                <a:cubicBezTo>
                  <a:pt x="2545187" y="2489798"/>
                  <a:pt x="2453957" y="2581028"/>
                  <a:pt x="2341419" y="2581028"/>
                </a:cubicBezTo>
                <a:lnTo>
                  <a:pt x="203768" y="2581028"/>
                </a:lnTo>
                <a:cubicBezTo>
                  <a:pt x="91230" y="2581028"/>
                  <a:pt x="0" y="2489798"/>
                  <a:pt x="0" y="2377260"/>
                </a:cubicBezTo>
                <a:lnTo>
                  <a:pt x="0" y="203768"/>
                </a:lnTo>
                <a:cubicBezTo>
                  <a:pt x="0" y="91230"/>
                  <a:pt x="91230" y="0"/>
                  <a:pt x="203768" y="0"/>
                </a:cubicBezTo>
                <a:close/>
              </a:path>
            </a:pathLst>
          </a:custGeom>
          <a:solidFill>
            <a:schemeClr val="bg1">
              <a:lumMod val="65000"/>
            </a:schemeClr>
          </a:solidFill>
        </p:spPr>
        <p:txBody>
          <a:bodyPr wrap="square">
            <a:noAutofit/>
          </a:bodyPr>
          <a:lstStyle/>
          <a:p>
            <a:endParaRPr lang="en-US"/>
          </a:p>
        </p:txBody>
      </p:sp>
      <p:sp>
        <p:nvSpPr>
          <p:cNvPr id="15" name="Picture Placeholder 14"/>
          <p:cNvSpPr>
            <a:spLocks noGrp="1"/>
          </p:cNvSpPr>
          <p:nvPr>
            <p:ph type="pic" sz="quarter" idx="11"/>
          </p:nvPr>
        </p:nvSpPr>
        <p:spPr>
          <a:xfrm>
            <a:off x="4823407" y="2946340"/>
            <a:ext cx="2545187" cy="2581028"/>
          </a:xfrm>
          <a:custGeom>
            <a:avLst/>
            <a:gdLst>
              <a:gd name="connsiteX0" fmla="*/ 203768 w 2545187"/>
              <a:gd name="connsiteY0" fmla="*/ 0 h 2581028"/>
              <a:gd name="connsiteX1" fmla="*/ 2341419 w 2545187"/>
              <a:gd name="connsiteY1" fmla="*/ 0 h 2581028"/>
              <a:gd name="connsiteX2" fmla="*/ 2545187 w 2545187"/>
              <a:gd name="connsiteY2" fmla="*/ 203768 h 2581028"/>
              <a:gd name="connsiteX3" fmla="*/ 2545187 w 2545187"/>
              <a:gd name="connsiteY3" fmla="*/ 2377260 h 2581028"/>
              <a:gd name="connsiteX4" fmla="*/ 2341419 w 2545187"/>
              <a:gd name="connsiteY4" fmla="*/ 2581028 h 2581028"/>
              <a:gd name="connsiteX5" fmla="*/ 203768 w 2545187"/>
              <a:gd name="connsiteY5" fmla="*/ 2581028 h 2581028"/>
              <a:gd name="connsiteX6" fmla="*/ 0 w 2545187"/>
              <a:gd name="connsiteY6" fmla="*/ 2377260 h 2581028"/>
              <a:gd name="connsiteX7" fmla="*/ 0 w 2545187"/>
              <a:gd name="connsiteY7" fmla="*/ 203768 h 2581028"/>
              <a:gd name="connsiteX8" fmla="*/ 203768 w 2545187"/>
              <a:gd name="connsiteY8" fmla="*/ 0 h 25810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545187" h="2581028">
                <a:moveTo>
                  <a:pt x="203768" y="0"/>
                </a:moveTo>
                <a:lnTo>
                  <a:pt x="2341419" y="0"/>
                </a:lnTo>
                <a:cubicBezTo>
                  <a:pt x="2453957" y="0"/>
                  <a:pt x="2545187" y="91230"/>
                  <a:pt x="2545187" y="203768"/>
                </a:cubicBezTo>
                <a:lnTo>
                  <a:pt x="2545187" y="2377260"/>
                </a:lnTo>
                <a:cubicBezTo>
                  <a:pt x="2545187" y="2489798"/>
                  <a:pt x="2453957" y="2581028"/>
                  <a:pt x="2341419" y="2581028"/>
                </a:cubicBezTo>
                <a:lnTo>
                  <a:pt x="203768" y="2581028"/>
                </a:lnTo>
                <a:cubicBezTo>
                  <a:pt x="91230" y="2581028"/>
                  <a:pt x="0" y="2489798"/>
                  <a:pt x="0" y="2377260"/>
                </a:cubicBezTo>
                <a:lnTo>
                  <a:pt x="0" y="203768"/>
                </a:lnTo>
                <a:cubicBezTo>
                  <a:pt x="0" y="91230"/>
                  <a:pt x="91230" y="0"/>
                  <a:pt x="203768" y="0"/>
                </a:cubicBezTo>
                <a:close/>
              </a:path>
            </a:pathLst>
          </a:custGeom>
          <a:solidFill>
            <a:schemeClr val="bg1">
              <a:lumMod val="65000"/>
            </a:schemeClr>
          </a:solidFill>
        </p:spPr>
        <p:txBody>
          <a:bodyPr wrap="square">
            <a:noAutofit/>
          </a:bodyPr>
          <a:lstStyle/>
          <a:p>
            <a:endParaRPr lang="en-US"/>
          </a:p>
        </p:txBody>
      </p:sp>
      <p:sp>
        <p:nvSpPr>
          <p:cNvPr id="18" name="Picture Placeholder 17"/>
          <p:cNvSpPr>
            <a:spLocks noGrp="1"/>
          </p:cNvSpPr>
          <p:nvPr>
            <p:ph type="pic" sz="quarter" idx="12"/>
          </p:nvPr>
        </p:nvSpPr>
        <p:spPr>
          <a:xfrm>
            <a:off x="8307440" y="2290028"/>
            <a:ext cx="2545187" cy="2581028"/>
          </a:xfrm>
          <a:custGeom>
            <a:avLst/>
            <a:gdLst>
              <a:gd name="connsiteX0" fmla="*/ 203768 w 2545187"/>
              <a:gd name="connsiteY0" fmla="*/ 0 h 2581028"/>
              <a:gd name="connsiteX1" fmla="*/ 2341419 w 2545187"/>
              <a:gd name="connsiteY1" fmla="*/ 0 h 2581028"/>
              <a:gd name="connsiteX2" fmla="*/ 2545187 w 2545187"/>
              <a:gd name="connsiteY2" fmla="*/ 203768 h 2581028"/>
              <a:gd name="connsiteX3" fmla="*/ 2545187 w 2545187"/>
              <a:gd name="connsiteY3" fmla="*/ 2377260 h 2581028"/>
              <a:gd name="connsiteX4" fmla="*/ 2341419 w 2545187"/>
              <a:gd name="connsiteY4" fmla="*/ 2581028 h 2581028"/>
              <a:gd name="connsiteX5" fmla="*/ 203768 w 2545187"/>
              <a:gd name="connsiteY5" fmla="*/ 2581028 h 2581028"/>
              <a:gd name="connsiteX6" fmla="*/ 0 w 2545187"/>
              <a:gd name="connsiteY6" fmla="*/ 2377260 h 2581028"/>
              <a:gd name="connsiteX7" fmla="*/ 0 w 2545187"/>
              <a:gd name="connsiteY7" fmla="*/ 203768 h 2581028"/>
              <a:gd name="connsiteX8" fmla="*/ 203768 w 2545187"/>
              <a:gd name="connsiteY8" fmla="*/ 0 h 25810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545187" h="2581028">
                <a:moveTo>
                  <a:pt x="203768" y="0"/>
                </a:moveTo>
                <a:lnTo>
                  <a:pt x="2341419" y="0"/>
                </a:lnTo>
                <a:cubicBezTo>
                  <a:pt x="2453957" y="0"/>
                  <a:pt x="2545187" y="91230"/>
                  <a:pt x="2545187" y="203768"/>
                </a:cubicBezTo>
                <a:lnTo>
                  <a:pt x="2545187" y="2377260"/>
                </a:lnTo>
                <a:cubicBezTo>
                  <a:pt x="2545187" y="2489798"/>
                  <a:pt x="2453957" y="2581028"/>
                  <a:pt x="2341419" y="2581028"/>
                </a:cubicBezTo>
                <a:lnTo>
                  <a:pt x="203768" y="2581028"/>
                </a:lnTo>
                <a:cubicBezTo>
                  <a:pt x="91230" y="2581028"/>
                  <a:pt x="0" y="2489798"/>
                  <a:pt x="0" y="2377260"/>
                </a:cubicBezTo>
                <a:lnTo>
                  <a:pt x="0" y="203768"/>
                </a:lnTo>
                <a:cubicBezTo>
                  <a:pt x="0" y="91230"/>
                  <a:pt x="91230" y="0"/>
                  <a:pt x="203768" y="0"/>
                </a:cubicBezTo>
                <a:close/>
              </a:path>
            </a:pathLst>
          </a:custGeom>
          <a:solidFill>
            <a:schemeClr val="bg1">
              <a:lumMod val="65000"/>
            </a:schemeClr>
          </a:solidFill>
        </p:spPr>
        <p:txBody>
          <a:bodyPr wrap="square">
            <a:noAutofit/>
          </a:bodyPr>
          <a:lstStyle/>
          <a:p>
            <a:endParaRPr lang="en-US"/>
          </a:p>
        </p:txBody>
      </p:sp>
    </p:spTree>
    <p:extLst>
      <p:ext uri="{BB962C8B-B14F-4D97-AF65-F5344CB8AC3E}">
        <p14:creationId xmlns:p14="http://schemas.microsoft.com/office/powerpoint/2010/main" val="217337222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2_Picture with Caption">
    <p:spTree>
      <p:nvGrpSpPr>
        <p:cNvPr id="1" name=""/>
        <p:cNvGrpSpPr/>
        <p:nvPr/>
      </p:nvGrpSpPr>
      <p:grpSpPr>
        <a:xfrm>
          <a:off x="0" y="0"/>
          <a:ext cx="0" cy="0"/>
          <a:chOff x="0" y="0"/>
          <a:chExt cx="0" cy="0"/>
        </a:xfrm>
      </p:grpSpPr>
      <p:sp>
        <p:nvSpPr>
          <p:cNvPr id="12" name="Picture Placeholder 11"/>
          <p:cNvSpPr>
            <a:spLocks noGrp="1"/>
          </p:cNvSpPr>
          <p:nvPr>
            <p:ph type="pic" sz="quarter" idx="10"/>
          </p:nvPr>
        </p:nvSpPr>
        <p:spPr>
          <a:xfrm>
            <a:off x="1005396" y="1853208"/>
            <a:ext cx="3624152" cy="3624152"/>
          </a:xfrm>
          <a:custGeom>
            <a:avLst/>
            <a:gdLst>
              <a:gd name="connsiteX0" fmla="*/ 1797426 w 3624152"/>
              <a:gd name="connsiteY0" fmla="*/ 0 h 3624152"/>
              <a:gd name="connsiteX1" fmla="*/ 2025480 w 3624152"/>
              <a:gd name="connsiteY1" fmla="*/ 94463 h 3624152"/>
              <a:gd name="connsiteX2" fmla="*/ 3529690 w 3624152"/>
              <a:gd name="connsiteY2" fmla="*/ 1598672 h 3624152"/>
              <a:gd name="connsiteX3" fmla="*/ 3529690 w 3624152"/>
              <a:gd name="connsiteY3" fmla="*/ 2054779 h 3624152"/>
              <a:gd name="connsiteX4" fmla="*/ 2054779 w 3624152"/>
              <a:gd name="connsiteY4" fmla="*/ 3529690 h 3624152"/>
              <a:gd name="connsiteX5" fmla="*/ 1598673 w 3624152"/>
              <a:gd name="connsiteY5" fmla="*/ 3529690 h 3624152"/>
              <a:gd name="connsiteX6" fmla="*/ 94463 w 3624152"/>
              <a:gd name="connsiteY6" fmla="*/ 2025480 h 3624152"/>
              <a:gd name="connsiteX7" fmla="*/ 94463 w 3624152"/>
              <a:gd name="connsiteY7" fmla="*/ 1569373 h 3624152"/>
              <a:gd name="connsiteX8" fmla="*/ 1569373 w 3624152"/>
              <a:gd name="connsiteY8" fmla="*/ 94463 h 3624152"/>
              <a:gd name="connsiteX9" fmla="*/ 1797426 w 3624152"/>
              <a:gd name="connsiteY9" fmla="*/ 0 h 36241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624152" h="3624152">
                <a:moveTo>
                  <a:pt x="1797426" y="0"/>
                </a:moveTo>
                <a:cubicBezTo>
                  <a:pt x="1879965" y="0"/>
                  <a:pt x="1962504" y="31487"/>
                  <a:pt x="2025480" y="94463"/>
                </a:cubicBezTo>
                <a:lnTo>
                  <a:pt x="3529690" y="1598672"/>
                </a:lnTo>
                <a:cubicBezTo>
                  <a:pt x="3655640" y="1724623"/>
                  <a:pt x="3655640" y="1928829"/>
                  <a:pt x="3529690" y="2054779"/>
                </a:cubicBezTo>
                <a:lnTo>
                  <a:pt x="2054779" y="3529690"/>
                </a:lnTo>
                <a:cubicBezTo>
                  <a:pt x="1928829" y="3655640"/>
                  <a:pt x="1724623" y="3655640"/>
                  <a:pt x="1598673" y="3529690"/>
                </a:cubicBezTo>
                <a:lnTo>
                  <a:pt x="94463" y="2025480"/>
                </a:lnTo>
                <a:cubicBezTo>
                  <a:pt x="-31488" y="1899529"/>
                  <a:pt x="-31488" y="1695324"/>
                  <a:pt x="94463" y="1569373"/>
                </a:cubicBezTo>
                <a:lnTo>
                  <a:pt x="1569373" y="94463"/>
                </a:lnTo>
                <a:cubicBezTo>
                  <a:pt x="1632348" y="31487"/>
                  <a:pt x="1714887" y="0"/>
                  <a:pt x="1797426" y="0"/>
                </a:cubicBezTo>
                <a:close/>
              </a:path>
            </a:pathLst>
          </a:custGeom>
          <a:solidFill>
            <a:schemeClr val="bg1">
              <a:lumMod val="65000"/>
            </a:schemeClr>
          </a:solidFill>
        </p:spPr>
        <p:txBody>
          <a:bodyPr wrap="square">
            <a:noAutofit/>
          </a:bodyPr>
          <a:lstStyle/>
          <a:p>
            <a:endParaRPr lang="en-US"/>
          </a:p>
        </p:txBody>
      </p:sp>
      <p:sp>
        <p:nvSpPr>
          <p:cNvPr id="15" name="Picture Placeholder 14"/>
          <p:cNvSpPr>
            <a:spLocks noGrp="1"/>
          </p:cNvSpPr>
          <p:nvPr>
            <p:ph type="pic" sz="quarter" idx="11"/>
          </p:nvPr>
        </p:nvSpPr>
        <p:spPr>
          <a:xfrm>
            <a:off x="7761946" y="979439"/>
            <a:ext cx="3624152" cy="3624152"/>
          </a:xfrm>
          <a:custGeom>
            <a:avLst/>
            <a:gdLst>
              <a:gd name="connsiteX0" fmla="*/ 1797426 w 3624152"/>
              <a:gd name="connsiteY0" fmla="*/ 0 h 3624152"/>
              <a:gd name="connsiteX1" fmla="*/ 2025479 w 3624152"/>
              <a:gd name="connsiteY1" fmla="*/ 94463 h 3624152"/>
              <a:gd name="connsiteX2" fmla="*/ 3529689 w 3624152"/>
              <a:gd name="connsiteY2" fmla="*/ 1598672 h 3624152"/>
              <a:gd name="connsiteX3" fmla="*/ 3529689 w 3624152"/>
              <a:gd name="connsiteY3" fmla="*/ 2054779 h 3624152"/>
              <a:gd name="connsiteX4" fmla="*/ 2054779 w 3624152"/>
              <a:gd name="connsiteY4" fmla="*/ 3529690 h 3624152"/>
              <a:gd name="connsiteX5" fmla="*/ 1598673 w 3624152"/>
              <a:gd name="connsiteY5" fmla="*/ 3529690 h 3624152"/>
              <a:gd name="connsiteX6" fmla="*/ 94462 w 3624152"/>
              <a:gd name="connsiteY6" fmla="*/ 2025480 h 3624152"/>
              <a:gd name="connsiteX7" fmla="*/ 94462 w 3624152"/>
              <a:gd name="connsiteY7" fmla="*/ 1569373 h 3624152"/>
              <a:gd name="connsiteX8" fmla="*/ 1569373 w 3624152"/>
              <a:gd name="connsiteY8" fmla="*/ 94463 h 3624152"/>
              <a:gd name="connsiteX9" fmla="*/ 1797426 w 3624152"/>
              <a:gd name="connsiteY9" fmla="*/ 0 h 36241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624152" h="3624152">
                <a:moveTo>
                  <a:pt x="1797426" y="0"/>
                </a:moveTo>
                <a:cubicBezTo>
                  <a:pt x="1879965" y="0"/>
                  <a:pt x="1962504" y="31487"/>
                  <a:pt x="2025479" y="94463"/>
                </a:cubicBezTo>
                <a:lnTo>
                  <a:pt x="3529689" y="1598672"/>
                </a:lnTo>
                <a:cubicBezTo>
                  <a:pt x="3655640" y="1724623"/>
                  <a:pt x="3655640" y="1928829"/>
                  <a:pt x="3529689" y="2054779"/>
                </a:cubicBezTo>
                <a:lnTo>
                  <a:pt x="2054779" y="3529690"/>
                </a:lnTo>
                <a:cubicBezTo>
                  <a:pt x="1928829" y="3655640"/>
                  <a:pt x="1724623" y="3655640"/>
                  <a:pt x="1598673" y="3529690"/>
                </a:cubicBezTo>
                <a:lnTo>
                  <a:pt x="94462" y="2025480"/>
                </a:lnTo>
                <a:cubicBezTo>
                  <a:pt x="-31488" y="1899529"/>
                  <a:pt x="-31488" y="1695324"/>
                  <a:pt x="94462" y="1569373"/>
                </a:cubicBezTo>
                <a:lnTo>
                  <a:pt x="1569373" y="94463"/>
                </a:lnTo>
                <a:cubicBezTo>
                  <a:pt x="1632348" y="31487"/>
                  <a:pt x="1714887" y="0"/>
                  <a:pt x="1797426" y="0"/>
                </a:cubicBezTo>
                <a:close/>
              </a:path>
            </a:pathLst>
          </a:custGeom>
          <a:solidFill>
            <a:schemeClr val="bg1">
              <a:lumMod val="65000"/>
            </a:schemeClr>
          </a:solidFill>
        </p:spPr>
        <p:txBody>
          <a:bodyPr wrap="square">
            <a:noAutofit/>
          </a:bodyPr>
          <a:lstStyle/>
          <a:p>
            <a:endParaRPr lang="en-US"/>
          </a:p>
        </p:txBody>
      </p:sp>
    </p:spTree>
    <p:extLst>
      <p:ext uri="{BB962C8B-B14F-4D97-AF65-F5344CB8AC3E}">
        <p14:creationId xmlns:p14="http://schemas.microsoft.com/office/powerpoint/2010/main" val="246271148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5_Vertical Title and Text">
    <p:spTree>
      <p:nvGrpSpPr>
        <p:cNvPr id="1" name=""/>
        <p:cNvGrpSpPr/>
        <p:nvPr/>
      </p:nvGrpSpPr>
      <p:grpSpPr>
        <a:xfrm>
          <a:off x="0" y="0"/>
          <a:ext cx="0" cy="0"/>
          <a:chOff x="0" y="0"/>
          <a:chExt cx="0" cy="0"/>
        </a:xfrm>
      </p:grpSpPr>
      <p:sp>
        <p:nvSpPr>
          <p:cNvPr id="5" name="Picture Placeholder 4"/>
          <p:cNvSpPr>
            <a:spLocks noGrp="1"/>
          </p:cNvSpPr>
          <p:nvPr>
            <p:ph type="pic" sz="quarter" idx="10"/>
          </p:nvPr>
        </p:nvSpPr>
        <p:spPr>
          <a:xfrm>
            <a:off x="8001248" y="1181177"/>
            <a:ext cx="3096929" cy="2901512"/>
          </a:xfrm>
          <a:custGeom>
            <a:avLst/>
            <a:gdLst>
              <a:gd name="connsiteX0" fmla="*/ 181403 w 3096929"/>
              <a:gd name="connsiteY0" fmla="*/ 0 h 2901512"/>
              <a:gd name="connsiteX1" fmla="*/ 2915526 w 3096929"/>
              <a:gd name="connsiteY1" fmla="*/ 0 h 2901512"/>
              <a:gd name="connsiteX2" fmla="*/ 3096929 w 3096929"/>
              <a:gd name="connsiteY2" fmla="*/ 181403 h 2901512"/>
              <a:gd name="connsiteX3" fmla="*/ 3096929 w 3096929"/>
              <a:gd name="connsiteY3" fmla="*/ 2720109 h 2901512"/>
              <a:gd name="connsiteX4" fmla="*/ 2915526 w 3096929"/>
              <a:gd name="connsiteY4" fmla="*/ 2901512 h 2901512"/>
              <a:gd name="connsiteX5" fmla="*/ 181403 w 3096929"/>
              <a:gd name="connsiteY5" fmla="*/ 2901512 h 2901512"/>
              <a:gd name="connsiteX6" fmla="*/ 0 w 3096929"/>
              <a:gd name="connsiteY6" fmla="*/ 2720109 h 2901512"/>
              <a:gd name="connsiteX7" fmla="*/ 0 w 3096929"/>
              <a:gd name="connsiteY7" fmla="*/ 181403 h 2901512"/>
              <a:gd name="connsiteX8" fmla="*/ 181403 w 3096929"/>
              <a:gd name="connsiteY8" fmla="*/ 0 h 29015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096929" h="2901512">
                <a:moveTo>
                  <a:pt x="181403" y="0"/>
                </a:moveTo>
                <a:lnTo>
                  <a:pt x="2915526" y="0"/>
                </a:lnTo>
                <a:cubicBezTo>
                  <a:pt x="3015712" y="0"/>
                  <a:pt x="3096929" y="81217"/>
                  <a:pt x="3096929" y="181403"/>
                </a:cubicBezTo>
                <a:lnTo>
                  <a:pt x="3096929" y="2720109"/>
                </a:lnTo>
                <a:cubicBezTo>
                  <a:pt x="3096929" y="2820295"/>
                  <a:pt x="3015712" y="2901512"/>
                  <a:pt x="2915526" y="2901512"/>
                </a:cubicBezTo>
                <a:lnTo>
                  <a:pt x="181403" y="2901512"/>
                </a:lnTo>
                <a:cubicBezTo>
                  <a:pt x="81217" y="2901512"/>
                  <a:pt x="0" y="2820295"/>
                  <a:pt x="0" y="2720109"/>
                </a:cubicBezTo>
                <a:lnTo>
                  <a:pt x="0" y="181403"/>
                </a:lnTo>
                <a:cubicBezTo>
                  <a:pt x="0" y="81217"/>
                  <a:pt x="81217" y="0"/>
                  <a:pt x="181403" y="0"/>
                </a:cubicBezTo>
                <a:close/>
              </a:path>
            </a:pathLst>
          </a:custGeom>
          <a:solidFill>
            <a:schemeClr val="bg1">
              <a:lumMod val="65000"/>
            </a:schemeClr>
          </a:solidFill>
        </p:spPr>
        <p:txBody>
          <a:bodyPr wrap="square">
            <a:noAutofit/>
          </a:bodyPr>
          <a:lstStyle/>
          <a:p>
            <a:endParaRPr lang="en-US"/>
          </a:p>
        </p:txBody>
      </p:sp>
    </p:spTree>
    <p:extLst>
      <p:ext uri="{BB962C8B-B14F-4D97-AF65-F5344CB8AC3E}">
        <p14:creationId xmlns:p14="http://schemas.microsoft.com/office/powerpoint/2010/main" val="135630775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3_Two Content">
    <p:spTree>
      <p:nvGrpSpPr>
        <p:cNvPr id="1" name=""/>
        <p:cNvGrpSpPr/>
        <p:nvPr/>
      </p:nvGrpSpPr>
      <p:grpSpPr>
        <a:xfrm>
          <a:off x="0" y="0"/>
          <a:ext cx="0" cy="0"/>
          <a:chOff x="0" y="0"/>
          <a:chExt cx="0" cy="0"/>
        </a:xfrm>
      </p:grpSpPr>
      <p:sp>
        <p:nvSpPr>
          <p:cNvPr id="11" name="Picture Placeholder 10"/>
          <p:cNvSpPr>
            <a:spLocks noGrp="1"/>
          </p:cNvSpPr>
          <p:nvPr>
            <p:ph type="pic" sz="quarter" idx="10"/>
          </p:nvPr>
        </p:nvSpPr>
        <p:spPr>
          <a:xfrm>
            <a:off x="6153150" y="0"/>
            <a:ext cx="4972050" cy="5867400"/>
          </a:xfrm>
          <a:custGeom>
            <a:avLst/>
            <a:gdLst>
              <a:gd name="connsiteX0" fmla="*/ 0 w 4972050"/>
              <a:gd name="connsiteY0" fmla="*/ 0 h 5867400"/>
              <a:gd name="connsiteX1" fmla="*/ 4972050 w 4972050"/>
              <a:gd name="connsiteY1" fmla="*/ 0 h 5867400"/>
              <a:gd name="connsiteX2" fmla="*/ 4972050 w 4972050"/>
              <a:gd name="connsiteY2" fmla="*/ 5867400 h 5867400"/>
              <a:gd name="connsiteX3" fmla="*/ 0 w 4972050"/>
              <a:gd name="connsiteY3" fmla="*/ 5867400 h 5867400"/>
            </a:gdLst>
            <a:ahLst/>
            <a:cxnLst>
              <a:cxn ang="0">
                <a:pos x="connsiteX0" y="connsiteY0"/>
              </a:cxn>
              <a:cxn ang="0">
                <a:pos x="connsiteX1" y="connsiteY1"/>
              </a:cxn>
              <a:cxn ang="0">
                <a:pos x="connsiteX2" y="connsiteY2"/>
              </a:cxn>
              <a:cxn ang="0">
                <a:pos x="connsiteX3" y="connsiteY3"/>
              </a:cxn>
            </a:cxnLst>
            <a:rect l="l" t="t" r="r" b="b"/>
            <a:pathLst>
              <a:path w="4972050" h="5867400">
                <a:moveTo>
                  <a:pt x="0" y="0"/>
                </a:moveTo>
                <a:lnTo>
                  <a:pt x="4972050" y="0"/>
                </a:lnTo>
                <a:lnTo>
                  <a:pt x="4972050" y="5867400"/>
                </a:lnTo>
                <a:lnTo>
                  <a:pt x="0" y="5867400"/>
                </a:lnTo>
                <a:close/>
              </a:path>
            </a:pathLst>
          </a:custGeom>
          <a:solidFill>
            <a:schemeClr val="bg1">
              <a:lumMod val="65000"/>
            </a:schemeClr>
          </a:solidFill>
        </p:spPr>
        <p:txBody>
          <a:bodyPr wrap="square">
            <a:noAutofit/>
          </a:bodyPr>
          <a:lstStyle/>
          <a:p>
            <a:endParaRPr lang="en-US" dirty="0"/>
          </a:p>
        </p:txBody>
      </p:sp>
    </p:spTree>
    <p:extLst>
      <p:ext uri="{BB962C8B-B14F-4D97-AF65-F5344CB8AC3E}">
        <p14:creationId xmlns:p14="http://schemas.microsoft.com/office/powerpoint/2010/main" val="111205211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3_Picture with Caption">
    <p:spTree>
      <p:nvGrpSpPr>
        <p:cNvPr id="1" name=""/>
        <p:cNvGrpSpPr/>
        <p:nvPr/>
      </p:nvGrpSpPr>
      <p:grpSpPr>
        <a:xfrm>
          <a:off x="0" y="0"/>
          <a:ext cx="0" cy="0"/>
          <a:chOff x="0" y="0"/>
          <a:chExt cx="0" cy="0"/>
        </a:xfrm>
      </p:grpSpPr>
      <p:sp>
        <p:nvSpPr>
          <p:cNvPr id="11" name="Picture Placeholder 10"/>
          <p:cNvSpPr>
            <a:spLocks noGrp="1"/>
          </p:cNvSpPr>
          <p:nvPr>
            <p:ph type="pic" sz="quarter" idx="10"/>
          </p:nvPr>
        </p:nvSpPr>
        <p:spPr>
          <a:xfrm>
            <a:off x="0" y="992303"/>
            <a:ext cx="3812949" cy="4873395"/>
          </a:xfrm>
          <a:custGeom>
            <a:avLst/>
            <a:gdLst>
              <a:gd name="connsiteX0" fmla="*/ 0 w 3812949"/>
              <a:gd name="connsiteY0" fmla="*/ 0 h 4873395"/>
              <a:gd name="connsiteX1" fmla="*/ 3812949 w 3812949"/>
              <a:gd name="connsiteY1" fmla="*/ 0 h 4873395"/>
              <a:gd name="connsiteX2" fmla="*/ 3812949 w 3812949"/>
              <a:gd name="connsiteY2" fmla="*/ 4873395 h 4873395"/>
              <a:gd name="connsiteX3" fmla="*/ 0 w 3812949"/>
              <a:gd name="connsiteY3" fmla="*/ 4873395 h 4873395"/>
            </a:gdLst>
            <a:ahLst/>
            <a:cxnLst>
              <a:cxn ang="0">
                <a:pos x="connsiteX0" y="connsiteY0"/>
              </a:cxn>
              <a:cxn ang="0">
                <a:pos x="connsiteX1" y="connsiteY1"/>
              </a:cxn>
              <a:cxn ang="0">
                <a:pos x="connsiteX2" y="connsiteY2"/>
              </a:cxn>
              <a:cxn ang="0">
                <a:pos x="connsiteX3" y="connsiteY3"/>
              </a:cxn>
            </a:cxnLst>
            <a:rect l="l" t="t" r="r" b="b"/>
            <a:pathLst>
              <a:path w="3812949" h="4873395">
                <a:moveTo>
                  <a:pt x="0" y="0"/>
                </a:moveTo>
                <a:lnTo>
                  <a:pt x="3812949" y="0"/>
                </a:lnTo>
                <a:lnTo>
                  <a:pt x="3812949" y="4873395"/>
                </a:lnTo>
                <a:lnTo>
                  <a:pt x="0" y="4873395"/>
                </a:lnTo>
                <a:close/>
              </a:path>
            </a:pathLst>
          </a:custGeom>
          <a:solidFill>
            <a:schemeClr val="bg1">
              <a:lumMod val="65000"/>
            </a:schemeClr>
          </a:solidFill>
        </p:spPr>
        <p:txBody>
          <a:bodyPr wrap="square">
            <a:noAutofit/>
          </a:bodyPr>
          <a:lstStyle/>
          <a:p>
            <a:endParaRPr lang="en-US"/>
          </a:p>
        </p:txBody>
      </p:sp>
    </p:spTree>
    <p:extLst>
      <p:ext uri="{BB962C8B-B14F-4D97-AF65-F5344CB8AC3E}">
        <p14:creationId xmlns:p14="http://schemas.microsoft.com/office/powerpoint/2010/main" val="255925018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23B77F2-5566-454D-9376-90AC3E94A7CE}"/>
              </a:ext>
            </a:extLst>
          </p:cNvPr>
          <p:cNvSpPr>
            <a:spLocks noGrp="1"/>
          </p:cNvSpPr>
          <p:nvPr>
            <p:ph type="dt" sz="half" idx="10"/>
          </p:nvPr>
        </p:nvSpPr>
        <p:spPr/>
        <p:txBody>
          <a:bodyPr/>
          <a:lstStyle/>
          <a:p>
            <a:fld id="{D573727F-22D6-4830-AC87-1B85F62A54C7}" type="datetimeFigureOut">
              <a:rPr lang="en-US" smtClean="0"/>
              <a:t>6/21/2021</a:t>
            </a:fld>
            <a:endParaRPr lang="en-US"/>
          </a:p>
        </p:txBody>
      </p:sp>
      <p:sp>
        <p:nvSpPr>
          <p:cNvPr id="3" name="Footer Placeholder 2">
            <a:extLst>
              <a:ext uri="{FF2B5EF4-FFF2-40B4-BE49-F238E27FC236}">
                <a16:creationId xmlns:a16="http://schemas.microsoft.com/office/drawing/2014/main" id="{4473E274-BD98-420B-B16A-3B4E312D187B}"/>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AD21897D-C36E-4C03-8573-B10CEFB1C402}"/>
              </a:ext>
            </a:extLst>
          </p:cNvPr>
          <p:cNvSpPr>
            <a:spLocks noGrp="1"/>
          </p:cNvSpPr>
          <p:nvPr>
            <p:ph type="sldNum" sz="quarter" idx="12"/>
          </p:nvPr>
        </p:nvSpPr>
        <p:spPr/>
        <p:txBody>
          <a:bodyPr/>
          <a:lstStyle/>
          <a:p>
            <a:fld id="{72A3B193-EDF7-4F8C-AD06-28F58AC13369}" type="slidenum">
              <a:rPr lang="en-US" smtClean="0"/>
              <a:t>‹#›</a:t>
            </a:fld>
            <a:endParaRPr lang="en-US"/>
          </a:p>
        </p:txBody>
      </p:sp>
    </p:spTree>
    <p:extLst>
      <p:ext uri="{BB962C8B-B14F-4D97-AF65-F5344CB8AC3E}">
        <p14:creationId xmlns:p14="http://schemas.microsoft.com/office/powerpoint/2010/main" val="35216472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11" name="Picture Placeholder 10"/>
          <p:cNvSpPr>
            <a:spLocks noGrp="1"/>
          </p:cNvSpPr>
          <p:nvPr>
            <p:ph type="pic" sz="quarter" idx="10"/>
          </p:nvPr>
        </p:nvSpPr>
        <p:spPr>
          <a:xfrm>
            <a:off x="1318110" y="1693386"/>
            <a:ext cx="2159004" cy="2406448"/>
          </a:xfrm>
          <a:custGeom>
            <a:avLst/>
            <a:gdLst>
              <a:gd name="connsiteX0" fmla="*/ 280455 w 2159004"/>
              <a:gd name="connsiteY0" fmla="*/ 0 h 2406448"/>
              <a:gd name="connsiteX1" fmla="*/ 1878549 w 2159004"/>
              <a:gd name="connsiteY1" fmla="*/ 0 h 2406448"/>
              <a:gd name="connsiteX2" fmla="*/ 2159004 w 2159004"/>
              <a:gd name="connsiteY2" fmla="*/ 280455 h 2406448"/>
              <a:gd name="connsiteX3" fmla="*/ 2159004 w 2159004"/>
              <a:gd name="connsiteY3" fmla="*/ 2125993 h 2406448"/>
              <a:gd name="connsiteX4" fmla="*/ 1878549 w 2159004"/>
              <a:gd name="connsiteY4" fmla="*/ 2406448 h 2406448"/>
              <a:gd name="connsiteX5" fmla="*/ 280455 w 2159004"/>
              <a:gd name="connsiteY5" fmla="*/ 2406448 h 2406448"/>
              <a:gd name="connsiteX6" fmla="*/ 0 w 2159004"/>
              <a:gd name="connsiteY6" fmla="*/ 2125993 h 2406448"/>
              <a:gd name="connsiteX7" fmla="*/ 0 w 2159004"/>
              <a:gd name="connsiteY7" fmla="*/ 280455 h 2406448"/>
              <a:gd name="connsiteX8" fmla="*/ 280455 w 2159004"/>
              <a:gd name="connsiteY8" fmla="*/ 0 h 24064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159004" h="2406448">
                <a:moveTo>
                  <a:pt x="280455" y="0"/>
                </a:moveTo>
                <a:lnTo>
                  <a:pt x="1878549" y="0"/>
                </a:lnTo>
                <a:cubicBezTo>
                  <a:pt x="2033440" y="0"/>
                  <a:pt x="2159004" y="125564"/>
                  <a:pt x="2159004" y="280455"/>
                </a:cubicBezTo>
                <a:lnTo>
                  <a:pt x="2159004" y="2125993"/>
                </a:lnTo>
                <a:cubicBezTo>
                  <a:pt x="2159004" y="2280884"/>
                  <a:pt x="2033440" y="2406448"/>
                  <a:pt x="1878549" y="2406448"/>
                </a:cubicBezTo>
                <a:lnTo>
                  <a:pt x="280455" y="2406448"/>
                </a:lnTo>
                <a:cubicBezTo>
                  <a:pt x="125564" y="2406448"/>
                  <a:pt x="0" y="2280884"/>
                  <a:pt x="0" y="2125993"/>
                </a:cubicBezTo>
                <a:lnTo>
                  <a:pt x="0" y="280455"/>
                </a:lnTo>
                <a:cubicBezTo>
                  <a:pt x="0" y="125564"/>
                  <a:pt x="125564" y="0"/>
                  <a:pt x="280455" y="0"/>
                </a:cubicBezTo>
                <a:close/>
              </a:path>
            </a:pathLst>
          </a:custGeom>
          <a:solidFill>
            <a:schemeClr val="bg1">
              <a:lumMod val="65000"/>
            </a:schemeClr>
          </a:solidFill>
        </p:spPr>
        <p:txBody>
          <a:bodyPr wrap="square">
            <a:noAutofit/>
          </a:bodyPr>
          <a:lstStyle/>
          <a:p>
            <a:endParaRPr lang="en-US"/>
          </a:p>
        </p:txBody>
      </p:sp>
      <p:sp>
        <p:nvSpPr>
          <p:cNvPr id="14" name="Picture Placeholder 13"/>
          <p:cNvSpPr>
            <a:spLocks noGrp="1"/>
          </p:cNvSpPr>
          <p:nvPr>
            <p:ph type="pic" sz="quarter" idx="11"/>
          </p:nvPr>
        </p:nvSpPr>
        <p:spPr>
          <a:xfrm>
            <a:off x="4429609" y="1693386"/>
            <a:ext cx="2159004" cy="2406448"/>
          </a:xfrm>
          <a:custGeom>
            <a:avLst/>
            <a:gdLst>
              <a:gd name="connsiteX0" fmla="*/ 305845 w 2159004"/>
              <a:gd name="connsiteY0" fmla="*/ 0 h 2406448"/>
              <a:gd name="connsiteX1" fmla="*/ 1853159 w 2159004"/>
              <a:gd name="connsiteY1" fmla="*/ 0 h 2406448"/>
              <a:gd name="connsiteX2" fmla="*/ 2159004 w 2159004"/>
              <a:gd name="connsiteY2" fmla="*/ 305845 h 2406448"/>
              <a:gd name="connsiteX3" fmla="*/ 2159004 w 2159004"/>
              <a:gd name="connsiteY3" fmla="*/ 2100603 h 2406448"/>
              <a:gd name="connsiteX4" fmla="*/ 1853159 w 2159004"/>
              <a:gd name="connsiteY4" fmla="*/ 2406448 h 2406448"/>
              <a:gd name="connsiteX5" fmla="*/ 305845 w 2159004"/>
              <a:gd name="connsiteY5" fmla="*/ 2406448 h 2406448"/>
              <a:gd name="connsiteX6" fmla="*/ 0 w 2159004"/>
              <a:gd name="connsiteY6" fmla="*/ 2100603 h 2406448"/>
              <a:gd name="connsiteX7" fmla="*/ 0 w 2159004"/>
              <a:gd name="connsiteY7" fmla="*/ 305845 h 2406448"/>
              <a:gd name="connsiteX8" fmla="*/ 305845 w 2159004"/>
              <a:gd name="connsiteY8" fmla="*/ 0 h 24064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159004" h="2406448">
                <a:moveTo>
                  <a:pt x="305845" y="0"/>
                </a:moveTo>
                <a:lnTo>
                  <a:pt x="1853159" y="0"/>
                </a:lnTo>
                <a:cubicBezTo>
                  <a:pt x="2022073" y="0"/>
                  <a:pt x="2159004" y="136931"/>
                  <a:pt x="2159004" y="305845"/>
                </a:cubicBezTo>
                <a:lnTo>
                  <a:pt x="2159004" y="2100603"/>
                </a:lnTo>
                <a:cubicBezTo>
                  <a:pt x="2159004" y="2269517"/>
                  <a:pt x="2022073" y="2406448"/>
                  <a:pt x="1853159" y="2406448"/>
                </a:cubicBezTo>
                <a:lnTo>
                  <a:pt x="305845" y="2406448"/>
                </a:lnTo>
                <a:cubicBezTo>
                  <a:pt x="136931" y="2406448"/>
                  <a:pt x="0" y="2269517"/>
                  <a:pt x="0" y="2100603"/>
                </a:cubicBezTo>
                <a:lnTo>
                  <a:pt x="0" y="305845"/>
                </a:lnTo>
                <a:cubicBezTo>
                  <a:pt x="0" y="136931"/>
                  <a:pt x="136931" y="0"/>
                  <a:pt x="305845" y="0"/>
                </a:cubicBezTo>
                <a:close/>
              </a:path>
            </a:pathLst>
          </a:custGeom>
          <a:solidFill>
            <a:schemeClr val="bg1">
              <a:lumMod val="65000"/>
            </a:schemeClr>
          </a:solidFill>
        </p:spPr>
        <p:txBody>
          <a:bodyPr wrap="square">
            <a:noAutofit/>
          </a:bodyPr>
          <a:lstStyle/>
          <a:p>
            <a:endParaRPr lang="en-US"/>
          </a:p>
        </p:txBody>
      </p:sp>
    </p:spTree>
    <p:extLst>
      <p:ext uri="{BB962C8B-B14F-4D97-AF65-F5344CB8AC3E}">
        <p14:creationId xmlns:p14="http://schemas.microsoft.com/office/powerpoint/2010/main" val="344525018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userDrawn="1">
  <p:cSld name="164_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191020867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itle">
  <p:cSld name="2_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ED8302-356D-4E21-B618-D41690BC025D}"/>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D9310913-F090-42F5-92BC-BC5EB83DD13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133CE0C3-FBDF-445C-AE7E-3DAB2D88BA2B}"/>
              </a:ext>
            </a:extLst>
          </p:cNvPr>
          <p:cNvSpPr>
            <a:spLocks noGrp="1"/>
          </p:cNvSpPr>
          <p:nvPr>
            <p:ph type="dt" sz="half" idx="10"/>
          </p:nvPr>
        </p:nvSpPr>
        <p:spPr/>
        <p:txBody>
          <a:bodyPr/>
          <a:lstStyle/>
          <a:p>
            <a:fld id="{D573727F-22D6-4830-AC87-1B85F62A54C7}" type="datetimeFigureOut">
              <a:rPr lang="en-US" smtClean="0"/>
              <a:t>6/21/2021</a:t>
            </a:fld>
            <a:endParaRPr lang="en-US"/>
          </a:p>
        </p:txBody>
      </p:sp>
      <p:sp>
        <p:nvSpPr>
          <p:cNvPr id="5" name="Footer Placeholder 4">
            <a:extLst>
              <a:ext uri="{FF2B5EF4-FFF2-40B4-BE49-F238E27FC236}">
                <a16:creationId xmlns:a16="http://schemas.microsoft.com/office/drawing/2014/main" id="{71E012C7-6917-456C-8381-AED64E0D28C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EA481DB-0A81-495F-B50F-1EBC0AE0E228}"/>
              </a:ext>
            </a:extLst>
          </p:cNvPr>
          <p:cNvSpPr>
            <a:spLocks noGrp="1"/>
          </p:cNvSpPr>
          <p:nvPr>
            <p:ph type="sldNum" sz="quarter" idx="12"/>
          </p:nvPr>
        </p:nvSpPr>
        <p:spPr/>
        <p:txBody>
          <a:bodyPr/>
          <a:lstStyle/>
          <a:p>
            <a:fld id="{72A3B193-EDF7-4F8C-AD06-28F58AC13369}" type="slidenum">
              <a:rPr lang="en-US" smtClean="0"/>
              <a:t>‹#›</a:t>
            </a:fld>
            <a:endParaRPr lang="en-US"/>
          </a:p>
        </p:txBody>
      </p:sp>
    </p:spTree>
    <p:extLst>
      <p:ext uri="{BB962C8B-B14F-4D97-AF65-F5344CB8AC3E}">
        <p14:creationId xmlns:p14="http://schemas.microsoft.com/office/powerpoint/2010/main" val="223575906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userDrawn="1">
  <p:cSld name="7_Vertical Title and Text">
    <p:spTree>
      <p:nvGrpSpPr>
        <p:cNvPr id="1" name=""/>
        <p:cNvGrpSpPr/>
        <p:nvPr/>
      </p:nvGrpSpPr>
      <p:grpSpPr>
        <a:xfrm>
          <a:off x="0" y="0"/>
          <a:ext cx="0" cy="0"/>
          <a:chOff x="0" y="0"/>
          <a:chExt cx="0" cy="0"/>
        </a:xfrm>
      </p:grpSpPr>
    </p:spTree>
    <p:extLst>
      <p:ext uri="{BB962C8B-B14F-4D97-AF65-F5344CB8AC3E}">
        <p14:creationId xmlns:p14="http://schemas.microsoft.com/office/powerpoint/2010/main" val="3721677476"/>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userDrawn="1">
  <p:cSld name="2_Title and Content">
    <p:spTree>
      <p:nvGrpSpPr>
        <p:cNvPr id="1" name=""/>
        <p:cNvGrpSpPr/>
        <p:nvPr/>
      </p:nvGrpSpPr>
      <p:grpSpPr>
        <a:xfrm>
          <a:off x="0" y="0"/>
          <a:ext cx="0" cy="0"/>
          <a:chOff x="0" y="0"/>
          <a:chExt cx="0" cy="0"/>
        </a:xfrm>
      </p:grpSpPr>
      <p:sp>
        <p:nvSpPr>
          <p:cNvPr id="8" name="Picture Placeholder 7"/>
          <p:cNvSpPr>
            <a:spLocks noGrp="1"/>
          </p:cNvSpPr>
          <p:nvPr>
            <p:ph type="pic" sz="quarter" idx="10"/>
          </p:nvPr>
        </p:nvSpPr>
        <p:spPr>
          <a:xfrm>
            <a:off x="0" y="0"/>
            <a:ext cx="12192000" cy="6858000"/>
          </a:xfrm>
        </p:spPr>
        <p:txBody>
          <a:bodyPr/>
          <a:lstStyle/>
          <a:p>
            <a:endParaRPr lang="en-US"/>
          </a:p>
        </p:txBody>
      </p:sp>
    </p:spTree>
    <p:extLst>
      <p:ext uri="{BB962C8B-B14F-4D97-AF65-F5344CB8AC3E}">
        <p14:creationId xmlns:p14="http://schemas.microsoft.com/office/powerpoint/2010/main" val="390106935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userDrawn="1">
  <p:cSld name="3_Title Slide">
    <p:spTree>
      <p:nvGrpSpPr>
        <p:cNvPr id="1" name=""/>
        <p:cNvGrpSpPr/>
        <p:nvPr/>
      </p:nvGrpSpPr>
      <p:grpSpPr>
        <a:xfrm>
          <a:off x="0" y="0"/>
          <a:ext cx="0" cy="0"/>
          <a:chOff x="0" y="0"/>
          <a:chExt cx="0" cy="0"/>
        </a:xfrm>
      </p:grpSpPr>
      <p:sp>
        <p:nvSpPr>
          <p:cNvPr id="10" name="Picture Placeholder 9"/>
          <p:cNvSpPr>
            <a:spLocks noGrp="1"/>
          </p:cNvSpPr>
          <p:nvPr>
            <p:ph type="pic" sz="quarter" idx="10"/>
          </p:nvPr>
        </p:nvSpPr>
        <p:spPr>
          <a:xfrm>
            <a:off x="20545" y="-269478"/>
            <a:ext cx="7370268" cy="7369741"/>
          </a:xfrm>
          <a:custGeom>
            <a:avLst/>
            <a:gdLst>
              <a:gd name="connsiteX0" fmla="*/ 3637356 w 7370268"/>
              <a:gd name="connsiteY0" fmla="*/ 4987944 h 7369741"/>
              <a:gd name="connsiteX1" fmla="*/ 4788162 w 7370268"/>
              <a:gd name="connsiteY1" fmla="*/ 6218936 h 7369741"/>
              <a:gd name="connsiteX2" fmla="*/ 3557172 w 7370268"/>
              <a:gd name="connsiteY2" fmla="*/ 7369741 h 7369741"/>
              <a:gd name="connsiteX3" fmla="*/ 2406366 w 7370268"/>
              <a:gd name="connsiteY3" fmla="*/ 6138749 h 7369741"/>
              <a:gd name="connsiteX4" fmla="*/ 6219462 w 7370268"/>
              <a:gd name="connsiteY4" fmla="*/ 2574037 h 7369741"/>
              <a:gd name="connsiteX5" fmla="*/ 7370268 w 7370268"/>
              <a:gd name="connsiteY5" fmla="*/ 3805028 h 7369741"/>
              <a:gd name="connsiteX6" fmla="*/ 6139276 w 7370268"/>
              <a:gd name="connsiteY6" fmla="*/ 4955835 h 7369741"/>
              <a:gd name="connsiteX7" fmla="*/ 4988470 w 7370268"/>
              <a:gd name="connsiteY7" fmla="*/ 3724843 h 7369741"/>
              <a:gd name="connsiteX8" fmla="*/ 3725226 w 7370268"/>
              <a:gd name="connsiteY8" fmla="*/ 2493972 h 7369741"/>
              <a:gd name="connsiteX9" fmla="*/ 4876032 w 7370268"/>
              <a:gd name="connsiteY9" fmla="*/ 3724963 h 7369741"/>
              <a:gd name="connsiteX10" fmla="*/ 3645041 w 7370268"/>
              <a:gd name="connsiteY10" fmla="*/ 4875769 h 7369741"/>
              <a:gd name="connsiteX11" fmla="*/ 2494234 w 7370268"/>
              <a:gd name="connsiteY11" fmla="*/ 3644777 h 7369741"/>
              <a:gd name="connsiteX12" fmla="*/ 1230991 w 7370268"/>
              <a:gd name="connsiteY12" fmla="*/ 2413908 h 7369741"/>
              <a:gd name="connsiteX13" fmla="*/ 2381797 w 7370268"/>
              <a:gd name="connsiteY13" fmla="*/ 3644900 h 7369741"/>
              <a:gd name="connsiteX14" fmla="*/ 1150806 w 7370268"/>
              <a:gd name="connsiteY14" fmla="*/ 4795706 h 7369741"/>
              <a:gd name="connsiteX15" fmla="*/ 0 w 7370268"/>
              <a:gd name="connsiteY15" fmla="*/ 3564714 h 7369741"/>
              <a:gd name="connsiteX16" fmla="*/ 3813095 w 7370268"/>
              <a:gd name="connsiteY16" fmla="*/ 0 h 7369741"/>
              <a:gd name="connsiteX17" fmla="*/ 4963901 w 7370268"/>
              <a:gd name="connsiteY17" fmla="*/ 1230991 h 7369741"/>
              <a:gd name="connsiteX18" fmla="*/ 3732909 w 7370268"/>
              <a:gd name="connsiteY18" fmla="*/ 2381798 h 7369741"/>
              <a:gd name="connsiteX19" fmla="*/ 2582103 w 7370268"/>
              <a:gd name="connsiteY19" fmla="*/ 1150806 h 73697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7370268" h="7369741">
                <a:moveTo>
                  <a:pt x="3637356" y="4987944"/>
                </a:moveTo>
                <a:lnTo>
                  <a:pt x="4788162" y="6218936"/>
                </a:lnTo>
                <a:lnTo>
                  <a:pt x="3557172" y="7369741"/>
                </a:lnTo>
                <a:lnTo>
                  <a:pt x="2406366" y="6138749"/>
                </a:lnTo>
                <a:close/>
                <a:moveTo>
                  <a:pt x="6219462" y="2574037"/>
                </a:moveTo>
                <a:lnTo>
                  <a:pt x="7370268" y="3805028"/>
                </a:lnTo>
                <a:lnTo>
                  <a:pt x="6139276" y="4955835"/>
                </a:lnTo>
                <a:lnTo>
                  <a:pt x="4988470" y="3724843"/>
                </a:lnTo>
                <a:close/>
                <a:moveTo>
                  <a:pt x="3725226" y="2493972"/>
                </a:moveTo>
                <a:lnTo>
                  <a:pt x="4876032" y="3724963"/>
                </a:lnTo>
                <a:lnTo>
                  <a:pt x="3645041" y="4875769"/>
                </a:lnTo>
                <a:lnTo>
                  <a:pt x="2494234" y="3644777"/>
                </a:lnTo>
                <a:close/>
                <a:moveTo>
                  <a:pt x="1230991" y="2413908"/>
                </a:moveTo>
                <a:lnTo>
                  <a:pt x="2381797" y="3644900"/>
                </a:lnTo>
                <a:lnTo>
                  <a:pt x="1150806" y="4795706"/>
                </a:lnTo>
                <a:lnTo>
                  <a:pt x="0" y="3564714"/>
                </a:lnTo>
                <a:close/>
                <a:moveTo>
                  <a:pt x="3813095" y="0"/>
                </a:moveTo>
                <a:lnTo>
                  <a:pt x="4963901" y="1230991"/>
                </a:lnTo>
                <a:lnTo>
                  <a:pt x="3732909" y="2381798"/>
                </a:lnTo>
                <a:lnTo>
                  <a:pt x="2582103" y="1150806"/>
                </a:lnTo>
                <a:close/>
              </a:path>
            </a:pathLst>
          </a:custGeom>
        </p:spPr>
        <p:txBody>
          <a:bodyPr wrap="square">
            <a:noAutofit/>
          </a:bodyPr>
          <a:lstStyle/>
          <a:p>
            <a:endParaRPr lang="id-ID"/>
          </a:p>
        </p:txBody>
      </p:sp>
    </p:spTree>
    <p:extLst>
      <p:ext uri="{BB962C8B-B14F-4D97-AF65-F5344CB8AC3E}">
        <p14:creationId xmlns:p14="http://schemas.microsoft.com/office/powerpoint/2010/main" val="3844473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10" name="Picture Placeholder 9"/>
          <p:cNvSpPr>
            <a:spLocks noGrp="1"/>
          </p:cNvSpPr>
          <p:nvPr>
            <p:ph type="pic" sz="quarter" idx="10"/>
          </p:nvPr>
        </p:nvSpPr>
        <p:spPr>
          <a:xfrm>
            <a:off x="5932230" y="1161143"/>
            <a:ext cx="4480744" cy="4480744"/>
          </a:xfrm>
          <a:custGeom>
            <a:avLst/>
            <a:gdLst>
              <a:gd name="connsiteX0" fmla="*/ 2240372 w 4480744"/>
              <a:gd name="connsiteY0" fmla="*/ 0 h 4480744"/>
              <a:gd name="connsiteX1" fmla="*/ 4480744 w 4480744"/>
              <a:gd name="connsiteY1" fmla="*/ 2240372 h 4480744"/>
              <a:gd name="connsiteX2" fmla="*/ 2240372 w 4480744"/>
              <a:gd name="connsiteY2" fmla="*/ 4480744 h 4480744"/>
              <a:gd name="connsiteX3" fmla="*/ 0 w 4480744"/>
              <a:gd name="connsiteY3" fmla="*/ 2240372 h 4480744"/>
              <a:gd name="connsiteX4" fmla="*/ 2240372 w 4480744"/>
              <a:gd name="connsiteY4" fmla="*/ 0 h 448074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80744" h="4480744">
                <a:moveTo>
                  <a:pt x="2240372" y="0"/>
                </a:moveTo>
                <a:cubicBezTo>
                  <a:pt x="3477695" y="0"/>
                  <a:pt x="4480744" y="1003049"/>
                  <a:pt x="4480744" y="2240372"/>
                </a:cubicBezTo>
                <a:cubicBezTo>
                  <a:pt x="4480744" y="3477695"/>
                  <a:pt x="3477695" y="4480744"/>
                  <a:pt x="2240372" y="4480744"/>
                </a:cubicBezTo>
                <a:cubicBezTo>
                  <a:pt x="1003049" y="4480744"/>
                  <a:pt x="0" y="3477695"/>
                  <a:pt x="0" y="2240372"/>
                </a:cubicBezTo>
                <a:cubicBezTo>
                  <a:pt x="0" y="1003049"/>
                  <a:pt x="1003049" y="0"/>
                  <a:pt x="2240372" y="0"/>
                </a:cubicBezTo>
                <a:close/>
              </a:path>
            </a:pathLst>
          </a:custGeom>
          <a:solidFill>
            <a:schemeClr val="bg1">
              <a:lumMod val="65000"/>
            </a:schemeClr>
          </a:solidFill>
        </p:spPr>
        <p:txBody>
          <a:bodyPr wrap="square">
            <a:noAutofit/>
          </a:bodyPr>
          <a:lstStyle/>
          <a:p>
            <a:endParaRPr lang="en-US"/>
          </a:p>
        </p:txBody>
      </p:sp>
    </p:spTree>
    <p:extLst>
      <p:ext uri="{BB962C8B-B14F-4D97-AF65-F5344CB8AC3E}">
        <p14:creationId xmlns:p14="http://schemas.microsoft.com/office/powerpoint/2010/main" val="3377087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1_Section Header">
    <p:spTree>
      <p:nvGrpSpPr>
        <p:cNvPr id="1" name=""/>
        <p:cNvGrpSpPr/>
        <p:nvPr/>
      </p:nvGrpSpPr>
      <p:grpSpPr>
        <a:xfrm>
          <a:off x="0" y="0"/>
          <a:ext cx="0" cy="0"/>
          <a:chOff x="0" y="0"/>
          <a:chExt cx="0" cy="0"/>
        </a:xfrm>
      </p:grpSpPr>
      <p:sp>
        <p:nvSpPr>
          <p:cNvPr id="11" name="Picture Placeholder 10"/>
          <p:cNvSpPr>
            <a:spLocks noGrp="1"/>
          </p:cNvSpPr>
          <p:nvPr>
            <p:ph type="pic" sz="quarter" idx="10"/>
          </p:nvPr>
        </p:nvSpPr>
        <p:spPr>
          <a:xfrm>
            <a:off x="1082973" y="1059544"/>
            <a:ext cx="1847527" cy="2792437"/>
          </a:xfrm>
          <a:custGeom>
            <a:avLst/>
            <a:gdLst>
              <a:gd name="connsiteX0" fmla="*/ 291466 w 1847527"/>
              <a:gd name="connsiteY0" fmla="*/ 0 h 2792437"/>
              <a:gd name="connsiteX1" fmla="*/ 1556061 w 1847527"/>
              <a:gd name="connsiteY1" fmla="*/ 0 h 2792437"/>
              <a:gd name="connsiteX2" fmla="*/ 1847527 w 1847527"/>
              <a:gd name="connsiteY2" fmla="*/ 291466 h 2792437"/>
              <a:gd name="connsiteX3" fmla="*/ 1847527 w 1847527"/>
              <a:gd name="connsiteY3" fmla="*/ 2500971 h 2792437"/>
              <a:gd name="connsiteX4" fmla="*/ 1556061 w 1847527"/>
              <a:gd name="connsiteY4" fmla="*/ 2792437 h 2792437"/>
              <a:gd name="connsiteX5" fmla="*/ 291466 w 1847527"/>
              <a:gd name="connsiteY5" fmla="*/ 2792437 h 2792437"/>
              <a:gd name="connsiteX6" fmla="*/ 0 w 1847527"/>
              <a:gd name="connsiteY6" fmla="*/ 2500971 h 2792437"/>
              <a:gd name="connsiteX7" fmla="*/ 0 w 1847527"/>
              <a:gd name="connsiteY7" fmla="*/ 291466 h 2792437"/>
              <a:gd name="connsiteX8" fmla="*/ 291466 w 1847527"/>
              <a:gd name="connsiteY8" fmla="*/ 0 h 27924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847527" h="2792437">
                <a:moveTo>
                  <a:pt x="291466" y="0"/>
                </a:moveTo>
                <a:lnTo>
                  <a:pt x="1556061" y="0"/>
                </a:lnTo>
                <a:cubicBezTo>
                  <a:pt x="1717033" y="0"/>
                  <a:pt x="1847527" y="130494"/>
                  <a:pt x="1847527" y="291466"/>
                </a:cubicBezTo>
                <a:lnTo>
                  <a:pt x="1847527" y="2500971"/>
                </a:lnTo>
                <a:cubicBezTo>
                  <a:pt x="1847527" y="2661943"/>
                  <a:pt x="1717033" y="2792437"/>
                  <a:pt x="1556061" y="2792437"/>
                </a:cubicBezTo>
                <a:lnTo>
                  <a:pt x="291466" y="2792437"/>
                </a:lnTo>
                <a:cubicBezTo>
                  <a:pt x="130494" y="2792437"/>
                  <a:pt x="0" y="2661943"/>
                  <a:pt x="0" y="2500971"/>
                </a:cubicBezTo>
                <a:lnTo>
                  <a:pt x="0" y="291466"/>
                </a:lnTo>
                <a:cubicBezTo>
                  <a:pt x="0" y="130494"/>
                  <a:pt x="130494" y="0"/>
                  <a:pt x="291466" y="0"/>
                </a:cubicBezTo>
                <a:close/>
              </a:path>
            </a:pathLst>
          </a:custGeom>
          <a:solidFill>
            <a:schemeClr val="bg1">
              <a:lumMod val="65000"/>
            </a:schemeClr>
          </a:solidFill>
        </p:spPr>
        <p:txBody>
          <a:bodyPr wrap="square">
            <a:noAutofit/>
          </a:bodyPr>
          <a:lstStyle/>
          <a:p>
            <a:endParaRPr lang="en-US"/>
          </a:p>
        </p:txBody>
      </p:sp>
      <p:sp>
        <p:nvSpPr>
          <p:cNvPr id="14" name="Picture Placeholder 13"/>
          <p:cNvSpPr>
            <a:spLocks noGrp="1"/>
          </p:cNvSpPr>
          <p:nvPr>
            <p:ph type="pic" sz="quarter" idx="11"/>
          </p:nvPr>
        </p:nvSpPr>
        <p:spPr>
          <a:xfrm>
            <a:off x="3116360" y="2621998"/>
            <a:ext cx="1847527" cy="2792437"/>
          </a:xfrm>
          <a:custGeom>
            <a:avLst/>
            <a:gdLst>
              <a:gd name="connsiteX0" fmla="*/ 291466 w 1847527"/>
              <a:gd name="connsiteY0" fmla="*/ 0 h 2792437"/>
              <a:gd name="connsiteX1" fmla="*/ 1556061 w 1847527"/>
              <a:gd name="connsiteY1" fmla="*/ 0 h 2792437"/>
              <a:gd name="connsiteX2" fmla="*/ 1847527 w 1847527"/>
              <a:gd name="connsiteY2" fmla="*/ 291466 h 2792437"/>
              <a:gd name="connsiteX3" fmla="*/ 1847527 w 1847527"/>
              <a:gd name="connsiteY3" fmla="*/ 2500971 h 2792437"/>
              <a:gd name="connsiteX4" fmla="*/ 1556061 w 1847527"/>
              <a:gd name="connsiteY4" fmla="*/ 2792437 h 2792437"/>
              <a:gd name="connsiteX5" fmla="*/ 291466 w 1847527"/>
              <a:gd name="connsiteY5" fmla="*/ 2792437 h 2792437"/>
              <a:gd name="connsiteX6" fmla="*/ 0 w 1847527"/>
              <a:gd name="connsiteY6" fmla="*/ 2500971 h 2792437"/>
              <a:gd name="connsiteX7" fmla="*/ 0 w 1847527"/>
              <a:gd name="connsiteY7" fmla="*/ 291466 h 2792437"/>
              <a:gd name="connsiteX8" fmla="*/ 291466 w 1847527"/>
              <a:gd name="connsiteY8" fmla="*/ 0 h 27924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847527" h="2792437">
                <a:moveTo>
                  <a:pt x="291466" y="0"/>
                </a:moveTo>
                <a:lnTo>
                  <a:pt x="1556061" y="0"/>
                </a:lnTo>
                <a:cubicBezTo>
                  <a:pt x="1717033" y="0"/>
                  <a:pt x="1847527" y="130494"/>
                  <a:pt x="1847527" y="291466"/>
                </a:cubicBezTo>
                <a:lnTo>
                  <a:pt x="1847527" y="2500971"/>
                </a:lnTo>
                <a:cubicBezTo>
                  <a:pt x="1847527" y="2661943"/>
                  <a:pt x="1717033" y="2792437"/>
                  <a:pt x="1556061" y="2792437"/>
                </a:cubicBezTo>
                <a:lnTo>
                  <a:pt x="291466" y="2792437"/>
                </a:lnTo>
                <a:cubicBezTo>
                  <a:pt x="130494" y="2792437"/>
                  <a:pt x="0" y="2661943"/>
                  <a:pt x="0" y="2500971"/>
                </a:cubicBezTo>
                <a:lnTo>
                  <a:pt x="0" y="291466"/>
                </a:lnTo>
                <a:cubicBezTo>
                  <a:pt x="0" y="130494"/>
                  <a:pt x="130494" y="0"/>
                  <a:pt x="291466" y="0"/>
                </a:cubicBezTo>
                <a:close/>
              </a:path>
            </a:pathLst>
          </a:custGeom>
          <a:solidFill>
            <a:schemeClr val="bg1">
              <a:lumMod val="65000"/>
            </a:schemeClr>
          </a:solidFill>
        </p:spPr>
        <p:txBody>
          <a:bodyPr wrap="square">
            <a:noAutofit/>
          </a:bodyPr>
          <a:lstStyle/>
          <a:p>
            <a:endParaRPr lang="en-US"/>
          </a:p>
        </p:txBody>
      </p:sp>
    </p:spTree>
    <p:extLst>
      <p:ext uri="{BB962C8B-B14F-4D97-AF65-F5344CB8AC3E}">
        <p14:creationId xmlns:p14="http://schemas.microsoft.com/office/powerpoint/2010/main" val="729780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1_Two Content">
    <p:spTree>
      <p:nvGrpSpPr>
        <p:cNvPr id="1" name=""/>
        <p:cNvGrpSpPr/>
        <p:nvPr/>
      </p:nvGrpSpPr>
      <p:grpSpPr>
        <a:xfrm>
          <a:off x="0" y="0"/>
          <a:ext cx="0" cy="0"/>
          <a:chOff x="0" y="0"/>
          <a:chExt cx="0" cy="0"/>
        </a:xfrm>
      </p:grpSpPr>
      <p:sp>
        <p:nvSpPr>
          <p:cNvPr id="13" name="Picture Placeholder 12"/>
          <p:cNvSpPr>
            <a:spLocks noGrp="1"/>
          </p:cNvSpPr>
          <p:nvPr>
            <p:ph type="pic" sz="quarter" idx="10"/>
          </p:nvPr>
        </p:nvSpPr>
        <p:spPr>
          <a:xfrm>
            <a:off x="1440807" y="2069974"/>
            <a:ext cx="2427222" cy="2427222"/>
          </a:xfrm>
          <a:custGeom>
            <a:avLst/>
            <a:gdLst>
              <a:gd name="connsiteX0" fmla="*/ 1213611 w 2427222"/>
              <a:gd name="connsiteY0" fmla="*/ 0 h 2427222"/>
              <a:gd name="connsiteX1" fmla="*/ 2427222 w 2427222"/>
              <a:gd name="connsiteY1" fmla="*/ 1213611 h 2427222"/>
              <a:gd name="connsiteX2" fmla="*/ 1213611 w 2427222"/>
              <a:gd name="connsiteY2" fmla="*/ 2427222 h 2427222"/>
              <a:gd name="connsiteX3" fmla="*/ 0 w 2427222"/>
              <a:gd name="connsiteY3" fmla="*/ 1213611 h 2427222"/>
              <a:gd name="connsiteX4" fmla="*/ 1213611 w 2427222"/>
              <a:gd name="connsiteY4" fmla="*/ 0 h 242722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427222" h="2427222">
                <a:moveTo>
                  <a:pt x="1213611" y="0"/>
                </a:moveTo>
                <a:cubicBezTo>
                  <a:pt x="1883870" y="0"/>
                  <a:pt x="2427222" y="543352"/>
                  <a:pt x="2427222" y="1213611"/>
                </a:cubicBezTo>
                <a:cubicBezTo>
                  <a:pt x="2427222" y="1883870"/>
                  <a:pt x="1883870" y="2427222"/>
                  <a:pt x="1213611" y="2427222"/>
                </a:cubicBezTo>
                <a:cubicBezTo>
                  <a:pt x="543352" y="2427222"/>
                  <a:pt x="0" y="1883870"/>
                  <a:pt x="0" y="1213611"/>
                </a:cubicBezTo>
                <a:cubicBezTo>
                  <a:pt x="0" y="543352"/>
                  <a:pt x="543352" y="0"/>
                  <a:pt x="1213611" y="0"/>
                </a:cubicBezTo>
                <a:close/>
              </a:path>
            </a:pathLst>
          </a:custGeom>
          <a:solidFill>
            <a:schemeClr val="bg1">
              <a:lumMod val="65000"/>
            </a:schemeClr>
          </a:solidFill>
        </p:spPr>
        <p:txBody>
          <a:bodyPr wrap="square">
            <a:noAutofit/>
          </a:bodyPr>
          <a:lstStyle/>
          <a:p>
            <a:endParaRPr lang="en-US"/>
          </a:p>
        </p:txBody>
      </p:sp>
      <p:sp>
        <p:nvSpPr>
          <p:cNvPr id="16" name="Picture Placeholder 15"/>
          <p:cNvSpPr>
            <a:spLocks noGrp="1"/>
          </p:cNvSpPr>
          <p:nvPr>
            <p:ph type="pic" sz="quarter" idx="11"/>
          </p:nvPr>
        </p:nvSpPr>
        <p:spPr>
          <a:xfrm>
            <a:off x="4788992" y="3145985"/>
            <a:ext cx="2427222" cy="2427222"/>
          </a:xfrm>
          <a:custGeom>
            <a:avLst/>
            <a:gdLst>
              <a:gd name="connsiteX0" fmla="*/ 1213611 w 2427222"/>
              <a:gd name="connsiteY0" fmla="*/ 0 h 2427222"/>
              <a:gd name="connsiteX1" fmla="*/ 2427222 w 2427222"/>
              <a:gd name="connsiteY1" fmla="*/ 1213611 h 2427222"/>
              <a:gd name="connsiteX2" fmla="*/ 1213611 w 2427222"/>
              <a:gd name="connsiteY2" fmla="*/ 2427222 h 2427222"/>
              <a:gd name="connsiteX3" fmla="*/ 0 w 2427222"/>
              <a:gd name="connsiteY3" fmla="*/ 1213611 h 2427222"/>
              <a:gd name="connsiteX4" fmla="*/ 1213611 w 2427222"/>
              <a:gd name="connsiteY4" fmla="*/ 0 h 242722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427222" h="2427222">
                <a:moveTo>
                  <a:pt x="1213611" y="0"/>
                </a:moveTo>
                <a:cubicBezTo>
                  <a:pt x="1883870" y="0"/>
                  <a:pt x="2427222" y="543352"/>
                  <a:pt x="2427222" y="1213611"/>
                </a:cubicBezTo>
                <a:cubicBezTo>
                  <a:pt x="2427222" y="1883870"/>
                  <a:pt x="1883870" y="2427222"/>
                  <a:pt x="1213611" y="2427222"/>
                </a:cubicBezTo>
                <a:cubicBezTo>
                  <a:pt x="543352" y="2427222"/>
                  <a:pt x="0" y="1883870"/>
                  <a:pt x="0" y="1213611"/>
                </a:cubicBezTo>
                <a:cubicBezTo>
                  <a:pt x="0" y="543352"/>
                  <a:pt x="543352" y="0"/>
                  <a:pt x="1213611" y="0"/>
                </a:cubicBezTo>
                <a:close/>
              </a:path>
            </a:pathLst>
          </a:custGeom>
          <a:solidFill>
            <a:schemeClr val="bg1">
              <a:lumMod val="65000"/>
            </a:schemeClr>
          </a:solidFill>
        </p:spPr>
        <p:txBody>
          <a:bodyPr wrap="square">
            <a:noAutofit/>
          </a:bodyPr>
          <a:lstStyle/>
          <a:p>
            <a:endParaRPr lang="en-US"/>
          </a:p>
        </p:txBody>
      </p:sp>
      <p:sp>
        <p:nvSpPr>
          <p:cNvPr id="19" name="Picture Placeholder 18"/>
          <p:cNvSpPr>
            <a:spLocks noGrp="1"/>
          </p:cNvSpPr>
          <p:nvPr>
            <p:ph type="pic" sz="quarter" idx="12"/>
          </p:nvPr>
        </p:nvSpPr>
        <p:spPr>
          <a:xfrm>
            <a:off x="8137177" y="2069974"/>
            <a:ext cx="2427222" cy="2427222"/>
          </a:xfrm>
          <a:custGeom>
            <a:avLst/>
            <a:gdLst>
              <a:gd name="connsiteX0" fmla="*/ 1213611 w 2427222"/>
              <a:gd name="connsiteY0" fmla="*/ 0 h 2427222"/>
              <a:gd name="connsiteX1" fmla="*/ 2427222 w 2427222"/>
              <a:gd name="connsiteY1" fmla="*/ 1213611 h 2427222"/>
              <a:gd name="connsiteX2" fmla="*/ 1213611 w 2427222"/>
              <a:gd name="connsiteY2" fmla="*/ 2427222 h 2427222"/>
              <a:gd name="connsiteX3" fmla="*/ 0 w 2427222"/>
              <a:gd name="connsiteY3" fmla="*/ 1213611 h 2427222"/>
              <a:gd name="connsiteX4" fmla="*/ 1213611 w 2427222"/>
              <a:gd name="connsiteY4" fmla="*/ 0 h 242722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427222" h="2427222">
                <a:moveTo>
                  <a:pt x="1213611" y="0"/>
                </a:moveTo>
                <a:cubicBezTo>
                  <a:pt x="1883870" y="0"/>
                  <a:pt x="2427222" y="543352"/>
                  <a:pt x="2427222" y="1213611"/>
                </a:cubicBezTo>
                <a:cubicBezTo>
                  <a:pt x="2427222" y="1883870"/>
                  <a:pt x="1883870" y="2427222"/>
                  <a:pt x="1213611" y="2427222"/>
                </a:cubicBezTo>
                <a:cubicBezTo>
                  <a:pt x="543352" y="2427222"/>
                  <a:pt x="0" y="1883870"/>
                  <a:pt x="0" y="1213611"/>
                </a:cubicBezTo>
                <a:cubicBezTo>
                  <a:pt x="0" y="543352"/>
                  <a:pt x="543352" y="0"/>
                  <a:pt x="1213611" y="0"/>
                </a:cubicBezTo>
                <a:close/>
              </a:path>
            </a:pathLst>
          </a:custGeom>
          <a:solidFill>
            <a:schemeClr val="bg1">
              <a:lumMod val="65000"/>
            </a:schemeClr>
          </a:solidFill>
        </p:spPr>
        <p:txBody>
          <a:bodyPr wrap="square">
            <a:noAutofit/>
          </a:bodyPr>
          <a:lstStyle/>
          <a:p>
            <a:endParaRPr lang="en-US"/>
          </a:p>
        </p:txBody>
      </p:sp>
    </p:spTree>
    <p:extLst>
      <p:ext uri="{BB962C8B-B14F-4D97-AF65-F5344CB8AC3E}">
        <p14:creationId xmlns:p14="http://schemas.microsoft.com/office/powerpoint/2010/main" val="20270653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1_Blank">
    <p:spTree>
      <p:nvGrpSpPr>
        <p:cNvPr id="1" name=""/>
        <p:cNvGrpSpPr/>
        <p:nvPr/>
      </p:nvGrpSpPr>
      <p:grpSpPr>
        <a:xfrm>
          <a:off x="0" y="0"/>
          <a:ext cx="0" cy="0"/>
          <a:chOff x="0" y="0"/>
          <a:chExt cx="0" cy="0"/>
        </a:xfrm>
      </p:grpSpPr>
      <p:sp>
        <p:nvSpPr>
          <p:cNvPr id="8" name="Picture Placeholder 7"/>
          <p:cNvSpPr>
            <a:spLocks noGrp="1"/>
          </p:cNvSpPr>
          <p:nvPr>
            <p:ph type="pic" sz="quarter" idx="10"/>
          </p:nvPr>
        </p:nvSpPr>
        <p:spPr>
          <a:xfrm>
            <a:off x="4666449" y="1407730"/>
            <a:ext cx="4739378" cy="2488086"/>
          </a:xfrm>
          <a:custGeom>
            <a:avLst/>
            <a:gdLst>
              <a:gd name="connsiteX0" fmla="*/ 0 w 4739378"/>
              <a:gd name="connsiteY0" fmla="*/ 0 h 2488086"/>
              <a:gd name="connsiteX1" fmla="*/ 4739378 w 4739378"/>
              <a:gd name="connsiteY1" fmla="*/ 0 h 2488086"/>
              <a:gd name="connsiteX2" fmla="*/ 4739378 w 4739378"/>
              <a:gd name="connsiteY2" fmla="*/ 2488086 h 2488086"/>
              <a:gd name="connsiteX3" fmla="*/ 0 w 4739378"/>
              <a:gd name="connsiteY3" fmla="*/ 2488086 h 2488086"/>
            </a:gdLst>
            <a:ahLst/>
            <a:cxnLst>
              <a:cxn ang="0">
                <a:pos x="connsiteX0" y="connsiteY0"/>
              </a:cxn>
              <a:cxn ang="0">
                <a:pos x="connsiteX1" y="connsiteY1"/>
              </a:cxn>
              <a:cxn ang="0">
                <a:pos x="connsiteX2" y="connsiteY2"/>
              </a:cxn>
              <a:cxn ang="0">
                <a:pos x="connsiteX3" y="connsiteY3"/>
              </a:cxn>
            </a:cxnLst>
            <a:rect l="l" t="t" r="r" b="b"/>
            <a:pathLst>
              <a:path w="4739378" h="2488086">
                <a:moveTo>
                  <a:pt x="0" y="0"/>
                </a:moveTo>
                <a:lnTo>
                  <a:pt x="4739378" y="0"/>
                </a:lnTo>
                <a:lnTo>
                  <a:pt x="4739378" y="2488086"/>
                </a:lnTo>
                <a:lnTo>
                  <a:pt x="0" y="2488086"/>
                </a:lnTo>
                <a:close/>
              </a:path>
            </a:pathLst>
          </a:custGeom>
          <a:solidFill>
            <a:schemeClr val="bg1">
              <a:lumMod val="65000"/>
            </a:schemeClr>
          </a:solidFill>
        </p:spPr>
        <p:txBody>
          <a:bodyPr wrap="square">
            <a:noAutofit/>
          </a:bodyPr>
          <a:lstStyle/>
          <a:p>
            <a:endParaRPr lang="en-US"/>
          </a:p>
        </p:txBody>
      </p:sp>
    </p:spTree>
    <p:extLst>
      <p:ext uri="{BB962C8B-B14F-4D97-AF65-F5344CB8AC3E}">
        <p14:creationId xmlns:p14="http://schemas.microsoft.com/office/powerpoint/2010/main" val="7505345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userDrawn="1">
  <p:cSld name="1_Content with Caption">
    <p:spTree>
      <p:nvGrpSpPr>
        <p:cNvPr id="1" name=""/>
        <p:cNvGrpSpPr/>
        <p:nvPr/>
      </p:nvGrpSpPr>
      <p:grpSpPr>
        <a:xfrm>
          <a:off x="0" y="0"/>
          <a:ext cx="0" cy="0"/>
          <a:chOff x="0" y="0"/>
          <a:chExt cx="0" cy="0"/>
        </a:xfrm>
      </p:grpSpPr>
      <p:sp>
        <p:nvSpPr>
          <p:cNvPr id="12" name="Picture Placeholder 11"/>
          <p:cNvSpPr>
            <a:spLocks noGrp="1"/>
          </p:cNvSpPr>
          <p:nvPr>
            <p:ph type="pic" sz="quarter" idx="10"/>
          </p:nvPr>
        </p:nvSpPr>
        <p:spPr>
          <a:xfrm>
            <a:off x="6741849" y="905556"/>
            <a:ext cx="2429624" cy="3939538"/>
          </a:xfrm>
          <a:custGeom>
            <a:avLst/>
            <a:gdLst>
              <a:gd name="connsiteX0" fmla="*/ 0 w 2429624"/>
              <a:gd name="connsiteY0" fmla="*/ 0 h 3939538"/>
              <a:gd name="connsiteX1" fmla="*/ 2429623 w 2429624"/>
              <a:gd name="connsiteY1" fmla="*/ 0 h 3939538"/>
              <a:gd name="connsiteX2" fmla="*/ 2429624 w 2429624"/>
              <a:gd name="connsiteY2" fmla="*/ 2724726 h 3939538"/>
              <a:gd name="connsiteX3" fmla="*/ 1214812 w 2429624"/>
              <a:gd name="connsiteY3" fmla="*/ 3939538 h 3939538"/>
              <a:gd name="connsiteX4" fmla="*/ 0 w 2429624"/>
              <a:gd name="connsiteY4" fmla="*/ 2724726 h 39395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429624" h="3939538">
                <a:moveTo>
                  <a:pt x="0" y="0"/>
                </a:moveTo>
                <a:lnTo>
                  <a:pt x="2429623" y="0"/>
                </a:lnTo>
                <a:cubicBezTo>
                  <a:pt x="2429623" y="908242"/>
                  <a:pt x="2429624" y="1816484"/>
                  <a:pt x="2429624" y="2724726"/>
                </a:cubicBezTo>
                <a:cubicBezTo>
                  <a:pt x="2429624" y="3395648"/>
                  <a:pt x="1885734" y="3939538"/>
                  <a:pt x="1214812" y="3939538"/>
                </a:cubicBezTo>
                <a:cubicBezTo>
                  <a:pt x="543890" y="3939538"/>
                  <a:pt x="0" y="3395648"/>
                  <a:pt x="0" y="2724726"/>
                </a:cubicBezTo>
                <a:close/>
              </a:path>
            </a:pathLst>
          </a:custGeom>
          <a:solidFill>
            <a:schemeClr val="bg1">
              <a:lumMod val="65000"/>
            </a:schemeClr>
          </a:solidFill>
        </p:spPr>
        <p:txBody>
          <a:bodyPr wrap="square">
            <a:noAutofit/>
          </a:bodyPr>
          <a:lstStyle/>
          <a:p>
            <a:endParaRPr lang="en-US"/>
          </a:p>
        </p:txBody>
      </p:sp>
      <p:sp>
        <p:nvSpPr>
          <p:cNvPr id="15" name="Picture Placeholder 14"/>
          <p:cNvSpPr>
            <a:spLocks noGrp="1"/>
          </p:cNvSpPr>
          <p:nvPr>
            <p:ph type="pic" sz="quarter" idx="11"/>
          </p:nvPr>
        </p:nvSpPr>
        <p:spPr>
          <a:xfrm>
            <a:off x="9492419" y="2254254"/>
            <a:ext cx="1884594" cy="3055794"/>
          </a:xfrm>
          <a:custGeom>
            <a:avLst/>
            <a:gdLst>
              <a:gd name="connsiteX0" fmla="*/ 0 w 1884594"/>
              <a:gd name="connsiteY0" fmla="*/ 0 h 3055794"/>
              <a:gd name="connsiteX1" fmla="*/ 1884594 w 1884594"/>
              <a:gd name="connsiteY1" fmla="*/ 0 h 3055794"/>
              <a:gd name="connsiteX2" fmla="*/ 1884594 w 1884594"/>
              <a:gd name="connsiteY2" fmla="*/ 2113497 h 3055794"/>
              <a:gd name="connsiteX3" fmla="*/ 942297 w 1884594"/>
              <a:gd name="connsiteY3" fmla="*/ 3055794 h 3055794"/>
              <a:gd name="connsiteX4" fmla="*/ 0 w 1884594"/>
              <a:gd name="connsiteY4" fmla="*/ 2113497 h 305579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84594" h="3055794">
                <a:moveTo>
                  <a:pt x="0" y="0"/>
                </a:moveTo>
                <a:lnTo>
                  <a:pt x="1884594" y="0"/>
                </a:lnTo>
                <a:lnTo>
                  <a:pt x="1884594" y="2113497"/>
                </a:lnTo>
                <a:cubicBezTo>
                  <a:pt x="1884594" y="2633913"/>
                  <a:pt x="1462713" y="3055794"/>
                  <a:pt x="942297" y="3055794"/>
                </a:cubicBezTo>
                <a:cubicBezTo>
                  <a:pt x="421881" y="3055794"/>
                  <a:pt x="0" y="2633913"/>
                  <a:pt x="0" y="2113497"/>
                </a:cubicBezTo>
                <a:close/>
              </a:path>
            </a:pathLst>
          </a:custGeom>
          <a:solidFill>
            <a:schemeClr val="bg1">
              <a:lumMod val="65000"/>
            </a:schemeClr>
          </a:solidFill>
        </p:spPr>
        <p:txBody>
          <a:bodyPr wrap="square">
            <a:noAutofit/>
          </a:bodyPr>
          <a:lstStyle/>
          <a:p>
            <a:endParaRPr lang="en-US"/>
          </a:p>
        </p:txBody>
      </p:sp>
    </p:spTree>
    <p:extLst>
      <p:ext uri="{BB962C8B-B14F-4D97-AF65-F5344CB8AC3E}">
        <p14:creationId xmlns:p14="http://schemas.microsoft.com/office/powerpoint/2010/main" val="27266149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1_Vertical Title and Text">
    <p:spTree>
      <p:nvGrpSpPr>
        <p:cNvPr id="1" name=""/>
        <p:cNvGrpSpPr/>
        <p:nvPr/>
      </p:nvGrpSpPr>
      <p:grpSpPr>
        <a:xfrm>
          <a:off x="0" y="0"/>
          <a:ext cx="0" cy="0"/>
          <a:chOff x="0" y="0"/>
          <a:chExt cx="0" cy="0"/>
        </a:xfrm>
      </p:grpSpPr>
      <p:sp>
        <p:nvSpPr>
          <p:cNvPr id="12" name="Picture Placeholder 11"/>
          <p:cNvSpPr>
            <a:spLocks noGrp="1"/>
          </p:cNvSpPr>
          <p:nvPr>
            <p:ph type="pic" sz="quarter" idx="10"/>
          </p:nvPr>
        </p:nvSpPr>
        <p:spPr>
          <a:xfrm>
            <a:off x="6514714" y="928417"/>
            <a:ext cx="2245664" cy="2245664"/>
          </a:xfrm>
          <a:custGeom>
            <a:avLst/>
            <a:gdLst>
              <a:gd name="connsiteX0" fmla="*/ 1122832 w 2245664"/>
              <a:gd name="connsiteY0" fmla="*/ 0 h 2245664"/>
              <a:gd name="connsiteX1" fmla="*/ 2245664 w 2245664"/>
              <a:gd name="connsiteY1" fmla="*/ 1122832 h 2245664"/>
              <a:gd name="connsiteX2" fmla="*/ 1122832 w 2245664"/>
              <a:gd name="connsiteY2" fmla="*/ 2245664 h 2245664"/>
              <a:gd name="connsiteX3" fmla="*/ 0 w 2245664"/>
              <a:gd name="connsiteY3" fmla="*/ 1122832 h 2245664"/>
              <a:gd name="connsiteX4" fmla="*/ 1122832 w 2245664"/>
              <a:gd name="connsiteY4" fmla="*/ 0 h 224566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45664" h="2245664">
                <a:moveTo>
                  <a:pt x="1122832" y="0"/>
                </a:moveTo>
                <a:cubicBezTo>
                  <a:pt x="1742955" y="0"/>
                  <a:pt x="2245664" y="502709"/>
                  <a:pt x="2245664" y="1122832"/>
                </a:cubicBezTo>
                <a:cubicBezTo>
                  <a:pt x="2245664" y="1742955"/>
                  <a:pt x="1742955" y="2245664"/>
                  <a:pt x="1122832" y="2245664"/>
                </a:cubicBezTo>
                <a:cubicBezTo>
                  <a:pt x="502709" y="2245664"/>
                  <a:pt x="0" y="1742955"/>
                  <a:pt x="0" y="1122832"/>
                </a:cubicBezTo>
                <a:cubicBezTo>
                  <a:pt x="0" y="502709"/>
                  <a:pt x="502709" y="0"/>
                  <a:pt x="1122832" y="0"/>
                </a:cubicBezTo>
                <a:close/>
              </a:path>
            </a:pathLst>
          </a:custGeom>
          <a:solidFill>
            <a:schemeClr val="bg1">
              <a:lumMod val="65000"/>
            </a:schemeClr>
          </a:solidFill>
        </p:spPr>
        <p:txBody>
          <a:bodyPr wrap="square">
            <a:noAutofit/>
          </a:bodyPr>
          <a:lstStyle/>
          <a:p>
            <a:endParaRPr lang="en-US"/>
          </a:p>
        </p:txBody>
      </p:sp>
      <p:sp>
        <p:nvSpPr>
          <p:cNvPr id="15" name="Picture Placeholder 14"/>
          <p:cNvSpPr>
            <a:spLocks noGrp="1"/>
          </p:cNvSpPr>
          <p:nvPr>
            <p:ph type="pic" sz="quarter" idx="11"/>
          </p:nvPr>
        </p:nvSpPr>
        <p:spPr>
          <a:xfrm>
            <a:off x="9012299" y="1764303"/>
            <a:ext cx="2245664" cy="2245664"/>
          </a:xfrm>
          <a:custGeom>
            <a:avLst/>
            <a:gdLst>
              <a:gd name="connsiteX0" fmla="*/ 1122832 w 2245664"/>
              <a:gd name="connsiteY0" fmla="*/ 0 h 2245664"/>
              <a:gd name="connsiteX1" fmla="*/ 2245664 w 2245664"/>
              <a:gd name="connsiteY1" fmla="*/ 1122832 h 2245664"/>
              <a:gd name="connsiteX2" fmla="*/ 1122832 w 2245664"/>
              <a:gd name="connsiteY2" fmla="*/ 2245664 h 2245664"/>
              <a:gd name="connsiteX3" fmla="*/ 0 w 2245664"/>
              <a:gd name="connsiteY3" fmla="*/ 1122832 h 2245664"/>
              <a:gd name="connsiteX4" fmla="*/ 1122832 w 2245664"/>
              <a:gd name="connsiteY4" fmla="*/ 0 h 224566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45664" h="2245664">
                <a:moveTo>
                  <a:pt x="1122832" y="0"/>
                </a:moveTo>
                <a:cubicBezTo>
                  <a:pt x="1742955" y="0"/>
                  <a:pt x="2245664" y="502709"/>
                  <a:pt x="2245664" y="1122832"/>
                </a:cubicBezTo>
                <a:cubicBezTo>
                  <a:pt x="2245664" y="1742955"/>
                  <a:pt x="1742955" y="2245664"/>
                  <a:pt x="1122832" y="2245664"/>
                </a:cubicBezTo>
                <a:cubicBezTo>
                  <a:pt x="502709" y="2245664"/>
                  <a:pt x="0" y="1742955"/>
                  <a:pt x="0" y="1122832"/>
                </a:cubicBezTo>
                <a:cubicBezTo>
                  <a:pt x="0" y="502709"/>
                  <a:pt x="502709" y="0"/>
                  <a:pt x="1122832" y="0"/>
                </a:cubicBezTo>
                <a:close/>
              </a:path>
            </a:pathLst>
          </a:custGeom>
          <a:solidFill>
            <a:schemeClr val="bg1">
              <a:lumMod val="65000"/>
            </a:schemeClr>
          </a:solidFill>
        </p:spPr>
        <p:txBody>
          <a:bodyPr wrap="square">
            <a:noAutofit/>
          </a:bodyPr>
          <a:lstStyle/>
          <a:p>
            <a:endParaRPr lang="en-US"/>
          </a:p>
        </p:txBody>
      </p:sp>
      <p:sp>
        <p:nvSpPr>
          <p:cNvPr id="18" name="Picture Placeholder 17"/>
          <p:cNvSpPr>
            <a:spLocks noGrp="1"/>
          </p:cNvSpPr>
          <p:nvPr>
            <p:ph type="pic" sz="quarter" idx="12"/>
          </p:nvPr>
        </p:nvSpPr>
        <p:spPr>
          <a:xfrm>
            <a:off x="7028165" y="3393090"/>
            <a:ext cx="2245664" cy="2245664"/>
          </a:xfrm>
          <a:custGeom>
            <a:avLst/>
            <a:gdLst>
              <a:gd name="connsiteX0" fmla="*/ 1122832 w 2245664"/>
              <a:gd name="connsiteY0" fmla="*/ 0 h 2245664"/>
              <a:gd name="connsiteX1" fmla="*/ 2245664 w 2245664"/>
              <a:gd name="connsiteY1" fmla="*/ 1122832 h 2245664"/>
              <a:gd name="connsiteX2" fmla="*/ 1122832 w 2245664"/>
              <a:gd name="connsiteY2" fmla="*/ 2245664 h 2245664"/>
              <a:gd name="connsiteX3" fmla="*/ 0 w 2245664"/>
              <a:gd name="connsiteY3" fmla="*/ 1122832 h 2245664"/>
              <a:gd name="connsiteX4" fmla="*/ 1122832 w 2245664"/>
              <a:gd name="connsiteY4" fmla="*/ 0 h 224566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45664" h="2245664">
                <a:moveTo>
                  <a:pt x="1122832" y="0"/>
                </a:moveTo>
                <a:cubicBezTo>
                  <a:pt x="1742955" y="0"/>
                  <a:pt x="2245664" y="502709"/>
                  <a:pt x="2245664" y="1122832"/>
                </a:cubicBezTo>
                <a:cubicBezTo>
                  <a:pt x="2245664" y="1742955"/>
                  <a:pt x="1742955" y="2245664"/>
                  <a:pt x="1122832" y="2245664"/>
                </a:cubicBezTo>
                <a:cubicBezTo>
                  <a:pt x="502709" y="2245664"/>
                  <a:pt x="0" y="1742955"/>
                  <a:pt x="0" y="1122832"/>
                </a:cubicBezTo>
                <a:cubicBezTo>
                  <a:pt x="0" y="502709"/>
                  <a:pt x="502709" y="0"/>
                  <a:pt x="1122832" y="0"/>
                </a:cubicBezTo>
                <a:close/>
              </a:path>
            </a:pathLst>
          </a:custGeom>
          <a:solidFill>
            <a:schemeClr val="bg1">
              <a:lumMod val="65000"/>
            </a:schemeClr>
          </a:solidFill>
        </p:spPr>
        <p:txBody>
          <a:bodyPr wrap="square">
            <a:noAutofit/>
          </a:bodyPr>
          <a:lstStyle/>
          <a:p>
            <a:endParaRPr lang="en-US"/>
          </a:p>
        </p:txBody>
      </p:sp>
    </p:spTree>
    <p:extLst>
      <p:ext uri="{BB962C8B-B14F-4D97-AF65-F5344CB8AC3E}">
        <p14:creationId xmlns:p14="http://schemas.microsoft.com/office/powerpoint/2010/main" val="41057377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userDrawn="1">
  <p:cSld name="1_Picture with Caption">
    <p:spTree>
      <p:nvGrpSpPr>
        <p:cNvPr id="1" name=""/>
        <p:cNvGrpSpPr/>
        <p:nvPr/>
      </p:nvGrpSpPr>
      <p:grpSpPr>
        <a:xfrm>
          <a:off x="0" y="0"/>
          <a:ext cx="0" cy="0"/>
          <a:chOff x="0" y="0"/>
          <a:chExt cx="0" cy="0"/>
        </a:xfrm>
      </p:grpSpPr>
      <p:sp>
        <p:nvSpPr>
          <p:cNvPr id="16" name="Picture Placeholder 15"/>
          <p:cNvSpPr>
            <a:spLocks noGrp="1"/>
          </p:cNvSpPr>
          <p:nvPr>
            <p:ph type="pic" sz="quarter" idx="11"/>
          </p:nvPr>
        </p:nvSpPr>
        <p:spPr>
          <a:xfrm>
            <a:off x="4985012" y="3400433"/>
            <a:ext cx="5301682" cy="2411973"/>
          </a:xfrm>
          <a:custGeom>
            <a:avLst/>
            <a:gdLst>
              <a:gd name="connsiteX0" fmla="*/ 0 w 5301682"/>
              <a:gd name="connsiteY0" fmla="*/ 0 h 2411973"/>
              <a:gd name="connsiteX1" fmla="*/ 5301682 w 5301682"/>
              <a:gd name="connsiteY1" fmla="*/ 0 h 2411973"/>
              <a:gd name="connsiteX2" fmla="*/ 5301682 w 5301682"/>
              <a:gd name="connsiteY2" fmla="*/ 2411973 h 2411973"/>
              <a:gd name="connsiteX3" fmla="*/ 0 w 5301682"/>
              <a:gd name="connsiteY3" fmla="*/ 2411973 h 2411973"/>
            </a:gdLst>
            <a:ahLst/>
            <a:cxnLst>
              <a:cxn ang="0">
                <a:pos x="connsiteX0" y="connsiteY0"/>
              </a:cxn>
              <a:cxn ang="0">
                <a:pos x="connsiteX1" y="connsiteY1"/>
              </a:cxn>
              <a:cxn ang="0">
                <a:pos x="connsiteX2" y="connsiteY2"/>
              </a:cxn>
              <a:cxn ang="0">
                <a:pos x="connsiteX3" y="connsiteY3"/>
              </a:cxn>
            </a:cxnLst>
            <a:rect l="l" t="t" r="r" b="b"/>
            <a:pathLst>
              <a:path w="5301682" h="2411973">
                <a:moveTo>
                  <a:pt x="0" y="0"/>
                </a:moveTo>
                <a:lnTo>
                  <a:pt x="5301682" y="0"/>
                </a:lnTo>
                <a:lnTo>
                  <a:pt x="5301682" y="2411973"/>
                </a:lnTo>
                <a:lnTo>
                  <a:pt x="0" y="2411973"/>
                </a:lnTo>
                <a:close/>
              </a:path>
            </a:pathLst>
          </a:custGeom>
          <a:solidFill>
            <a:schemeClr val="bg1">
              <a:lumMod val="65000"/>
            </a:schemeClr>
          </a:solidFill>
        </p:spPr>
        <p:txBody>
          <a:bodyPr wrap="square">
            <a:noAutofit/>
          </a:bodyPr>
          <a:lstStyle/>
          <a:p>
            <a:endParaRPr lang="en-US"/>
          </a:p>
        </p:txBody>
      </p:sp>
    </p:spTree>
    <p:extLst>
      <p:ext uri="{BB962C8B-B14F-4D97-AF65-F5344CB8AC3E}">
        <p14:creationId xmlns:p14="http://schemas.microsoft.com/office/powerpoint/2010/main" val="5713318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1F1116B-6EE3-45D8-9BF6-E4B8C3B03F4D}" type="datetimeFigureOut">
              <a:rPr lang="en-US" smtClean="0"/>
              <a:t>6/21/2021</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FAFBC8A-EE7E-46D6-8912-173E2E76E7A8}" type="slidenum">
              <a:rPr lang="en-US" smtClean="0"/>
              <a:t>‹#›</a:t>
            </a:fld>
            <a:endParaRPr lang="en-US"/>
          </a:p>
        </p:txBody>
      </p:sp>
    </p:spTree>
    <p:extLst>
      <p:ext uri="{BB962C8B-B14F-4D97-AF65-F5344CB8AC3E}">
        <p14:creationId xmlns:p14="http://schemas.microsoft.com/office/powerpoint/2010/main" val="3284408379"/>
      </p:ext>
    </p:extLst>
  </p:cSld>
  <p:clrMap bg1="lt1" tx1="dk1" bg2="lt2" tx2="dk2" accent1="accent1" accent2="accent2" accent3="accent3" accent4="accent4" accent5="accent5" accent6="accent6" hlink="hlink" folHlink="folHlink"/>
  <p:sldLayoutIdLst>
    <p:sldLayoutId id="2147483675" r:id="rId1"/>
    <p:sldLayoutId id="2147483649" r:id="rId2"/>
    <p:sldLayoutId id="2147483650" r:id="rId3"/>
    <p:sldLayoutId id="2147483660" r:id="rId4"/>
    <p:sldLayoutId id="2147483661" r:id="rId5"/>
    <p:sldLayoutId id="2147483662" r:id="rId6"/>
    <p:sldLayoutId id="2147483663" r:id="rId7"/>
    <p:sldLayoutId id="2147483664" r:id="rId8"/>
    <p:sldLayoutId id="2147483665" r:id="rId9"/>
    <p:sldLayoutId id="2147483666" r:id="rId10"/>
    <p:sldLayoutId id="2147483667" r:id="rId11"/>
    <p:sldLayoutId id="2147483668" r:id="rId12"/>
    <p:sldLayoutId id="2147483669" r:id="rId13"/>
    <p:sldLayoutId id="2147483670" r:id="rId14"/>
    <p:sldLayoutId id="2147483671" r:id="rId15"/>
    <p:sldLayoutId id="2147483672" r:id="rId16"/>
    <p:sldLayoutId id="2147483673" r:id="rId17"/>
    <p:sldLayoutId id="2147483674" r:id="rId18"/>
    <p:sldLayoutId id="2147483676" r:id="rId19"/>
    <p:sldLayoutId id="2147483677" r:id="rId20"/>
    <p:sldLayoutId id="2147483678" r:id="rId21"/>
    <p:sldLayoutId id="2147483679" r:id="rId22"/>
    <p:sldLayoutId id="2147483680" r:id="rId23"/>
    <p:sldLayoutId id="2147483681" r:id="rId24"/>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4">
            <a:lumMod val="50000"/>
          </a:schemeClr>
        </a:solidFill>
        <a:effectLst/>
      </p:bgPr>
    </p:bg>
    <p:spTree>
      <p:nvGrpSpPr>
        <p:cNvPr id="1" name=""/>
        <p:cNvGrpSpPr/>
        <p:nvPr/>
      </p:nvGrpSpPr>
      <p:grpSpPr>
        <a:xfrm>
          <a:off x="0" y="0"/>
          <a:ext cx="0" cy="0"/>
          <a:chOff x="0" y="0"/>
          <a:chExt cx="0" cy="0"/>
        </a:xfrm>
      </p:grpSpPr>
      <p:sp>
        <p:nvSpPr>
          <p:cNvPr id="38" name="Oval 37"/>
          <p:cNvSpPr/>
          <p:nvPr/>
        </p:nvSpPr>
        <p:spPr>
          <a:xfrm>
            <a:off x="6969600" y="-1578304"/>
            <a:ext cx="9848230" cy="9848230"/>
          </a:xfrm>
          <a:prstGeom prst="ellipse">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Rounded Rectangle 39"/>
          <p:cNvSpPr/>
          <p:nvPr/>
        </p:nvSpPr>
        <p:spPr>
          <a:xfrm>
            <a:off x="5235358" y="1073718"/>
            <a:ext cx="6374656" cy="5070675"/>
          </a:xfrm>
          <a:prstGeom prst="roundRect">
            <a:avLst>
              <a:gd name="adj" fmla="val 11175"/>
            </a:avLst>
          </a:prstGeom>
          <a:gradFill flip="none" rotWithShape="1">
            <a:gsLst>
              <a:gs pos="0">
                <a:schemeClr val="accent2"/>
              </a:gs>
              <a:gs pos="100000">
                <a:schemeClr val="accent4"/>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a:extLst>
              <a:ext uri="{FF2B5EF4-FFF2-40B4-BE49-F238E27FC236}">
                <a16:creationId xmlns:a16="http://schemas.microsoft.com/office/drawing/2014/main" id="{0E143EE3-8C96-483F-B154-D19B510876AF}"/>
              </a:ext>
            </a:extLst>
          </p:cNvPr>
          <p:cNvSpPr>
            <a:spLocks noGrp="1"/>
          </p:cNvSpPr>
          <p:nvPr>
            <p:ph type="pic" sz="quarter" idx="11"/>
          </p:nvPr>
        </p:nvSpPr>
        <p:spPr/>
      </p:sp>
      <p:sp>
        <p:nvSpPr>
          <p:cNvPr id="34" name="Rounded Rectangle 33"/>
          <p:cNvSpPr/>
          <p:nvPr/>
        </p:nvSpPr>
        <p:spPr>
          <a:xfrm>
            <a:off x="-545910" y="1973621"/>
            <a:ext cx="5991367" cy="1372190"/>
          </a:xfrm>
          <a:prstGeom prst="roundRect">
            <a:avLst>
              <a:gd name="adj" fmla="val 19910"/>
            </a:avLst>
          </a:prstGeom>
          <a:gradFill flip="none" rotWithShape="1">
            <a:gsLst>
              <a:gs pos="0">
                <a:schemeClr val="accent2"/>
              </a:gs>
              <a:gs pos="100000">
                <a:schemeClr val="accent4"/>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ounded Rectangle 9"/>
          <p:cNvSpPr/>
          <p:nvPr/>
        </p:nvSpPr>
        <p:spPr>
          <a:xfrm>
            <a:off x="-152400" y="6362697"/>
            <a:ext cx="1774722" cy="601983"/>
          </a:xfrm>
          <a:prstGeom prst="roundRect">
            <a:avLst>
              <a:gd name="adj" fmla="val 25898"/>
            </a:avLst>
          </a:prstGeom>
          <a:gradFill>
            <a:gsLst>
              <a:gs pos="0">
                <a:schemeClr val="accent2"/>
              </a:gs>
              <a:gs pos="100000">
                <a:schemeClr val="accent4"/>
              </a:gs>
            </a:gsLst>
            <a:lin ang="27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n w="0"/>
              <a:solidFill>
                <a:schemeClr val="tx1"/>
              </a:solidFill>
              <a:effectLst>
                <a:outerShdw blurRad="38100" dist="19050" dir="2700000" algn="tl" rotWithShape="0">
                  <a:schemeClr val="dk1">
                    <a:alpha val="40000"/>
                  </a:schemeClr>
                </a:outerShdw>
              </a:effectLst>
              <a:latin typeface="Source Sans Pro Light" panose="020B0403030403020204" pitchFamily="34" charset="0"/>
            </a:endParaRPr>
          </a:p>
        </p:txBody>
      </p:sp>
      <p:sp>
        <p:nvSpPr>
          <p:cNvPr id="11" name="TextBox 10"/>
          <p:cNvSpPr txBox="1"/>
          <p:nvPr/>
        </p:nvSpPr>
        <p:spPr>
          <a:xfrm>
            <a:off x="10585344" y="6362697"/>
            <a:ext cx="1308371" cy="276999"/>
          </a:xfrm>
          <a:prstGeom prst="rect">
            <a:avLst/>
          </a:prstGeom>
          <a:noFill/>
        </p:spPr>
        <p:txBody>
          <a:bodyPr wrap="none" rtlCol="0">
            <a:spAutoFit/>
          </a:bodyPr>
          <a:lstStyle/>
          <a:p>
            <a:pPr algn="ctr"/>
            <a:r>
              <a:rPr lang="en-US" sz="1200" dirty="0">
                <a:solidFill>
                  <a:schemeClr val="bg1"/>
                </a:solidFill>
                <a:latin typeface="Poppins ExtraLight" panose="00000300000000000000" pitchFamily="2" charset="0"/>
                <a:cs typeface="Poppins ExtraLight" panose="00000300000000000000" pitchFamily="2" charset="0"/>
              </a:rPr>
              <a:t>The New Friday</a:t>
            </a:r>
          </a:p>
        </p:txBody>
      </p:sp>
      <p:sp>
        <p:nvSpPr>
          <p:cNvPr id="12" name="Rectangle 11">
            <a:extLst>
              <a:ext uri="{FF2B5EF4-FFF2-40B4-BE49-F238E27FC236}">
                <a16:creationId xmlns:a16="http://schemas.microsoft.com/office/drawing/2014/main" id="{3D8C9C30-BAEE-4B1B-AAB6-B62ECFB8BE28}"/>
              </a:ext>
            </a:extLst>
          </p:cNvPr>
          <p:cNvSpPr/>
          <p:nvPr/>
        </p:nvSpPr>
        <p:spPr>
          <a:xfrm>
            <a:off x="176903" y="6414505"/>
            <a:ext cx="1273280" cy="393249"/>
          </a:xfrm>
          <a:prstGeom prst="rect">
            <a:avLst/>
          </a:prstGeom>
        </p:spPr>
        <p:txBody>
          <a:bodyPr wrap="square">
            <a:spAutoFit/>
          </a:bodyPr>
          <a:lstStyle/>
          <a:p>
            <a:pPr algn="ctr">
              <a:lnSpc>
                <a:spcPct val="120000"/>
              </a:lnSpc>
            </a:pPr>
            <a:r>
              <a:rPr lang="en-US" sz="1750" dirty="0">
                <a:solidFill>
                  <a:schemeClr val="bg1"/>
                </a:solidFill>
                <a:latin typeface="Source Sans Pro" panose="020B0503030403020204" pitchFamily="34" charset="0"/>
                <a:cs typeface="Segoe UI" panose="020B0502040204020203" pitchFamily="34" charset="0"/>
              </a:rPr>
              <a:t>Abigail Part</a:t>
            </a:r>
          </a:p>
        </p:txBody>
      </p:sp>
      <p:sp>
        <p:nvSpPr>
          <p:cNvPr id="13" name="TextBox 12"/>
          <p:cNvSpPr txBox="1"/>
          <p:nvPr/>
        </p:nvSpPr>
        <p:spPr>
          <a:xfrm>
            <a:off x="92174" y="82657"/>
            <a:ext cx="1721386" cy="307777"/>
          </a:xfrm>
          <a:prstGeom prst="rect">
            <a:avLst/>
          </a:prstGeom>
          <a:noFill/>
        </p:spPr>
        <p:txBody>
          <a:bodyPr wrap="square" rtlCol="0">
            <a:spAutoFit/>
          </a:bodyPr>
          <a:lstStyle/>
          <a:p>
            <a:r>
              <a:rPr lang="en-US" sz="1400" dirty="0">
                <a:solidFill>
                  <a:schemeClr val="bg1"/>
                </a:solidFill>
                <a:latin typeface="Source Sans Pro Black" panose="020B0803030403020204" pitchFamily="34" charset="0"/>
                <a:ea typeface="Source Sans Pro Black" panose="020B0803030403020204" pitchFamily="34" charset="0"/>
              </a:rPr>
              <a:t>Template Designs</a:t>
            </a:r>
          </a:p>
        </p:txBody>
      </p:sp>
      <p:sp>
        <p:nvSpPr>
          <p:cNvPr id="29" name="Rounded Rectangle 28"/>
          <p:cNvSpPr/>
          <p:nvPr/>
        </p:nvSpPr>
        <p:spPr>
          <a:xfrm>
            <a:off x="11527765" y="198120"/>
            <a:ext cx="365950" cy="384628"/>
          </a:xfrm>
          <a:prstGeom prst="roundRect">
            <a:avLst>
              <a:gd name="adj" fmla="val 17295"/>
            </a:avLst>
          </a:prstGeom>
          <a:gradFill flip="none" rotWithShape="1">
            <a:gsLst>
              <a:gs pos="0">
                <a:schemeClr val="accent2"/>
              </a:gs>
              <a:gs pos="100000">
                <a:schemeClr val="accent4"/>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TextBox 29"/>
          <p:cNvSpPr txBox="1"/>
          <p:nvPr/>
        </p:nvSpPr>
        <p:spPr>
          <a:xfrm>
            <a:off x="9329737" y="259629"/>
            <a:ext cx="2080943" cy="261610"/>
          </a:xfrm>
          <a:prstGeom prst="rect">
            <a:avLst/>
          </a:prstGeom>
          <a:noFill/>
        </p:spPr>
        <p:txBody>
          <a:bodyPr wrap="square" rtlCol="0">
            <a:spAutoFit/>
          </a:bodyPr>
          <a:lstStyle/>
          <a:p>
            <a:pPr algn="r"/>
            <a:r>
              <a:rPr lang="en-US" sz="1100" b="1" dirty="0">
                <a:solidFill>
                  <a:schemeClr val="bg1"/>
                </a:solidFill>
                <a:latin typeface="Source Sans Pro SemiBold" panose="020B0603030403020204" pitchFamily="34" charset="0"/>
                <a:cs typeface="Poppins SemiBold" panose="00000700000000000000" pitchFamily="2" charset="0"/>
              </a:rPr>
              <a:t>PRESENTATION TEMPLATE</a:t>
            </a:r>
          </a:p>
        </p:txBody>
      </p:sp>
      <p:sp>
        <p:nvSpPr>
          <p:cNvPr id="31" name="TextBox 30"/>
          <p:cNvSpPr txBox="1"/>
          <p:nvPr/>
        </p:nvSpPr>
        <p:spPr>
          <a:xfrm>
            <a:off x="653075" y="2133914"/>
            <a:ext cx="4382949" cy="923330"/>
          </a:xfrm>
          <a:prstGeom prst="rect">
            <a:avLst/>
          </a:prstGeom>
          <a:noFill/>
        </p:spPr>
        <p:txBody>
          <a:bodyPr wrap="square" rtlCol="0">
            <a:spAutoFit/>
          </a:bodyPr>
          <a:lstStyle/>
          <a:p>
            <a:r>
              <a:rPr lang="en-US" sz="5400" dirty="0">
                <a:solidFill>
                  <a:schemeClr val="bg1"/>
                </a:solidFill>
                <a:latin typeface="Playfair Display Black" pitchFamily="2" charset="0"/>
                <a:cs typeface="Poppins SemiBold" panose="00000700000000000000" pitchFamily="2" charset="0"/>
              </a:rPr>
              <a:t>Noodle Pasta</a:t>
            </a:r>
          </a:p>
        </p:txBody>
      </p:sp>
      <p:sp>
        <p:nvSpPr>
          <p:cNvPr id="35" name="TextBox 34"/>
          <p:cNvSpPr txBox="1"/>
          <p:nvPr/>
        </p:nvSpPr>
        <p:spPr>
          <a:xfrm>
            <a:off x="767092" y="3648461"/>
            <a:ext cx="3976821" cy="523220"/>
          </a:xfrm>
          <a:prstGeom prst="rect">
            <a:avLst/>
          </a:prstGeom>
          <a:noFill/>
        </p:spPr>
        <p:txBody>
          <a:bodyPr wrap="square" rtlCol="0">
            <a:spAutoFit/>
          </a:bodyPr>
          <a:lstStyle/>
          <a:p>
            <a:r>
              <a:rPr lang="en-US" sz="2800" dirty="0">
                <a:solidFill>
                  <a:schemeClr val="bg1"/>
                </a:solidFill>
                <a:latin typeface="Source Sans Pro SemiBold" panose="020B0603030403020204" pitchFamily="34" charset="0"/>
                <a:cs typeface="Poppins SemiBold" panose="00000700000000000000" pitchFamily="2" charset="0"/>
              </a:rPr>
              <a:t>SIMPLE PRESENTATION</a:t>
            </a:r>
          </a:p>
        </p:txBody>
      </p:sp>
      <p:sp>
        <p:nvSpPr>
          <p:cNvPr id="36" name="Rectangle 35">
            <a:extLst>
              <a:ext uri="{FF2B5EF4-FFF2-40B4-BE49-F238E27FC236}">
                <a16:creationId xmlns:a16="http://schemas.microsoft.com/office/drawing/2014/main" id="{20545B10-C0F8-4585-92D8-DCD19D8A1548}"/>
              </a:ext>
            </a:extLst>
          </p:cNvPr>
          <p:cNvSpPr/>
          <p:nvPr/>
        </p:nvSpPr>
        <p:spPr>
          <a:xfrm>
            <a:off x="767092" y="4705751"/>
            <a:ext cx="3886280" cy="535531"/>
          </a:xfrm>
          <a:prstGeom prst="rect">
            <a:avLst/>
          </a:prstGeom>
        </p:spPr>
        <p:txBody>
          <a:bodyPr wrap="square">
            <a:spAutoFit/>
          </a:bodyPr>
          <a:lstStyle/>
          <a:p>
            <a:pPr algn="just">
              <a:lnSpc>
                <a:spcPct val="120000"/>
              </a:lnSpc>
            </a:pPr>
            <a:r>
              <a:rPr lang="en-US" sz="1200" dirty="0">
                <a:solidFill>
                  <a:schemeClr val="bg1">
                    <a:lumMod val="95000"/>
                  </a:schemeClr>
                </a:solidFill>
                <a:latin typeface="Source Sans Pro" panose="020B0503030403020204" pitchFamily="34" charset="0"/>
                <a:ea typeface="Source Sans Pro" panose="020B0503030403020204" pitchFamily="34" charset="0"/>
                <a:cs typeface="Segoe UI" panose="020B0502040204020203" pitchFamily="34" charset="0"/>
              </a:rPr>
              <a:t>A wonderful serenity has taken possession of my entire soul, like these sweet wonderful</a:t>
            </a:r>
          </a:p>
        </p:txBody>
      </p:sp>
      <p:sp>
        <p:nvSpPr>
          <p:cNvPr id="41" name="Rounded Rectangle 40"/>
          <p:cNvSpPr/>
          <p:nvPr/>
        </p:nvSpPr>
        <p:spPr>
          <a:xfrm>
            <a:off x="-375802" y="4387610"/>
            <a:ext cx="4738251" cy="79616"/>
          </a:xfrm>
          <a:prstGeom prst="roundRect">
            <a:avLst>
              <a:gd name="adj" fmla="val 50000"/>
            </a:avLst>
          </a:prstGeom>
          <a:gradFill flip="none" rotWithShape="1">
            <a:gsLst>
              <a:gs pos="0">
                <a:schemeClr val="accent2"/>
              </a:gs>
              <a:gs pos="100000">
                <a:schemeClr val="accent4"/>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970980137"/>
      </p:ext>
    </p:extLst>
  </p:cSld>
  <p:clrMapOvr>
    <a:masterClrMapping/>
  </p:clrMapOvr>
  <p:transition spd="slow">
    <p:wipe/>
  </p:transition>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accent4">
            <a:lumMod val="50000"/>
          </a:schemeClr>
        </a:solidFill>
        <a:effectLst/>
      </p:bgPr>
    </p:bg>
    <p:spTree>
      <p:nvGrpSpPr>
        <p:cNvPr id="1" name=""/>
        <p:cNvGrpSpPr/>
        <p:nvPr/>
      </p:nvGrpSpPr>
      <p:grpSpPr>
        <a:xfrm>
          <a:off x="0" y="0"/>
          <a:ext cx="0" cy="0"/>
          <a:chOff x="0" y="0"/>
          <a:chExt cx="0" cy="0"/>
        </a:xfrm>
      </p:grpSpPr>
      <p:sp>
        <p:nvSpPr>
          <p:cNvPr id="37" name="Oval 36"/>
          <p:cNvSpPr/>
          <p:nvPr/>
        </p:nvSpPr>
        <p:spPr>
          <a:xfrm>
            <a:off x="5760788" y="-1632984"/>
            <a:ext cx="10508556" cy="10508556"/>
          </a:xfrm>
          <a:prstGeom prst="ellipse">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a:extLst>
              <a:ext uri="{FF2B5EF4-FFF2-40B4-BE49-F238E27FC236}">
                <a16:creationId xmlns:a16="http://schemas.microsoft.com/office/drawing/2014/main" id="{D831248C-2793-4E57-B6E8-0B55EA6A3AF1}"/>
              </a:ext>
            </a:extLst>
          </p:cNvPr>
          <p:cNvSpPr>
            <a:spLocks noGrp="1"/>
          </p:cNvSpPr>
          <p:nvPr>
            <p:ph type="pic" sz="quarter" idx="10"/>
          </p:nvPr>
        </p:nvSpPr>
        <p:spPr/>
      </p:sp>
      <p:sp>
        <p:nvSpPr>
          <p:cNvPr id="7" name="Picture Placeholder 6">
            <a:extLst>
              <a:ext uri="{FF2B5EF4-FFF2-40B4-BE49-F238E27FC236}">
                <a16:creationId xmlns:a16="http://schemas.microsoft.com/office/drawing/2014/main" id="{EE14586D-A291-4B2C-B07D-98B429C84ECC}"/>
              </a:ext>
            </a:extLst>
          </p:cNvPr>
          <p:cNvSpPr>
            <a:spLocks noGrp="1"/>
          </p:cNvSpPr>
          <p:nvPr>
            <p:ph type="pic" sz="quarter" idx="11"/>
          </p:nvPr>
        </p:nvSpPr>
        <p:spPr/>
      </p:sp>
      <p:sp>
        <p:nvSpPr>
          <p:cNvPr id="63" name="Rectangle 62">
            <a:extLst>
              <a:ext uri="{FF2B5EF4-FFF2-40B4-BE49-F238E27FC236}">
                <a16:creationId xmlns:a16="http://schemas.microsoft.com/office/drawing/2014/main" id="{9C03A2D4-B955-446C-A254-DDC588856401}"/>
              </a:ext>
            </a:extLst>
          </p:cNvPr>
          <p:cNvSpPr/>
          <p:nvPr/>
        </p:nvSpPr>
        <p:spPr>
          <a:xfrm>
            <a:off x="6255206" y="1309036"/>
            <a:ext cx="4728815" cy="646331"/>
          </a:xfrm>
          <a:prstGeom prst="rect">
            <a:avLst/>
          </a:prstGeom>
        </p:spPr>
        <p:txBody>
          <a:bodyPr wrap="square">
            <a:spAutoFit/>
          </a:bodyPr>
          <a:lstStyle/>
          <a:p>
            <a:pPr>
              <a:lnSpc>
                <a:spcPct val="150000"/>
              </a:lnSpc>
            </a:pPr>
            <a:r>
              <a:rPr lang="en-US" sz="1200" dirty="0">
                <a:solidFill>
                  <a:schemeClr val="tx1">
                    <a:lumMod val="50000"/>
                    <a:lumOff val="50000"/>
                  </a:schemeClr>
                </a:solidFill>
                <a:latin typeface="Source Sans Pro" panose="020B0503030403020204" pitchFamily="34" charset="0"/>
              </a:rPr>
              <a:t>Lorem Ipsum is simply dummy text of the printing make Lorem Ipsum is simply dummy text of the printing make</a:t>
            </a:r>
          </a:p>
        </p:txBody>
      </p:sp>
      <p:sp>
        <p:nvSpPr>
          <p:cNvPr id="81" name="Rectangle 80">
            <a:extLst>
              <a:ext uri="{FF2B5EF4-FFF2-40B4-BE49-F238E27FC236}">
                <a16:creationId xmlns:a16="http://schemas.microsoft.com/office/drawing/2014/main" id="{9C03A2D4-B955-446C-A254-DDC588856401}"/>
              </a:ext>
            </a:extLst>
          </p:cNvPr>
          <p:cNvSpPr/>
          <p:nvPr/>
        </p:nvSpPr>
        <p:spPr>
          <a:xfrm>
            <a:off x="1369536" y="5110299"/>
            <a:ext cx="4119082" cy="617157"/>
          </a:xfrm>
          <a:prstGeom prst="rect">
            <a:avLst/>
          </a:prstGeom>
        </p:spPr>
        <p:txBody>
          <a:bodyPr wrap="square">
            <a:spAutoFit/>
          </a:bodyPr>
          <a:lstStyle/>
          <a:p>
            <a:pPr algn="ctr">
              <a:lnSpc>
                <a:spcPct val="150000"/>
              </a:lnSpc>
            </a:pPr>
            <a:r>
              <a:rPr lang="en-US" sz="1200" dirty="0">
                <a:solidFill>
                  <a:schemeClr val="tx1">
                    <a:lumMod val="50000"/>
                    <a:lumOff val="50000"/>
                  </a:schemeClr>
                </a:solidFill>
                <a:latin typeface="Source Sans Pro" panose="020B0503030403020204" pitchFamily="34" charset="0"/>
              </a:rPr>
              <a:t>Lorem Ipsum is simply dummy text of the printing make Lorem Ipsum is simply dummy text of the</a:t>
            </a:r>
          </a:p>
        </p:txBody>
      </p:sp>
      <p:sp>
        <p:nvSpPr>
          <p:cNvPr id="82" name="Rectangle 81">
            <a:extLst>
              <a:ext uri="{FF2B5EF4-FFF2-40B4-BE49-F238E27FC236}">
                <a16:creationId xmlns:a16="http://schemas.microsoft.com/office/drawing/2014/main" id="{9C03A2D4-B955-446C-A254-DDC588856401}"/>
              </a:ext>
            </a:extLst>
          </p:cNvPr>
          <p:cNvSpPr/>
          <p:nvPr/>
        </p:nvSpPr>
        <p:spPr>
          <a:xfrm>
            <a:off x="6560073" y="5110298"/>
            <a:ext cx="4119082" cy="617157"/>
          </a:xfrm>
          <a:prstGeom prst="rect">
            <a:avLst/>
          </a:prstGeom>
        </p:spPr>
        <p:txBody>
          <a:bodyPr wrap="square">
            <a:spAutoFit/>
          </a:bodyPr>
          <a:lstStyle/>
          <a:p>
            <a:pPr algn="ctr">
              <a:lnSpc>
                <a:spcPct val="150000"/>
              </a:lnSpc>
            </a:pPr>
            <a:r>
              <a:rPr lang="en-US" sz="1200" dirty="0">
                <a:solidFill>
                  <a:schemeClr val="tx1">
                    <a:lumMod val="50000"/>
                    <a:lumOff val="50000"/>
                  </a:schemeClr>
                </a:solidFill>
                <a:latin typeface="Source Sans Pro" panose="020B0503030403020204" pitchFamily="34" charset="0"/>
              </a:rPr>
              <a:t>Lorem Ipsum is simply dummy text of the printing make Lorem Ipsum is simply dummy text of the</a:t>
            </a:r>
          </a:p>
        </p:txBody>
      </p:sp>
      <p:sp>
        <p:nvSpPr>
          <p:cNvPr id="64" name="Rounded Rectangle 63"/>
          <p:cNvSpPr/>
          <p:nvPr/>
        </p:nvSpPr>
        <p:spPr>
          <a:xfrm>
            <a:off x="2225193" y="4525202"/>
            <a:ext cx="2694382" cy="453444"/>
          </a:xfrm>
          <a:prstGeom prst="roundRect">
            <a:avLst>
              <a:gd name="adj" fmla="val 31746"/>
            </a:avLst>
          </a:prstGeom>
          <a:gradFill>
            <a:gsLst>
              <a:gs pos="0">
                <a:schemeClr val="accent2"/>
              </a:gs>
              <a:gs pos="100000">
                <a:schemeClr val="accent4"/>
              </a:gs>
            </a:gsLst>
            <a:lin ang="27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ource Sans Pro" panose="020B0503030403020204" pitchFamily="34" charset="0"/>
            </a:endParaRPr>
          </a:p>
        </p:txBody>
      </p:sp>
      <p:sp>
        <p:nvSpPr>
          <p:cNvPr id="67" name="Rounded Rectangle 66"/>
          <p:cNvSpPr/>
          <p:nvPr/>
        </p:nvSpPr>
        <p:spPr>
          <a:xfrm>
            <a:off x="7272423" y="4505265"/>
            <a:ext cx="2694382" cy="453444"/>
          </a:xfrm>
          <a:prstGeom prst="roundRect">
            <a:avLst>
              <a:gd name="adj" fmla="val 31746"/>
            </a:avLst>
          </a:prstGeom>
          <a:gradFill>
            <a:gsLst>
              <a:gs pos="0">
                <a:schemeClr val="accent2"/>
              </a:gs>
              <a:gs pos="100000">
                <a:schemeClr val="accent4"/>
              </a:gs>
            </a:gsLst>
            <a:lin ang="27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ource Sans Pro" panose="020B0503030403020204" pitchFamily="34" charset="0"/>
            </a:endParaRPr>
          </a:p>
        </p:txBody>
      </p:sp>
      <p:sp>
        <p:nvSpPr>
          <p:cNvPr id="69" name="Rectangle 68">
            <a:extLst>
              <a:ext uri="{FF2B5EF4-FFF2-40B4-BE49-F238E27FC236}">
                <a16:creationId xmlns:a16="http://schemas.microsoft.com/office/drawing/2014/main" id="{465066AB-CF30-4AAF-84EC-D69AC5655A80}"/>
              </a:ext>
            </a:extLst>
          </p:cNvPr>
          <p:cNvSpPr/>
          <p:nvPr/>
        </p:nvSpPr>
        <p:spPr>
          <a:xfrm>
            <a:off x="2384476" y="4540139"/>
            <a:ext cx="2375816" cy="385875"/>
          </a:xfrm>
          <a:prstGeom prst="rect">
            <a:avLst/>
          </a:prstGeom>
        </p:spPr>
        <p:txBody>
          <a:bodyPr wrap="square">
            <a:spAutoFit/>
          </a:bodyPr>
          <a:lstStyle/>
          <a:p>
            <a:pPr algn="ctr">
              <a:lnSpc>
                <a:spcPct val="130000"/>
              </a:lnSpc>
            </a:pPr>
            <a:r>
              <a:rPr lang="en-US" sz="1600" dirty="0">
                <a:solidFill>
                  <a:schemeClr val="bg1"/>
                </a:solidFill>
                <a:latin typeface="Source Sans Pro Black" panose="020B0803030403020204" pitchFamily="34" charset="0"/>
                <a:ea typeface="Source Sans Pro Black" panose="020B0803030403020204" pitchFamily="34" charset="0"/>
                <a:cs typeface="Segoe UI" panose="020B0502040204020203" pitchFamily="34" charset="0"/>
              </a:rPr>
              <a:t>The First Images</a:t>
            </a:r>
            <a:endParaRPr lang="id-ID" sz="1600" dirty="0">
              <a:solidFill>
                <a:schemeClr val="bg1"/>
              </a:solidFill>
              <a:latin typeface="Source Sans Pro Black" panose="020B0803030403020204" pitchFamily="34" charset="0"/>
              <a:ea typeface="Source Sans Pro Black" panose="020B0803030403020204" pitchFamily="34" charset="0"/>
              <a:cs typeface="Segoe UI" panose="020B0502040204020203" pitchFamily="34" charset="0"/>
            </a:endParaRPr>
          </a:p>
        </p:txBody>
      </p:sp>
      <p:sp>
        <p:nvSpPr>
          <p:cNvPr id="80" name="Rectangle 79">
            <a:extLst>
              <a:ext uri="{FF2B5EF4-FFF2-40B4-BE49-F238E27FC236}">
                <a16:creationId xmlns:a16="http://schemas.microsoft.com/office/drawing/2014/main" id="{465066AB-CF30-4AAF-84EC-D69AC5655A80}"/>
              </a:ext>
            </a:extLst>
          </p:cNvPr>
          <p:cNvSpPr/>
          <p:nvPr/>
        </p:nvSpPr>
        <p:spPr>
          <a:xfrm>
            <a:off x="7431706" y="4523930"/>
            <a:ext cx="2375816" cy="385875"/>
          </a:xfrm>
          <a:prstGeom prst="rect">
            <a:avLst/>
          </a:prstGeom>
        </p:spPr>
        <p:txBody>
          <a:bodyPr wrap="square">
            <a:spAutoFit/>
          </a:bodyPr>
          <a:lstStyle/>
          <a:p>
            <a:pPr algn="ctr">
              <a:lnSpc>
                <a:spcPct val="130000"/>
              </a:lnSpc>
            </a:pPr>
            <a:r>
              <a:rPr lang="en-US" sz="1600" dirty="0">
                <a:solidFill>
                  <a:schemeClr val="bg1"/>
                </a:solidFill>
                <a:latin typeface="Source Sans Pro Black" panose="020B0803030403020204" pitchFamily="34" charset="0"/>
                <a:ea typeface="Source Sans Pro Black" panose="020B0803030403020204" pitchFamily="34" charset="0"/>
                <a:cs typeface="Segoe UI" panose="020B0502040204020203" pitchFamily="34" charset="0"/>
              </a:rPr>
              <a:t>The Second Images</a:t>
            </a:r>
            <a:endParaRPr lang="id-ID" sz="1600" dirty="0">
              <a:solidFill>
                <a:schemeClr val="bg1"/>
              </a:solidFill>
              <a:latin typeface="Source Sans Pro Black" panose="020B0803030403020204" pitchFamily="34" charset="0"/>
              <a:ea typeface="Source Sans Pro Black" panose="020B0803030403020204" pitchFamily="34" charset="0"/>
              <a:cs typeface="Segoe UI" panose="020B0502040204020203" pitchFamily="34" charset="0"/>
            </a:endParaRPr>
          </a:p>
        </p:txBody>
      </p:sp>
      <p:sp>
        <p:nvSpPr>
          <p:cNvPr id="27" name="Freeform 26"/>
          <p:cNvSpPr/>
          <p:nvPr/>
        </p:nvSpPr>
        <p:spPr>
          <a:xfrm>
            <a:off x="9547029" y="5942658"/>
            <a:ext cx="2644971" cy="915342"/>
          </a:xfrm>
          <a:custGeom>
            <a:avLst/>
            <a:gdLst>
              <a:gd name="connsiteX0" fmla="*/ 2644971 w 2644971"/>
              <a:gd name="connsiteY0" fmla="*/ 0 h 915342"/>
              <a:gd name="connsiteX1" fmla="*/ 2644971 w 2644971"/>
              <a:gd name="connsiteY1" fmla="*/ 915342 h 915342"/>
              <a:gd name="connsiteX2" fmla="*/ 0 w 2644971"/>
              <a:gd name="connsiteY2" fmla="*/ 915342 h 915342"/>
              <a:gd name="connsiteX3" fmla="*/ 81768 w 2644971"/>
              <a:gd name="connsiteY3" fmla="*/ 851084 h 915342"/>
              <a:gd name="connsiteX4" fmla="*/ 2644971 w 2644971"/>
              <a:gd name="connsiteY4" fmla="*/ 0 h 91534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644971" h="915342">
                <a:moveTo>
                  <a:pt x="2644971" y="0"/>
                </a:moveTo>
                <a:lnTo>
                  <a:pt x="2644971" y="915342"/>
                </a:lnTo>
                <a:lnTo>
                  <a:pt x="0" y="915342"/>
                </a:lnTo>
                <a:lnTo>
                  <a:pt x="81768" y="851084"/>
                </a:lnTo>
                <a:cubicBezTo>
                  <a:pt x="796527" y="316549"/>
                  <a:pt x="1683782" y="0"/>
                  <a:pt x="2644971" y="0"/>
                </a:cubicBezTo>
                <a:close/>
              </a:path>
            </a:pathLst>
          </a:cu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ounded Rectangle 27"/>
          <p:cNvSpPr/>
          <p:nvPr/>
        </p:nvSpPr>
        <p:spPr>
          <a:xfrm>
            <a:off x="-152400" y="6362697"/>
            <a:ext cx="1774722" cy="601983"/>
          </a:xfrm>
          <a:prstGeom prst="roundRect">
            <a:avLst>
              <a:gd name="adj" fmla="val 25898"/>
            </a:avLst>
          </a:prstGeom>
          <a:gradFill>
            <a:gsLst>
              <a:gs pos="0">
                <a:schemeClr val="accent2"/>
              </a:gs>
              <a:gs pos="100000">
                <a:schemeClr val="accent4"/>
              </a:gs>
            </a:gsLst>
            <a:lin ang="27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n w="0"/>
              <a:solidFill>
                <a:schemeClr val="tx1"/>
              </a:solidFill>
              <a:effectLst>
                <a:outerShdw blurRad="38100" dist="19050" dir="2700000" algn="tl" rotWithShape="0">
                  <a:schemeClr val="dk1">
                    <a:alpha val="40000"/>
                  </a:schemeClr>
                </a:outerShdw>
              </a:effectLst>
              <a:latin typeface="Source Sans Pro Light" panose="020B0403030403020204" pitchFamily="34" charset="0"/>
            </a:endParaRPr>
          </a:p>
        </p:txBody>
      </p:sp>
      <p:sp>
        <p:nvSpPr>
          <p:cNvPr id="29" name="TextBox 28"/>
          <p:cNvSpPr txBox="1"/>
          <p:nvPr/>
        </p:nvSpPr>
        <p:spPr>
          <a:xfrm>
            <a:off x="10585344" y="6362697"/>
            <a:ext cx="1308371" cy="276999"/>
          </a:xfrm>
          <a:prstGeom prst="rect">
            <a:avLst/>
          </a:prstGeom>
          <a:noFill/>
        </p:spPr>
        <p:txBody>
          <a:bodyPr wrap="none" rtlCol="0">
            <a:spAutoFit/>
          </a:bodyPr>
          <a:lstStyle/>
          <a:p>
            <a:pPr algn="ctr"/>
            <a:r>
              <a:rPr lang="en-US" sz="1200" dirty="0">
                <a:solidFill>
                  <a:schemeClr val="bg1"/>
                </a:solidFill>
                <a:latin typeface="Poppins ExtraLight" panose="00000300000000000000" pitchFamily="2" charset="0"/>
                <a:cs typeface="Poppins ExtraLight" panose="00000300000000000000" pitchFamily="2" charset="0"/>
              </a:rPr>
              <a:t>The New Friday</a:t>
            </a:r>
          </a:p>
        </p:txBody>
      </p:sp>
      <p:sp>
        <p:nvSpPr>
          <p:cNvPr id="30" name="Rectangle 29">
            <a:extLst>
              <a:ext uri="{FF2B5EF4-FFF2-40B4-BE49-F238E27FC236}">
                <a16:creationId xmlns:a16="http://schemas.microsoft.com/office/drawing/2014/main" id="{3D8C9C30-BAEE-4B1B-AAB6-B62ECFB8BE28}"/>
              </a:ext>
            </a:extLst>
          </p:cNvPr>
          <p:cNvSpPr/>
          <p:nvPr/>
        </p:nvSpPr>
        <p:spPr>
          <a:xfrm>
            <a:off x="176903" y="6414505"/>
            <a:ext cx="1273280" cy="393249"/>
          </a:xfrm>
          <a:prstGeom prst="rect">
            <a:avLst/>
          </a:prstGeom>
        </p:spPr>
        <p:txBody>
          <a:bodyPr wrap="square">
            <a:spAutoFit/>
          </a:bodyPr>
          <a:lstStyle/>
          <a:p>
            <a:pPr algn="ctr">
              <a:lnSpc>
                <a:spcPct val="120000"/>
              </a:lnSpc>
            </a:pPr>
            <a:r>
              <a:rPr lang="en-US" sz="1750" dirty="0">
                <a:solidFill>
                  <a:schemeClr val="bg1"/>
                </a:solidFill>
                <a:latin typeface="Source Sans Pro" panose="020B0503030403020204" pitchFamily="34" charset="0"/>
                <a:cs typeface="Segoe UI" panose="020B0502040204020203" pitchFamily="34" charset="0"/>
              </a:rPr>
              <a:t>Abigail Part</a:t>
            </a:r>
          </a:p>
        </p:txBody>
      </p:sp>
      <p:sp>
        <p:nvSpPr>
          <p:cNvPr id="31" name="TextBox 30"/>
          <p:cNvSpPr txBox="1"/>
          <p:nvPr/>
        </p:nvSpPr>
        <p:spPr>
          <a:xfrm>
            <a:off x="92174" y="82657"/>
            <a:ext cx="1721386" cy="307777"/>
          </a:xfrm>
          <a:prstGeom prst="rect">
            <a:avLst/>
          </a:prstGeom>
          <a:noFill/>
        </p:spPr>
        <p:txBody>
          <a:bodyPr wrap="square" rtlCol="0">
            <a:spAutoFit/>
          </a:bodyPr>
          <a:lstStyle/>
          <a:p>
            <a:r>
              <a:rPr lang="en-US" sz="1400" dirty="0">
                <a:solidFill>
                  <a:schemeClr val="bg1"/>
                </a:solidFill>
                <a:latin typeface="Source Sans Pro Black" panose="020B0803030403020204" pitchFamily="34" charset="0"/>
                <a:ea typeface="Source Sans Pro Black" panose="020B0803030403020204" pitchFamily="34" charset="0"/>
              </a:rPr>
              <a:t>Template Designs</a:t>
            </a:r>
          </a:p>
        </p:txBody>
      </p:sp>
      <p:sp>
        <p:nvSpPr>
          <p:cNvPr id="32" name="Rounded Rectangle 31"/>
          <p:cNvSpPr/>
          <p:nvPr/>
        </p:nvSpPr>
        <p:spPr>
          <a:xfrm>
            <a:off x="11527765" y="198120"/>
            <a:ext cx="365950" cy="384628"/>
          </a:xfrm>
          <a:prstGeom prst="roundRect">
            <a:avLst>
              <a:gd name="adj" fmla="val 17295"/>
            </a:avLst>
          </a:prstGeom>
          <a:gradFill flip="none" rotWithShape="1">
            <a:gsLst>
              <a:gs pos="0">
                <a:schemeClr val="accent2"/>
              </a:gs>
              <a:gs pos="100000">
                <a:schemeClr val="accent4"/>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TextBox 32"/>
          <p:cNvSpPr txBox="1"/>
          <p:nvPr/>
        </p:nvSpPr>
        <p:spPr>
          <a:xfrm>
            <a:off x="9329737" y="259629"/>
            <a:ext cx="2080943" cy="261610"/>
          </a:xfrm>
          <a:prstGeom prst="rect">
            <a:avLst/>
          </a:prstGeom>
          <a:noFill/>
        </p:spPr>
        <p:txBody>
          <a:bodyPr wrap="square" rtlCol="0">
            <a:spAutoFit/>
          </a:bodyPr>
          <a:lstStyle/>
          <a:p>
            <a:pPr algn="r"/>
            <a:r>
              <a:rPr lang="en-US" sz="1100" b="1" dirty="0">
                <a:solidFill>
                  <a:schemeClr val="bg1"/>
                </a:solidFill>
                <a:latin typeface="Source Sans Pro SemiBold" panose="020B0603030403020204" pitchFamily="34" charset="0"/>
                <a:cs typeface="Poppins SemiBold" panose="00000700000000000000" pitchFamily="2" charset="0"/>
              </a:rPr>
              <a:t>PRESENTATION TEMPLATE</a:t>
            </a:r>
          </a:p>
        </p:txBody>
      </p:sp>
      <p:sp>
        <p:nvSpPr>
          <p:cNvPr id="34" name="TextBox 33"/>
          <p:cNvSpPr txBox="1"/>
          <p:nvPr/>
        </p:nvSpPr>
        <p:spPr>
          <a:xfrm>
            <a:off x="1399645" y="1411515"/>
            <a:ext cx="4201860" cy="646331"/>
          </a:xfrm>
          <a:prstGeom prst="rect">
            <a:avLst/>
          </a:prstGeom>
          <a:noFill/>
        </p:spPr>
        <p:txBody>
          <a:bodyPr wrap="square" rtlCol="0">
            <a:spAutoFit/>
          </a:bodyPr>
          <a:lstStyle/>
          <a:p>
            <a:r>
              <a:rPr lang="en-US" sz="3600" dirty="0">
                <a:solidFill>
                  <a:schemeClr val="bg1"/>
                </a:solidFill>
                <a:latin typeface="Playfair Display Black" pitchFamily="2" charset="0"/>
                <a:cs typeface="Poppins SemiBold" panose="00000700000000000000" pitchFamily="2" charset="0"/>
              </a:rPr>
              <a:t>Both of The Menu</a:t>
            </a:r>
          </a:p>
        </p:txBody>
      </p:sp>
    </p:spTree>
    <p:extLst>
      <p:ext uri="{BB962C8B-B14F-4D97-AF65-F5344CB8AC3E}">
        <p14:creationId xmlns:p14="http://schemas.microsoft.com/office/powerpoint/2010/main" val="3948082676"/>
      </p:ext>
    </p:extLst>
  </p:cSld>
  <p:clrMapOvr>
    <a:masterClrMapping/>
  </p:clrMapOvr>
  <p:transition spd="slow">
    <p:wipe/>
  </p:transition>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accent4">
            <a:lumMod val="50000"/>
          </a:schemeClr>
        </a:solidFill>
        <a:effectLst/>
      </p:bgPr>
    </p:bg>
    <p:spTree>
      <p:nvGrpSpPr>
        <p:cNvPr id="1" name=""/>
        <p:cNvGrpSpPr/>
        <p:nvPr/>
      </p:nvGrpSpPr>
      <p:grpSpPr>
        <a:xfrm>
          <a:off x="0" y="0"/>
          <a:ext cx="0" cy="0"/>
          <a:chOff x="0" y="0"/>
          <a:chExt cx="0" cy="0"/>
        </a:xfrm>
      </p:grpSpPr>
      <p:sp>
        <p:nvSpPr>
          <p:cNvPr id="77" name="Rectangle 76"/>
          <p:cNvSpPr/>
          <p:nvPr/>
        </p:nvSpPr>
        <p:spPr>
          <a:xfrm>
            <a:off x="0" y="3452884"/>
            <a:ext cx="12192000" cy="3405116"/>
          </a:xfrm>
          <a:prstGeom prst="rect">
            <a:avLst/>
          </a:prstGeom>
          <a:gradFill>
            <a:gsLst>
              <a:gs pos="0">
                <a:schemeClr val="accent2"/>
              </a:gs>
              <a:gs pos="100000">
                <a:schemeClr val="accent4"/>
              </a:gs>
            </a:gsLst>
            <a:lin ang="27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Rectangle 45">
            <a:extLst>
              <a:ext uri="{FF2B5EF4-FFF2-40B4-BE49-F238E27FC236}">
                <a16:creationId xmlns:a16="http://schemas.microsoft.com/office/drawing/2014/main" id="{465066AB-CF30-4AAF-84EC-D69AC5655A80}"/>
              </a:ext>
            </a:extLst>
          </p:cNvPr>
          <p:cNvSpPr/>
          <p:nvPr/>
        </p:nvSpPr>
        <p:spPr>
          <a:xfrm>
            <a:off x="1457454" y="4981684"/>
            <a:ext cx="2375816" cy="422552"/>
          </a:xfrm>
          <a:prstGeom prst="rect">
            <a:avLst/>
          </a:prstGeom>
        </p:spPr>
        <p:txBody>
          <a:bodyPr wrap="square">
            <a:spAutoFit/>
          </a:bodyPr>
          <a:lstStyle/>
          <a:p>
            <a:pPr algn="ctr">
              <a:lnSpc>
                <a:spcPct val="130000"/>
              </a:lnSpc>
            </a:pPr>
            <a:r>
              <a:rPr lang="en-US" dirty="0">
                <a:solidFill>
                  <a:schemeClr val="bg1"/>
                </a:solidFill>
                <a:latin typeface="Source Sans Pro Black" panose="020B0803030403020204" pitchFamily="34" charset="0"/>
                <a:ea typeface="Source Sans Pro Black" panose="020B0803030403020204" pitchFamily="34" charset="0"/>
                <a:cs typeface="Segoe UI" panose="020B0502040204020203" pitchFamily="34" charset="0"/>
              </a:rPr>
              <a:t>Double The Pasta</a:t>
            </a:r>
            <a:endParaRPr lang="id-ID" dirty="0">
              <a:solidFill>
                <a:schemeClr val="bg1"/>
              </a:solidFill>
              <a:latin typeface="Source Sans Pro Black" panose="020B0803030403020204" pitchFamily="34" charset="0"/>
              <a:ea typeface="Source Sans Pro Black" panose="020B0803030403020204" pitchFamily="34" charset="0"/>
              <a:cs typeface="Segoe UI" panose="020B0502040204020203" pitchFamily="34" charset="0"/>
            </a:endParaRPr>
          </a:p>
        </p:txBody>
      </p:sp>
      <p:sp>
        <p:nvSpPr>
          <p:cNvPr id="47" name="Rectangle 46">
            <a:extLst>
              <a:ext uri="{FF2B5EF4-FFF2-40B4-BE49-F238E27FC236}">
                <a16:creationId xmlns:a16="http://schemas.microsoft.com/office/drawing/2014/main" id="{465066AB-CF30-4AAF-84EC-D69AC5655A80}"/>
              </a:ext>
            </a:extLst>
          </p:cNvPr>
          <p:cNvSpPr/>
          <p:nvPr/>
        </p:nvSpPr>
        <p:spPr>
          <a:xfrm>
            <a:off x="4856552" y="4986750"/>
            <a:ext cx="2613096" cy="385875"/>
          </a:xfrm>
          <a:prstGeom prst="rect">
            <a:avLst/>
          </a:prstGeom>
        </p:spPr>
        <p:txBody>
          <a:bodyPr wrap="square">
            <a:spAutoFit/>
          </a:bodyPr>
          <a:lstStyle/>
          <a:p>
            <a:pPr algn="ctr">
              <a:lnSpc>
                <a:spcPct val="130000"/>
              </a:lnSpc>
            </a:pPr>
            <a:r>
              <a:rPr lang="en-US" sz="1600" dirty="0">
                <a:solidFill>
                  <a:schemeClr val="bg1"/>
                </a:solidFill>
                <a:latin typeface="Source Sans Pro Black" panose="020B0803030403020204" pitchFamily="34" charset="0"/>
                <a:ea typeface="Source Sans Pro Black" panose="020B0803030403020204" pitchFamily="34" charset="0"/>
                <a:cs typeface="Segoe UI" panose="020B0502040204020203" pitchFamily="34" charset="0"/>
              </a:rPr>
              <a:t>All of The Pasta Here</a:t>
            </a:r>
            <a:endParaRPr lang="id-ID" sz="1600" dirty="0">
              <a:solidFill>
                <a:schemeClr val="bg1"/>
              </a:solidFill>
              <a:latin typeface="Source Sans Pro Black" panose="020B0803030403020204" pitchFamily="34" charset="0"/>
              <a:ea typeface="Source Sans Pro Black" panose="020B0803030403020204" pitchFamily="34" charset="0"/>
              <a:cs typeface="Segoe UI" panose="020B0502040204020203" pitchFamily="34" charset="0"/>
            </a:endParaRPr>
          </a:p>
        </p:txBody>
      </p:sp>
      <p:sp>
        <p:nvSpPr>
          <p:cNvPr id="49" name="Rectangle 48">
            <a:extLst>
              <a:ext uri="{FF2B5EF4-FFF2-40B4-BE49-F238E27FC236}">
                <a16:creationId xmlns:a16="http://schemas.microsoft.com/office/drawing/2014/main" id="{1D0CEEF1-E097-4156-833B-D817A4B282C7}"/>
              </a:ext>
            </a:extLst>
          </p:cNvPr>
          <p:cNvSpPr/>
          <p:nvPr/>
        </p:nvSpPr>
        <p:spPr>
          <a:xfrm>
            <a:off x="8084490" y="3600039"/>
            <a:ext cx="2672237" cy="701731"/>
          </a:xfrm>
          <a:prstGeom prst="rect">
            <a:avLst/>
          </a:prstGeom>
        </p:spPr>
        <p:txBody>
          <a:bodyPr wrap="square">
            <a:spAutoFit/>
          </a:bodyPr>
          <a:lstStyle/>
          <a:p>
            <a:pPr algn="just">
              <a:lnSpc>
                <a:spcPct val="120000"/>
              </a:lnSpc>
            </a:pPr>
            <a:r>
              <a:rPr lang="en-US" sz="1100" dirty="0">
                <a:solidFill>
                  <a:schemeClr val="bg1">
                    <a:lumMod val="95000"/>
                  </a:schemeClr>
                </a:solidFill>
                <a:latin typeface="Source Sans Pro" panose="020B0503030403020204" pitchFamily="34" charset="0"/>
                <a:cs typeface="Poppins Light" panose="00000400000000000000" pitchFamily="50" charset="0"/>
              </a:rPr>
              <a:t>A wonderful serenity has taken possession of my entire soul, like these sweet mornings of spring</a:t>
            </a:r>
          </a:p>
        </p:txBody>
      </p:sp>
      <p:sp>
        <p:nvSpPr>
          <p:cNvPr id="50" name="Rectangle 49">
            <a:extLst>
              <a:ext uri="{FF2B5EF4-FFF2-40B4-BE49-F238E27FC236}">
                <a16:creationId xmlns:a16="http://schemas.microsoft.com/office/drawing/2014/main" id="{1D0CEEF1-E097-4156-833B-D817A4B282C7}"/>
              </a:ext>
            </a:extLst>
          </p:cNvPr>
          <p:cNvSpPr/>
          <p:nvPr/>
        </p:nvSpPr>
        <p:spPr>
          <a:xfrm>
            <a:off x="8084490" y="4441244"/>
            <a:ext cx="2672237" cy="498598"/>
          </a:xfrm>
          <a:prstGeom prst="rect">
            <a:avLst/>
          </a:prstGeom>
        </p:spPr>
        <p:txBody>
          <a:bodyPr wrap="square">
            <a:spAutoFit/>
          </a:bodyPr>
          <a:lstStyle/>
          <a:p>
            <a:pPr algn="just">
              <a:lnSpc>
                <a:spcPct val="120000"/>
              </a:lnSpc>
            </a:pPr>
            <a:r>
              <a:rPr lang="en-US" sz="1100" dirty="0">
                <a:solidFill>
                  <a:schemeClr val="bg1">
                    <a:lumMod val="95000"/>
                  </a:schemeClr>
                </a:solidFill>
                <a:latin typeface="Source Sans Pro" panose="020B0503030403020204" pitchFamily="34" charset="0"/>
                <a:cs typeface="Poppins Light" panose="00000400000000000000" pitchFamily="50" charset="0"/>
              </a:rPr>
              <a:t>A wonderful serenity has taken possession of my entire soul, like</a:t>
            </a:r>
          </a:p>
        </p:txBody>
      </p:sp>
      <p:sp>
        <p:nvSpPr>
          <p:cNvPr id="76" name="Rectangle 75">
            <a:extLst>
              <a:ext uri="{FF2B5EF4-FFF2-40B4-BE49-F238E27FC236}">
                <a16:creationId xmlns:a16="http://schemas.microsoft.com/office/drawing/2014/main" id="{465066AB-CF30-4AAF-84EC-D69AC5655A80}"/>
              </a:ext>
            </a:extLst>
          </p:cNvPr>
          <p:cNvSpPr/>
          <p:nvPr/>
        </p:nvSpPr>
        <p:spPr>
          <a:xfrm>
            <a:off x="8136397" y="2789855"/>
            <a:ext cx="2517838" cy="400110"/>
          </a:xfrm>
          <a:prstGeom prst="rect">
            <a:avLst/>
          </a:prstGeom>
        </p:spPr>
        <p:txBody>
          <a:bodyPr wrap="square">
            <a:spAutoFit/>
          </a:bodyPr>
          <a:lstStyle/>
          <a:p>
            <a:r>
              <a:rPr lang="en-US" sz="2000" dirty="0">
                <a:solidFill>
                  <a:schemeClr val="bg1"/>
                </a:solidFill>
                <a:latin typeface="Source Sans Pro Black" panose="020B0803030403020204" pitchFamily="34" charset="0"/>
                <a:ea typeface="Source Sans Pro Black" panose="020B0803030403020204" pitchFamily="34" charset="0"/>
                <a:cs typeface="Segoe UI" panose="020B0502040204020203" pitchFamily="34" charset="0"/>
              </a:rPr>
              <a:t>Get Ready to Learn</a:t>
            </a:r>
            <a:endParaRPr lang="id-ID" sz="2000" dirty="0">
              <a:solidFill>
                <a:schemeClr val="bg1"/>
              </a:solidFill>
              <a:latin typeface="Source Sans Pro Black" panose="020B0803030403020204" pitchFamily="34" charset="0"/>
              <a:ea typeface="Source Sans Pro Black" panose="020B0803030403020204" pitchFamily="34" charset="0"/>
              <a:cs typeface="Segoe UI" panose="020B0502040204020203" pitchFamily="34" charset="0"/>
            </a:endParaRPr>
          </a:p>
        </p:txBody>
      </p:sp>
      <p:sp>
        <p:nvSpPr>
          <p:cNvPr id="25" name="Freeform 24"/>
          <p:cNvSpPr/>
          <p:nvPr/>
        </p:nvSpPr>
        <p:spPr>
          <a:xfrm>
            <a:off x="9547029" y="5942658"/>
            <a:ext cx="2644971" cy="915342"/>
          </a:xfrm>
          <a:custGeom>
            <a:avLst/>
            <a:gdLst>
              <a:gd name="connsiteX0" fmla="*/ 2644971 w 2644971"/>
              <a:gd name="connsiteY0" fmla="*/ 0 h 915342"/>
              <a:gd name="connsiteX1" fmla="*/ 2644971 w 2644971"/>
              <a:gd name="connsiteY1" fmla="*/ 915342 h 915342"/>
              <a:gd name="connsiteX2" fmla="*/ 0 w 2644971"/>
              <a:gd name="connsiteY2" fmla="*/ 915342 h 915342"/>
              <a:gd name="connsiteX3" fmla="*/ 81768 w 2644971"/>
              <a:gd name="connsiteY3" fmla="*/ 851084 h 915342"/>
              <a:gd name="connsiteX4" fmla="*/ 2644971 w 2644971"/>
              <a:gd name="connsiteY4" fmla="*/ 0 h 91534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644971" h="915342">
                <a:moveTo>
                  <a:pt x="2644971" y="0"/>
                </a:moveTo>
                <a:lnTo>
                  <a:pt x="2644971" y="915342"/>
                </a:lnTo>
                <a:lnTo>
                  <a:pt x="0" y="915342"/>
                </a:lnTo>
                <a:lnTo>
                  <a:pt x="81768" y="851084"/>
                </a:lnTo>
                <a:cubicBezTo>
                  <a:pt x="796527" y="316549"/>
                  <a:pt x="1683782" y="0"/>
                  <a:pt x="2644971" y="0"/>
                </a:cubicBezTo>
                <a:close/>
              </a:path>
            </a:pathLst>
          </a:cu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ounded Rectangle 25"/>
          <p:cNvSpPr/>
          <p:nvPr/>
        </p:nvSpPr>
        <p:spPr>
          <a:xfrm>
            <a:off x="-152400" y="6362697"/>
            <a:ext cx="1774722" cy="601983"/>
          </a:xfrm>
          <a:prstGeom prst="roundRect">
            <a:avLst>
              <a:gd name="adj" fmla="val 25898"/>
            </a:avLst>
          </a:prstGeom>
          <a:gradFill>
            <a:gsLst>
              <a:gs pos="0">
                <a:schemeClr val="accent2"/>
              </a:gs>
              <a:gs pos="100000">
                <a:schemeClr val="accent4"/>
              </a:gs>
            </a:gsLst>
            <a:lin ang="27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n w="0"/>
              <a:solidFill>
                <a:schemeClr val="tx1"/>
              </a:solidFill>
              <a:effectLst>
                <a:outerShdw blurRad="38100" dist="19050" dir="2700000" algn="tl" rotWithShape="0">
                  <a:schemeClr val="dk1">
                    <a:alpha val="40000"/>
                  </a:schemeClr>
                </a:outerShdw>
              </a:effectLst>
              <a:latin typeface="Source Sans Pro Light" panose="020B0403030403020204" pitchFamily="34" charset="0"/>
            </a:endParaRPr>
          </a:p>
        </p:txBody>
      </p:sp>
      <p:sp>
        <p:nvSpPr>
          <p:cNvPr id="27" name="TextBox 26"/>
          <p:cNvSpPr txBox="1"/>
          <p:nvPr/>
        </p:nvSpPr>
        <p:spPr>
          <a:xfrm>
            <a:off x="10585344" y="6362697"/>
            <a:ext cx="1308371" cy="276999"/>
          </a:xfrm>
          <a:prstGeom prst="rect">
            <a:avLst/>
          </a:prstGeom>
          <a:noFill/>
        </p:spPr>
        <p:txBody>
          <a:bodyPr wrap="none" rtlCol="0">
            <a:spAutoFit/>
          </a:bodyPr>
          <a:lstStyle/>
          <a:p>
            <a:pPr algn="ctr"/>
            <a:r>
              <a:rPr lang="en-US" sz="1200" dirty="0">
                <a:solidFill>
                  <a:schemeClr val="bg1"/>
                </a:solidFill>
                <a:latin typeface="Poppins ExtraLight" panose="00000300000000000000" pitchFamily="2" charset="0"/>
                <a:cs typeface="Poppins ExtraLight" panose="00000300000000000000" pitchFamily="2" charset="0"/>
              </a:rPr>
              <a:t>The New Friday</a:t>
            </a:r>
          </a:p>
        </p:txBody>
      </p:sp>
      <p:sp>
        <p:nvSpPr>
          <p:cNvPr id="29" name="Rectangle 28">
            <a:extLst>
              <a:ext uri="{FF2B5EF4-FFF2-40B4-BE49-F238E27FC236}">
                <a16:creationId xmlns:a16="http://schemas.microsoft.com/office/drawing/2014/main" id="{3D8C9C30-BAEE-4B1B-AAB6-B62ECFB8BE28}"/>
              </a:ext>
            </a:extLst>
          </p:cNvPr>
          <p:cNvSpPr/>
          <p:nvPr/>
        </p:nvSpPr>
        <p:spPr>
          <a:xfrm>
            <a:off x="176903" y="6414505"/>
            <a:ext cx="1273280" cy="393249"/>
          </a:xfrm>
          <a:prstGeom prst="rect">
            <a:avLst/>
          </a:prstGeom>
        </p:spPr>
        <p:txBody>
          <a:bodyPr wrap="square">
            <a:spAutoFit/>
          </a:bodyPr>
          <a:lstStyle/>
          <a:p>
            <a:pPr algn="ctr">
              <a:lnSpc>
                <a:spcPct val="120000"/>
              </a:lnSpc>
            </a:pPr>
            <a:r>
              <a:rPr lang="en-US" sz="1750" dirty="0">
                <a:solidFill>
                  <a:schemeClr val="bg1"/>
                </a:solidFill>
                <a:latin typeface="Source Sans Pro" panose="020B0503030403020204" pitchFamily="34" charset="0"/>
                <a:cs typeface="Segoe UI" panose="020B0502040204020203" pitchFamily="34" charset="0"/>
              </a:rPr>
              <a:t>Abigail Part</a:t>
            </a:r>
          </a:p>
        </p:txBody>
      </p:sp>
      <p:sp>
        <p:nvSpPr>
          <p:cNvPr id="30" name="TextBox 29"/>
          <p:cNvSpPr txBox="1"/>
          <p:nvPr/>
        </p:nvSpPr>
        <p:spPr>
          <a:xfrm>
            <a:off x="92174" y="82657"/>
            <a:ext cx="1721386" cy="307777"/>
          </a:xfrm>
          <a:prstGeom prst="rect">
            <a:avLst/>
          </a:prstGeom>
          <a:noFill/>
        </p:spPr>
        <p:txBody>
          <a:bodyPr wrap="square" rtlCol="0">
            <a:spAutoFit/>
          </a:bodyPr>
          <a:lstStyle/>
          <a:p>
            <a:r>
              <a:rPr lang="en-US" sz="1400" dirty="0">
                <a:solidFill>
                  <a:schemeClr val="bg1"/>
                </a:solidFill>
                <a:latin typeface="Source Sans Pro Black" panose="020B0803030403020204" pitchFamily="34" charset="0"/>
                <a:ea typeface="Source Sans Pro Black" panose="020B0803030403020204" pitchFamily="34" charset="0"/>
              </a:rPr>
              <a:t>Template Designs</a:t>
            </a:r>
          </a:p>
        </p:txBody>
      </p:sp>
      <p:sp>
        <p:nvSpPr>
          <p:cNvPr id="31" name="Rounded Rectangle 30"/>
          <p:cNvSpPr/>
          <p:nvPr/>
        </p:nvSpPr>
        <p:spPr>
          <a:xfrm>
            <a:off x="11527765" y="198120"/>
            <a:ext cx="365950" cy="384628"/>
          </a:xfrm>
          <a:prstGeom prst="roundRect">
            <a:avLst>
              <a:gd name="adj" fmla="val 17295"/>
            </a:avLst>
          </a:prstGeom>
          <a:gradFill flip="none" rotWithShape="1">
            <a:gsLst>
              <a:gs pos="0">
                <a:schemeClr val="accent2"/>
              </a:gs>
              <a:gs pos="100000">
                <a:schemeClr val="accent4"/>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TextBox 31"/>
          <p:cNvSpPr txBox="1"/>
          <p:nvPr/>
        </p:nvSpPr>
        <p:spPr>
          <a:xfrm>
            <a:off x="9329737" y="259629"/>
            <a:ext cx="2080943" cy="261610"/>
          </a:xfrm>
          <a:prstGeom prst="rect">
            <a:avLst/>
          </a:prstGeom>
          <a:noFill/>
        </p:spPr>
        <p:txBody>
          <a:bodyPr wrap="square" rtlCol="0">
            <a:spAutoFit/>
          </a:bodyPr>
          <a:lstStyle/>
          <a:p>
            <a:pPr algn="r"/>
            <a:r>
              <a:rPr lang="en-US" sz="1100" b="1" dirty="0">
                <a:solidFill>
                  <a:schemeClr val="bg1"/>
                </a:solidFill>
                <a:latin typeface="Source Sans Pro SemiBold" panose="020B0603030403020204" pitchFamily="34" charset="0"/>
                <a:cs typeface="Poppins SemiBold" panose="00000700000000000000" pitchFamily="2" charset="0"/>
              </a:rPr>
              <a:t>PRESENTATION TEMPLATE</a:t>
            </a:r>
          </a:p>
        </p:txBody>
      </p:sp>
      <p:sp>
        <p:nvSpPr>
          <p:cNvPr id="33" name="TextBox 32"/>
          <p:cNvSpPr txBox="1"/>
          <p:nvPr/>
        </p:nvSpPr>
        <p:spPr>
          <a:xfrm>
            <a:off x="2930884" y="1220704"/>
            <a:ext cx="6464432" cy="707886"/>
          </a:xfrm>
          <a:prstGeom prst="rect">
            <a:avLst/>
          </a:prstGeom>
          <a:noFill/>
        </p:spPr>
        <p:txBody>
          <a:bodyPr wrap="square" rtlCol="0">
            <a:spAutoFit/>
          </a:bodyPr>
          <a:lstStyle/>
          <a:p>
            <a:pPr algn="ctr"/>
            <a:r>
              <a:rPr lang="en-US" sz="4000" dirty="0">
                <a:solidFill>
                  <a:schemeClr val="bg1"/>
                </a:solidFill>
                <a:latin typeface="Playfair Display Black" pitchFamily="2" charset="0"/>
                <a:cs typeface="Poppins SemiBold" panose="00000700000000000000" pitchFamily="2" charset="0"/>
              </a:rPr>
              <a:t>Name Of The Pasta Here</a:t>
            </a:r>
          </a:p>
        </p:txBody>
      </p:sp>
      <p:sp>
        <p:nvSpPr>
          <p:cNvPr id="3" name="Picture Placeholder 2">
            <a:extLst>
              <a:ext uri="{FF2B5EF4-FFF2-40B4-BE49-F238E27FC236}">
                <a16:creationId xmlns:a16="http://schemas.microsoft.com/office/drawing/2014/main" id="{D5B419B5-BBB9-4CA4-85AF-4A28AE4B379E}"/>
              </a:ext>
            </a:extLst>
          </p:cNvPr>
          <p:cNvSpPr>
            <a:spLocks noGrp="1"/>
          </p:cNvSpPr>
          <p:nvPr>
            <p:ph type="pic" sz="quarter" idx="11"/>
          </p:nvPr>
        </p:nvSpPr>
        <p:spPr/>
      </p:sp>
      <p:sp>
        <p:nvSpPr>
          <p:cNvPr id="7" name="Picture Placeholder 6">
            <a:extLst>
              <a:ext uri="{FF2B5EF4-FFF2-40B4-BE49-F238E27FC236}">
                <a16:creationId xmlns:a16="http://schemas.microsoft.com/office/drawing/2014/main" id="{8D3B664B-BF59-4936-BB2F-C885EA53A648}"/>
              </a:ext>
            </a:extLst>
          </p:cNvPr>
          <p:cNvSpPr>
            <a:spLocks noGrp="1"/>
          </p:cNvSpPr>
          <p:nvPr>
            <p:ph type="pic" sz="quarter" idx="10"/>
          </p:nvPr>
        </p:nvSpPr>
        <p:spPr/>
      </p:sp>
    </p:spTree>
    <p:extLst>
      <p:ext uri="{BB962C8B-B14F-4D97-AF65-F5344CB8AC3E}">
        <p14:creationId xmlns:p14="http://schemas.microsoft.com/office/powerpoint/2010/main" val="1503777514"/>
      </p:ext>
    </p:extLst>
  </p:cSld>
  <p:clrMapOvr>
    <a:masterClrMapping/>
  </p:clrMapOvr>
  <p:transition spd="slow">
    <p:wipe/>
  </p:transition>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accent4">
            <a:lumMod val="50000"/>
          </a:schemeClr>
        </a:solidFill>
        <a:effectLst/>
      </p:bgPr>
    </p:bg>
    <p:spTree>
      <p:nvGrpSpPr>
        <p:cNvPr id="1" name=""/>
        <p:cNvGrpSpPr/>
        <p:nvPr/>
      </p:nvGrpSpPr>
      <p:grpSpPr>
        <a:xfrm>
          <a:off x="0" y="0"/>
          <a:ext cx="0" cy="0"/>
          <a:chOff x="0" y="0"/>
          <a:chExt cx="0" cy="0"/>
        </a:xfrm>
      </p:grpSpPr>
      <p:sp>
        <p:nvSpPr>
          <p:cNvPr id="31" name="Frame 30"/>
          <p:cNvSpPr/>
          <p:nvPr/>
        </p:nvSpPr>
        <p:spPr>
          <a:xfrm>
            <a:off x="564608" y="2305010"/>
            <a:ext cx="2388142" cy="1647264"/>
          </a:xfrm>
          <a:prstGeom prst="frame">
            <a:avLst>
              <a:gd name="adj1" fmla="val 6013"/>
            </a:avLst>
          </a:prstGeom>
          <a:solidFill>
            <a:schemeClr val="accent4"/>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32" name="Frame 31"/>
          <p:cNvSpPr/>
          <p:nvPr/>
        </p:nvSpPr>
        <p:spPr>
          <a:xfrm>
            <a:off x="3479258" y="2305009"/>
            <a:ext cx="2388142" cy="1647264"/>
          </a:xfrm>
          <a:prstGeom prst="frame">
            <a:avLst>
              <a:gd name="adj1" fmla="val 6013"/>
            </a:avLst>
          </a:prstGeom>
          <a:solidFill>
            <a:schemeClr val="accent4"/>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33" name="Frame 32"/>
          <p:cNvSpPr/>
          <p:nvPr/>
        </p:nvSpPr>
        <p:spPr>
          <a:xfrm>
            <a:off x="6393908" y="2305008"/>
            <a:ext cx="2388142" cy="1647264"/>
          </a:xfrm>
          <a:prstGeom prst="frame">
            <a:avLst>
              <a:gd name="adj1" fmla="val 7555"/>
            </a:avLst>
          </a:prstGeom>
          <a:solidFill>
            <a:schemeClr val="accent4"/>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39" name="TextBox 38"/>
          <p:cNvSpPr txBox="1"/>
          <p:nvPr/>
        </p:nvSpPr>
        <p:spPr>
          <a:xfrm>
            <a:off x="908120" y="2567786"/>
            <a:ext cx="643125" cy="646331"/>
          </a:xfrm>
          <a:prstGeom prst="rect">
            <a:avLst/>
          </a:prstGeom>
          <a:noFill/>
        </p:spPr>
        <p:txBody>
          <a:bodyPr wrap="none" rtlCol="0">
            <a:spAutoFit/>
          </a:bodyPr>
          <a:lstStyle/>
          <a:p>
            <a:r>
              <a:rPr lang="en-US" sz="3600" dirty="0">
                <a:solidFill>
                  <a:schemeClr val="bg1"/>
                </a:solidFill>
                <a:latin typeface="Source Sans Pro" panose="020B0503030403020204" pitchFamily="34" charset="0"/>
                <a:ea typeface="Source Sans Pro" panose="020B0503030403020204" pitchFamily="34" charset="0"/>
                <a:cs typeface="Kanit ExtraBold" panose="00000900000000000000" pitchFamily="2" charset="-34"/>
              </a:rPr>
              <a:t>01</a:t>
            </a:r>
          </a:p>
        </p:txBody>
      </p:sp>
      <p:sp>
        <p:nvSpPr>
          <p:cNvPr id="40" name="TextBox 39"/>
          <p:cNvSpPr txBox="1"/>
          <p:nvPr/>
        </p:nvSpPr>
        <p:spPr>
          <a:xfrm>
            <a:off x="3852843" y="2567786"/>
            <a:ext cx="643125" cy="646331"/>
          </a:xfrm>
          <a:prstGeom prst="rect">
            <a:avLst/>
          </a:prstGeom>
          <a:noFill/>
        </p:spPr>
        <p:txBody>
          <a:bodyPr wrap="none" rtlCol="0">
            <a:spAutoFit/>
          </a:bodyPr>
          <a:lstStyle/>
          <a:p>
            <a:r>
              <a:rPr lang="en-US" sz="3600" dirty="0">
                <a:solidFill>
                  <a:schemeClr val="bg1"/>
                </a:solidFill>
                <a:latin typeface="Source Sans Pro" panose="020B0503030403020204" pitchFamily="34" charset="0"/>
                <a:ea typeface="Source Sans Pro" panose="020B0503030403020204" pitchFamily="34" charset="0"/>
                <a:cs typeface="Kanit ExtraBold" panose="00000900000000000000" pitchFamily="2" charset="-34"/>
              </a:rPr>
              <a:t>02</a:t>
            </a:r>
          </a:p>
        </p:txBody>
      </p:sp>
      <p:sp>
        <p:nvSpPr>
          <p:cNvPr id="43" name="TextBox 42"/>
          <p:cNvSpPr txBox="1"/>
          <p:nvPr/>
        </p:nvSpPr>
        <p:spPr>
          <a:xfrm>
            <a:off x="6718874" y="2567786"/>
            <a:ext cx="643125" cy="646331"/>
          </a:xfrm>
          <a:prstGeom prst="rect">
            <a:avLst/>
          </a:prstGeom>
          <a:noFill/>
        </p:spPr>
        <p:txBody>
          <a:bodyPr wrap="none" rtlCol="0">
            <a:spAutoFit/>
          </a:bodyPr>
          <a:lstStyle/>
          <a:p>
            <a:r>
              <a:rPr lang="en-US" sz="3600" dirty="0">
                <a:solidFill>
                  <a:schemeClr val="bg1"/>
                </a:solidFill>
                <a:latin typeface="Source Sans Pro" panose="020B0503030403020204" pitchFamily="34" charset="0"/>
                <a:ea typeface="Source Sans Pro" panose="020B0503030403020204" pitchFamily="34" charset="0"/>
                <a:cs typeface="Kanit ExtraBold" panose="00000900000000000000" pitchFamily="2" charset="-34"/>
              </a:rPr>
              <a:t>03</a:t>
            </a:r>
          </a:p>
        </p:txBody>
      </p:sp>
      <p:sp>
        <p:nvSpPr>
          <p:cNvPr id="54" name="TextBox 53">
            <a:extLst>
              <a:ext uri="{FF2B5EF4-FFF2-40B4-BE49-F238E27FC236}">
                <a16:creationId xmlns:a16="http://schemas.microsoft.com/office/drawing/2014/main" id="{60C3DC80-AC79-4DD6-9675-C50CB34B78F8}"/>
              </a:ext>
            </a:extLst>
          </p:cNvPr>
          <p:cNvSpPr txBox="1"/>
          <p:nvPr/>
        </p:nvSpPr>
        <p:spPr>
          <a:xfrm>
            <a:off x="889574" y="3143787"/>
            <a:ext cx="1894241" cy="461665"/>
          </a:xfrm>
          <a:prstGeom prst="rect">
            <a:avLst/>
          </a:prstGeom>
          <a:noFill/>
        </p:spPr>
        <p:txBody>
          <a:bodyPr wrap="square" rtlCol="0">
            <a:spAutoFit/>
          </a:bodyPr>
          <a:lstStyle/>
          <a:p>
            <a:pPr algn="just"/>
            <a:r>
              <a:rPr lang="en-US" sz="1200" dirty="0">
                <a:solidFill>
                  <a:schemeClr val="bg1"/>
                </a:solidFill>
                <a:latin typeface="Source Sans Pro" panose="020B0503030403020204" pitchFamily="34" charset="0"/>
                <a:ea typeface="Source Sans Pro" panose="020B0503030403020204" pitchFamily="34" charset="0"/>
                <a:cs typeface="Segoe UI" panose="020B0502040204020203" pitchFamily="34" charset="0"/>
              </a:rPr>
              <a:t>Camping is a great way to get outside with</a:t>
            </a:r>
          </a:p>
        </p:txBody>
      </p:sp>
      <p:sp>
        <p:nvSpPr>
          <p:cNvPr id="60" name="TextBox 59">
            <a:extLst>
              <a:ext uri="{FF2B5EF4-FFF2-40B4-BE49-F238E27FC236}">
                <a16:creationId xmlns:a16="http://schemas.microsoft.com/office/drawing/2014/main" id="{60C3DC80-AC79-4DD6-9675-C50CB34B78F8}"/>
              </a:ext>
            </a:extLst>
          </p:cNvPr>
          <p:cNvSpPr txBox="1"/>
          <p:nvPr/>
        </p:nvSpPr>
        <p:spPr>
          <a:xfrm>
            <a:off x="3804224" y="3143786"/>
            <a:ext cx="1894241" cy="461665"/>
          </a:xfrm>
          <a:prstGeom prst="rect">
            <a:avLst/>
          </a:prstGeom>
          <a:noFill/>
        </p:spPr>
        <p:txBody>
          <a:bodyPr wrap="square" rtlCol="0">
            <a:spAutoFit/>
          </a:bodyPr>
          <a:lstStyle/>
          <a:p>
            <a:pPr algn="just"/>
            <a:r>
              <a:rPr lang="en-US" sz="1200" dirty="0">
                <a:solidFill>
                  <a:schemeClr val="bg1"/>
                </a:solidFill>
                <a:latin typeface="Source Sans Pro" panose="020B0503030403020204" pitchFamily="34" charset="0"/>
                <a:ea typeface="Source Sans Pro" panose="020B0503030403020204" pitchFamily="34" charset="0"/>
                <a:cs typeface="Segoe UI" panose="020B0502040204020203" pitchFamily="34" charset="0"/>
              </a:rPr>
              <a:t>Camping is a great way to get outside with</a:t>
            </a:r>
          </a:p>
        </p:txBody>
      </p:sp>
      <p:sp>
        <p:nvSpPr>
          <p:cNvPr id="61" name="TextBox 60">
            <a:extLst>
              <a:ext uri="{FF2B5EF4-FFF2-40B4-BE49-F238E27FC236}">
                <a16:creationId xmlns:a16="http://schemas.microsoft.com/office/drawing/2014/main" id="{60C3DC80-AC79-4DD6-9675-C50CB34B78F8}"/>
              </a:ext>
            </a:extLst>
          </p:cNvPr>
          <p:cNvSpPr txBox="1"/>
          <p:nvPr/>
        </p:nvSpPr>
        <p:spPr>
          <a:xfrm>
            <a:off x="6718874" y="3143785"/>
            <a:ext cx="1894241" cy="461665"/>
          </a:xfrm>
          <a:prstGeom prst="rect">
            <a:avLst/>
          </a:prstGeom>
          <a:noFill/>
        </p:spPr>
        <p:txBody>
          <a:bodyPr wrap="square" rtlCol="0">
            <a:spAutoFit/>
          </a:bodyPr>
          <a:lstStyle/>
          <a:p>
            <a:pPr algn="just"/>
            <a:r>
              <a:rPr lang="en-US" sz="1200" dirty="0">
                <a:solidFill>
                  <a:schemeClr val="bg1"/>
                </a:solidFill>
                <a:latin typeface="Source Sans Pro" panose="020B0503030403020204" pitchFamily="34" charset="0"/>
                <a:ea typeface="Source Sans Pro" panose="020B0503030403020204" pitchFamily="34" charset="0"/>
                <a:cs typeface="Segoe UI" panose="020B0502040204020203" pitchFamily="34" charset="0"/>
              </a:rPr>
              <a:t>Camping is a great way to get outside with</a:t>
            </a:r>
          </a:p>
        </p:txBody>
      </p:sp>
      <p:sp>
        <p:nvSpPr>
          <p:cNvPr id="65" name="Frame 64"/>
          <p:cNvSpPr/>
          <p:nvPr/>
        </p:nvSpPr>
        <p:spPr>
          <a:xfrm>
            <a:off x="9308558" y="2305008"/>
            <a:ext cx="2388142" cy="1647264"/>
          </a:xfrm>
          <a:prstGeom prst="frame">
            <a:avLst>
              <a:gd name="adj1" fmla="val 8326"/>
            </a:avLst>
          </a:prstGeom>
          <a:solidFill>
            <a:schemeClr val="accent4"/>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66" name="TextBox 65"/>
          <p:cNvSpPr txBox="1"/>
          <p:nvPr/>
        </p:nvSpPr>
        <p:spPr>
          <a:xfrm>
            <a:off x="9633524" y="2567786"/>
            <a:ext cx="643125" cy="646331"/>
          </a:xfrm>
          <a:prstGeom prst="rect">
            <a:avLst/>
          </a:prstGeom>
          <a:noFill/>
        </p:spPr>
        <p:txBody>
          <a:bodyPr wrap="none" rtlCol="0">
            <a:spAutoFit/>
          </a:bodyPr>
          <a:lstStyle/>
          <a:p>
            <a:r>
              <a:rPr lang="en-US" sz="3600" dirty="0">
                <a:solidFill>
                  <a:schemeClr val="bg1"/>
                </a:solidFill>
                <a:latin typeface="Source Sans Pro" panose="020B0503030403020204" pitchFamily="34" charset="0"/>
                <a:ea typeface="Source Sans Pro" panose="020B0503030403020204" pitchFamily="34" charset="0"/>
                <a:cs typeface="Kanit ExtraBold" panose="00000900000000000000" pitchFamily="2" charset="-34"/>
              </a:rPr>
              <a:t>04</a:t>
            </a:r>
          </a:p>
        </p:txBody>
      </p:sp>
      <p:sp>
        <p:nvSpPr>
          <p:cNvPr id="67" name="TextBox 66">
            <a:extLst>
              <a:ext uri="{FF2B5EF4-FFF2-40B4-BE49-F238E27FC236}">
                <a16:creationId xmlns:a16="http://schemas.microsoft.com/office/drawing/2014/main" id="{60C3DC80-AC79-4DD6-9675-C50CB34B78F8}"/>
              </a:ext>
            </a:extLst>
          </p:cNvPr>
          <p:cNvSpPr txBox="1"/>
          <p:nvPr/>
        </p:nvSpPr>
        <p:spPr>
          <a:xfrm>
            <a:off x="9633524" y="3143785"/>
            <a:ext cx="1894241" cy="461665"/>
          </a:xfrm>
          <a:prstGeom prst="rect">
            <a:avLst/>
          </a:prstGeom>
          <a:noFill/>
        </p:spPr>
        <p:txBody>
          <a:bodyPr wrap="square" rtlCol="0">
            <a:spAutoFit/>
          </a:bodyPr>
          <a:lstStyle/>
          <a:p>
            <a:pPr algn="just"/>
            <a:r>
              <a:rPr lang="en-US" sz="1200" dirty="0">
                <a:solidFill>
                  <a:schemeClr val="bg1"/>
                </a:solidFill>
                <a:latin typeface="Source Sans Pro" panose="020B0503030403020204" pitchFamily="34" charset="0"/>
                <a:ea typeface="Source Sans Pro" panose="020B0503030403020204" pitchFamily="34" charset="0"/>
                <a:cs typeface="Segoe UI" panose="020B0502040204020203" pitchFamily="34" charset="0"/>
              </a:rPr>
              <a:t>Camping is a great way to get outside with</a:t>
            </a:r>
          </a:p>
        </p:txBody>
      </p:sp>
      <p:sp>
        <p:nvSpPr>
          <p:cNvPr id="68" name="Rectangle 67">
            <a:extLst>
              <a:ext uri="{FF2B5EF4-FFF2-40B4-BE49-F238E27FC236}">
                <a16:creationId xmlns:a16="http://schemas.microsoft.com/office/drawing/2014/main" id="{82874417-CAFB-4F68-A6D8-838398578E13}"/>
              </a:ext>
            </a:extLst>
          </p:cNvPr>
          <p:cNvSpPr/>
          <p:nvPr/>
        </p:nvSpPr>
        <p:spPr>
          <a:xfrm>
            <a:off x="6289911" y="1311157"/>
            <a:ext cx="5159838" cy="535531"/>
          </a:xfrm>
          <a:prstGeom prst="rect">
            <a:avLst/>
          </a:prstGeom>
        </p:spPr>
        <p:txBody>
          <a:bodyPr wrap="square">
            <a:spAutoFit/>
          </a:bodyPr>
          <a:lstStyle/>
          <a:p>
            <a:pPr algn="just">
              <a:lnSpc>
                <a:spcPct val="120000"/>
              </a:lnSpc>
            </a:pPr>
            <a:r>
              <a:rPr lang="en-US" sz="1200" dirty="0">
                <a:solidFill>
                  <a:schemeClr val="bg1"/>
                </a:solidFill>
                <a:latin typeface="Source Sans Pro" panose="020B0503030403020204" pitchFamily="34" charset="0"/>
                <a:ea typeface="Source Sans Pro" panose="020B0503030403020204" pitchFamily="34" charset="0"/>
                <a:cs typeface="Segoe UI Light" panose="020B0502040204020203" pitchFamily="34" charset="0"/>
              </a:rPr>
              <a:t>A wonderful soul, like these sweet mornings of spring which </a:t>
            </a:r>
            <a:r>
              <a:rPr lang="en-US" sz="1200" dirty="0" err="1">
                <a:solidFill>
                  <a:schemeClr val="bg1"/>
                </a:solidFill>
                <a:latin typeface="Source Sans Pro" panose="020B0503030403020204" pitchFamily="34" charset="0"/>
                <a:ea typeface="Source Sans Pro" panose="020B0503030403020204" pitchFamily="34" charset="0"/>
                <a:cs typeface="Segoe UI Light" panose="020B0502040204020203" pitchFamily="34" charset="0"/>
              </a:rPr>
              <a:t>hserenity</a:t>
            </a:r>
            <a:r>
              <a:rPr lang="en-US" sz="1200" dirty="0">
                <a:solidFill>
                  <a:schemeClr val="bg1"/>
                </a:solidFill>
                <a:latin typeface="Source Sans Pro" panose="020B0503030403020204" pitchFamily="34" charset="0"/>
                <a:ea typeface="Source Sans Pro" panose="020B0503030403020204" pitchFamily="34" charset="0"/>
                <a:cs typeface="Segoe UI Light" panose="020B0502040204020203" pitchFamily="34" charset="0"/>
              </a:rPr>
              <a:t> has taken possession of my entire  </a:t>
            </a:r>
          </a:p>
        </p:txBody>
      </p:sp>
      <p:sp>
        <p:nvSpPr>
          <p:cNvPr id="36" name="Freeform 35"/>
          <p:cNvSpPr/>
          <p:nvPr/>
        </p:nvSpPr>
        <p:spPr>
          <a:xfrm>
            <a:off x="9547029" y="5942658"/>
            <a:ext cx="2644971" cy="915342"/>
          </a:xfrm>
          <a:custGeom>
            <a:avLst/>
            <a:gdLst>
              <a:gd name="connsiteX0" fmla="*/ 2644971 w 2644971"/>
              <a:gd name="connsiteY0" fmla="*/ 0 h 915342"/>
              <a:gd name="connsiteX1" fmla="*/ 2644971 w 2644971"/>
              <a:gd name="connsiteY1" fmla="*/ 915342 h 915342"/>
              <a:gd name="connsiteX2" fmla="*/ 0 w 2644971"/>
              <a:gd name="connsiteY2" fmla="*/ 915342 h 915342"/>
              <a:gd name="connsiteX3" fmla="*/ 81768 w 2644971"/>
              <a:gd name="connsiteY3" fmla="*/ 851084 h 915342"/>
              <a:gd name="connsiteX4" fmla="*/ 2644971 w 2644971"/>
              <a:gd name="connsiteY4" fmla="*/ 0 h 91534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644971" h="915342">
                <a:moveTo>
                  <a:pt x="2644971" y="0"/>
                </a:moveTo>
                <a:lnTo>
                  <a:pt x="2644971" y="915342"/>
                </a:lnTo>
                <a:lnTo>
                  <a:pt x="0" y="915342"/>
                </a:lnTo>
                <a:lnTo>
                  <a:pt x="81768" y="851084"/>
                </a:lnTo>
                <a:cubicBezTo>
                  <a:pt x="796527" y="316549"/>
                  <a:pt x="1683782" y="0"/>
                  <a:pt x="2644971" y="0"/>
                </a:cubicBezTo>
                <a:close/>
              </a:path>
            </a:pathLst>
          </a:cu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Rounded Rectangle 36"/>
          <p:cNvSpPr/>
          <p:nvPr/>
        </p:nvSpPr>
        <p:spPr>
          <a:xfrm>
            <a:off x="-152400" y="6362697"/>
            <a:ext cx="1774722" cy="601983"/>
          </a:xfrm>
          <a:prstGeom prst="roundRect">
            <a:avLst>
              <a:gd name="adj" fmla="val 25898"/>
            </a:avLst>
          </a:prstGeom>
          <a:gradFill>
            <a:gsLst>
              <a:gs pos="0">
                <a:schemeClr val="accent2"/>
              </a:gs>
              <a:gs pos="100000">
                <a:schemeClr val="accent4"/>
              </a:gs>
            </a:gsLst>
            <a:lin ang="27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n w="0"/>
              <a:solidFill>
                <a:schemeClr val="tx1"/>
              </a:solidFill>
              <a:effectLst>
                <a:outerShdw blurRad="38100" dist="19050" dir="2700000" algn="tl" rotWithShape="0">
                  <a:schemeClr val="dk1">
                    <a:alpha val="40000"/>
                  </a:schemeClr>
                </a:outerShdw>
              </a:effectLst>
              <a:latin typeface="Source Sans Pro Light" panose="020B0403030403020204" pitchFamily="34" charset="0"/>
            </a:endParaRPr>
          </a:p>
        </p:txBody>
      </p:sp>
      <p:sp>
        <p:nvSpPr>
          <p:cNvPr id="49" name="TextBox 48"/>
          <p:cNvSpPr txBox="1"/>
          <p:nvPr/>
        </p:nvSpPr>
        <p:spPr>
          <a:xfrm>
            <a:off x="10585344" y="6362697"/>
            <a:ext cx="1308371" cy="276999"/>
          </a:xfrm>
          <a:prstGeom prst="rect">
            <a:avLst/>
          </a:prstGeom>
          <a:noFill/>
        </p:spPr>
        <p:txBody>
          <a:bodyPr wrap="none" rtlCol="0">
            <a:spAutoFit/>
          </a:bodyPr>
          <a:lstStyle/>
          <a:p>
            <a:pPr algn="ctr"/>
            <a:r>
              <a:rPr lang="en-US" sz="1200" dirty="0">
                <a:solidFill>
                  <a:schemeClr val="bg1"/>
                </a:solidFill>
                <a:latin typeface="Poppins ExtraLight" panose="00000300000000000000" pitchFamily="2" charset="0"/>
                <a:cs typeface="Poppins ExtraLight" panose="00000300000000000000" pitchFamily="2" charset="0"/>
              </a:rPr>
              <a:t>The New Friday</a:t>
            </a:r>
          </a:p>
        </p:txBody>
      </p:sp>
      <p:sp>
        <p:nvSpPr>
          <p:cNvPr id="50" name="Rectangle 49">
            <a:extLst>
              <a:ext uri="{FF2B5EF4-FFF2-40B4-BE49-F238E27FC236}">
                <a16:creationId xmlns:a16="http://schemas.microsoft.com/office/drawing/2014/main" id="{3D8C9C30-BAEE-4B1B-AAB6-B62ECFB8BE28}"/>
              </a:ext>
            </a:extLst>
          </p:cNvPr>
          <p:cNvSpPr/>
          <p:nvPr/>
        </p:nvSpPr>
        <p:spPr>
          <a:xfrm>
            <a:off x="176903" y="6414505"/>
            <a:ext cx="1273280" cy="393249"/>
          </a:xfrm>
          <a:prstGeom prst="rect">
            <a:avLst/>
          </a:prstGeom>
        </p:spPr>
        <p:txBody>
          <a:bodyPr wrap="square">
            <a:spAutoFit/>
          </a:bodyPr>
          <a:lstStyle/>
          <a:p>
            <a:pPr algn="ctr">
              <a:lnSpc>
                <a:spcPct val="120000"/>
              </a:lnSpc>
            </a:pPr>
            <a:r>
              <a:rPr lang="en-US" sz="1750" dirty="0">
                <a:solidFill>
                  <a:schemeClr val="bg1"/>
                </a:solidFill>
                <a:latin typeface="Source Sans Pro" panose="020B0503030403020204" pitchFamily="34" charset="0"/>
                <a:cs typeface="Segoe UI" panose="020B0502040204020203" pitchFamily="34" charset="0"/>
              </a:rPr>
              <a:t>Abigail Part</a:t>
            </a:r>
          </a:p>
        </p:txBody>
      </p:sp>
      <p:sp>
        <p:nvSpPr>
          <p:cNvPr id="51" name="TextBox 50"/>
          <p:cNvSpPr txBox="1"/>
          <p:nvPr/>
        </p:nvSpPr>
        <p:spPr>
          <a:xfrm>
            <a:off x="92174" y="82657"/>
            <a:ext cx="1721386" cy="307777"/>
          </a:xfrm>
          <a:prstGeom prst="rect">
            <a:avLst/>
          </a:prstGeom>
          <a:noFill/>
        </p:spPr>
        <p:txBody>
          <a:bodyPr wrap="square" rtlCol="0">
            <a:spAutoFit/>
          </a:bodyPr>
          <a:lstStyle/>
          <a:p>
            <a:r>
              <a:rPr lang="en-US" sz="1400" dirty="0">
                <a:solidFill>
                  <a:schemeClr val="bg1"/>
                </a:solidFill>
                <a:latin typeface="Source Sans Pro Black" panose="020B0803030403020204" pitchFamily="34" charset="0"/>
                <a:ea typeface="Source Sans Pro Black" panose="020B0803030403020204" pitchFamily="34" charset="0"/>
              </a:rPr>
              <a:t>Template Designs</a:t>
            </a:r>
          </a:p>
        </p:txBody>
      </p:sp>
      <p:sp>
        <p:nvSpPr>
          <p:cNvPr id="52" name="Rounded Rectangle 51"/>
          <p:cNvSpPr/>
          <p:nvPr/>
        </p:nvSpPr>
        <p:spPr>
          <a:xfrm>
            <a:off x="11527765" y="198120"/>
            <a:ext cx="365950" cy="384628"/>
          </a:xfrm>
          <a:prstGeom prst="roundRect">
            <a:avLst>
              <a:gd name="adj" fmla="val 17295"/>
            </a:avLst>
          </a:prstGeom>
          <a:gradFill flip="none" rotWithShape="1">
            <a:gsLst>
              <a:gs pos="0">
                <a:schemeClr val="accent2"/>
              </a:gs>
              <a:gs pos="100000">
                <a:schemeClr val="accent4"/>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TextBox 52"/>
          <p:cNvSpPr txBox="1"/>
          <p:nvPr/>
        </p:nvSpPr>
        <p:spPr>
          <a:xfrm>
            <a:off x="9329737" y="259629"/>
            <a:ext cx="2080943" cy="261610"/>
          </a:xfrm>
          <a:prstGeom prst="rect">
            <a:avLst/>
          </a:prstGeom>
          <a:noFill/>
        </p:spPr>
        <p:txBody>
          <a:bodyPr wrap="square" rtlCol="0">
            <a:spAutoFit/>
          </a:bodyPr>
          <a:lstStyle/>
          <a:p>
            <a:pPr algn="r"/>
            <a:r>
              <a:rPr lang="en-US" sz="1100" b="1" dirty="0">
                <a:solidFill>
                  <a:schemeClr val="bg1"/>
                </a:solidFill>
                <a:latin typeface="Source Sans Pro SemiBold" panose="020B0603030403020204" pitchFamily="34" charset="0"/>
                <a:cs typeface="Poppins SemiBold" panose="00000700000000000000" pitchFamily="2" charset="0"/>
              </a:rPr>
              <a:t>PRESENTATION TEMPLATE</a:t>
            </a:r>
          </a:p>
        </p:txBody>
      </p:sp>
      <p:sp>
        <p:nvSpPr>
          <p:cNvPr id="55" name="TextBox 54"/>
          <p:cNvSpPr txBox="1"/>
          <p:nvPr/>
        </p:nvSpPr>
        <p:spPr>
          <a:xfrm>
            <a:off x="1317512" y="1200357"/>
            <a:ext cx="4201860" cy="646331"/>
          </a:xfrm>
          <a:prstGeom prst="rect">
            <a:avLst/>
          </a:prstGeom>
          <a:noFill/>
        </p:spPr>
        <p:txBody>
          <a:bodyPr wrap="square" rtlCol="0">
            <a:spAutoFit/>
          </a:bodyPr>
          <a:lstStyle/>
          <a:p>
            <a:r>
              <a:rPr lang="en-US" sz="3600" dirty="0">
                <a:solidFill>
                  <a:schemeClr val="bg1"/>
                </a:solidFill>
                <a:latin typeface="Playfair Display Black" pitchFamily="2" charset="0"/>
                <a:cs typeface="Poppins SemiBold" panose="00000700000000000000" pitchFamily="2" charset="0"/>
              </a:rPr>
              <a:t>Food Noodle Pasta</a:t>
            </a:r>
          </a:p>
        </p:txBody>
      </p:sp>
      <p:sp>
        <p:nvSpPr>
          <p:cNvPr id="4" name="Picture Placeholder 3">
            <a:extLst>
              <a:ext uri="{FF2B5EF4-FFF2-40B4-BE49-F238E27FC236}">
                <a16:creationId xmlns:a16="http://schemas.microsoft.com/office/drawing/2014/main" id="{68978327-8ED6-4EA6-94BD-1FACCF81923B}"/>
              </a:ext>
            </a:extLst>
          </p:cNvPr>
          <p:cNvSpPr>
            <a:spLocks noGrp="1"/>
          </p:cNvSpPr>
          <p:nvPr>
            <p:ph type="pic" sz="quarter" idx="10"/>
          </p:nvPr>
        </p:nvSpPr>
        <p:spPr/>
      </p:sp>
    </p:spTree>
    <p:extLst>
      <p:ext uri="{BB962C8B-B14F-4D97-AF65-F5344CB8AC3E}">
        <p14:creationId xmlns:p14="http://schemas.microsoft.com/office/powerpoint/2010/main" val="2058086693"/>
      </p:ext>
    </p:extLst>
  </p:cSld>
  <p:clrMapOvr>
    <a:masterClrMapping/>
  </p:clrMapOvr>
  <p:transition spd="slow">
    <p:wipe/>
  </p:transition>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accent4">
            <a:lumMod val="50000"/>
          </a:schemeClr>
        </a:solidFill>
        <a:effectLst/>
      </p:bgPr>
    </p:bg>
    <p:spTree>
      <p:nvGrpSpPr>
        <p:cNvPr id="1" name=""/>
        <p:cNvGrpSpPr/>
        <p:nvPr/>
      </p:nvGrpSpPr>
      <p:grpSpPr>
        <a:xfrm>
          <a:off x="0" y="0"/>
          <a:ext cx="0" cy="0"/>
          <a:chOff x="0" y="0"/>
          <a:chExt cx="0" cy="0"/>
        </a:xfrm>
      </p:grpSpPr>
      <p:sp>
        <p:nvSpPr>
          <p:cNvPr id="60" name="Oval 59"/>
          <p:cNvSpPr/>
          <p:nvPr/>
        </p:nvSpPr>
        <p:spPr>
          <a:xfrm>
            <a:off x="-3825668" y="-4427740"/>
            <a:ext cx="8568058" cy="8568058"/>
          </a:xfrm>
          <a:prstGeom prst="ellipse">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Oval 27"/>
          <p:cNvSpPr/>
          <p:nvPr/>
        </p:nvSpPr>
        <p:spPr>
          <a:xfrm>
            <a:off x="8255218" y="1176980"/>
            <a:ext cx="3172534" cy="3172532"/>
          </a:xfrm>
          <a:prstGeom prst="ellipse">
            <a:avLst/>
          </a:prstGeom>
          <a:gradFill>
            <a:gsLst>
              <a:gs pos="0">
                <a:schemeClr val="accent2"/>
              </a:gs>
              <a:gs pos="100000">
                <a:schemeClr val="accent4"/>
              </a:gs>
            </a:gsLst>
            <a:lin ang="27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Oval 28"/>
          <p:cNvSpPr/>
          <p:nvPr/>
        </p:nvSpPr>
        <p:spPr>
          <a:xfrm>
            <a:off x="783655" y="611206"/>
            <a:ext cx="3904909" cy="3904908"/>
          </a:xfrm>
          <a:prstGeom prst="ellipse">
            <a:avLst/>
          </a:prstGeom>
          <a:gradFill>
            <a:gsLst>
              <a:gs pos="0">
                <a:schemeClr val="accent2"/>
              </a:gs>
              <a:gs pos="100000">
                <a:schemeClr val="accent4"/>
              </a:gs>
            </a:gsLst>
            <a:lin ang="27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TextBox 39">
            <a:extLst>
              <a:ext uri="{FF2B5EF4-FFF2-40B4-BE49-F238E27FC236}">
                <a16:creationId xmlns:a16="http://schemas.microsoft.com/office/drawing/2014/main" id="{FA89457A-C722-423D-B319-308BA13C63D8}"/>
              </a:ext>
            </a:extLst>
          </p:cNvPr>
          <p:cNvSpPr txBox="1"/>
          <p:nvPr/>
        </p:nvSpPr>
        <p:spPr>
          <a:xfrm>
            <a:off x="1343025" y="4668078"/>
            <a:ext cx="2072128" cy="338554"/>
          </a:xfrm>
          <a:prstGeom prst="rect">
            <a:avLst/>
          </a:prstGeom>
          <a:noFill/>
        </p:spPr>
        <p:txBody>
          <a:bodyPr wrap="square" rtlCol="0">
            <a:spAutoFit/>
          </a:bodyPr>
          <a:lstStyle/>
          <a:p>
            <a:r>
              <a:rPr lang="en-US" sz="1600" b="1" dirty="0">
                <a:solidFill>
                  <a:schemeClr val="bg1"/>
                </a:solidFill>
                <a:latin typeface="Source Sans Pro" panose="020B0503030403020204" pitchFamily="34" charset="0"/>
                <a:ea typeface="Source Sans Pro" panose="020B0503030403020204" pitchFamily="34" charset="0"/>
                <a:cs typeface="Segoe UI" panose="020B0502040204020203" pitchFamily="34" charset="0"/>
              </a:rPr>
              <a:t>The First Picture</a:t>
            </a:r>
          </a:p>
        </p:txBody>
      </p:sp>
      <p:sp>
        <p:nvSpPr>
          <p:cNvPr id="41" name="TextBox 40">
            <a:extLst>
              <a:ext uri="{FF2B5EF4-FFF2-40B4-BE49-F238E27FC236}">
                <a16:creationId xmlns:a16="http://schemas.microsoft.com/office/drawing/2014/main" id="{09F2A63C-9678-4859-AB51-0A9FA2A75E06}"/>
              </a:ext>
            </a:extLst>
          </p:cNvPr>
          <p:cNvSpPr txBox="1"/>
          <p:nvPr/>
        </p:nvSpPr>
        <p:spPr>
          <a:xfrm>
            <a:off x="1343025" y="5129749"/>
            <a:ext cx="2713722" cy="646331"/>
          </a:xfrm>
          <a:prstGeom prst="rect">
            <a:avLst/>
          </a:prstGeom>
          <a:noFill/>
        </p:spPr>
        <p:txBody>
          <a:bodyPr wrap="square" rtlCol="0">
            <a:spAutoFit/>
          </a:bodyPr>
          <a:lstStyle/>
          <a:p>
            <a:pPr algn="just"/>
            <a:r>
              <a:rPr lang="en-US" sz="1200" dirty="0">
                <a:solidFill>
                  <a:schemeClr val="bg1">
                    <a:lumMod val="95000"/>
                  </a:schemeClr>
                </a:solidFill>
                <a:latin typeface="Source Sans Pro" panose="020B0503030403020204" pitchFamily="34" charset="0"/>
                <a:ea typeface="Source Sans Pro" panose="020B0503030403020204" pitchFamily="34" charset="0"/>
                <a:cs typeface="Segoe UI" panose="020B0502040204020203" pitchFamily="34" charset="0"/>
              </a:rPr>
              <a:t>Lorem ipsum dolor sit </a:t>
            </a:r>
            <a:r>
              <a:rPr lang="en-US" sz="1200" dirty="0" err="1">
                <a:solidFill>
                  <a:schemeClr val="bg1">
                    <a:lumMod val="95000"/>
                  </a:schemeClr>
                </a:solidFill>
                <a:latin typeface="Source Sans Pro" panose="020B0503030403020204" pitchFamily="34" charset="0"/>
                <a:ea typeface="Source Sans Pro" panose="020B0503030403020204" pitchFamily="34" charset="0"/>
                <a:cs typeface="Segoe UI" panose="020B0502040204020203" pitchFamily="34" charset="0"/>
              </a:rPr>
              <a:t>amet</a:t>
            </a:r>
            <a:r>
              <a:rPr lang="en-US" sz="1200" dirty="0">
                <a:solidFill>
                  <a:schemeClr val="bg1">
                    <a:lumMod val="95000"/>
                  </a:schemeClr>
                </a:solidFill>
                <a:latin typeface="Source Sans Pro" panose="020B0503030403020204" pitchFamily="34" charset="0"/>
                <a:ea typeface="Source Sans Pro" panose="020B0503030403020204" pitchFamily="34" charset="0"/>
                <a:cs typeface="Segoe UI" panose="020B0502040204020203" pitchFamily="34" charset="0"/>
              </a:rPr>
              <a:t>, </a:t>
            </a:r>
            <a:r>
              <a:rPr lang="en-US" sz="1200" dirty="0" err="1">
                <a:solidFill>
                  <a:schemeClr val="bg1">
                    <a:lumMod val="95000"/>
                  </a:schemeClr>
                </a:solidFill>
                <a:latin typeface="Source Sans Pro" panose="020B0503030403020204" pitchFamily="34" charset="0"/>
                <a:ea typeface="Source Sans Pro" panose="020B0503030403020204" pitchFamily="34" charset="0"/>
                <a:cs typeface="Segoe UI" panose="020B0502040204020203" pitchFamily="34" charset="0"/>
              </a:rPr>
              <a:t>consectetur</a:t>
            </a:r>
            <a:r>
              <a:rPr lang="en-US" sz="1200" dirty="0">
                <a:solidFill>
                  <a:schemeClr val="bg1">
                    <a:lumMod val="95000"/>
                  </a:schemeClr>
                </a:solidFill>
                <a:latin typeface="Source Sans Pro" panose="020B0503030403020204" pitchFamily="34" charset="0"/>
                <a:ea typeface="Source Sans Pro" panose="020B0503030403020204" pitchFamily="34" charset="0"/>
                <a:cs typeface="Segoe UI" panose="020B0502040204020203" pitchFamily="34" charset="0"/>
              </a:rPr>
              <a:t> </a:t>
            </a:r>
            <a:r>
              <a:rPr lang="en-US" sz="1200" dirty="0" err="1">
                <a:solidFill>
                  <a:schemeClr val="bg1">
                    <a:lumMod val="95000"/>
                  </a:schemeClr>
                </a:solidFill>
                <a:latin typeface="Source Sans Pro" panose="020B0503030403020204" pitchFamily="34" charset="0"/>
                <a:ea typeface="Source Sans Pro" panose="020B0503030403020204" pitchFamily="34" charset="0"/>
                <a:cs typeface="Segoe UI" panose="020B0502040204020203" pitchFamily="34" charset="0"/>
              </a:rPr>
              <a:t>adipiscing</a:t>
            </a:r>
            <a:r>
              <a:rPr lang="en-US" sz="1200" dirty="0">
                <a:solidFill>
                  <a:schemeClr val="bg1">
                    <a:lumMod val="95000"/>
                  </a:schemeClr>
                </a:solidFill>
                <a:latin typeface="Source Sans Pro" panose="020B0503030403020204" pitchFamily="34" charset="0"/>
                <a:ea typeface="Source Sans Pro" panose="020B0503030403020204" pitchFamily="34" charset="0"/>
                <a:cs typeface="Segoe UI" panose="020B0502040204020203" pitchFamily="34" charset="0"/>
              </a:rPr>
              <a:t> </a:t>
            </a:r>
            <a:r>
              <a:rPr lang="en-US" sz="1200" dirty="0" err="1">
                <a:solidFill>
                  <a:schemeClr val="bg1">
                    <a:lumMod val="95000"/>
                  </a:schemeClr>
                </a:solidFill>
                <a:latin typeface="Source Sans Pro" panose="020B0503030403020204" pitchFamily="34" charset="0"/>
                <a:ea typeface="Source Sans Pro" panose="020B0503030403020204" pitchFamily="34" charset="0"/>
                <a:cs typeface="Segoe UI" panose="020B0502040204020203" pitchFamily="34" charset="0"/>
              </a:rPr>
              <a:t>elit</a:t>
            </a:r>
            <a:r>
              <a:rPr lang="en-US" sz="1200" dirty="0">
                <a:solidFill>
                  <a:schemeClr val="bg1">
                    <a:lumMod val="95000"/>
                  </a:schemeClr>
                </a:solidFill>
                <a:latin typeface="Source Sans Pro" panose="020B0503030403020204" pitchFamily="34" charset="0"/>
                <a:ea typeface="Source Sans Pro" panose="020B0503030403020204" pitchFamily="34" charset="0"/>
                <a:cs typeface="Segoe UI" panose="020B0502040204020203" pitchFamily="34" charset="0"/>
              </a:rPr>
              <a:t>, sed do </a:t>
            </a:r>
            <a:r>
              <a:rPr lang="en-US" sz="1200" dirty="0" err="1">
                <a:solidFill>
                  <a:schemeClr val="bg1">
                    <a:lumMod val="95000"/>
                  </a:schemeClr>
                </a:solidFill>
                <a:latin typeface="Source Sans Pro" panose="020B0503030403020204" pitchFamily="34" charset="0"/>
                <a:ea typeface="Source Sans Pro" panose="020B0503030403020204" pitchFamily="34" charset="0"/>
                <a:cs typeface="Segoe UI" panose="020B0502040204020203" pitchFamily="34" charset="0"/>
              </a:rPr>
              <a:t>eiusmod</a:t>
            </a:r>
            <a:r>
              <a:rPr lang="en-US" sz="1200" dirty="0">
                <a:solidFill>
                  <a:schemeClr val="bg1">
                    <a:lumMod val="95000"/>
                  </a:schemeClr>
                </a:solidFill>
                <a:latin typeface="Source Sans Pro" panose="020B0503030403020204" pitchFamily="34" charset="0"/>
                <a:ea typeface="Source Sans Pro" panose="020B0503030403020204" pitchFamily="34" charset="0"/>
                <a:cs typeface="Segoe UI" panose="020B0502040204020203" pitchFamily="34" charset="0"/>
              </a:rPr>
              <a:t> </a:t>
            </a:r>
            <a:r>
              <a:rPr lang="en-US" sz="1200" dirty="0" err="1">
                <a:solidFill>
                  <a:schemeClr val="bg1">
                    <a:lumMod val="95000"/>
                  </a:schemeClr>
                </a:solidFill>
                <a:latin typeface="Source Sans Pro" panose="020B0503030403020204" pitchFamily="34" charset="0"/>
                <a:ea typeface="Source Sans Pro" panose="020B0503030403020204" pitchFamily="34" charset="0"/>
                <a:cs typeface="Segoe UI" panose="020B0502040204020203" pitchFamily="34" charset="0"/>
              </a:rPr>
              <a:t>tempor</a:t>
            </a:r>
            <a:r>
              <a:rPr lang="en-US" sz="1200" dirty="0">
                <a:solidFill>
                  <a:schemeClr val="bg1">
                    <a:lumMod val="95000"/>
                  </a:schemeClr>
                </a:solidFill>
                <a:latin typeface="Source Sans Pro" panose="020B0503030403020204" pitchFamily="34" charset="0"/>
                <a:ea typeface="Source Sans Pro" panose="020B0503030403020204" pitchFamily="34" charset="0"/>
                <a:cs typeface="Segoe UI" panose="020B0502040204020203" pitchFamily="34" charset="0"/>
              </a:rPr>
              <a:t> sit </a:t>
            </a:r>
            <a:r>
              <a:rPr lang="en-US" sz="1200" dirty="0" err="1">
                <a:solidFill>
                  <a:schemeClr val="bg1">
                    <a:lumMod val="95000"/>
                  </a:schemeClr>
                </a:solidFill>
                <a:latin typeface="Source Sans Pro" panose="020B0503030403020204" pitchFamily="34" charset="0"/>
                <a:ea typeface="Source Sans Pro" panose="020B0503030403020204" pitchFamily="34" charset="0"/>
                <a:cs typeface="Segoe UI" panose="020B0502040204020203" pitchFamily="34" charset="0"/>
              </a:rPr>
              <a:t>amet</a:t>
            </a:r>
            <a:r>
              <a:rPr lang="en-US" sz="1200" dirty="0">
                <a:solidFill>
                  <a:schemeClr val="bg1">
                    <a:lumMod val="95000"/>
                  </a:schemeClr>
                </a:solidFill>
                <a:latin typeface="Source Sans Pro" panose="020B0503030403020204" pitchFamily="34" charset="0"/>
                <a:ea typeface="Source Sans Pro" panose="020B0503030403020204" pitchFamily="34" charset="0"/>
                <a:cs typeface="Segoe UI" panose="020B0502040204020203" pitchFamily="34" charset="0"/>
              </a:rPr>
              <a:t>, </a:t>
            </a:r>
          </a:p>
        </p:txBody>
      </p:sp>
      <p:sp>
        <p:nvSpPr>
          <p:cNvPr id="50" name="TextBox 49">
            <a:extLst>
              <a:ext uri="{FF2B5EF4-FFF2-40B4-BE49-F238E27FC236}">
                <a16:creationId xmlns:a16="http://schemas.microsoft.com/office/drawing/2014/main" id="{FA89457A-C722-423D-B319-308BA13C63D8}"/>
              </a:ext>
            </a:extLst>
          </p:cNvPr>
          <p:cNvSpPr txBox="1"/>
          <p:nvPr/>
        </p:nvSpPr>
        <p:spPr>
          <a:xfrm>
            <a:off x="4688564" y="4678484"/>
            <a:ext cx="2072128" cy="338554"/>
          </a:xfrm>
          <a:prstGeom prst="rect">
            <a:avLst/>
          </a:prstGeom>
          <a:noFill/>
        </p:spPr>
        <p:txBody>
          <a:bodyPr wrap="square" rtlCol="0">
            <a:spAutoFit/>
          </a:bodyPr>
          <a:lstStyle/>
          <a:p>
            <a:r>
              <a:rPr lang="en-US" sz="1600" b="1" dirty="0">
                <a:solidFill>
                  <a:schemeClr val="bg1"/>
                </a:solidFill>
                <a:latin typeface="Source Sans Pro" panose="020B0503030403020204" pitchFamily="34" charset="0"/>
                <a:ea typeface="Source Sans Pro" panose="020B0503030403020204" pitchFamily="34" charset="0"/>
                <a:cs typeface="Segoe UI" panose="020B0502040204020203" pitchFamily="34" charset="0"/>
              </a:rPr>
              <a:t>The First Picture</a:t>
            </a:r>
          </a:p>
        </p:txBody>
      </p:sp>
      <p:sp>
        <p:nvSpPr>
          <p:cNvPr id="51" name="TextBox 50">
            <a:extLst>
              <a:ext uri="{FF2B5EF4-FFF2-40B4-BE49-F238E27FC236}">
                <a16:creationId xmlns:a16="http://schemas.microsoft.com/office/drawing/2014/main" id="{09F2A63C-9678-4859-AB51-0A9FA2A75E06}"/>
              </a:ext>
            </a:extLst>
          </p:cNvPr>
          <p:cNvSpPr txBox="1"/>
          <p:nvPr/>
        </p:nvSpPr>
        <p:spPr>
          <a:xfrm>
            <a:off x="4688564" y="5140155"/>
            <a:ext cx="2713722" cy="646331"/>
          </a:xfrm>
          <a:prstGeom prst="rect">
            <a:avLst/>
          </a:prstGeom>
          <a:noFill/>
        </p:spPr>
        <p:txBody>
          <a:bodyPr wrap="square" rtlCol="0">
            <a:spAutoFit/>
          </a:bodyPr>
          <a:lstStyle/>
          <a:p>
            <a:pPr algn="just"/>
            <a:r>
              <a:rPr lang="en-US" sz="1200" dirty="0">
                <a:solidFill>
                  <a:schemeClr val="bg1">
                    <a:lumMod val="95000"/>
                  </a:schemeClr>
                </a:solidFill>
                <a:latin typeface="Source Sans Pro" panose="020B0503030403020204" pitchFamily="34" charset="0"/>
                <a:ea typeface="Source Sans Pro" panose="020B0503030403020204" pitchFamily="34" charset="0"/>
                <a:cs typeface="Segoe UI" panose="020B0502040204020203" pitchFamily="34" charset="0"/>
              </a:rPr>
              <a:t>Lorem ipsum dolor sit </a:t>
            </a:r>
            <a:r>
              <a:rPr lang="en-US" sz="1200" dirty="0" err="1">
                <a:solidFill>
                  <a:schemeClr val="bg1">
                    <a:lumMod val="95000"/>
                  </a:schemeClr>
                </a:solidFill>
                <a:latin typeface="Source Sans Pro" panose="020B0503030403020204" pitchFamily="34" charset="0"/>
                <a:ea typeface="Source Sans Pro" panose="020B0503030403020204" pitchFamily="34" charset="0"/>
                <a:cs typeface="Segoe UI" panose="020B0502040204020203" pitchFamily="34" charset="0"/>
              </a:rPr>
              <a:t>amet</a:t>
            </a:r>
            <a:r>
              <a:rPr lang="en-US" sz="1200" dirty="0">
                <a:solidFill>
                  <a:schemeClr val="bg1">
                    <a:lumMod val="95000"/>
                  </a:schemeClr>
                </a:solidFill>
                <a:latin typeface="Source Sans Pro" panose="020B0503030403020204" pitchFamily="34" charset="0"/>
                <a:ea typeface="Source Sans Pro" panose="020B0503030403020204" pitchFamily="34" charset="0"/>
                <a:cs typeface="Segoe UI" panose="020B0502040204020203" pitchFamily="34" charset="0"/>
              </a:rPr>
              <a:t>, </a:t>
            </a:r>
            <a:r>
              <a:rPr lang="en-US" sz="1200" dirty="0" err="1">
                <a:solidFill>
                  <a:schemeClr val="bg1">
                    <a:lumMod val="95000"/>
                  </a:schemeClr>
                </a:solidFill>
                <a:latin typeface="Source Sans Pro" panose="020B0503030403020204" pitchFamily="34" charset="0"/>
                <a:ea typeface="Source Sans Pro" panose="020B0503030403020204" pitchFamily="34" charset="0"/>
                <a:cs typeface="Segoe UI" panose="020B0502040204020203" pitchFamily="34" charset="0"/>
              </a:rPr>
              <a:t>consectetur</a:t>
            </a:r>
            <a:r>
              <a:rPr lang="en-US" sz="1200" dirty="0">
                <a:solidFill>
                  <a:schemeClr val="bg1">
                    <a:lumMod val="95000"/>
                  </a:schemeClr>
                </a:solidFill>
                <a:latin typeface="Source Sans Pro" panose="020B0503030403020204" pitchFamily="34" charset="0"/>
                <a:ea typeface="Source Sans Pro" panose="020B0503030403020204" pitchFamily="34" charset="0"/>
                <a:cs typeface="Segoe UI" panose="020B0502040204020203" pitchFamily="34" charset="0"/>
              </a:rPr>
              <a:t> </a:t>
            </a:r>
            <a:r>
              <a:rPr lang="en-US" sz="1200" dirty="0" err="1">
                <a:solidFill>
                  <a:schemeClr val="bg1">
                    <a:lumMod val="95000"/>
                  </a:schemeClr>
                </a:solidFill>
                <a:latin typeface="Source Sans Pro" panose="020B0503030403020204" pitchFamily="34" charset="0"/>
                <a:ea typeface="Source Sans Pro" panose="020B0503030403020204" pitchFamily="34" charset="0"/>
                <a:cs typeface="Segoe UI" panose="020B0502040204020203" pitchFamily="34" charset="0"/>
              </a:rPr>
              <a:t>adipiscing</a:t>
            </a:r>
            <a:r>
              <a:rPr lang="en-US" sz="1200" dirty="0">
                <a:solidFill>
                  <a:schemeClr val="bg1">
                    <a:lumMod val="95000"/>
                  </a:schemeClr>
                </a:solidFill>
                <a:latin typeface="Source Sans Pro" panose="020B0503030403020204" pitchFamily="34" charset="0"/>
                <a:ea typeface="Source Sans Pro" panose="020B0503030403020204" pitchFamily="34" charset="0"/>
                <a:cs typeface="Segoe UI" panose="020B0502040204020203" pitchFamily="34" charset="0"/>
              </a:rPr>
              <a:t> </a:t>
            </a:r>
            <a:r>
              <a:rPr lang="en-US" sz="1200" dirty="0" err="1">
                <a:solidFill>
                  <a:schemeClr val="bg1">
                    <a:lumMod val="95000"/>
                  </a:schemeClr>
                </a:solidFill>
                <a:latin typeface="Source Sans Pro" panose="020B0503030403020204" pitchFamily="34" charset="0"/>
                <a:ea typeface="Source Sans Pro" panose="020B0503030403020204" pitchFamily="34" charset="0"/>
                <a:cs typeface="Segoe UI" panose="020B0502040204020203" pitchFamily="34" charset="0"/>
              </a:rPr>
              <a:t>elit</a:t>
            </a:r>
            <a:r>
              <a:rPr lang="en-US" sz="1200" dirty="0">
                <a:solidFill>
                  <a:schemeClr val="bg1">
                    <a:lumMod val="95000"/>
                  </a:schemeClr>
                </a:solidFill>
                <a:latin typeface="Source Sans Pro" panose="020B0503030403020204" pitchFamily="34" charset="0"/>
                <a:ea typeface="Source Sans Pro" panose="020B0503030403020204" pitchFamily="34" charset="0"/>
                <a:cs typeface="Segoe UI" panose="020B0502040204020203" pitchFamily="34" charset="0"/>
              </a:rPr>
              <a:t>, sed do </a:t>
            </a:r>
            <a:r>
              <a:rPr lang="en-US" sz="1200" dirty="0" err="1">
                <a:solidFill>
                  <a:schemeClr val="bg1">
                    <a:lumMod val="95000"/>
                  </a:schemeClr>
                </a:solidFill>
                <a:latin typeface="Source Sans Pro" panose="020B0503030403020204" pitchFamily="34" charset="0"/>
                <a:ea typeface="Source Sans Pro" panose="020B0503030403020204" pitchFamily="34" charset="0"/>
                <a:cs typeface="Segoe UI" panose="020B0502040204020203" pitchFamily="34" charset="0"/>
              </a:rPr>
              <a:t>eiusmod</a:t>
            </a:r>
            <a:r>
              <a:rPr lang="en-US" sz="1200" dirty="0">
                <a:solidFill>
                  <a:schemeClr val="bg1">
                    <a:lumMod val="95000"/>
                  </a:schemeClr>
                </a:solidFill>
                <a:latin typeface="Source Sans Pro" panose="020B0503030403020204" pitchFamily="34" charset="0"/>
                <a:ea typeface="Source Sans Pro" panose="020B0503030403020204" pitchFamily="34" charset="0"/>
                <a:cs typeface="Segoe UI" panose="020B0502040204020203" pitchFamily="34" charset="0"/>
              </a:rPr>
              <a:t> </a:t>
            </a:r>
            <a:r>
              <a:rPr lang="en-US" sz="1200" dirty="0" err="1">
                <a:solidFill>
                  <a:schemeClr val="bg1">
                    <a:lumMod val="95000"/>
                  </a:schemeClr>
                </a:solidFill>
                <a:latin typeface="Source Sans Pro" panose="020B0503030403020204" pitchFamily="34" charset="0"/>
                <a:ea typeface="Source Sans Pro" panose="020B0503030403020204" pitchFamily="34" charset="0"/>
                <a:cs typeface="Segoe UI" panose="020B0502040204020203" pitchFamily="34" charset="0"/>
              </a:rPr>
              <a:t>tempor</a:t>
            </a:r>
            <a:r>
              <a:rPr lang="en-US" sz="1200" dirty="0">
                <a:solidFill>
                  <a:schemeClr val="bg1">
                    <a:lumMod val="95000"/>
                  </a:schemeClr>
                </a:solidFill>
                <a:latin typeface="Source Sans Pro" panose="020B0503030403020204" pitchFamily="34" charset="0"/>
                <a:ea typeface="Source Sans Pro" panose="020B0503030403020204" pitchFamily="34" charset="0"/>
                <a:cs typeface="Segoe UI" panose="020B0502040204020203" pitchFamily="34" charset="0"/>
              </a:rPr>
              <a:t> sit </a:t>
            </a:r>
            <a:r>
              <a:rPr lang="en-US" sz="1200" dirty="0" err="1">
                <a:solidFill>
                  <a:schemeClr val="bg1">
                    <a:lumMod val="95000"/>
                  </a:schemeClr>
                </a:solidFill>
                <a:latin typeface="Source Sans Pro" panose="020B0503030403020204" pitchFamily="34" charset="0"/>
                <a:ea typeface="Source Sans Pro" panose="020B0503030403020204" pitchFamily="34" charset="0"/>
                <a:cs typeface="Segoe UI" panose="020B0502040204020203" pitchFamily="34" charset="0"/>
              </a:rPr>
              <a:t>amet</a:t>
            </a:r>
            <a:r>
              <a:rPr lang="en-US" sz="1200" dirty="0">
                <a:solidFill>
                  <a:schemeClr val="bg1">
                    <a:lumMod val="95000"/>
                  </a:schemeClr>
                </a:solidFill>
                <a:latin typeface="Source Sans Pro" panose="020B0503030403020204" pitchFamily="34" charset="0"/>
                <a:ea typeface="Source Sans Pro" panose="020B0503030403020204" pitchFamily="34" charset="0"/>
                <a:cs typeface="Segoe UI" panose="020B0502040204020203" pitchFamily="34" charset="0"/>
              </a:rPr>
              <a:t>, </a:t>
            </a:r>
          </a:p>
        </p:txBody>
      </p:sp>
      <p:sp>
        <p:nvSpPr>
          <p:cNvPr id="54" name="Rectangle 53">
            <a:extLst>
              <a:ext uri="{FF2B5EF4-FFF2-40B4-BE49-F238E27FC236}">
                <a16:creationId xmlns:a16="http://schemas.microsoft.com/office/drawing/2014/main" id="{4061FB7A-4F3F-43A7-9F5E-37A3EEE3AD6D}"/>
              </a:ext>
            </a:extLst>
          </p:cNvPr>
          <p:cNvSpPr/>
          <p:nvPr/>
        </p:nvSpPr>
        <p:spPr>
          <a:xfrm>
            <a:off x="5156155" y="3091555"/>
            <a:ext cx="2685298" cy="830997"/>
          </a:xfrm>
          <a:prstGeom prst="rect">
            <a:avLst/>
          </a:prstGeom>
        </p:spPr>
        <p:txBody>
          <a:bodyPr wrap="square">
            <a:spAutoFit/>
          </a:bodyPr>
          <a:lstStyle/>
          <a:p>
            <a:pPr algn="just"/>
            <a:r>
              <a:rPr lang="en-US" sz="1600" b="1" i="1" dirty="0">
                <a:solidFill>
                  <a:schemeClr val="bg1">
                    <a:lumMod val="75000"/>
                  </a:schemeClr>
                </a:solidFill>
                <a:effectLst/>
                <a:latin typeface="Source Sans Pro" panose="020B0503030403020204" pitchFamily="34" charset="0"/>
                <a:cs typeface="Poppins ExtraLight" panose="00000300000000000000" pitchFamily="50" charset="0"/>
              </a:rPr>
              <a:t>Lorem Ipsum Dolor Sit </a:t>
            </a:r>
            <a:r>
              <a:rPr lang="en-US" sz="1600" b="1" i="1" dirty="0" err="1">
                <a:solidFill>
                  <a:schemeClr val="bg1">
                    <a:lumMod val="75000"/>
                  </a:schemeClr>
                </a:solidFill>
                <a:effectLst/>
                <a:latin typeface="Source Sans Pro" panose="020B0503030403020204" pitchFamily="34" charset="0"/>
                <a:cs typeface="Poppins ExtraLight" panose="00000300000000000000" pitchFamily="50" charset="0"/>
              </a:rPr>
              <a:t>Amet</a:t>
            </a:r>
            <a:r>
              <a:rPr lang="en-US" sz="1600" b="1" i="1" dirty="0">
                <a:solidFill>
                  <a:schemeClr val="bg1">
                    <a:lumMod val="75000"/>
                  </a:schemeClr>
                </a:solidFill>
                <a:effectLst/>
                <a:latin typeface="Source Sans Pro" panose="020B0503030403020204" pitchFamily="34" charset="0"/>
                <a:cs typeface="Poppins ExtraLight" panose="00000300000000000000" pitchFamily="50" charset="0"/>
              </a:rPr>
              <a:t>, </a:t>
            </a:r>
            <a:r>
              <a:rPr lang="en-US" sz="1600" b="1" i="1" dirty="0" err="1">
                <a:solidFill>
                  <a:schemeClr val="bg1">
                    <a:lumMod val="75000"/>
                  </a:schemeClr>
                </a:solidFill>
                <a:effectLst/>
                <a:latin typeface="Source Sans Pro" panose="020B0503030403020204" pitchFamily="34" charset="0"/>
                <a:cs typeface="Poppins ExtraLight" panose="00000300000000000000" pitchFamily="50" charset="0"/>
              </a:rPr>
              <a:t>Consectetur</a:t>
            </a:r>
            <a:r>
              <a:rPr lang="en-US" sz="1600" b="1" i="1" dirty="0">
                <a:solidFill>
                  <a:schemeClr val="bg1">
                    <a:lumMod val="75000"/>
                  </a:schemeClr>
                </a:solidFill>
                <a:effectLst/>
                <a:latin typeface="Source Sans Pro" panose="020B0503030403020204" pitchFamily="34" charset="0"/>
                <a:cs typeface="Poppins ExtraLight" panose="00000300000000000000" pitchFamily="50" charset="0"/>
              </a:rPr>
              <a:t> </a:t>
            </a:r>
            <a:r>
              <a:rPr lang="en-US" sz="1600" b="1" i="1" dirty="0" err="1">
                <a:solidFill>
                  <a:schemeClr val="bg1">
                    <a:lumMod val="75000"/>
                  </a:schemeClr>
                </a:solidFill>
                <a:effectLst/>
                <a:latin typeface="Source Sans Pro" panose="020B0503030403020204" pitchFamily="34" charset="0"/>
                <a:cs typeface="Poppins ExtraLight" panose="00000300000000000000" pitchFamily="50" charset="0"/>
              </a:rPr>
              <a:t>Adipiscing</a:t>
            </a:r>
            <a:r>
              <a:rPr lang="en-US" sz="1600" b="1" i="1" dirty="0">
                <a:solidFill>
                  <a:schemeClr val="bg1">
                    <a:lumMod val="75000"/>
                  </a:schemeClr>
                </a:solidFill>
                <a:effectLst/>
                <a:latin typeface="Source Sans Pro" panose="020B0503030403020204" pitchFamily="34" charset="0"/>
                <a:cs typeface="Poppins ExtraLight" panose="00000300000000000000" pitchFamily="50" charset="0"/>
              </a:rPr>
              <a:t> </a:t>
            </a:r>
            <a:r>
              <a:rPr lang="en-US" sz="1600" b="1" i="1" dirty="0" err="1">
                <a:solidFill>
                  <a:schemeClr val="bg1">
                    <a:lumMod val="75000"/>
                  </a:schemeClr>
                </a:solidFill>
                <a:effectLst/>
                <a:latin typeface="Source Sans Pro" panose="020B0503030403020204" pitchFamily="34" charset="0"/>
                <a:cs typeface="Poppins ExtraLight" panose="00000300000000000000" pitchFamily="50" charset="0"/>
              </a:rPr>
              <a:t>Elit</a:t>
            </a:r>
            <a:r>
              <a:rPr lang="en-US" sz="1600" b="1" i="1" dirty="0">
                <a:solidFill>
                  <a:schemeClr val="bg1">
                    <a:lumMod val="75000"/>
                  </a:schemeClr>
                </a:solidFill>
                <a:effectLst/>
                <a:latin typeface="Source Sans Pro" panose="020B0503030403020204" pitchFamily="34" charset="0"/>
                <a:cs typeface="Poppins ExtraLight" panose="00000300000000000000" pitchFamily="50" charset="0"/>
              </a:rPr>
              <a:t>. </a:t>
            </a:r>
            <a:r>
              <a:rPr lang="en-US" sz="1600" b="1" i="1" dirty="0" err="1">
                <a:solidFill>
                  <a:schemeClr val="bg1">
                    <a:lumMod val="75000"/>
                  </a:schemeClr>
                </a:solidFill>
                <a:effectLst/>
                <a:latin typeface="Source Sans Pro" panose="020B0503030403020204" pitchFamily="34" charset="0"/>
                <a:cs typeface="Poppins ExtraLight" panose="00000300000000000000" pitchFamily="50" charset="0"/>
              </a:rPr>
              <a:t>Pellentesque</a:t>
            </a:r>
            <a:r>
              <a:rPr lang="en-US" sz="1600" b="1" i="1" dirty="0">
                <a:solidFill>
                  <a:schemeClr val="bg1">
                    <a:lumMod val="75000"/>
                  </a:schemeClr>
                </a:solidFill>
                <a:effectLst/>
                <a:latin typeface="Source Sans Pro" panose="020B0503030403020204" pitchFamily="34" charset="0"/>
                <a:cs typeface="Poppins ExtraLight" panose="00000300000000000000" pitchFamily="50" charset="0"/>
              </a:rPr>
              <a:t> </a:t>
            </a:r>
            <a:r>
              <a:rPr lang="en-US" sz="1600" b="1" i="1" dirty="0" err="1">
                <a:solidFill>
                  <a:schemeClr val="bg1">
                    <a:lumMod val="75000"/>
                  </a:schemeClr>
                </a:solidFill>
                <a:effectLst/>
                <a:latin typeface="Source Sans Pro" panose="020B0503030403020204" pitchFamily="34" charset="0"/>
                <a:cs typeface="Poppins ExtraLight" panose="00000300000000000000" pitchFamily="50" charset="0"/>
              </a:rPr>
              <a:t>Aliquet</a:t>
            </a:r>
            <a:endParaRPr lang="en-US" sz="1600" b="1" i="1" dirty="0">
              <a:solidFill>
                <a:schemeClr val="bg1">
                  <a:lumMod val="75000"/>
                </a:schemeClr>
              </a:solidFill>
              <a:latin typeface="Source Sans Pro" panose="020B0503030403020204" pitchFamily="34" charset="0"/>
              <a:cs typeface="Poppins ExtraLight" panose="00000300000000000000" pitchFamily="50" charset="0"/>
            </a:endParaRPr>
          </a:p>
        </p:txBody>
      </p:sp>
      <p:sp>
        <p:nvSpPr>
          <p:cNvPr id="32" name="Freeform 31"/>
          <p:cNvSpPr/>
          <p:nvPr/>
        </p:nvSpPr>
        <p:spPr>
          <a:xfrm>
            <a:off x="9547029" y="5942658"/>
            <a:ext cx="2644971" cy="915342"/>
          </a:xfrm>
          <a:custGeom>
            <a:avLst/>
            <a:gdLst>
              <a:gd name="connsiteX0" fmla="*/ 2644971 w 2644971"/>
              <a:gd name="connsiteY0" fmla="*/ 0 h 915342"/>
              <a:gd name="connsiteX1" fmla="*/ 2644971 w 2644971"/>
              <a:gd name="connsiteY1" fmla="*/ 915342 h 915342"/>
              <a:gd name="connsiteX2" fmla="*/ 0 w 2644971"/>
              <a:gd name="connsiteY2" fmla="*/ 915342 h 915342"/>
              <a:gd name="connsiteX3" fmla="*/ 81768 w 2644971"/>
              <a:gd name="connsiteY3" fmla="*/ 851084 h 915342"/>
              <a:gd name="connsiteX4" fmla="*/ 2644971 w 2644971"/>
              <a:gd name="connsiteY4" fmla="*/ 0 h 91534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644971" h="915342">
                <a:moveTo>
                  <a:pt x="2644971" y="0"/>
                </a:moveTo>
                <a:lnTo>
                  <a:pt x="2644971" y="915342"/>
                </a:lnTo>
                <a:lnTo>
                  <a:pt x="0" y="915342"/>
                </a:lnTo>
                <a:lnTo>
                  <a:pt x="81768" y="851084"/>
                </a:lnTo>
                <a:cubicBezTo>
                  <a:pt x="796527" y="316549"/>
                  <a:pt x="1683782" y="0"/>
                  <a:pt x="2644971" y="0"/>
                </a:cubicBezTo>
                <a:close/>
              </a:path>
            </a:pathLst>
          </a:cu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ounded Rectangle 33"/>
          <p:cNvSpPr/>
          <p:nvPr/>
        </p:nvSpPr>
        <p:spPr>
          <a:xfrm>
            <a:off x="-152400" y="6362697"/>
            <a:ext cx="1774722" cy="601983"/>
          </a:xfrm>
          <a:prstGeom prst="roundRect">
            <a:avLst>
              <a:gd name="adj" fmla="val 25898"/>
            </a:avLst>
          </a:prstGeom>
          <a:gradFill>
            <a:gsLst>
              <a:gs pos="0">
                <a:schemeClr val="accent2"/>
              </a:gs>
              <a:gs pos="100000">
                <a:schemeClr val="accent4"/>
              </a:gs>
            </a:gsLst>
            <a:lin ang="27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n w="0"/>
              <a:solidFill>
                <a:schemeClr val="tx1"/>
              </a:solidFill>
              <a:effectLst>
                <a:outerShdw blurRad="38100" dist="19050" dir="2700000" algn="tl" rotWithShape="0">
                  <a:schemeClr val="dk1">
                    <a:alpha val="40000"/>
                  </a:schemeClr>
                </a:outerShdw>
              </a:effectLst>
              <a:latin typeface="Source Sans Pro Light" panose="020B0403030403020204" pitchFamily="34" charset="0"/>
            </a:endParaRPr>
          </a:p>
        </p:txBody>
      </p:sp>
      <p:sp>
        <p:nvSpPr>
          <p:cNvPr id="35" name="TextBox 34"/>
          <p:cNvSpPr txBox="1"/>
          <p:nvPr/>
        </p:nvSpPr>
        <p:spPr>
          <a:xfrm>
            <a:off x="10585344" y="6362697"/>
            <a:ext cx="1308371" cy="276999"/>
          </a:xfrm>
          <a:prstGeom prst="rect">
            <a:avLst/>
          </a:prstGeom>
          <a:noFill/>
        </p:spPr>
        <p:txBody>
          <a:bodyPr wrap="none" rtlCol="0">
            <a:spAutoFit/>
          </a:bodyPr>
          <a:lstStyle/>
          <a:p>
            <a:pPr algn="ctr"/>
            <a:r>
              <a:rPr lang="en-US" sz="1200" dirty="0">
                <a:solidFill>
                  <a:schemeClr val="bg1"/>
                </a:solidFill>
                <a:latin typeface="Poppins ExtraLight" panose="00000300000000000000" pitchFamily="2" charset="0"/>
                <a:cs typeface="Poppins ExtraLight" panose="00000300000000000000" pitchFamily="2" charset="0"/>
              </a:rPr>
              <a:t>The New Friday</a:t>
            </a:r>
          </a:p>
        </p:txBody>
      </p:sp>
      <p:sp>
        <p:nvSpPr>
          <p:cNvPr id="36" name="Rectangle 35">
            <a:extLst>
              <a:ext uri="{FF2B5EF4-FFF2-40B4-BE49-F238E27FC236}">
                <a16:creationId xmlns:a16="http://schemas.microsoft.com/office/drawing/2014/main" id="{3D8C9C30-BAEE-4B1B-AAB6-B62ECFB8BE28}"/>
              </a:ext>
            </a:extLst>
          </p:cNvPr>
          <p:cNvSpPr/>
          <p:nvPr/>
        </p:nvSpPr>
        <p:spPr>
          <a:xfrm>
            <a:off x="176903" y="6414505"/>
            <a:ext cx="1273280" cy="393249"/>
          </a:xfrm>
          <a:prstGeom prst="rect">
            <a:avLst/>
          </a:prstGeom>
        </p:spPr>
        <p:txBody>
          <a:bodyPr wrap="square">
            <a:spAutoFit/>
          </a:bodyPr>
          <a:lstStyle/>
          <a:p>
            <a:pPr algn="ctr">
              <a:lnSpc>
                <a:spcPct val="120000"/>
              </a:lnSpc>
            </a:pPr>
            <a:r>
              <a:rPr lang="en-US" sz="1750" dirty="0">
                <a:solidFill>
                  <a:schemeClr val="bg1"/>
                </a:solidFill>
                <a:latin typeface="Source Sans Pro" panose="020B0503030403020204" pitchFamily="34" charset="0"/>
                <a:cs typeface="Segoe UI" panose="020B0502040204020203" pitchFamily="34" charset="0"/>
              </a:rPr>
              <a:t>Abigail Part</a:t>
            </a:r>
          </a:p>
        </p:txBody>
      </p:sp>
      <p:sp>
        <p:nvSpPr>
          <p:cNvPr id="37" name="TextBox 36"/>
          <p:cNvSpPr txBox="1"/>
          <p:nvPr/>
        </p:nvSpPr>
        <p:spPr>
          <a:xfrm>
            <a:off x="92174" y="82657"/>
            <a:ext cx="1721386" cy="307777"/>
          </a:xfrm>
          <a:prstGeom prst="rect">
            <a:avLst/>
          </a:prstGeom>
          <a:noFill/>
        </p:spPr>
        <p:txBody>
          <a:bodyPr wrap="square" rtlCol="0">
            <a:spAutoFit/>
          </a:bodyPr>
          <a:lstStyle/>
          <a:p>
            <a:r>
              <a:rPr lang="en-US" sz="1400" dirty="0">
                <a:solidFill>
                  <a:schemeClr val="bg1"/>
                </a:solidFill>
                <a:latin typeface="Source Sans Pro Black" panose="020B0803030403020204" pitchFamily="34" charset="0"/>
                <a:ea typeface="Source Sans Pro Black" panose="020B0803030403020204" pitchFamily="34" charset="0"/>
              </a:rPr>
              <a:t>Template Designs</a:t>
            </a:r>
          </a:p>
        </p:txBody>
      </p:sp>
      <p:sp>
        <p:nvSpPr>
          <p:cNvPr id="38" name="Rounded Rectangle 37"/>
          <p:cNvSpPr/>
          <p:nvPr/>
        </p:nvSpPr>
        <p:spPr>
          <a:xfrm>
            <a:off x="11527765" y="198120"/>
            <a:ext cx="365950" cy="384628"/>
          </a:xfrm>
          <a:prstGeom prst="roundRect">
            <a:avLst>
              <a:gd name="adj" fmla="val 17295"/>
            </a:avLst>
          </a:prstGeom>
          <a:gradFill flip="none" rotWithShape="1">
            <a:gsLst>
              <a:gs pos="0">
                <a:schemeClr val="accent2"/>
              </a:gs>
              <a:gs pos="100000">
                <a:schemeClr val="accent4"/>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TextBox 38"/>
          <p:cNvSpPr txBox="1"/>
          <p:nvPr/>
        </p:nvSpPr>
        <p:spPr>
          <a:xfrm>
            <a:off x="9329737" y="259629"/>
            <a:ext cx="2080943" cy="261610"/>
          </a:xfrm>
          <a:prstGeom prst="rect">
            <a:avLst/>
          </a:prstGeom>
          <a:noFill/>
        </p:spPr>
        <p:txBody>
          <a:bodyPr wrap="square" rtlCol="0">
            <a:spAutoFit/>
          </a:bodyPr>
          <a:lstStyle/>
          <a:p>
            <a:pPr algn="r"/>
            <a:r>
              <a:rPr lang="en-US" sz="1100" b="1" dirty="0">
                <a:solidFill>
                  <a:schemeClr val="bg1"/>
                </a:solidFill>
                <a:latin typeface="Source Sans Pro SemiBold" panose="020B0603030403020204" pitchFamily="34" charset="0"/>
                <a:cs typeface="Poppins SemiBold" panose="00000700000000000000" pitchFamily="2" charset="0"/>
              </a:rPr>
              <a:t>PRESENTATION TEMPLATE</a:t>
            </a:r>
          </a:p>
        </p:txBody>
      </p:sp>
      <p:sp>
        <p:nvSpPr>
          <p:cNvPr id="57" name="TextBox 56"/>
          <p:cNvSpPr txBox="1"/>
          <p:nvPr/>
        </p:nvSpPr>
        <p:spPr>
          <a:xfrm>
            <a:off x="5141286" y="1493626"/>
            <a:ext cx="2968213" cy="1077218"/>
          </a:xfrm>
          <a:prstGeom prst="rect">
            <a:avLst/>
          </a:prstGeom>
          <a:noFill/>
        </p:spPr>
        <p:txBody>
          <a:bodyPr wrap="square" rtlCol="0">
            <a:spAutoFit/>
          </a:bodyPr>
          <a:lstStyle/>
          <a:p>
            <a:r>
              <a:rPr lang="en-US" sz="3200" dirty="0">
                <a:solidFill>
                  <a:schemeClr val="bg1"/>
                </a:solidFill>
                <a:latin typeface="Playfair Display Black" pitchFamily="2" charset="0"/>
                <a:cs typeface="Poppins SemiBold" panose="00000700000000000000" pitchFamily="2" charset="0"/>
              </a:rPr>
              <a:t>Meat &amp; Services Here</a:t>
            </a:r>
          </a:p>
        </p:txBody>
      </p:sp>
      <p:sp>
        <p:nvSpPr>
          <p:cNvPr id="58" name="TextBox 57">
            <a:extLst>
              <a:ext uri="{FF2B5EF4-FFF2-40B4-BE49-F238E27FC236}">
                <a16:creationId xmlns:a16="http://schemas.microsoft.com/office/drawing/2014/main" id="{FA89457A-C722-423D-B319-308BA13C63D8}"/>
              </a:ext>
            </a:extLst>
          </p:cNvPr>
          <p:cNvSpPr txBox="1"/>
          <p:nvPr/>
        </p:nvSpPr>
        <p:spPr>
          <a:xfrm>
            <a:off x="8034103" y="4683041"/>
            <a:ext cx="2072128" cy="338554"/>
          </a:xfrm>
          <a:prstGeom prst="rect">
            <a:avLst/>
          </a:prstGeom>
          <a:noFill/>
        </p:spPr>
        <p:txBody>
          <a:bodyPr wrap="square" rtlCol="0">
            <a:spAutoFit/>
          </a:bodyPr>
          <a:lstStyle/>
          <a:p>
            <a:r>
              <a:rPr lang="en-US" sz="1600" b="1" dirty="0">
                <a:solidFill>
                  <a:schemeClr val="bg1"/>
                </a:solidFill>
                <a:latin typeface="Source Sans Pro" panose="020B0503030403020204" pitchFamily="34" charset="0"/>
                <a:ea typeface="Source Sans Pro" panose="020B0503030403020204" pitchFamily="34" charset="0"/>
                <a:cs typeface="Segoe UI" panose="020B0502040204020203" pitchFamily="34" charset="0"/>
              </a:rPr>
              <a:t>The First Picture</a:t>
            </a:r>
          </a:p>
        </p:txBody>
      </p:sp>
      <p:sp>
        <p:nvSpPr>
          <p:cNvPr id="59" name="TextBox 58">
            <a:extLst>
              <a:ext uri="{FF2B5EF4-FFF2-40B4-BE49-F238E27FC236}">
                <a16:creationId xmlns:a16="http://schemas.microsoft.com/office/drawing/2014/main" id="{09F2A63C-9678-4859-AB51-0A9FA2A75E06}"/>
              </a:ext>
            </a:extLst>
          </p:cNvPr>
          <p:cNvSpPr txBox="1"/>
          <p:nvPr/>
        </p:nvSpPr>
        <p:spPr>
          <a:xfrm>
            <a:off x="8034103" y="5144712"/>
            <a:ext cx="2713722" cy="646331"/>
          </a:xfrm>
          <a:prstGeom prst="rect">
            <a:avLst/>
          </a:prstGeom>
          <a:noFill/>
        </p:spPr>
        <p:txBody>
          <a:bodyPr wrap="square" rtlCol="0">
            <a:spAutoFit/>
          </a:bodyPr>
          <a:lstStyle/>
          <a:p>
            <a:pPr algn="just"/>
            <a:r>
              <a:rPr lang="en-US" sz="1200" dirty="0">
                <a:solidFill>
                  <a:schemeClr val="bg1">
                    <a:lumMod val="95000"/>
                  </a:schemeClr>
                </a:solidFill>
                <a:latin typeface="Source Sans Pro" panose="020B0503030403020204" pitchFamily="34" charset="0"/>
                <a:ea typeface="Source Sans Pro" panose="020B0503030403020204" pitchFamily="34" charset="0"/>
                <a:cs typeface="Segoe UI" panose="020B0502040204020203" pitchFamily="34" charset="0"/>
              </a:rPr>
              <a:t>Lorem ipsum dolor sit </a:t>
            </a:r>
            <a:r>
              <a:rPr lang="en-US" sz="1200" dirty="0" err="1">
                <a:solidFill>
                  <a:schemeClr val="bg1">
                    <a:lumMod val="95000"/>
                  </a:schemeClr>
                </a:solidFill>
                <a:latin typeface="Source Sans Pro" panose="020B0503030403020204" pitchFamily="34" charset="0"/>
                <a:ea typeface="Source Sans Pro" panose="020B0503030403020204" pitchFamily="34" charset="0"/>
                <a:cs typeface="Segoe UI" panose="020B0502040204020203" pitchFamily="34" charset="0"/>
              </a:rPr>
              <a:t>amet</a:t>
            </a:r>
            <a:r>
              <a:rPr lang="en-US" sz="1200" dirty="0">
                <a:solidFill>
                  <a:schemeClr val="bg1">
                    <a:lumMod val="95000"/>
                  </a:schemeClr>
                </a:solidFill>
                <a:latin typeface="Source Sans Pro" panose="020B0503030403020204" pitchFamily="34" charset="0"/>
                <a:ea typeface="Source Sans Pro" panose="020B0503030403020204" pitchFamily="34" charset="0"/>
                <a:cs typeface="Segoe UI" panose="020B0502040204020203" pitchFamily="34" charset="0"/>
              </a:rPr>
              <a:t>, </a:t>
            </a:r>
            <a:r>
              <a:rPr lang="en-US" sz="1200" dirty="0" err="1">
                <a:solidFill>
                  <a:schemeClr val="bg1">
                    <a:lumMod val="95000"/>
                  </a:schemeClr>
                </a:solidFill>
                <a:latin typeface="Source Sans Pro" panose="020B0503030403020204" pitchFamily="34" charset="0"/>
                <a:ea typeface="Source Sans Pro" panose="020B0503030403020204" pitchFamily="34" charset="0"/>
                <a:cs typeface="Segoe UI" panose="020B0502040204020203" pitchFamily="34" charset="0"/>
              </a:rPr>
              <a:t>consectetur</a:t>
            </a:r>
            <a:r>
              <a:rPr lang="en-US" sz="1200" dirty="0">
                <a:solidFill>
                  <a:schemeClr val="bg1">
                    <a:lumMod val="95000"/>
                  </a:schemeClr>
                </a:solidFill>
                <a:latin typeface="Source Sans Pro" panose="020B0503030403020204" pitchFamily="34" charset="0"/>
                <a:ea typeface="Source Sans Pro" panose="020B0503030403020204" pitchFamily="34" charset="0"/>
                <a:cs typeface="Segoe UI" panose="020B0502040204020203" pitchFamily="34" charset="0"/>
              </a:rPr>
              <a:t> </a:t>
            </a:r>
            <a:r>
              <a:rPr lang="en-US" sz="1200" dirty="0" err="1">
                <a:solidFill>
                  <a:schemeClr val="bg1">
                    <a:lumMod val="95000"/>
                  </a:schemeClr>
                </a:solidFill>
                <a:latin typeface="Source Sans Pro" panose="020B0503030403020204" pitchFamily="34" charset="0"/>
                <a:ea typeface="Source Sans Pro" panose="020B0503030403020204" pitchFamily="34" charset="0"/>
                <a:cs typeface="Segoe UI" panose="020B0502040204020203" pitchFamily="34" charset="0"/>
              </a:rPr>
              <a:t>adipiscing</a:t>
            </a:r>
            <a:r>
              <a:rPr lang="en-US" sz="1200" dirty="0">
                <a:solidFill>
                  <a:schemeClr val="bg1">
                    <a:lumMod val="95000"/>
                  </a:schemeClr>
                </a:solidFill>
                <a:latin typeface="Source Sans Pro" panose="020B0503030403020204" pitchFamily="34" charset="0"/>
                <a:ea typeface="Source Sans Pro" panose="020B0503030403020204" pitchFamily="34" charset="0"/>
                <a:cs typeface="Segoe UI" panose="020B0502040204020203" pitchFamily="34" charset="0"/>
              </a:rPr>
              <a:t> </a:t>
            </a:r>
            <a:r>
              <a:rPr lang="en-US" sz="1200" dirty="0" err="1">
                <a:solidFill>
                  <a:schemeClr val="bg1">
                    <a:lumMod val="95000"/>
                  </a:schemeClr>
                </a:solidFill>
                <a:latin typeface="Source Sans Pro" panose="020B0503030403020204" pitchFamily="34" charset="0"/>
                <a:ea typeface="Source Sans Pro" panose="020B0503030403020204" pitchFamily="34" charset="0"/>
                <a:cs typeface="Segoe UI" panose="020B0502040204020203" pitchFamily="34" charset="0"/>
              </a:rPr>
              <a:t>elit</a:t>
            </a:r>
            <a:r>
              <a:rPr lang="en-US" sz="1200" dirty="0">
                <a:solidFill>
                  <a:schemeClr val="bg1">
                    <a:lumMod val="95000"/>
                  </a:schemeClr>
                </a:solidFill>
                <a:latin typeface="Source Sans Pro" panose="020B0503030403020204" pitchFamily="34" charset="0"/>
                <a:ea typeface="Source Sans Pro" panose="020B0503030403020204" pitchFamily="34" charset="0"/>
                <a:cs typeface="Segoe UI" panose="020B0502040204020203" pitchFamily="34" charset="0"/>
              </a:rPr>
              <a:t>, sed do </a:t>
            </a:r>
            <a:r>
              <a:rPr lang="en-US" sz="1200" dirty="0" err="1">
                <a:solidFill>
                  <a:schemeClr val="bg1">
                    <a:lumMod val="95000"/>
                  </a:schemeClr>
                </a:solidFill>
                <a:latin typeface="Source Sans Pro" panose="020B0503030403020204" pitchFamily="34" charset="0"/>
                <a:ea typeface="Source Sans Pro" panose="020B0503030403020204" pitchFamily="34" charset="0"/>
                <a:cs typeface="Segoe UI" panose="020B0502040204020203" pitchFamily="34" charset="0"/>
              </a:rPr>
              <a:t>eiusmod</a:t>
            </a:r>
            <a:r>
              <a:rPr lang="en-US" sz="1200" dirty="0">
                <a:solidFill>
                  <a:schemeClr val="bg1">
                    <a:lumMod val="95000"/>
                  </a:schemeClr>
                </a:solidFill>
                <a:latin typeface="Source Sans Pro" panose="020B0503030403020204" pitchFamily="34" charset="0"/>
                <a:ea typeface="Source Sans Pro" panose="020B0503030403020204" pitchFamily="34" charset="0"/>
                <a:cs typeface="Segoe UI" panose="020B0502040204020203" pitchFamily="34" charset="0"/>
              </a:rPr>
              <a:t> </a:t>
            </a:r>
            <a:r>
              <a:rPr lang="en-US" sz="1200" dirty="0" err="1">
                <a:solidFill>
                  <a:schemeClr val="bg1">
                    <a:lumMod val="95000"/>
                  </a:schemeClr>
                </a:solidFill>
                <a:latin typeface="Source Sans Pro" panose="020B0503030403020204" pitchFamily="34" charset="0"/>
                <a:ea typeface="Source Sans Pro" panose="020B0503030403020204" pitchFamily="34" charset="0"/>
                <a:cs typeface="Segoe UI" panose="020B0502040204020203" pitchFamily="34" charset="0"/>
              </a:rPr>
              <a:t>tempor</a:t>
            </a:r>
            <a:r>
              <a:rPr lang="en-US" sz="1200" dirty="0">
                <a:solidFill>
                  <a:schemeClr val="bg1">
                    <a:lumMod val="95000"/>
                  </a:schemeClr>
                </a:solidFill>
                <a:latin typeface="Source Sans Pro" panose="020B0503030403020204" pitchFamily="34" charset="0"/>
                <a:ea typeface="Source Sans Pro" panose="020B0503030403020204" pitchFamily="34" charset="0"/>
                <a:cs typeface="Segoe UI" panose="020B0502040204020203" pitchFamily="34" charset="0"/>
              </a:rPr>
              <a:t> sit </a:t>
            </a:r>
            <a:r>
              <a:rPr lang="en-US" sz="1200" dirty="0" err="1">
                <a:solidFill>
                  <a:schemeClr val="bg1">
                    <a:lumMod val="95000"/>
                  </a:schemeClr>
                </a:solidFill>
                <a:latin typeface="Source Sans Pro" panose="020B0503030403020204" pitchFamily="34" charset="0"/>
                <a:ea typeface="Source Sans Pro" panose="020B0503030403020204" pitchFamily="34" charset="0"/>
                <a:cs typeface="Segoe UI" panose="020B0502040204020203" pitchFamily="34" charset="0"/>
              </a:rPr>
              <a:t>amet</a:t>
            </a:r>
            <a:r>
              <a:rPr lang="en-US" sz="1200" dirty="0">
                <a:solidFill>
                  <a:schemeClr val="bg1">
                    <a:lumMod val="95000"/>
                  </a:schemeClr>
                </a:solidFill>
                <a:latin typeface="Source Sans Pro" panose="020B0503030403020204" pitchFamily="34" charset="0"/>
                <a:ea typeface="Source Sans Pro" panose="020B0503030403020204" pitchFamily="34" charset="0"/>
                <a:cs typeface="Segoe UI" panose="020B0502040204020203" pitchFamily="34" charset="0"/>
              </a:rPr>
              <a:t>, </a:t>
            </a:r>
          </a:p>
        </p:txBody>
      </p:sp>
      <p:sp>
        <p:nvSpPr>
          <p:cNvPr id="3" name="Picture Placeholder 2">
            <a:extLst>
              <a:ext uri="{FF2B5EF4-FFF2-40B4-BE49-F238E27FC236}">
                <a16:creationId xmlns:a16="http://schemas.microsoft.com/office/drawing/2014/main" id="{4E5E1D3E-B0A8-4A94-BA76-D89F7F923D2F}"/>
              </a:ext>
            </a:extLst>
          </p:cNvPr>
          <p:cNvSpPr>
            <a:spLocks noGrp="1"/>
          </p:cNvSpPr>
          <p:nvPr>
            <p:ph type="pic" sz="quarter" idx="10"/>
          </p:nvPr>
        </p:nvSpPr>
        <p:spPr/>
      </p:sp>
      <p:sp>
        <p:nvSpPr>
          <p:cNvPr id="5" name="Picture Placeholder 4">
            <a:extLst>
              <a:ext uri="{FF2B5EF4-FFF2-40B4-BE49-F238E27FC236}">
                <a16:creationId xmlns:a16="http://schemas.microsoft.com/office/drawing/2014/main" id="{E16FF904-63A0-4AEB-81D4-8B41B601622A}"/>
              </a:ext>
            </a:extLst>
          </p:cNvPr>
          <p:cNvSpPr>
            <a:spLocks noGrp="1"/>
          </p:cNvSpPr>
          <p:nvPr>
            <p:ph type="pic" sz="quarter" idx="11"/>
          </p:nvPr>
        </p:nvSpPr>
        <p:spPr/>
      </p:sp>
    </p:spTree>
    <p:extLst>
      <p:ext uri="{BB962C8B-B14F-4D97-AF65-F5344CB8AC3E}">
        <p14:creationId xmlns:p14="http://schemas.microsoft.com/office/powerpoint/2010/main" val="2516124391"/>
      </p:ext>
    </p:extLst>
  </p:cSld>
  <p:clrMapOvr>
    <a:masterClrMapping/>
  </p:clrMapOvr>
  <p:transition spd="slow">
    <p:wipe/>
  </p:transition>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accent4">
            <a:lumMod val="50000"/>
          </a:schemeClr>
        </a:solidFill>
        <a:effectLst/>
      </p:bgPr>
    </p:bg>
    <p:spTree>
      <p:nvGrpSpPr>
        <p:cNvPr id="1" name=""/>
        <p:cNvGrpSpPr/>
        <p:nvPr/>
      </p:nvGrpSpPr>
      <p:grpSpPr>
        <a:xfrm>
          <a:off x="0" y="0"/>
          <a:ext cx="0" cy="0"/>
          <a:chOff x="0" y="0"/>
          <a:chExt cx="0" cy="0"/>
        </a:xfrm>
      </p:grpSpPr>
      <p:sp>
        <p:nvSpPr>
          <p:cNvPr id="58" name="Rectangle 57"/>
          <p:cNvSpPr/>
          <p:nvPr/>
        </p:nvSpPr>
        <p:spPr>
          <a:xfrm>
            <a:off x="10583" y="0"/>
            <a:ext cx="12181417" cy="3821373"/>
          </a:xfrm>
          <a:prstGeom prst="rect">
            <a:avLst/>
          </a:prstGeom>
          <a:gradFill>
            <a:gsLst>
              <a:gs pos="0">
                <a:schemeClr val="accent2"/>
              </a:gs>
              <a:gs pos="100000">
                <a:schemeClr val="accent4"/>
              </a:gs>
            </a:gsLst>
            <a:lin ang="27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ounded Rectangle 32"/>
          <p:cNvSpPr/>
          <p:nvPr/>
        </p:nvSpPr>
        <p:spPr>
          <a:xfrm>
            <a:off x="1025440" y="1994015"/>
            <a:ext cx="3173054" cy="3173053"/>
          </a:xfrm>
          <a:prstGeom prst="roundRect">
            <a:avLst>
              <a:gd name="adj" fmla="val 16252"/>
            </a:avLst>
          </a:prstGeom>
          <a:solidFill>
            <a:schemeClr val="bg1">
              <a:alpha val="10000"/>
            </a:schemeClr>
          </a:solidFill>
          <a:ln>
            <a:noFill/>
          </a:ln>
          <a:effectLst>
            <a:outerShdw blurRad="762000" dist="38100" dir="2700000" algn="tl" rotWithShape="0">
              <a:prstClr val="black">
                <a:alpha val="1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Poppins" panose="00000500000000000000" pitchFamily="2" charset="0"/>
            </a:endParaRPr>
          </a:p>
        </p:txBody>
      </p:sp>
      <p:sp>
        <p:nvSpPr>
          <p:cNvPr id="39" name="Rounded Rectangle 38"/>
          <p:cNvSpPr/>
          <p:nvPr/>
        </p:nvSpPr>
        <p:spPr>
          <a:xfrm>
            <a:off x="4509474" y="2639475"/>
            <a:ext cx="3173054" cy="3173053"/>
          </a:xfrm>
          <a:prstGeom prst="roundRect">
            <a:avLst>
              <a:gd name="adj" fmla="val 14880"/>
            </a:avLst>
          </a:prstGeom>
          <a:solidFill>
            <a:schemeClr val="bg1">
              <a:alpha val="10000"/>
            </a:schemeClr>
          </a:solidFill>
          <a:ln>
            <a:noFill/>
          </a:ln>
          <a:effectLst>
            <a:outerShdw blurRad="762000" dist="38100" dir="2700000" algn="tl" rotWithShape="0">
              <a:prstClr val="black">
                <a:alpha val="1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Poppins" panose="00000500000000000000" pitchFamily="2" charset="0"/>
            </a:endParaRPr>
          </a:p>
        </p:txBody>
      </p:sp>
      <p:sp>
        <p:nvSpPr>
          <p:cNvPr id="44" name="Rounded Rectangle 43"/>
          <p:cNvSpPr/>
          <p:nvPr/>
        </p:nvSpPr>
        <p:spPr>
          <a:xfrm>
            <a:off x="7993506" y="1994015"/>
            <a:ext cx="3173054" cy="3173053"/>
          </a:xfrm>
          <a:prstGeom prst="roundRect">
            <a:avLst>
              <a:gd name="adj" fmla="val 16710"/>
            </a:avLst>
          </a:prstGeom>
          <a:solidFill>
            <a:schemeClr val="bg1">
              <a:alpha val="10000"/>
            </a:schemeClr>
          </a:solidFill>
          <a:ln>
            <a:noFill/>
          </a:ln>
          <a:effectLst>
            <a:outerShdw blurRad="762000" dist="38100" dir="2700000" algn="tl" rotWithShape="0">
              <a:prstClr val="black">
                <a:alpha val="1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Poppins" panose="00000500000000000000" pitchFamily="2" charset="0"/>
            </a:endParaRPr>
          </a:p>
        </p:txBody>
      </p:sp>
      <p:sp>
        <p:nvSpPr>
          <p:cNvPr id="49" name="TextBox 48">
            <a:extLst>
              <a:ext uri="{FF2B5EF4-FFF2-40B4-BE49-F238E27FC236}">
                <a16:creationId xmlns:a16="http://schemas.microsoft.com/office/drawing/2014/main" id="{64BB70E6-0186-41F6-AEBA-B788105EA2C3}"/>
              </a:ext>
            </a:extLst>
          </p:cNvPr>
          <p:cNvSpPr txBox="1"/>
          <p:nvPr/>
        </p:nvSpPr>
        <p:spPr>
          <a:xfrm>
            <a:off x="1233608" y="5421077"/>
            <a:ext cx="2756718" cy="430887"/>
          </a:xfrm>
          <a:prstGeom prst="rect">
            <a:avLst/>
          </a:prstGeom>
          <a:noFill/>
        </p:spPr>
        <p:txBody>
          <a:bodyPr wrap="square" rtlCol="0">
            <a:spAutoFit/>
          </a:bodyPr>
          <a:lstStyle/>
          <a:p>
            <a:pPr algn="ctr"/>
            <a:r>
              <a:rPr lang="en-US" sz="1100" dirty="0">
                <a:solidFill>
                  <a:schemeClr val="bg1">
                    <a:lumMod val="95000"/>
                  </a:schemeClr>
                </a:solidFill>
                <a:latin typeface="Source Sans Pro" panose="020B0503030403020204" pitchFamily="34" charset="0"/>
                <a:ea typeface="Source Sans Pro" panose="020B0503030403020204" pitchFamily="34" charset="0"/>
                <a:cs typeface="Segoe UI" panose="020B0502040204020203" pitchFamily="34" charset="0"/>
              </a:rPr>
              <a:t>Lorem ipsum dolor sit </a:t>
            </a:r>
            <a:r>
              <a:rPr lang="en-US" sz="1100" dirty="0" err="1">
                <a:solidFill>
                  <a:schemeClr val="bg1">
                    <a:lumMod val="95000"/>
                  </a:schemeClr>
                </a:solidFill>
                <a:latin typeface="Source Sans Pro" panose="020B0503030403020204" pitchFamily="34" charset="0"/>
                <a:ea typeface="Source Sans Pro" panose="020B0503030403020204" pitchFamily="34" charset="0"/>
                <a:cs typeface="Segoe UI" panose="020B0502040204020203" pitchFamily="34" charset="0"/>
              </a:rPr>
              <a:t>amet</a:t>
            </a:r>
            <a:r>
              <a:rPr lang="en-US" sz="1100" dirty="0">
                <a:solidFill>
                  <a:schemeClr val="bg1">
                    <a:lumMod val="95000"/>
                  </a:schemeClr>
                </a:solidFill>
                <a:latin typeface="Source Sans Pro" panose="020B0503030403020204" pitchFamily="34" charset="0"/>
                <a:ea typeface="Source Sans Pro" panose="020B0503030403020204" pitchFamily="34" charset="0"/>
                <a:cs typeface="Segoe UI" panose="020B0502040204020203" pitchFamily="34" charset="0"/>
              </a:rPr>
              <a:t>, </a:t>
            </a:r>
            <a:r>
              <a:rPr lang="en-US" sz="1100" dirty="0" err="1">
                <a:solidFill>
                  <a:schemeClr val="bg1">
                    <a:lumMod val="95000"/>
                  </a:schemeClr>
                </a:solidFill>
                <a:latin typeface="Source Sans Pro" panose="020B0503030403020204" pitchFamily="34" charset="0"/>
                <a:ea typeface="Source Sans Pro" panose="020B0503030403020204" pitchFamily="34" charset="0"/>
                <a:cs typeface="Segoe UI" panose="020B0502040204020203" pitchFamily="34" charset="0"/>
              </a:rPr>
              <a:t>consectetur</a:t>
            </a:r>
            <a:r>
              <a:rPr lang="en-US" sz="1100" dirty="0">
                <a:solidFill>
                  <a:schemeClr val="bg1">
                    <a:lumMod val="95000"/>
                  </a:schemeClr>
                </a:solidFill>
                <a:latin typeface="Source Sans Pro" panose="020B0503030403020204" pitchFamily="34" charset="0"/>
                <a:ea typeface="Source Sans Pro" panose="020B0503030403020204" pitchFamily="34" charset="0"/>
                <a:cs typeface="Segoe UI" panose="020B0502040204020203" pitchFamily="34" charset="0"/>
              </a:rPr>
              <a:t> </a:t>
            </a:r>
            <a:r>
              <a:rPr lang="en-US" sz="1100" dirty="0" err="1">
                <a:solidFill>
                  <a:schemeClr val="bg1">
                    <a:lumMod val="95000"/>
                  </a:schemeClr>
                </a:solidFill>
                <a:latin typeface="Source Sans Pro" panose="020B0503030403020204" pitchFamily="34" charset="0"/>
                <a:ea typeface="Source Sans Pro" panose="020B0503030403020204" pitchFamily="34" charset="0"/>
                <a:cs typeface="Segoe UI" panose="020B0502040204020203" pitchFamily="34" charset="0"/>
              </a:rPr>
              <a:t>adipiscing</a:t>
            </a:r>
            <a:r>
              <a:rPr lang="en-US" sz="1100" dirty="0">
                <a:solidFill>
                  <a:schemeClr val="bg1">
                    <a:lumMod val="95000"/>
                  </a:schemeClr>
                </a:solidFill>
                <a:latin typeface="Source Sans Pro" panose="020B0503030403020204" pitchFamily="34" charset="0"/>
                <a:ea typeface="Source Sans Pro" panose="020B0503030403020204" pitchFamily="34" charset="0"/>
                <a:cs typeface="Segoe UI" panose="020B0502040204020203" pitchFamily="34" charset="0"/>
              </a:rPr>
              <a:t> </a:t>
            </a:r>
            <a:r>
              <a:rPr lang="en-US" sz="1100" dirty="0" err="1">
                <a:solidFill>
                  <a:schemeClr val="bg1">
                    <a:lumMod val="95000"/>
                  </a:schemeClr>
                </a:solidFill>
                <a:latin typeface="Source Sans Pro" panose="020B0503030403020204" pitchFamily="34" charset="0"/>
                <a:ea typeface="Source Sans Pro" panose="020B0503030403020204" pitchFamily="34" charset="0"/>
                <a:cs typeface="Segoe UI" panose="020B0502040204020203" pitchFamily="34" charset="0"/>
              </a:rPr>
              <a:t>elit</a:t>
            </a:r>
            <a:r>
              <a:rPr lang="en-US" sz="1100" dirty="0">
                <a:solidFill>
                  <a:schemeClr val="bg1">
                    <a:lumMod val="95000"/>
                  </a:schemeClr>
                </a:solidFill>
                <a:latin typeface="Source Sans Pro" panose="020B0503030403020204" pitchFamily="34" charset="0"/>
                <a:ea typeface="Source Sans Pro" panose="020B0503030403020204" pitchFamily="34" charset="0"/>
                <a:cs typeface="Segoe UI" panose="020B0502040204020203" pitchFamily="34" charset="0"/>
              </a:rPr>
              <a:t>, </a:t>
            </a:r>
            <a:r>
              <a:rPr lang="en-US" sz="1100" dirty="0" err="1">
                <a:solidFill>
                  <a:schemeClr val="bg1">
                    <a:lumMod val="95000"/>
                  </a:schemeClr>
                </a:solidFill>
                <a:latin typeface="Source Sans Pro" panose="020B0503030403020204" pitchFamily="34" charset="0"/>
                <a:ea typeface="Source Sans Pro" panose="020B0503030403020204" pitchFamily="34" charset="0"/>
                <a:cs typeface="Segoe UI" panose="020B0502040204020203" pitchFamily="34" charset="0"/>
              </a:rPr>
              <a:t>sed</a:t>
            </a:r>
            <a:r>
              <a:rPr lang="en-US" sz="1100" dirty="0">
                <a:solidFill>
                  <a:schemeClr val="bg1">
                    <a:lumMod val="95000"/>
                  </a:schemeClr>
                </a:solidFill>
                <a:latin typeface="Source Sans Pro" panose="020B0503030403020204" pitchFamily="34" charset="0"/>
                <a:ea typeface="Source Sans Pro" panose="020B0503030403020204" pitchFamily="34" charset="0"/>
                <a:cs typeface="Segoe UI" panose="020B0502040204020203" pitchFamily="34" charset="0"/>
              </a:rPr>
              <a:t> do</a:t>
            </a:r>
          </a:p>
        </p:txBody>
      </p:sp>
      <p:sp>
        <p:nvSpPr>
          <p:cNvPr id="53" name="TextBox 52">
            <a:extLst>
              <a:ext uri="{FF2B5EF4-FFF2-40B4-BE49-F238E27FC236}">
                <a16:creationId xmlns:a16="http://schemas.microsoft.com/office/drawing/2014/main" id="{64BB70E6-0186-41F6-AEBA-B788105EA2C3}"/>
              </a:ext>
            </a:extLst>
          </p:cNvPr>
          <p:cNvSpPr txBox="1"/>
          <p:nvPr/>
        </p:nvSpPr>
        <p:spPr>
          <a:xfrm>
            <a:off x="8196148" y="5421077"/>
            <a:ext cx="2756718" cy="430887"/>
          </a:xfrm>
          <a:prstGeom prst="rect">
            <a:avLst/>
          </a:prstGeom>
          <a:noFill/>
        </p:spPr>
        <p:txBody>
          <a:bodyPr wrap="square" rtlCol="0">
            <a:spAutoFit/>
          </a:bodyPr>
          <a:lstStyle/>
          <a:p>
            <a:pPr algn="ctr"/>
            <a:r>
              <a:rPr lang="en-US" sz="1100" dirty="0">
                <a:solidFill>
                  <a:schemeClr val="bg1">
                    <a:lumMod val="95000"/>
                  </a:schemeClr>
                </a:solidFill>
                <a:latin typeface="Source Sans Pro" panose="020B0503030403020204" pitchFamily="34" charset="0"/>
                <a:ea typeface="Source Sans Pro" panose="020B0503030403020204" pitchFamily="34" charset="0"/>
                <a:cs typeface="Segoe UI" panose="020B0502040204020203" pitchFamily="34" charset="0"/>
              </a:rPr>
              <a:t>Lorem ipsum dolor sit </a:t>
            </a:r>
            <a:r>
              <a:rPr lang="en-US" sz="1100" dirty="0" err="1">
                <a:solidFill>
                  <a:schemeClr val="bg1">
                    <a:lumMod val="95000"/>
                  </a:schemeClr>
                </a:solidFill>
                <a:latin typeface="Source Sans Pro" panose="020B0503030403020204" pitchFamily="34" charset="0"/>
                <a:ea typeface="Source Sans Pro" panose="020B0503030403020204" pitchFamily="34" charset="0"/>
                <a:cs typeface="Segoe UI" panose="020B0502040204020203" pitchFamily="34" charset="0"/>
              </a:rPr>
              <a:t>amet</a:t>
            </a:r>
            <a:r>
              <a:rPr lang="en-US" sz="1100" dirty="0">
                <a:solidFill>
                  <a:schemeClr val="bg1">
                    <a:lumMod val="95000"/>
                  </a:schemeClr>
                </a:solidFill>
                <a:latin typeface="Source Sans Pro" panose="020B0503030403020204" pitchFamily="34" charset="0"/>
                <a:ea typeface="Source Sans Pro" panose="020B0503030403020204" pitchFamily="34" charset="0"/>
                <a:cs typeface="Segoe UI" panose="020B0502040204020203" pitchFamily="34" charset="0"/>
              </a:rPr>
              <a:t>, </a:t>
            </a:r>
            <a:r>
              <a:rPr lang="en-US" sz="1100" dirty="0" err="1">
                <a:solidFill>
                  <a:schemeClr val="bg1">
                    <a:lumMod val="95000"/>
                  </a:schemeClr>
                </a:solidFill>
                <a:latin typeface="Source Sans Pro" panose="020B0503030403020204" pitchFamily="34" charset="0"/>
                <a:ea typeface="Source Sans Pro" panose="020B0503030403020204" pitchFamily="34" charset="0"/>
                <a:cs typeface="Segoe UI" panose="020B0502040204020203" pitchFamily="34" charset="0"/>
              </a:rPr>
              <a:t>consectetur</a:t>
            </a:r>
            <a:r>
              <a:rPr lang="en-US" sz="1100" dirty="0">
                <a:solidFill>
                  <a:schemeClr val="bg1">
                    <a:lumMod val="95000"/>
                  </a:schemeClr>
                </a:solidFill>
                <a:latin typeface="Source Sans Pro" panose="020B0503030403020204" pitchFamily="34" charset="0"/>
                <a:ea typeface="Source Sans Pro" panose="020B0503030403020204" pitchFamily="34" charset="0"/>
                <a:cs typeface="Segoe UI" panose="020B0502040204020203" pitchFamily="34" charset="0"/>
              </a:rPr>
              <a:t> </a:t>
            </a:r>
            <a:r>
              <a:rPr lang="en-US" sz="1100" dirty="0" err="1">
                <a:solidFill>
                  <a:schemeClr val="bg1">
                    <a:lumMod val="95000"/>
                  </a:schemeClr>
                </a:solidFill>
                <a:latin typeface="Source Sans Pro" panose="020B0503030403020204" pitchFamily="34" charset="0"/>
                <a:ea typeface="Source Sans Pro" panose="020B0503030403020204" pitchFamily="34" charset="0"/>
                <a:cs typeface="Segoe UI" panose="020B0502040204020203" pitchFamily="34" charset="0"/>
              </a:rPr>
              <a:t>adipiscing</a:t>
            </a:r>
            <a:r>
              <a:rPr lang="en-US" sz="1100" dirty="0">
                <a:solidFill>
                  <a:schemeClr val="bg1">
                    <a:lumMod val="95000"/>
                  </a:schemeClr>
                </a:solidFill>
                <a:latin typeface="Source Sans Pro" panose="020B0503030403020204" pitchFamily="34" charset="0"/>
                <a:ea typeface="Source Sans Pro" panose="020B0503030403020204" pitchFamily="34" charset="0"/>
                <a:cs typeface="Segoe UI" panose="020B0502040204020203" pitchFamily="34" charset="0"/>
              </a:rPr>
              <a:t> </a:t>
            </a:r>
            <a:r>
              <a:rPr lang="en-US" sz="1100" dirty="0" err="1">
                <a:solidFill>
                  <a:schemeClr val="bg1">
                    <a:lumMod val="95000"/>
                  </a:schemeClr>
                </a:solidFill>
                <a:latin typeface="Source Sans Pro" panose="020B0503030403020204" pitchFamily="34" charset="0"/>
                <a:ea typeface="Source Sans Pro" panose="020B0503030403020204" pitchFamily="34" charset="0"/>
                <a:cs typeface="Segoe UI" panose="020B0502040204020203" pitchFamily="34" charset="0"/>
              </a:rPr>
              <a:t>elit</a:t>
            </a:r>
            <a:r>
              <a:rPr lang="en-US" sz="1100" dirty="0">
                <a:solidFill>
                  <a:schemeClr val="bg1">
                    <a:lumMod val="95000"/>
                  </a:schemeClr>
                </a:solidFill>
                <a:latin typeface="Source Sans Pro" panose="020B0503030403020204" pitchFamily="34" charset="0"/>
                <a:ea typeface="Source Sans Pro" panose="020B0503030403020204" pitchFamily="34" charset="0"/>
                <a:cs typeface="Segoe UI" panose="020B0502040204020203" pitchFamily="34" charset="0"/>
              </a:rPr>
              <a:t>, </a:t>
            </a:r>
            <a:r>
              <a:rPr lang="en-US" sz="1100" dirty="0" err="1">
                <a:solidFill>
                  <a:schemeClr val="bg1">
                    <a:lumMod val="95000"/>
                  </a:schemeClr>
                </a:solidFill>
                <a:latin typeface="Source Sans Pro" panose="020B0503030403020204" pitchFamily="34" charset="0"/>
                <a:ea typeface="Source Sans Pro" panose="020B0503030403020204" pitchFamily="34" charset="0"/>
                <a:cs typeface="Segoe UI" panose="020B0502040204020203" pitchFamily="34" charset="0"/>
              </a:rPr>
              <a:t>sed</a:t>
            </a:r>
            <a:r>
              <a:rPr lang="en-US" sz="1100" dirty="0">
                <a:solidFill>
                  <a:schemeClr val="bg1">
                    <a:lumMod val="95000"/>
                  </a:schemeClr>
                </a:solidFill>
                <a:latin typeface="Source Sans Pro" panose="020B0503030403020204" pitchFamily="34" charset="0"/>
                <a:ea typeface="Source Sans Pro" panose="020B0503030403020204" pitchFamily="34" charset="0"/>
                <a:cs typeface="Segoe UI" panose="020B0502040204020203" pitchFamily="34" charset="0"/>
              </a:rPr>
              <a:t> do</a:t>
            </a:r>
          </a:p>
        </p:txBody>
      </p:sp>
      <p:sp>
        <p:nvSpPr>
          <p:cNvPr id="34" name="Freeform 33"/>
          <p:cNvSpPr/>
          <p:nvPr/>
        </p:nvSpPr>
        <p:spPr>
          <a:xfrm>
            <a:off x="9547029" y="5942658"/>
            <a:ext cx="2644971" cy="915342"/>
          </a:xfrm>
          <a:custGeom>
            <a:avLst/>
            <a:gdLst>
              <a:gd name="connsiteX0" fmla="*/ 2644971 w 2644971"/>
              <a:gd name="connsiteY0" fmla="*/ 0 h 915342"/>
              <a:gd name="connsiteX1" fmla="*/ 2644971 w 2644971"/>
              <a:gd name="connsiteY1" fmla="*/ 915342 h 915342"/>
              <a:gd name="connsiteX2" fmla="*/ 0 w 2644971"/>
              <a:gd name="connsiteY2" fmla="*/ 915342 h 915342"/>
              <a:gd name="connsiteX3" fmla="*/ 81768 w 2644971"/>
              <a:gd name="connsiteY3" fmla="*/ 851084 h 915342"/>
              <a:gd name="connsiteX4" fmla="*/ 2644971 w 2644971"/>
              <a:gd name="connsiteY4" fmla="*/ 0 h 91534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644971" h="915342">
                <a:moveTo>
                  <a:pt x="2644971" y="0"/>
                </a:moveTo>
                <a:lnTo>
                  <a:pt x="2644971" y="915342"/>
                </a:lnTo>
                <a:lnTo>
                  <a:pt x="0" y="915342"/>
                </a:lnTo>
                <a:lnTo>
                  <a:pt x="81768" y="851084"/>
                </a:lnTo>
                <a:cubicBezTo>
                  <a:pt x="796527" y="316549"/>
                  <a:pt x="1683782" y="0"/>
                  <a:pt x="2644971" y="0"/>
                </a:cubicBezTo>
                <a:close/>
              </a:path>
            </a:pathLst>
          </a:cu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ounded Rectangle 34"/>
          <p:cNvSpPr/>
          <p:nvPr/>
        </p:nvSpPr>
        <p:spPr>
          <a:xfrm>
            <a:off x="-152400" y="6362697"/>
            <a:ext cx="1774722" cy="601983"/>
          </a:xfrm>
          <a:prstGeom prst="roundRect">
            <a:avLst>
              <a:gd name="adj" fmla="val 25898"/>
            </a:avLst>
          </a:prstGeom>
          <a:gradFill>
            <a:gsLst>
              <a:gs pos="0">
                <a:schemeClr val="accent2"/>
              </a:gs>
              <a:gs pos="100000">
                <a:schemeClr val="accent4"/>
              </a:gs>
            </a:gsLst>
            <a:lin ang="27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n w="0"/>
              <a:solidFill>
                <a:schemeClr val="tx1"/>
              </a:solidFill>
              <a:effectLst>
                <a:outerShdw blurRad="38100" dist="19050" dir="2700000" algn="tl" rotWithShape="0">
                  <a:schemeClr val="dk1">
                    <a:alpha val="40000"/>
                  </a:schemeClr>
                </a:outerShdw>
              </a:effectLst>
              <a:latin typeface="Source Sans Pro Light" panose="020B0403030403020204" pitchFamily="34" charset="0"/>
            </a:endParaRPr>
          </a:p>
        </p:txBody>
      </p:sp>
      <p:sp>
        <p:nvSpPr>
          <p:cNvPr id="40" name="TextBox 39"/>
          <p:cNvSpPr txBox="1"/>
          <p:nvPr/>
        </p:nvSpPr>
        <p:spPr>
          <a:xfrm>
            <a:off x="10585344" y="6362697"/>
            <a:ext cx="1308371" cy="276999"/>
          </a:xfrm>
          <a:prstGeom prst="rect">
            <a:avLst/>
          </a:prstGeom>
          <a:noFill/>
        </p:spPr>
        <p:txBody>
          <a:bodyPr wrap="none" rtlCol="0">
            <a:spAutoFit/>
          </a:bodyPr>
          <a:lstStyle/>
          <a:p>
            <a:pPr algn="ctr"/>
            <a:r>
              <a:rPr lang="en-US" sz="1200" dirty="0">
                <a:solidFill>
                  <a:schemeClr val="bg1"/>
                </a:solidFill>
                <a:latin typeface="Poppins ExtraLight" panose="00000300000000000000" pitchFamily="2" charset="0"/>
                <a:cs typeface="Poppins ExtraLight" panose="00000300000000000000" pitchFamily="2" charset="0"/>
              </a:rPr>
              <a:t>The New Friday</a:t>
            </a:r>
          </a:p>
        </p:txBody>
      </p:sp>
      <p:sp>
        <p:nvSpPr>
          <p:cNvPr id="45" name="Rectangle 44">
            <a:extLst>
              <a:ext uri="{FF2B5EF4-FFF2-40B4-BE49-F238E27FC236}">
                <a16:creationId xmlns:a16="http://schemas.microsoft.com/office/drawing/2014/main" id="{3D8C9C30-BAEE-4B1B-AAB6-B62ECFB8BE28}"/>
              </a:ext>
            </a:extLst>
          </p:cNvPr>
          <p:cNvSpPr/>
          <p:nvPr/>
        </p:nvSpPr>
        <p:spPr>
          <a:xfrm>
            <a:off x="176903" y="6414505"/>
            <a:ext cx="1273280" cy="393249"/>
          </a:xfrm>
          <a:prstGeom prst="rect">
            <a:avLst/>
          </a:prstGeom>
        </p:spPr>
        <p:txBody>
          <a:bodyPr wrap="square">
            <a:spAutoFit/>
          </a:bodyPr>
          <a:lstStyle/>
          <a:p>
            <a:pPr algn="ctr">
              <a:lnSpc>
                <a:spcPct val="120000"/>
              </a:lnSpc>
            </a:pPr>
            <a:r>
              <a:rPr lang="en-US" sz="1750" dirty="0">
                <a:solidFill>
                  <a:schemeClr val="bg1"/>
                </a:solidFill>
                <a:latin typeface="Source Sans Pro" panose="020B0503030403020204" pitchFamily="34" charset="0"/>
                <a:cs typeface="Segoe UI" panose="020B0502040204020203" pitchFamily="34" charset="0"/>
              </a:rPr>
              <a:t>Abigail Part</a:t>
            </a:r>
          </a:p>
        </p:txBody>
      </p:sp>
      <p:sp>
        <p:nvSpPr>
          <p:cNvPr id="52" name="TextBox 51"/>
          <p:cNvSpPr txBox="1"/>
          <p:nvPr/>
        </p:nvSpPr>
        <p:spPr>
          <a:xfrm>
            <a:off x="92174" y="82657"/>
            <a:ext cx="1721386" cy="307777"/>
          </a:xfrm>
          <a:prstGeom prst="rect">
            <a:avLst/>
          </a:prstGeom>
          <a:noFill/>
        </p:spPr>
        <p:txBody>
          <a:bodyPr wrap="square" rtlCol="0">
            <a:spAutoFit/>
          </a:bodyPr>
          <a:lstStyle/>
          <a:p>
            <a:r>
              <a:rPr lang="en-US" sz="1400" dirty="0">
                <a:solidFill>
                  <a:schemeClr val="bg1"/>
                </a:solidFill>
                <a:latin typeface="Source Sans Pro Black" panose="020B0803030403020204" pitchFamily="34" charset="0"/>
                <a:ea typeface="Source Sans Pro Black" panose="020B0803030403020204" pitchFamily="34" charset="0"/>
              </a:rPr>
              <a:t>Template Designs</a:t>
            </a:r>
          </a:p>
        </p:txBody>
      </p:sp>
      <p:sp>
        <p:nvSpPr>
          <p:cNvPr id="54" name="Rounded Rectangle 53"/>
          <p:cNvSpPr/>
          <p:nvPr/>
        </p:nvSpPr>
        <p:spPr>
          <a:xfrm>
            <a:off x="11527765" y="198120"/>
            <a:ext cx="365950" cy="384628"/>
          </a:xfrm>
          <a:prstGeom prst="roundRect">
            <a:avLst>
              <a:gd name="adj" fmla="val 17295"/>
            </a:avLst>
          </a:prstGeom>
          <a:gradFill flip="none" rotWithShape="1">
            <a:gsLst>
              <a:gs pos="0">
                <a:schemeClr val="accent2"/>
              </a:gs>
              <a:gs pos="100000">
                <a:schemeClr val="accent4"/>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TextBox 54"/>
          <p:cNvSpPr txBox="1"/>
          <p:nvPr/>
        </p:nvSpPr>
        <p:spPr>
          <a:xfrm>
            <a:off x="9329737" y="259629"/>
            <a:ext cx="2080943" cy="261610"/>
          </a:xfrm>
          <a:prstGeom prst="rect">
            <a:avLst/>
          </a:prstGeom>
          <a:noFill/>
        </p:spPr>
        <p:txBody>
          <a:bodyPr wrap="square" rtlCol="0">
            <a:spAutoFit/>
          </a:bodyPr>
          <a:lstStyle/>
          <a:p>
            <a:pPr algn="r"/>
            <a:r>
              <a:rPr lang="en-US" sz="1100" b="1" dirty="0">
                <a:solidFill>
                  <a:schemeClr val="bg1"/>
                </a:solidFill>
                <a:latin typeface="Source Sans Pro SemiBold" panose="020B0603030403020204" pitchFamily="34" charset="0"/>
                <a:cs typeface="Poppins SemiBold" panose="00000700000000000000" pitchFamily="2" charset="0"/>
              </a:rPr>
              <a:t>PRESENTATION TEMPLATE</a:t>
            </a:r>
          </a:p>
        </p:txBody>
      </p:sp>
      <p:sp>
        <p:nvSpPr>
          <p:cNvPr id="59" name="TextBox 58"/>
          <p:cNvSpPr txBox="1"/>
          <p:nvPr/>
        </p:nvSpPr>
        <p:spPr>
          <a:xfrm>
            <a:off x="2862263" y="871086"/>
            <a:ext cx="6467474" cy="646331"/>
          </a:xfrm>
          <a:prstGeom prst="rect">
            <a:avLst/>
          </a:prstGeom>
          <a:noFill/>
        </p:spPr>
        <p:txBody>
          <a:bodyPr wrap="square" rtlCol="0">
            <a:spAutoFit/>
          </a:bodyPr>
          <a:lstStyle/>
          <a:p>
            <a:pPr algn="ctr"/>
            <a:r>
              <a:rPr lang="en-US" sz="3600" dirty="0">
                <a:solidFill>
                  <a:schemeClr val="bg1"/>
                </a:solidFill>
                <a:latin typeface="Playfair Display Black" pitchFamily="2" charset="0"/>
                <a:cs typeface="Poppins SemiBold" panose="00000700000000000000" pitchFamily="2" charset="0"/>
              </a:rPr>
              <a:t>Our Three Food Menu</a:t>
            </a:r>
          </a:p>
        </p:txBody>
      </p:sp>
      <p:sp>
        <p:nvSpPr>
          <p:cNvPr id="3" name="Picture Placeholder 2">
            <a:extLst>
              <a:ext uri="{FF2B5EF4-FFF2-40B4-BE49-F238E27FC236}">
                <a16:creationId xmlns:a16="http://schemas.microsoft.com/office/drawing/2014/main" id="{88F9BB5A-5208-46B7-98B9-C34CE39F56BA}"/>
              </a:ext>
            </a:extLst>
          </p:cNvPr>
          <p:cNvSpPr>
            <a:spLocks noGrp="1"/>
          </p:cNvSpPr>
          <p:nvPr>
            <p:ph type="pic" sz="quarter" idx="10"/>
          </p:nvPr>
        </p:nvSpPr>
        <p:spPr/>
      </p:sp>
      <p:sp>
        <p:nvSpPr>
          <p:cNvPr id="5" name="Picture Placeholder 4">
            <a:extLst>
              <a:ext uri="{FF2B5EF4-FFF2-40B4-BE49-F238E27FC236}">
                <a16:creationId xmlns:a16="http://schemas.microsoft.com/office/drawing/2014/main" id="{1152BCB9-C04A-4A44-8CCE-CD25EE177B9C}"/>
              </a:ext>
            </a:extLst>
          </p:cNvPr>
          <p:cNvSpPr>
            <a:spLocks noGrp="1"/>
          </p:cNvSpPr>
          <p:nvPr>
            <p:ph type="pic" sz="quarter" idx="11"/>
          </p:nvPr>
        </p:nvSpPr>
        <p:spPr/>
      </p:sp>
      <p:sp>
        <p:nvSpPr>
          <p:cNvPr id="7" name="Picture Placeholder 6">
            <a:extLst>
              <a:ext uri="{FF2B5EF4-FFF2-40B4-BE49-F238E27FC236}">
                <a16:creationId xmlns:a16="http://schemas.microsoft.com/office/drawing/2014/main" id="{6752C5D3-6D64-46B6-943F-4257F09B487D}"/>
              </a:ext>
            </a:extLst>
          </p:cNvPr>
          <p:cNvSpPr>
            <a:spLocks noGrp="1"/>
          </p:cNvSpPr>
          <p:nvPr>
            <p:ph type="pic" sz="quarter" idx="12"/>
          </p:nvPr>
        </p:nvSpPr>
        <p:spPr/>
      </p:sp>
    </p:spTree>
    <p:extLst>
      <p:ext uri="{BB962C8B-B14F-4D97-AF65-F5344CB8AC3E}">
        <p14:creationId xmlns:p14="http://schemas.microsoft.com/office/powerpoint/2010/main" val="3371188696"/>
      </p:ext>
    </p:extLst>
  </p:cSld>
  <p:clrMapOvr>
    <a:masterClrMapping/>
  </p:clrMapOvr>
  <p:transition spd="slow">
    <p:wipe/>
  </p:transition>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accent4">
            <a:lumMod val="50000"/>
          </a:schemeClr>
        </a:solidFill>
        <a:effectLst/>
      </p:bgPr>
    </p:bg>
    <p:spTree>
      <p:nvGrpSpPr>
        <p:cNvPr id="1" name=""/>
        <p:cNvGrpSpPr/>
        <p:nvPr/>
      </p:nvGrpSpPr>
      <p:grpSpPr>
        <a:xfrm>
          <a:off x="0" y="0"/>
          <a:ext cx="0" cy="0"/>
          <a:chOff x="0" y="0"/>
          <a:chExt cx="0" cy="0"/>
        </a:xfrm>
      </p:grpSpPr>
      <p:sp>
        <p:nvSpPr>
          <p:cNvPr id="36" name="Oval 35"/>
          <p:cNvSpPr/>
          <p:nvPr/>
        </p:nvSpPr>
        <p:spPr>
          <a:xfrm>
            <a:off x="8367978" y="-3893595"/>
            <a:ext cx="8568058" cy="8568058"/>
          </a:xfrm>
          <a:prstGeom prst="ellipse">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Oval 34"/>
          <p:cNvSpPr/>
          <p:nvPr/>
        </p:nvSpPr>
        <p:spPr>
          <a:xfrm>
            <a:off x="-4107126" y="2680651"/>
            <a:ext cx="8568058" cy="8568058"/>
          </a:xfrm>
          <a:prstGeom prst="ellipse">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TextBox 36"/>
          <p:cNvSpPr txBox="1"/>
          <p:nvPr/>
        </p:nvSpPr>
        <p:spPr>
          <a:xfrm>
            <a:off x="5029220" y="2688126"/>
            <a:ext cx="1665841" cy="400110"/>
          </a:xfrm>
          <a:prstGeom prst="rect">
            <a:avLst/>
          </a:prstGeom>
          <a:noFill/>
        </p:spPr>
        <p:txBody>
          <a:bodyPr wrap="none" rtlCol="0">
            <a:spAutoFit/>
          </a:bodyPr>
          <a:lstStyle/>
          <a:p>
            <a:r>
              <a:rPr lang="en-US" sz="2000" b="1" dirty="0">
                <a:solidFill>
                  <a:schemeClr val="bg1"/>
                </a:solidFill>
                <a:latin typeface="Source Sans Pro" panose="020B0503030403020204" pitchFamily="34" charset="0"/>
              </a:rPr>
              <a:t>The Picture 1</a:t>
            </a:r>
          </a:p>
        </p:txBody>
      </p:sp>
      <p:sp>
        <p:nvSpPr>
          <p:cNvPr id="38" name="TextBox 37"/>
          <p:cNvSpPr txBox="1"/>
          <p:nvPr/>
        </p:nvSpPr>
        <p:spPr>
          <a:xfrm>
            <a:off x="5029220" y="3186553"/>
            <a:ext cx="2548342" cy="701731"/>
          </a:xfrm>
          <a:prstGeom prst="rect">
            <a:avLst/>
          </a:prstGeom>
          <a:noFill/>
        </p:spPr>
        <p:txBody>
          <a:bodyPr wrap="square" rtlCol="0">
            <a:spAutoFit/>
          </a:bodyPr>
          <a:lstStyle/>
          <a:p>
            <a:pPr>
              <a:lnSpc>
                <a:spcPct val="110000"/>
              </a:lnSpc>
            </a:pPr>
            <a:r>
              <a:rPr lang="en-US" sz="1200" dirty="0">
                <a:solidFill>
                  <a:schemeClr val="bg1"/>
                </a:solidFill>
                <a:latin typeface="Source Sans Pro" panose="020B0503030403020204" pitchFamily="34" charset="0"/>
              </a:rPr>
              <a:t>Sed ut perspiciatis unde omnis iste natus error voluptatem rem aperiam doloremque.</a:t>
            </a:r>
          </a:p>
        </p:txBody>
      </p:sp>
      <p:sp>
        <p:nvSpPr>
          <p:cNvPr id="39" name="TextBox 38">
            <a:extLst>
              <a:ext uri="{FF2B5EF4-FFF2-40B4-BE49-F238E27FC236}">
                <a16:creationId xmlns:a16="http://schemas.microsoft.com/office/drawing/2014/main" id="{FCA0FE34-CA73-4B0A-8EAB-A2A474B742CE}"/>
              </a:ext>
            </a:extLst>
          </p:cNvPr>
          <p:cNvSpPr txBox="1"/>
          <p:nvPr/>
        </p:nvSpPr>
        <p:spPr>
          <a:xfrm>
            <a:off x="5808664" y="4291542"/>
            <a:ext cx="1665841" cy="400110"/>
          </a:xfrm>
          <a:prstGeom prst="rect">
            <a:avLst/>
          </a:prstGeom>
          <a:noFill/>
        </p:spPr>
        <p:txBody>
          <a:bodyPr wrap="none" rtlCol="0">
            <a:spAutoFit/>
          </a:bodyPr>
          <a:lstStyle/>
          <a:p>
            <a:r>
              <a:rPr lang="en-US" sz="2000" b="1" dirty="0">
                <a:solidFill>
                  <a:schemeClr val="bg1"/>
                </a:solidFill>
                <a:latin typeface="Source Sans Pro" panose="020B0503030403020204" pitchFamily="34" charset="0"/>
              </a:rPr>
              <a:t>The Picture 2</a:t>
            </a:r>
          </a:p>
        </p:txBody>
      </p:sp>
      <p:sp>
        <p:nvSpPr>
          <p:cNvPr id="40" name="TextBox 39">
            <a:extLst>
              <a:ext uri="{FF2B5EF4-FFF2-40B4-BE49-F238E27FC236}">
                <a16:creationId xmlns:a16="http://schemas.microsoft.com/office/drawing/2014/main" id="{50963700-01B1-470F-ACD7-0A670C94623B}"/>
              </a:ext>
            </a:extLst>
          </p:cNvPr>
          <p:cNvSpPr txBox="1"/>
          <p:nvPr/>
        </p:nvSpPr>
        <p:spPr>
          <a:xfrm>
            <a:off x="5808664" y="4710925"/>
            <a:ext cx="4425406" cy="701731"/>
          </a:xfrm>
          <a:prstGeom prst="rect">
            <a:avLst/>
          </a:prstGeom>
          <a:noFill/>
        </p:spPr>
        <p:txBody>
          <a:bodyPr wrap="square" rtlCol="0">
            <a:spAutoFit/>
          </a:bodyPr>
          <a:lstStyle/>
          <a:p>
            <a:pPr>
              <a:lnSpc>
                <a:spcPct val="110000"/>
              </a:lnSpc>
            </a:pPr>
            <a:r>
              <a:rPr lang="en-US" sz="1200" dirty="0">
                <a:solidFill>
                  <a:schemeClr val="bg1"/>
                </a:solidFill>
                <a:latin typeface="Source Sans Pro" panose="020B0503030403020204" pitchFamily="34" charset="0"/>
              </a:rPr>
              <a:t>Sed ut perspiciatis unde omnis iste natus error voluptatem rem aperiam </a:t>
            </a:r>
            <a:r>
              <a:rPr lang="en-US" sz="1200" dirty="0" err="1">
                <a:solidFill>
                  <a:schemeClr val="bg1"/>
                </a:solidFill>
                <a:latin typeface="Source Sans Pro" panose="020B0503030403020204" pitchFamily="34" charset="0"/>
              </a:rPr>
              <a:t>doloremque</a:t>
            </a:r>
            <a:r>
              <a:rPr lang="en-US" sz="1200" dirty="0">
                <a:solidFill>
                  <a:schemeClr val="bg1"/>
                </a:solidFill>
                <a:latin typeface="Source Sans Pro" panose="020B0503030403020204" pitchFamily="34" charset="0"/>
              </a:rPr>
              <a:t>. </a:t>
            </a:r>
            <a:r>
              <a:rPr lang="en-US" sz="1200" dirty="0" err="1">
                <a:solidFill>
                  <a:schemeClr val="bg1"/>
                </a:solidFill>
                <a:latin typeface="Source Sans Pro" panose="020B0503030403020204" pitchFamily="34" charset="0"/>
              </a:rPr>
              <a:t>unde</a:t>
            </a:r>
            <a:r>
              <a:rPr lang="en-US" sz="1200" dirty="0">
                <a:solidFill>
                  <a:schemeClr val="bg1"/>
                </a:solidFill>
                <a:latin typeface="Source Sans Pro" panose="020B0503030403020204" pitchFamily="34" charset="0"/>
              </a:rPr>
              <a:t> </a:t>
            </a:r>
            <a:r>
              <a:rPr lang="en-US" sz="1200" dirty="0" err="1">
                <a:solidFill>
                  <a:schemeClr val="bg1"/>
                </a:solidFill>
                <a:latin typeface="Source Sans Pro" panose="020B0503030403020204" pitchFamily="34" charset="0"/>
              </a:rPr>
              <a:t>omnis</a:t>
            </a:r>
            <a:r>
              <a:rPr lang="en-US" sz="1200" dirty="0">
                <a:solidFill>
                  <a:schemeClr val="bg1"/>
                </a:solidFill>
                <a:latin typeface="Source Sans Pro" panose="020B0503030403020204" pitchFamily="34" charset="0"/>
              </a:rPr>
              <a:t> </a:t>
            </a:r>
            <a:r>
              <a:rPr lang="en-US" sz="1200" dirty="0" err="1">
                <a:solidFill>
                  <a:schemeClr val="bg1"/>
                </a:solidFill>
                <a:latin typeface="Source Sans Pro" panose="020B0503030403020204" pitchFamily="34" charset="0"/>
              </a:rPr>
              <a:t>iste</a:t>
            </a:r>
            <a:r>
              <a:rPr lang="en-US" sz="1200" dirty="0">
                <a:solidFill>
                  <a:schemeClr val="bg1"/>
                </a:solidFill>
                <a:latin typeface="Source Sans Pro" panose="020B0503030403020204" pitchFamily="34" charset="0"/>
              </a:rPr>
              <a:t> </a:t>
            </a:r>
            <a:r>
              <a:rPr lang="en-US" sz="1200" dirty="0" err="1">
                <a:solidFill>
                  <a:schemeClr val="bg1"/>
                </a:solidFill>
                <a:latin typeface="Source Sans Pro" panose="020B0503030403020204" pitchFamily="34" charset="0"/>
              </a:rPr>
              <a:t>natus</a:t>
            </a:r>
            <a:r>
              <a:rPr lang="en-US" sz="1200" dirty="0">
                <a:solidFill>
                  <a:schemeClr val="bg1"/>
                </a:solidFill>
                <a:latin typeface="Source Sans Pro" panose="020B0503030403020204" pitchFamily="34" charset="0"/>
              </a:rPr>
              <a:t> error </a:t>
            </a:r>
            <a:r>
              <a:rPr lang="en-US" sz="1200" dirty="0" err="1">
                <a:solidFill>
                  <a:schemeClr val="bg1"/>
                </a:solidFill>
                <a:latin typeface="Source Sans Pro" panose="020B0503030403020204" pitchFamily="34" charset="0"/>
              </a:rPr>
              <a:t>voluptatem</a:t>
            </a:r>
            <a:r>
              <a:rPr lang="en-US" sz="1200" dirty="0">
                <a:solidFill>
                  <a:schemeClr val="bg1"/>
                </a:solidFill>
                <a:latin typeface="Source Sans Pro" panose="020B0503030403020204" pitchFamily="34" charset="0"/>
              </a:rPr>
              <a:t> rem </a:t>
            </a:r>
            <a:r>
              <a:rPr lang="en-US" sz="1200" dirty="0" err="1">
                <a:solidFill>
                  <a:schemeClr val="bg1"/>
                </a:solidFill>
                <a:latin typeface="Source Sans Pro" panose="020B0503030403020204" pitchFamily="34" charset="0"/>
              </a:rPr>
              <a:t>aperiam</a:t>
            </a:r>
            <a:r>
              <a:rPr lang="en-US" sz="1200" dirty="0">
                <a:solidFill>
                  <a:schemeClr val="bg1"/>
                </a:solidFill>
                <a:latin typeface="Source Sans Pro" panose="020B0503030403020204" pitchFamily="34" charset="0"/>
              </a:rPr>
              <a:t> </a:t>
            </a:r>
            <a:r>
              <a:rPr lang="en-US" sz="1200" dirty="0" err="1">
                <a:solidFill>
                  <a:schemeClr val="bg1"/>
                </a:solidFill>
                <a:latin typeface="Source Sans Pro" panose="020B0503030403020204" pitchFamily="34" charset="0"/>
              </a:rPr>
              <a:t>doloremque</a:t>
            </a:r>
            <a:r>
              <a:rPr lang="en-US" sz="1200" dirty="0">
                <a:solidFill>
                  <a:schemeClr val="bg1"/>
                </a:solidFill>
                <a:latin typeface="Source Sans Pro" panose="020B0503030403020204" pitchFamily="34" charset="0"/>
              </a:rPr>
              <a:t>.</a:t>
            </a:r>
          </a:p>
        </p:txBody>
      </p:sp>
      <p:sp>
        <p:nvSpPr>
          <p:cNvPr id="25" name="Freeform 24"/>
          <p:cNvSpPr/>
          <p:nvPr/>
        </p:nvSpPr>
        <p:spPr>
          <a:xfrm>
            <a:off x="9547029" y="5942658"/>
            <a:ext cx="2644971" cy="915342"/>
          </a:xfrm>
          <a:custGeom>
            <a:avLst/>
            <a:gdLst>
              <a:gd name="connsiteX0" fmla="*/ 2644971 w 2644971"/>
              <a:gd name="connsiteY0" fmla="*/ 0 h 915342"/>
              <a:gd name="connsiteX1" fmla="*/ 2644971 w 2644971"/>
              <a:gd name="connsiteY1" fmla="*/ 915342 h 915342"/>
              <a:gd name="connsiteX2" fmla="*/ 0 w 2644971"/>
              <a:gd name="connsiteY2" fmla="*/ 915342 h 915342"/>
              <a:gd name="connsiteX3" fmla="*/ 81768 w 2644971"/>
              <a:gd name="connsiteY3" fmla="*/ 851084 h 915342"/>
              <a:gd name="connsiteX4" fmla="*/ 2644971 w 2644971"/>
              <a:gd name="connsiteY4" fmla="*/ 0 h 91534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644971" h="915342">
                <a:moveTo>
                  <a:pt x="2644971" y="0"/>
                </a:moveTo>
                <a:lnTo>
                  <a:pt x="2644971" y="915342"/>
                </a:lnTo>
                <a:lnTo>
                  <a:pt x="0" y="915342"/>
                </a:lnTo>
                <a:lnTo>
                  <a:pt x="81768" y="851084"/>
                </a:lnTo>
                <a:cubicBezTo>
                  <a:pt x="796527" y="316549"/>
                  <a:pt x="1683782" y="0"/>
                  <a:pt x="2644971" y="0"/>
                </a:cubicBezTo>
                <a:close/>
              </a:path>
            </a:pathLst>
          </a:cu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ounded Rectangle 25"/>
          <p:cNvSpPr/>
          <p:nvPr/>
        </p:nvSpPr>
        <p:spPr>
          <a:xfrm>
            <a:off x="-152400" y="6362697"/>
            <a:ext cx="1774722" cy="601983"/>
          </a:xfrm>
          <a:prstGeom prst="roundRect">
            <a:avLst>
              <a:gd name="adj" fmla="val 25898"/>
            </a:avLst>
          </a:prstGeom>
          <a:gradFill>
            <a:gsLst>
              <a:gs pos="0">
                <a:schemeClr val="accent2"/>
              </a:gs>
              <a:gs pos="100000">
                <a:schemeClr val="accent4"/>
              </a:gs>
            </a:gsLst>
            <a:lin ang="27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n w="0"/>
              <a:solidFill>
                <a:schemeClr val="tx1"/>
              </a:solidFill>
              <a:effectLst>
                <a:outerShdw blurRad="38100" dist="19050" dir="2700000" algn="tl" rotWithShape="0">
                  <a:schemeClr val="dk1">
                    <a:alpha val="40000"/>
                  </a:schemeClr>
                </a:outerShdw>
              </a:effectLst>
              <a:latin typeface="Source Sans Pro Light" panose="020B0403030403020204" pitchFamily="34" charset="0"/>
            </a:endParaRPr>
          </a:p>
        </p:txBody>
      </p:sp>
      <p:sp>
        <p:nvSpPr>
          <p:cNvPr id="27" name="TextBox 26"/>
          <p:cNvSpPr txBox="1"/>
          <p:nvPr/>
        </p:nvSpPr>
        <p:spPr>
          <a:xfrm>
            <a:off x="10585344" y="6362697"/>
            <a:ext cx="1308371" cy="276999"/>
          </a:xfrm>
          <a:prstGeom prst="rect">
            <a:avLst/>
          </a:prstGeom>
          <a:noFill/>
        </p:spPr>
        <p:txBody>
          <a:bodyPr wrap="none" rtlCol="0">
            <a:spAutoFit/>
          </a:bodyPr>
          <a:lstStyle/>
          <a:p>
            <a:pPr algn="ctr"/>
            <a:r>
              <a:rPr lang="en-US" sz="1200" dirty="0">
                <a:solidFill>
                  <a:schemeClr val="bg1"/>
                </a:solidFill>
                <a:latin typeface="Poppins ExtraLight" panose="00000300000000000000" pitchFamily="2" charset="0"/>
                <a:cs typeface="Poppins ExtraLight" panose="00000300000000000000" pitchFamily="2" charset="0"/>
              </a:rPr>
              <a:t>The New Friday</a:t>
            </a:r>
          </a:p>
        </p:txBody>
      </p:sp>
      <p:sp>
        <p:nvSpPr>
          <p:cNvPr id="28" name="Rectangle 27">
            <a:extLst>
              <a:ext uri="{FF2B5EF4-FFF2-40B4-BE49-F238E27FC236}">
                <a16:creationId xmlns:a16="http://schemas.microsoft.com/office/drawing/2014/main" id="{3D8C9C30-BAEE-4B1B-AAB6-B62ECFB8BE28}"/>
              </a:ext>
            </a:extLst>
          </p:cNvPr>
          <p:cNvSpPr/>
          <p:nvPr/>
        </p:nvSpPr>
        <p:spPr>
          <a:xfrm>
            <a:off x="176903" y="6414505"/>
            <a:ext cx="1273280" cy="393249"/>
          </a:xfrm>
          <a:prstGeom prst="rect">
            <a:avLst/>
          </a:prstGeom>
        </p:spPr>
        <p:txBody>
          <a:bodyPr wrap="square">
            <a:spAutoFit/>
          </a:bodyPr>
          <a:lstStyle/>
          <a:p>
            <a:pPr algn="ctr">
              <a:lnSpc>
                <a:spcPct val="120000"/>
              </a:lnSpc>
            </a:pPr>
            <a:r>
              <a:rPr lang="en-US" sz="1750" dirty="0">
                <a:solidFill>
                  <a:schemeClr val="bg1"/>
                </a:solidFill>
                <a:latin typeface="Source Sans Pro" panose="020B0503030403020204" pitchFamily="34" charset="0"/>
                <a:cs typeface="Segoe UI" panose="020B0502040204020203" pitchFamily="34" charset="0"/>
              </a:rPr>
              <a:t>Abigail Part</a:t>
            </a:r>
          </a:p>
        </p:txBody>
      </p:sp>
      <p:sp>
        <p:nvSpPr>
          <p:cNvPr id="29" name="TextBox 28"/>
          <p:cNvSpPr txBox="1"/>
          <p:nvPr/>
        </p:nvSpPr>
        <p:spPr>
          <a:xfrm>
            <a:off x="92174" y="82657"/>
            <a:ext cx="1721386" cy="307777"/>
          </a:xfrm>
          <a:prstGeom prst="rect">
            <a:avLst/>
          </a:prstGeom>
          <a:noFill/>
        </p:spPr>
        <p:txBody>
          <a:bodyPr wrap="square" rtlCol="0">
            <a:spAutoFit/>
          </a:bodyPr>
          <a:lstStyle/>
          <a:p>
            <a:r>
              <a:rPr lang="en-US" sz="1400" dirty="0">
                <a:solidFill>
                  <a:schemeClr val="bg1"/>
                </a:solidFill>
                <a:latin typeface="Source Sans Pro Black" panose="020B0803030403020204" pitchFamily="34" charset="0"/>
                <a:ea typeface="Source Sans Pro Black" panose="020B0803030403020204" pitchFamily="34" charset="0"/>
              </a:rPr>
              <a:t>Template Designs</a:t>
            </a:r>
          </a:p>
        </p:txBody>
      </p:sp>
      <p:sp>
        <p:nvSpPr>
          <p:cNvPr id="30" name="Rounded Rectangle 29"/>
          <p:cNvSpPr/>
          <p:nvPr/>
        </p:nvSpPr>
        <p:spPr>
          <a:xfrm>
            <a:off x="11527765" y="198120"/>
            <a:ext cx="365950" cy="384628"/>
          </a:xfrm>
          <a:prstGeom prst="roundRect">
            <a:avLst>
              <a:gd name="adj" fmla="val 17295"/>
            </a:avLst>
          </a:prstGeom>
          <a:gradFill flip="none" rotWithShape="1">
            <a:gsLst>
              <a:gs pos="0">
                <a:schemeClr val="accent2"/>
              </a:gs>
              <a:gs pos="100000">
                <a:schemeClr val="accent4"/>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TextBox 30"/>
          <p:cNvSpPr txBox="1"/>
          <p:nvPr/>
        </p:nvSpPr>
        <p:spPr>
          <a:xfrm>
            <a:off x="9329737" y="259629"/>
            <a:ext cx="2080943" cy="261610"/>
          </a:xfrm>
          <a:prstGeom prst="rect">
            <a:avLst/>
          </a:prstGeom>
          <a:noFill/>
        </p:spPr>
        <p:txBody>
          <a:bodyPr wrap="square" rtlCol="0">
            <a:spAutoFit/>
          </a:bodyPr>
          <a:lstStyle/>
          <a:p>
            <a:pPr algn="r"/>
            <a:r>
              <a:rPr lang="en-US" sz="1100" b="1" dirty="0">
                <a:solidFill>
                  <a:schemeClr val="bg1"/>
                </a:solidFill>
                <a:latin typeface="Source Sans Pro SemiBold" panose="020B0603030403020204" pitchFamily="34" charset="0"/>
                <a:cs typeface="Poppins SemiBold" panose="00000700000000000000" pitchFamily="2" charset="0"/>
              </a:rPr>
              <a:t>PRESENTATION TEMPLATE</a:t>
            </a:r>
          </a:p>
        </p:txBody>
      </p:sp>
      <p:sp>
        <p:nvSpPr>
          <p:cNvPr id="33" name="TextBox 32"/>
          <p:cNvSpPr txBox="1"/>
          <p:nvPr/>
        </p:nvSpPr>
        <p:spPr>
          <a:xfrm>
            <a:off x="2928289" y="656273"/>
            <a:ext cx="4546215" cy="646331"/>
          </a:xfrm>
          <a:prstGeom prst="rect">
            <a:avLst/>
          </a:prstGeom>
          <a:noFill/>
        </p:spPr>
        <p:txBody>
          <a:bodyPr wrap="square" rtlCol="0">
            <a:spAutoFit/>
          </a:bodyPr>
          <a:lstStyle/>
          <a:p>
            <a:r>
              <a:rPr lang="en-US" sz="3600" dirty="0">
                <a:solidFill>
                  <a:schemeClr val="bg1"/>
                </a:solidFill>
                <a:latin typeface="Playfair Display Black" pitchFamily="2" charset="0"/>
                <a:cs typeface="Poppins SemiBold" panose="00000700000000000000" pitchFamily="2" charset="0"/>
              </a:rPr>
              <a:t>The Premium Food</a:t>
            </a:r>
          </a:p>
        </p:txBody>
      </p:sp>
      <p:sp>
        <p:nvSpPr>
          <p:cNvPr id="41" name="Text Placeholder 7">
            <a:extLst>
              <a:ext uri="{FF2B5EF4-FFF2-40B4-BE49-F238E27FC236}">
                <a16:creationId xmlns:a16="http://schemas.microsoft.com/office/drawing/2014/main" id="{C45C5B1E-5397-41BB-9D6F-23035EA0DEA0}"/>
              </a:ext>
            </a:extLst>
          </p:cNvPr>
          <p:cNvSpPr txBox="1">
            <a:spLocks/>
          </p:cNvSpPr>
          <p:nvPr/>
        </p:nvSpPr>
        <p:spPr>
          <a:xfrm>
            <a:off x="3889093" y="1552504"/>
            <a:ext cx="3872854" cy="651077"/>
          </a:xfrm>
          <a:prstGeom prst="rect">
            <a:avLst/>
          </a:prstGeom>
        </p:spPr>
        <p:txBody>
          <a:bodyPr/>
          <a:lstStyle/>
          <a:p>
            <a:pPr lvl="0" algn="just">
              <a:lnSpc>
                <a:spcPct val="150000"/>
              </a:lnSpc>
            </a:pPr>
            <a:r>
              <a:rPr lang="en-US" sz="1100" dirty="0">
                <a:solidFill>
                  <a:schemeClr val="bg1"/>
                </a:solidFill>
                <a:latin typeface="Source Sans Pro" panose="020B0503030403020204" pitchFamily="34" charset="0"/>
                <a:ea typeface="Source Sans Pro" panose="020B0503030403020204" pitchFamily="34" charset="0"/>
                <a:cs typeface="Poppins ExtraLight" panose="00000300000000000000" pitchFamily="2" charset="0"/>
              </a:rPr>
              <a:t> </a:t>
            </a:r>
            <a:r>
              <a:rPr lang="en-US" sz="1100" dirty="0" err="1">
                <a:solidFill>
                  <a:schemeClr val="bg1"/>
                </a:solidFill>
                <a:latin typeface="Source Sans Pro" panose="020B0503030403020204" pitchFamily="34" charset="0"/>
                <a:ea typeface="Source Sans Pro" panose="020B0503030403020204" pitchFamily="34" charset="0"/>
                <a:cs typeface="Poppins ExtraLight" panose="00000300000000000000" pitchFamily="2" charset="0"/>
              </a:rPr>
              <a:t>Lectus</a:t>
            </a:r>
            <a:r>
              <a:rPr lang="en-US" sz="1100" dirty="0">
                <a:solidFill>
                  <a:schemeClr val="bg1"/>
                </a:solidFill>
                <a:latin typeface="Source Sans Pro" panose="020B0503030403020204" pitchFamily="34" charset="0"/>
                <a:ea typeface="Source Sans Pro" panose="020B0503030403020204" pitchFamily="34" charset="0"/>
                <a:cs typeface="Poppins ExtraLight" panose="00000300000000000000" pitchFamily="2" charset="0"/>
              </a:rPr>
              <a:t> Semper </a:t>
            </a:r>
            <a:r>
              <a:rPr lang="en-US" sz="1100" dirty="0" err="1">
                <a:solidFill>
                  <a:schemeClr val="bg1"/>
                </a:solidFill>
                <a:latin typeface="Source Sans Pro" panose="020B0503030403020204" pitchFamily="34" charset="0"/>
                <a:ea typeface="Source Sans Pro" panose="020B0503030403020204" pitchFamily="34" charset="0"/>
                <a:cs typeface="Poppins ExtraLight" panose="00000300000000000000" pitchFamily="2" charset="0"/>
              </a:rPr>
              <a:t>Semper</a:t>
            </a:r>
            <a:r>
              <a:rPr lang="en-US" sz="1100" dirty="0">
                <a:solidFill>
                  <a:schemeClr val="bg1"/>
                </a:solidFill>
                <a:latin typeface="Source Sans Pro" panose="020B0503030403020204" pitchFamily="34" charset="0"/>
                <a:ea typeface="Source Sans Pro" panose="020B0503030403020204" pitchFamily="34" charset="0"/>
                <a:cs typeface="Poppins ExtraLight" panose="00000300000000000000" pitchFamily="2" charset="0"/>
              </a:rPr>
              <a:t>. </a:t>
            </a:r>
            <a:r>
              <a:rPr lang="en-US" sz="1100" dirty="0" err="1">
                <a:solidFill>
                  <a:schemeClr val="bg1"/>
                </a:solidFill>
                <a:latin typeface="Source Sans Pro" panose="020B0503030403020204" pitchFamily="34" charset="0"/>
                <a:ea typeface="Source Sans Pro" panose="020B0503030403020204" pitchFamily="34" charset="0"/>
                <a:cs typeface="Poppins ExtraLight" panose="00000300000000000000" pitchFamily="2" charset="0"/>
              </a:rPr>
              <a:t>Nullam</a:t>
            </a:r>
            <a:r>
              <a:rPr lang="en-US" sz="1100" dirty="0">
                <a:solidFill>
                  <a:schemeClr val="bg1"/>
                </a:solidFill>
                <a:latin typeface="Source Sans Pro" panose="020B0503030403020204" pitchFamily="34" charset="0"/>
                <a:ea typeface="Source Sans Pro" panose="020B0503030403020204" pitchFamily="34" charset="0"/>
                <a:cs typeface="Poppins ExtraLight" panose="00000300000000000000" pitchFamily="2" charset="0"/>
              </a:rPr>
              <a:t> </a:t>
            </a:r>
            <a:r>
              <a:rPr lang="en-US" sz="1100" dirty="0" err="1">
                <a:solidFill>
                  <a:schemeClr val="bg1"/>
                </a:solidFill>
                <a:latin typeface="Source Sans Pro" panose="020B0503030403020204" pitchFamily="34" charset="0"/>
                <a:ea typeface="Source Sans Pro" panose="020B0503030403020204" pitchFamily="34" charset="0"/>
                <a:cs typeface="Poppins ExtraLight" panose="00000300000000000000" pitchFamily="2" charset="0"/>
              </a:rPr>
              <a:t>Finibus</a:t>
            </a:r>
            <a:r>
              <a:rPr lang="en-US" sz="1100" dirty="0">
                <a:solidFill>
                  <a:schemeClr val="bg1"/>
                </a:solidFill>
                <a:latin typeface="Source Sans Pro" panose="020B0503030403020204" pitchFamily="34" charset="0"/>
                <a:ea typeface="Source Sans Pro" panose="020B0503030403020204" pitchFamily="34" charset="0"/>
                <a:cs typeface="Poppins ExtraLight" panose="00000300000000000000" pitchFamily="2" charset="0"/>
              </a:rPr>
              <a:t> </a:t>
            </a:r>
            <a:r>
              <a:rPr lang="en-US" sz="1100" dirty="0" err="1">
                <a:solidFill>
                  <a:schemeClr val="bg1"/>
                </a:solidFill>
                <a:latin typeface="Source Sans Pro" panose="020B0503030403020204" pitchFamily="34" charset="0"/>
                <a:ea typeface="Source Sans Pro" panose="020B0503030403020204" pitchFamily="34" charset="0"/>
                <a:cs typeface="Poppins ExtraLight" panose="00000300000000000000" pitchFamily="2" charset="0"/>
              </a:rPr>
              <a:t>Nisl</a:t>
            </a:r>
            <a:r>
              <a:rPr lang="en-US" sz="1100" dirty="0">
                <a:solidFill>
                  <a:schemeClr val="bg1"/>
                </a:solidFill>
                <a:latin typeface="Source Sans Pro" panose="020B0503030403020204" pitchFamily="34" charset="0"/>
                <a:ea typeface="Source Sans Pro" panose="020B0503030403020204" pitchFamily="34" charset="0"/>
                <a:cs typeface="Poppins ExtraLight" panose="00000300000000000000" pitchFamily="2" charset="0"/>
              </a:rPr>
              <a:t> Ut Ligula Vestibulum, Ut Semper Ex </a:t>
            </a:r>
            <a:r>
              <a:rPr lang="en-US" sz="1100" dirty="0" err="1">
                <a:solidFill>
                  <a:schemeClr val="bg1"/>
                </a:solidFill>
                <a:latin typeface="Source Sans Pro" panose="020B0503030403020204" pitchFamily="34" charset="0"/>
                <a:ea typeface="Source Sans Pro" panose="020B0503030403020204" pitchFamily="34" charset="0"/>
                <a:cs typeface="Poppins ExtraLight" panose="00000300000000000000" pitchFamily="2" charset="0"/>
              </a:rPr>
              <a:t>Suscipit</a:t>
            </a:r>
            <a:r>
              <a:rPr lang="en-US" sz="1100" dirty="0">
                <a:solidFill>
                  <a:schemeClr val="bg1"/>
                </a:solidFill>
                <a:latin typeface="Source Sans Pro" panose="020B0503030403020204" pitchFamily="34" charset="0"/>
                <a:ea typeface="Source Sans Pro" panose="020B0503030403020204" pitchFamily="34" charset="0"/>
                <a:cs typeface="Poppins ExtraLight" panose="00000300000000000000" pitchFamily="2" charset="0"/>
              </a:rPr>
              <a:t>. </a:t>
            </a:r>
            <a:r>
              <a:rPr lang="en-US" sz="1100" dirty="0" err="1">
                <a:solidFill>
                  <a:schemeClr val="bg1"/>
                </a:solidFill>
                <a:latin typeface="Source Sans Pro" panose="020B0503030403020204" pitchFamily="34" charset="0"/>
                <a:ea typeface="Source Sans Pro" panose="020B0503030403020204" pitchFamily="34" charset="0"/>
                <a:cs typeface="Poppins ExtraLight" panose="00000300000000000000" pitchFamily="2" charset="0"/>
              </a:rPr>
              <a:t>Cras</a:t>
            </a:r>
            <a:r>
              <a:rPr lang="en-US" sz="1100" dirty="0">
                <a:solidFill>
                  <a:schemeClr val="bg1"/>
                </a:solidFill>
                <a:latin typeface="Source Sans Pro" panose="020B0503030403020204" pitchFamily="34" charset="0"/>
                <a:ea typeface="Source Sans Pro" panose="020B0503030403020204" pitchFamily="34" charset="0"/>
                <a:cs typeface="Poppins ExtraLight" panose="00000300000000000000" pitchFamily="2" charset="0"/>
              </a:rPr>
              <a:t> </a:t>
            </a:r>
            <a:r>
              <a:rPr lang="en-US" sz="1100" dirty="0" err="1">
                <a:solidFill>
                  <a:schemeClr val="bg1"/>
                </a:solidFill>
                <a:latin typeface="Source Sans Pro" panose="020B0503030403020204" pitchFamily="34" charset="0"/>
                <a:ea typeface="Source Sans Pro" panose="020B0503030403020204" pitchFamily="34" charset="0"/>
                <a:cs typeface="Poppins ExtraLight" panose="00000300000000000000" pitchFamily="2" charset="0"/>
              </a:rPr>
              <a:t>Fringilla</a:t>
            </a:r>
            <a:r>
              <a:rPr lang="en-US" sz="1100" dirty="0">
                <a:solidFill>
                  <a:schemeClr val="bg1"/>
                </a:solidFill>
                <a:latin typeface="Source Sans Pro" panose="020B0503030403020204" pitchFamily="34" charset="0"/>
                <a:ea typeface="Source Sans Pro" panose="020B0503030403020204" pitchFamily="34" charset="0"/>
                <a:cs typeface="Poppins ExtraLight" panose="00000300000000000000" pitchFamily="2" charset="0"/>
              </a:rPr>
              <a:t> Semper. </a:t>
            </a:r>
            <a:r>
              <a:rPr lang="en-US" sz="1100" dirty="0" err="1">
                <a:solidFill>
                  <a:schemeClr val="bg1"/>
                </a:solidFill>
                <a:latin typeface="Source Sans Pro" panose="020B0503030403020204" pitchFamily="34" charset="0"/>
                <a:ea typeface="Source Sans Pro" panose="020B0503030403020204" pitchFamily="34" charset="0"/>
                <a:cs typeface="Poppins ExtraLight" panose="00000300000000000000" pitchFamily="2" charset="0"/>
              </a:rPr>
              <a:t>Nullam</a:t>
            </a:r>
            <a:r>
              <a:rPr lang="en-US" sz="1100" dirty="0">
                <a:solidFill>
                  <a:schemeClr val="bg1"/>
                </a:solidFill>
                <a:latin typeface="Source Sans Pro" panose="020B0503030403020204" pitchFamily="34" charset="0"/>
                <a:ea typeface="Source Sans Pro" panose="020B0503030403020204" pitchFamily="34" charset="0"/>
                <a:cs typeface="Poppins ExtraLight" panose="00000300000000000000" pitchFamily="2" charset="0"/>
              </a:rPr>
              <a:t> </a:t>
            </a:r>
            <a:r>
              <a:rPr lang="en-US" sz="1100" dirty="0" err="1">
                <a:solidFill>
                  <a:schemeClr val="bg1"/>
                </a:solidFill>
                <a:latin typeface="Source Sans Pro" panose="020B0503030403020204" pitchFamily="34" charset="0"/>
                <a:ea typeface="Source Sans Pro" panose="020B0503030403020204" pitchFamily="34" charset="0"/>
                <a:cs typeface="Poppins ExtraLight" panose="00000300000000000000" pitchFamily="2" charset="0"/>
              </a:rPr>
              <a:t>Finibus</a:t>
            </a:r>
            <a:r>
              <a:rPr lang="en-US" sz="1100" dirty="0">
                <a:solidFill>
                  <a:schemeClr val="bg1"/>
                </a:solidFill>
                <a:latin typeface="Source Sans Pro" panose="020B0503030403020204" pitchFamily="34" charset="0"/>
                <a:ea typeface="Source Sans Pro" panose="020B0503030403020204" pitchFamily="34" charset="0"/>
                <a:cs typeface="Poppins ExtraLight" panose="00000300000000000000" pitchFamily="2" charset="0"/>
              </a:rPr>
              <a:t> </a:t>
            </a:r>
            <a:r>
              <a:rPr lang="en-US" sz="1100" dirty="0" err="1">
                <a:solidFill>
                  <a:schemeClr val="bg1"/>
                </a:solidFill>
                <a:latin typeface="Source Sans Pro" panose="020B0503030403020204" pitchFamily="34" charset="0"/>
                <a:ea typeface="Source Sans Pro" panose="020B0503030403020204" pitchFamily="34" charset="0"/>
                <a:cs typeface="Poppins ExtraLight" panose="00000300000000000000" pitchFamily="2" charset="0"/>
              </a:rPr>
              <a:t>Nisl</a:t>
            </a:r>
            <a:r>
              <a:rPr lang="en-US" sz="1100" dirty="0">
                <a:solidFill>
                  <a:schemeClr val="bg1"/>
                </a:solidFill>
                <a:latin typeface="Source Sans Pro" panose="020B0503030403020204" pitchFamily="34" charset="0"/>
                <a:ea typeface="Source Sans Pro" panose="020B0503030403020204" pitchFamily="34" charset="0"/>
                <a:cs typeface="Poppins ExtraLight" panose="00000300000000000000" pitchFamily="2" charset="0"/>
              </a:rPr>
              <a:t> </a:t>
            </a:r>
            <a:r>
              <a:rPr lang="en-US" sz="1100" dirty="0" err="1">
                <a:solidFill>
                  <a:schemeClr val="bg1"/>
                </a:solidFill>
                <a:latin typeface="Source Sans Pro" panose="020B0503030403020204" pitchFamily="34" charset="0"/>
                <a:ea typeface="Source Sans Pro" panose="020B0503030403020204" pitchFamily="34" charset="0"/>
                <a:cs typeface="Poppins ExtraLight" panose="00000300000000000000" pitchFamily="2" charset="0"/>
              </a:rPr>
              <a:t>Ut</a:t>
            </a:r>
            <a:endParaRPr lang="en-US" sz="1100" dirty="0">
              <a:solidFill>
                <a:schemeClr val="bg1"/>
              </a:solidFill>
              <a:latin typeface="Source Sans Pro" panose="020B0503030403020204" pitchFamily="34" charset="0"/>
              <a:ea typeface="Source Sans Pro" panose="020B0503030403020204" pitchFamily="34" charset="0"/>
              <a:cs typeface="Poppins ExtraLight" panose="00000300000000000000" pitchFamily="2" charset="0"/>
            </a:endParaRPr>
          </a:p>
        </p:txBody>
      </p:sp>
      <p:sp>
        <p:nvSpPr>
          <p:cNvPr id="3" name="Picture Placeholder 2">
            <a:extLst>
              <a:ext uri="{FF2B5EF4-FFF2-40B4-BE49-F238E27FC236}">
                <a16:creationId xmlns:a16="http://schemas.microsoft.com/office/drawing/2014/main" id="{FEC3F433-339F-4EFE-A79B-E48232A9C8DB}"/>
              </a:ext>
            </a:extLst>
          </p:cNvPr>
          <p:cNvSpPr>
            <a:spLocks noGrp="1"/>
          </p:cNvSpPr>
          <p:nvPr>
            <p:ph type="pic" sz="quarter" idx="10"/>
          </p:nvPr>
        </p:nvSpPr>
        <p:spPr/>
      </p:sp>
      <p:sp>
        <p:nvSpPr>
          <p:cNvPr id="7" name="Picture Placeholder 6">
            <a:extLst>
              <a:ext uri="{FF2B5EF4-FFF2-40B4-BE49-F238E27FC236}">
                <a16:creationId xmlns:a16="http://schemas.microsoft.com/office/drawing/2014/main" id="{1A8CB207-5E81-43DC-8C03-77AA4CBBF2EA}"/>
              </a:ext>
            </a:extLst>
          </p:cNvPr>
          <p:cNvSpPr>
            <a:spLocks noGrp="1"/>
          </p:cNvSpPr>
          <p:nvPr>
            <p:ph type="pic" sz="quarter" idx="11"/>
          </p:nvPr>
        </p:nvSpPr>
        <p:spPr/>
      </p:sp>
    </p:spTree>
    <p:extLst>
      <p:ext uri="{BB962C8B-B14F-4D97-AF65-F5344CB8AC3E}">
        <p14:creationId xmlns:p14="http://schemas.microsoft.com/office/powerpoint/2010/main" val="1209404342"/>
      </p:ext>
    </p:extLst>
  </p:cSld>
  <p:clrMapOvr>
    <a:masterClrMapping/>
  </p:clrMapOvr>
  <p:transition spd="slow">
    <p:wipe/>
  </p:transition>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accent4">
            <a:lumMod val="50000"/>
          </a:schemeClr>
        </a:solidFill>
        <a:effectLst/>
      </p:bgPr>
    </p:bg>
    <p:spTree>
      <p:nvGrpSpPr>
        <p:cNvPr id="1" name=""/>
        <p:cNvGrpSpPr/>
        <p:nvPr/>
      </p:nvGrpSpPr>
      <p:grpSpPr>
        <a:xfrm>
          <a:off x="0" y="0"/>
          <a:ext cx="0" cy="0"/>
          <a:chOff x="0" y="0"/>
          <a:chExt cx="0" cy="0"/>
        </a:xfrm>
      </p:grpSpPr>
      <p:sp>
        <p:nvSpPr>
          <p:cNvPr id="45" name="Oval 44"/>
          <p:cNvSpPr/>
          <p:nvPr/>
        </p:nvSpPr>
        <p:spPr>
          <a:xfrm>
            <a:off x="7126651" y="-4450326"/>
            <a:ext cx="8568058" cy="8568058"/>
          </a:xfrm>
          <a:prstGeom prst="ellipse">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a:extLst>
              <a:ext uri="{FF2B5EF4-FFF2-40B4-BE49-F238E27FC236}">
                <a16:creationId xmlns:a16="http://schemas.microsoft.com/office/drawing/2014/main" id="{DCC86B65-9515-4D4E-9182-F0C879C0AD2F}"/>
              </a:ext>
            </a:extLst>
          </p:cNvPr>
          <p:cNvSpPr>
            <a:spLocks noGrp="1"/>
          </p:cNvSpPr>
          <p:nvPr>
            <p:ph type="pic" sz="quarter" idx="10"/>
          </p:nvPr>
        </p:nvSpPr>
        <p:spPr/>
      </p:sp>
      <p:sp>
        <p:nvSpPr>
          <p:cNvPr id="35" name="TextBox 34">
            <a:extLst>
              <a:ext uri="{FF2B5EF4-FFF2-40B4-BE49-F238E27FC236}">
                <a16:creationId xmlns:a16="http://schemas.microsoft.com/office/drawing/2014/main" id="{6873957F-8A49-4EA4-BF9A-22BDF5E5257E}"/>
              </a:ext>
            </a:extLst>
          </p:cNvPr>
          <p:cNvSpPr txBox="1"/>
          <p:nvPr/>
        </p:nvSpPr>
        <p:spPr>
          <a:xfrm flipH="1">
            <a:off x="8001251" y="4336036"/>
            <a:ext cx="2089033" cy="338554"/>
          </a:xfrm>
          <a:prstGeom prst="rect">
            <a:avLst/>
          </a:prstGeom>
          <a:noFill/>
        </p:spPr>
        <p:txBody>
          <a:bodyPr wrap="none" rtlCol="0">
            <a:spAutoFit/>
          </a:bodyPr>
          <a:lstStyle/>
          <a:p>
            <a:r>
              <a:rPr lang="en-US" sz="1600" dirty="0">
                <a:solidFill>
                  <a:schemeClr val="bg1"/>
                </a:solidFill>
                <a:latin typeface="Source Sans Pro" panose="020B0503030403020204" pitchFamily="34" charset="0"/>
                <a:cs typeface="Poppins ExtraLight" panose="00000300000000000000" pitchFamily="50" charset="0"/>
              </a:rPr>
              <a:t>Coffee Time </a:t>
            </a:r>
            <a:r>
              <a:rPr lang="en-US" sz="1600" dirty="0" err="1">
                <a:solidFill>
                  <a:schemeClr val="bg1"/>
                </a:solidFill>
                <a:latin typeface="Source Sans Pro" panose="020B0503030403020204" pitchFamily="34" charset="0"/>
                <a:cs typeface="Poppins ExtraLight" panose="00000300000000000000" pitchFamily="50" charset="0"/>
              </a:rPr>
              <a:t>MeaningS</a:t>
            </a:r>
            <a:endParaRPr lang="en-US" sz="1600" dirty="0">
              <a:solidFill>
                <a:schemeClr val="bg1"/>
              </a:solidFill>
              <a:latin typeface="Source Sans Pro" panose="020B0503030403020204" pitchFamily="34" charset="0"/>
              <a:cs typeface="Poppins ExtraLight" panose="00000300000000000000" pitchFamily="50" charset="0"/>
            </a:endParaRPr>
          </a:p>
        </p:txBody>
      </p:sp>
      <p:sp>
        <p:nvSpPr>
          <p:cNvPr id="36" name="TextBox 35">
            <a:extLst>
              <a:ext uri="{FF2B5EF4-FFF2-40B4-BE49-F238E27FC236}">
                <a16:creationId xmlns:a16="http://schemas.microsoft.com/office/drawing/2014/main" id="{56833536-E1E5-4DA8-A5A7-4A37E8B39D05}"/>
              </a:ext>
            </a:extLst>
          </p:cNvPr>
          <p:cNvSpPr txBox="1"/>
          <p:nvPr/>
        </p:nvSpPr>
        <p:spPr>
          <a:xfrm flipH="1">
            <a:off x="8001248" y="4807126"/>
            <a:ext cx="2957040" cy="646331"/>
          </a:xfrm>
          <a:prstGeom prst="rect">
            <a:avLst/>
          </a:prstGeom>
          <a:noFill/>
        </p:spPr>
        <p:txBody>
          <a:bodyPr wrap="square" rtlCol="0">
            <a:spAutoFit/>
          </a:bodyPr>
          <a:lstStyle/>
          <a:p>
            <a:pPr algn="just"/>
            <a:r>
              <a:rPr lang="en-US" sz="1200" dirty="0">
                <a:solidFill>
                  <a:schemeClr val="bg1"/>
                </a:solidFill>
                <a:latin typeface="Source Sans Pro" panose="020B0503030403020204" pitchFamily="34" charset="0"/>
                <a:cs typeface="Poppins ExtraLight" panose="00000300000000000000" pitchFamily="2" charset="0"/>
              </a:rPr>
              <a:t>Sed ut perspiciatis unde omnis iste natus error </a:t>
            </a:r>
            <a:r>
              <a:rPr lang="en-US" sz="1200" dirty="0" err="1">
                <a:solidFill>
                  <a:schemeClr val="bg1"/>
                </a:solidFill>
                <a:latin typeface="Source Sans Pro" panose="020B0503030403020204" pitchFamily="34" charset="0"/>
                <a:cs typeface="Poppins ExtraLight" panose="00000300000000000000" pitchFamily="2" charset="0"/>
              </a:rPr>
              <a:t>voluptatem</a:t>
            </a:r>
            <a:r>
              <a:rPr lang="en-US" sz="1200" dirty="0">
                <a:solidFill>
                  <a:schemeClr val="bg1"/>
                </a:solidFill>
                <a:latin typeface="Source Sans Pro" panose="020B0503030403020204" pitchFamily="34" charset="0"/>
                <a:cs typeface="Poppins ExtraLight" panose="00000300000000000000" pitchFamily="2" charset="0"/>
              </a:rPr>
              <a:t> rem aperiam </a:t>
            </a:r>
            <a:r>
              <a:rPr lang="en-US" sz="1200" dirty="0" err="1">
                <a:solidFill>
                  <a:schemeClr val="bg1"/>
                </a:solidFill>
                <a:latin typeface="Source Sans Pro" panose="020B0503030403020204" pitchFamily="34" charset="0"/>
                <a:cs typeface="Poppins ExtraLight" panose="00000300000000000000" pitchFamily="2" charset="0"/>
              </a:rPr>
              <a:t>doloremque</a:t>
            </a:r>
            <a:r>
              <a:rPr lang="en-US" sz="1200" dirty="0">
                <a:solidFill>
                  <a:schemeClr val="bg1"/>
                </a:solidFill>
                <a:latin typeface="Source Sans Pro" panose="020B0503030403020204" pitchFamily="34" charset="0"/>
                <a:cs typeface="Poppins ExtraLight" panose="00000300000000000000" pitchFamily="2" charset="0"/>
              </a:rPr>
              <a:t>. </a:t>
            </a:r>
            <a:r>
              <a:rPr lang="en-US" sz="1200" dirty="0" err="1">
                <a:solidFill>
                  <a:schemeClr val="bg1"/>
                </a:solidFill>
                <a:latin typeface="Source Sans Pro" panose="020B0503030403020204" pitchFamily="34" charset="0"/>
                <a:cs typeface="Poppins ExtraLight" panose="00000300000000000000" pitchFamily="2" charset="0"/>
              </a:rPr>
              <a:t>voluptatem</a:t>
            </a:r>
            <a:r>
              <a:rPr lang="en-US" sz="1200" dirty="0">
                <a:solidFill>
                  <a:schemeClr val="bg1"/>
                </a:solidFill>
                <a:latin typeface="Source Sans Pro" panose="020B0503030403020204" pitchFamily="34" charset="0"/>
                <a:cs typeface="Poppins ExtraLight" panose="00000300000000000000" pitchFamily="2" charset="0"/>
              </a:rPr>
              <a:t> rem </a:t>
            </a:r>
          </a:p>
        </p:txBody>
      </p:sp>
      <p:sp>
        <p:nvSpPr>
          <p:cNvPr id="37" name="Isosceles Triangle 36">
            <a:extLst>
              <a:ext uri="{FF2B5EF4-FFF2-40B4-BE49-F238E27FC236}">
                <a16:creationId xmlns:a16="http://schemas.microsoft.com/office/drawing/2014/main" id="{0899C253-2809-4B07-B7A1-F73F84F0CDC4}"/>
              </a:ext>
            </a:extLst>
          </p:cNvPr>
          <p:cNvSpPr/>
          <p:nvPr/>
        </p:nvSpPr>
        <p:spPr>
          <a:xfrm rot="5400000">
            <a:off x="1338043" y="3055099"/>
            <a:ext cx="235527" cy="235527"/>
          </a:xfrm>
          <a:prstGeom prs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dirty="0">
              <a:latin typeface="Lato" panose="020F0502020204030203" pitchFamily="34" charset="0"/>
            </a:endParaRPr>
          </a:p>
        </p:txBody>
      </p:sp>
      <p:sp>
        <p:nvSpPr>
          <p:cNvPr id="38" name="Text Placeholder 7">
            <a:extLst>
              <a:ext uri="{FF2B5EF4-FFF2-40B4-BE49-F238E27FC236}">
                <a16:creationId xmlns:a16="http://schemas.microsoft.com/office/drawing/2014/main" id="{C45C5B1E-5397-41BB-9D6F-23035EA0DEA0}"/>
              </a:ext>
            </a:extLst>
          </p:cNvPr>
          <p:cNvSpPr txBox="1">
            <a:spLocks/>
          </p:cNvSpPr>
          <p:nvPr/>
        </p:nvSpPr>
        <p:spPr>
          <a:xfrm>
            <a:off x="1891949" y="2943870"/>
            <a:ext cx="5611937" cy="651077"/>
          </a:xfrm>
          <a:prstGeom prst="rect">
            <a:avLst/>
          </a:prstGeom>
        </p:spPr>
        <p:txBody>
          <a:bodyPr/>
          <a:lstStyle/>
          <a:p>
            <a:pPr lvl="0" algn="just">
              <a:lnSpc>
                <a:spcPct val="150000"/>
              </a:lnSpc>
            </a:pPr>
            <a:r>
              <a:rPr lang="en-US" sz="1100" dirty="0">
                <a:solidFill>
                  <a:schemeClr val="bg1"/>
                </a:solidFill>
                <a:latin typeface="Source Sans Pro" panose="020B0503030403020204" pitchFamily="34" charset="0"/>
                <a:ea typeface="Source Sans Pro" panose="020B0503030403020204" pitchFamily="34" charset="0"/>
                <a:cs typeface="Poppins ExtraLight" panose="00000300000000000000" pitchFamily="2" charset="0"/>
              </a:rPr>
              <a:t> </a:t>
            </a:r>
            <a:r>
              <a:rPr lang="en-US" sz="1100" dirty="0" err="1">
                <a:solidFill>
                  <a:schemeClr val="bg1"/>
                </a:solidFill>
                <a:latin typeface="Source Sans Pro" panose="020B0503030403020204" pitchFamily="34" charset="0"/>
                <a:ea typeface="Source Sans Pro" panose="020B0503030403020204" pitchFamily="34" charset="0"/>
                <a:cs typeface="Poppins ExtraLight" panose="00000300000000000000" pitchFamily="2" charset="0"/>
              </a:rPr>
              <a:t>Lectus</a:t>
            </a:r>
            <a:r>
              <a:rPr lang="en-US" sz="1100" dirty="0">
                <a:solidFill>
                  <a:schemeClr val="bg1"/>
                </a:solidFill>
                <a:latin typeface="Source Sans Pro" panose="020B0503030403020204" pitchFamily="34" charset="0"/>
                <a:ea typeface="Source Sans Pro" panose="020B0503030403020204" pitchFamily="34" charset="0"/>
                <a:cs typeface="Poppins ExtraLight" panose="00000300000000000000" pitchFamily="2" charset="0"/>
              </a:rPr>
              <a:t> Semper </a:t>
            </a:r>
            <a:r>
              <a:rPr lang="en-US" sz="1100" dirty="0" err="1">
                <a:solidFill>
                  <a:schemeClr val="bg1"/>
                </a:solidFill>
                <a:latin typeface="Source Sans Pro" panose="020B0503030403020204" pitchFamily="34" charset="0"/>
                <a:ea typeface="Source Sans Pro" panose="020B0503030403020204" pitchFamily="34" charset="0"/>
                <a:cs typeface="Poppins ExtraLight" panose="00000300000000000000" pitchFamily="2" charset="0"/>
              </a:rPr>
              <a:t>Semper</a:t>
            </a:r>
            <a:r>
              <a:rPr lang="en-US" sz="1100" dirty="0">
                <a:solidFill>
                  <a:schemeClr val="bg1"/>
                </a:solidFill>
                <a:latin typeface="Source Sans Pro" panose="020B0503030403020204" pitchFamily="34" charset="0"/>
                <a:ea typeface="Source Sans Pro" panose="020B0503030403020204" pitchFamily="34" charset="0"/>
                <a:cs typeface="Poppins ExtraLight" panose="00000300000000000000" pitchFamily="2" charset="0"/>
              </a:rPr>
              <a:t>. </a:t>
            </a:r>
            <a:r>
              <a:rPr lang="en-US" sz="1100" dirty="0" err="1">
                <a:solidFill>
                  <a:schemeClr val="bg1"/>
                </a:solidFill>
                <a:latin typeface="Source Sans Pro" panose="020B0503030403020204" pitchFamily="34" charset="0"/>
                <a:ea typeface="Source Sans Pro" panose="020B0503030403020204" pitchFamily="34" charset="0"/>
                <a:cs typeface="Poppins ExtraLight" panose="00000300000000000000" pitchFamily="2" charset="0"/>
              </a:rPr>
              <a:t>Nullam</a:t>
            </a:r>
            <a:r>
              <a:rPr lang="en-US" sz="1100" dirty="0">
                <a:solidFill>
                  <a:schemeClr val="bg1"/>
                </a:solidFill>
                <a:latin typeface="Source Sans Pro" panose="020B0503030403020204" pitchFamily="34" charset="0"/>
                <a:ea typeface="Source Sans Pro" panose="020B0503030403020204" pitchFamily="34" charset="0"/>
                <a:cs typeface="Poppins ExtraLight" panose="00000300000000000000" pitchFamily="2" charset="0"/>
              </a:rPr>
              <a:t> </a:t>
            </a:r>
            <a:r>
              <a:rPr lang="en-US" sz="1100" dirty="0" err="1">
                <a:solidFill>
                  <a:schemeClr val="bg1"/>
                </a:solidFill>
                <a:latin typeface="Source Sans Pro" panose="020B0503030403020204" pitchFamily="34" charset="0"/>
                <a:ea typeface="Source Sans Pro" panose="020B0503030403020204" pitchFamily="34" charset="0"/>
                <a:cs typeface="Poppins ExtraLight" panose="00000300000000000000" pitchFamily="2" charset="0"/>
              </a:rPr>
              <a:t>Finibus</a:t>
            </a:r>
            <a:r>
              <a:rPr lang="en-US" sz="1100" dirty="0">
                <a:solidFill>
                  <a:schemeClr val="bg1"/>
                </a:solidFill>
                <a:latin typeface="Source Sans Pro" panose="020B0503030403020204" pitchFamily="34" charset="0"/>
                <a:ea typeface="Source Sans Pro" panose="020B0503030403020204" pitchFamily="34" charset="0"/>
                <a:cs typeface="Poppins ExtraLight" panose="00000300000000000000" pitchFamily="2" charset="0"/>
              </a:rPr>
              <a:t> </a:t>
            </a:r>
            <a:r>
              <a:rPr lang="en-US" sz="1100" dirty="0" err="1">
                <a:solidFill>
                  <a:schemeClr val="bg1"/>
                </a:solidFill>
                <a:latin typeface="Source Sans Pro" panose="020B0503030403020204" pitchFamily="34" charset="0"/>
                <a:ea typeface="Source Sans Pro" panose="020B0503030403020204" pitchFamily="34" charset="0"/>
                <a:cs typeface="Poppins ExtraLight" panose="00000300000000000000" pitchFamily="2" charset="0"/>
              </a:rPr>
              <a:t>Nisl</a:t>
            </a:r>
            <a:r>
              <a:rPr lang="en-US" sz="1100" dirty="0">
                <a:solidFill>
                  <a:schemeClr val="bg1"/>
                </a:solidFill>
                <a:latin typeface="Source Sans Pro" panose="020B0503030403020204" pitchFamily="34" charset="0"/>
                <a:ea typeface="Source Sans Pro" panose="020B0503030403020204" pitchFamily="34" charset="0"/>
                <a:cs typeface="Poppins ExtraLight" panose="00000300000000000000" pitchFamily="2" charset="0"/>
              </a:rPr>
              <a:t> Ut Ligula Vestibulum, Ut Semper Ex </a:t>
            </a:r>
            <a:r>
              <a:rPr lang="en-US" sz="1100" dirty="0" err="1">
                <a:solidFill>
                  <a:schemeClr val="bg1"/>
                </a:solidFill>
                <a:latin typeface="Source Sans Pro" panose="020B0503030403020204" pitchFamily="34" charset="0"/>
                <a:ea typeface="Source Sans Pro" panose="020B0503030403020204" pitchFamily="34" charset="0"/>
                <a:cs typeface="Poppins ExtraLight" panose="00000300000000000000" pitchFamily="2" charset="0"/>
              </a:rPr>
              <a:t>Suscipit</a:t>
            </a:r>
            <a:r>
              <a:rPr lang="en-US" sz="1100" dirty="0">
                <a:solidFill>
                  <a:schemeClr val="bg1"/>
                </a:solidFill>
                <a:latin typeface="Source Sans Pro" panose="020B0503030403020204" pitchFamily="34" charset="0"/>
                <a:ea typeface="Source Sans Pro" panose="020B0503030403020204" pitchFamily="34" charset="0"/>
                <a:cs typeface="Poppins ExtraLight" panose="00000300000000000000" pitchFamily="2" charset="0"/>
              </a:rPr>
              <a:t>. </a:t>
            </a:r>
            <a:r>
              <a:rPr lang="en-US" sz="1100" dirty="0" err="1">
                <a:solidFill>
                  <a:schemeClr val="bg1"/>
                </a:solidFill>
                <a:latin typeface="Source Sans Pro" panose="020B0503030403020204" pitchFamily="34" charset="0"/>
                <a:ea typeface="Source Sans Pro" panose="020B0503030403020204" pitchFamily="34" charset="0"/>
                <a:cs typeface="Poppins ExtraLight" panose="00000300000000000000" pitchFamily="2" charset="0"/>
              </a:rPr>
              <a:t>Cras</a:t>
            </a:r>
            <a:r>
              <a:rPr lang="en-US" sz="1100" dirty="0">
                <a:solidFill>
                  <a:schemeClr val="bg1"/>
                </a:solidFill>
                <a:latin typeface="Source Sans Pro" panose="020B0503030403020204" pitchFamily="34" charset="0"/>
                <a:ea typeface="Source Sans Pro" panose="020B0503030403020204" pitchFamily="34" charset="0"/>
                <a:cs typeface="Poppins ExtraLight" panose="00000300000000000000" pitchFamily="2" charset="0"/>
              </a:rPr>
              <a:t> </a:t>
            </a:r>
            <a:r>
              <a:rPr lang="en-US" sz="1100" dirty="0" err="1">
                <a:solidFill>
                  <a:schemeClr val="bg1"/>
                </a:solidFill>
                <a:latin typeface="Source Sans Pro" panose="020B0503030403020204" pitchFamily="34" charset="0"/>
                <a:ea typeface="Source Sans Pro" panose="020B0503030403020204" pitchFamily="34" charset="0"/>
                <a:cs typeface="Poppins ExtraLight" panose="00000300000000000000" pitchFamily="2" charset="0"/>
              </a:rPr>
              <a:t>Fringilla</a:t>
            </a:r>
            <a:r>
              <a:rPr lang="en-US" sz="1100" dirty="0">
                <a:solidFill>
                  <a:schemeClr val="bg1"/>
                </a:solidFill>
                <a:latin typeface="Source Sans Pro" panose="020B0503030403020204" pitchFamily="34" charset="0"/>
                <a:ea typeface="Source Sans Pro" panose="020B0503030403020204" pitchFamily="34" charset="0"/>
                <a:cs typeface="Poppins ExtraLight" panose="00000300000000000000" pitchFamily="2" charset="0"/>
              </a:rPr>
              <a:t> Semper. </a:t>
            </a:r>
            <a:r>
              <a:rPr lang="en-US" sz="1100" dirty="0" err="1">
                <a:solidFill>
                  <a:schemeClr val="bg1"/>
                </a:solidFill>
                <a:latin typeface="Source Sans Pro" panose="020B0503030403020204" pitchFamily="34" charset="0"/>
                <a:ea typeface="Source Sans Pro" panose="020B0503030403020204" pitchFamily="34" charset="0"/>
                <a:cs typeface="Poppins ExtraLight" panose="00000300000000000000" pitchFamily="2" charset="0"/>
              </a:rPr>
              <a:t>Nullam</a:t>
            </a:r>
            <a:r>
              <a:rPr lang="en-US" sz="1100" dirty="0">
                <a:solidFill>
                  <a:schemeClr val="bg1"/>
                </a:solidFill>
                <a:latin typeface="Source Sans Pro" panose="020B0503030403020204" pitchFamily="34" charset="0"/>
                <a:ea typeface="Source Sans Pro" panose="020B0503030403020204" pitchFamily="34" charset="0"/>
                <a:cs typeface="Poppins ExtraLight" panose="00000300000000000000" pitchFamily="2" charset="0"/>
              </a:rPr>
              <a:t> </a:t>
            </a:r>
            <a:r>
              <a:rPr lang="en-US" sz="1100" dirty="0" err="1">
                <a:solidFill>
                  <a:schemeClr val="bg1"/>
                </a:solidFill>
                <a:latin typeface="Source Sans Pro" panose="020B0503030403020204" pitchFamily="34" charset="0"/>
                <a:ea typeface="Source Sans Pro" panose="020B0503030403020204" pitchFamily="34" charset="0"/>
                <a:cs typeface="Poppins ExtraLight" panose="00000300000000000000" pitchFamily="2" charset="0"/>
              </a:rPr>
              <a:t>Finibus</a:t>
            </a:r>
            <a:r>
              <a:rPr lang="en-US" sz="1100" dirty="0">
                <a:solidFill>
                  <a:schemeClr val="bg1"/>
                </a:solidFill>
                <a:latin typeface="Source Sans Pro" panose="020B0503030403020204" pitchFamily="34" charset="0"/>
                <a:ea typeface="Source Sans Pro" panose="020B0503030403020204" pitchFamily="34" charset="0"/>
                <a:cs typeface="Poppins ExtraLight" panose="00000300000000000000" pitchFamily="2" charset="0"/>
              </a:rPr>
              <a:t> </a:t>
            </a:r>
            <a:r>
              <a:rPr lang="en-US" sz="1100" dirty="0" err="1">
                <a:solidFill>
                  <a:schemeClr val="bg1"/>
                </a:solidFill>
                <a:latin typeface="Source Sans Pro" panose="020B0503030403020204" pitchFamily="34" charset="0"/>
                <a:ea typeface="Source Sans Pro" panose="020B0503030403020204" pitchFamily="34" charset="0"/>
                <a:cs typeface="Poppins ExtraLight" panose="00000300000000000000" pitchFamily="2" charset="0"/>
              </a:rPr>
              <a:t>Nisl</a:t>
            </a:r>
            <a:r>
              <a:rPr lang="en-US" sz="1100" dirty="0">
                <a:solidFill>
                  <a:schemeClr val="bg1"/>
                </a:solidFill>
                <a:latin typeface="Source Sans Pro" panose="020B0503030403020204" pitchFamily="34" charset="0"/>
                <a:ea typeface="Source Sans Pro" panose="020B0503030403020204" pitchFamily="34" charset="0"/>
                <a:cs typeface="Poppins ExtraLight" panose="00000300000000000000" pitchFamily="2" charset="0"/>
              </a:rPr>
              <a:t> </a:t>
            </a:r>
            <a:r>
              <a:rPr lang="en-US" sz="1100" dirty="0" err="1">
                <a:solidFill>
                  <a:schemeClr val="bg1"/>
                </a:solidFill>
                <a:latin typeface="Source Sans Pro" panose="020B0503030403020204" pitchFamily="34" charset="0"/>
                <a:ea typeface="Source Sans Pro" panose="020B0503030403020204" pitchFamily="34" charset="0"/>
                <a:cs typeface="Poppins ExtraLight" panose="00000300000000000000" pitchFamily="2" charset="0"/>
              </a:rPr>
              <a:t>Ut</a:t>
            </a:r>
            <a:endParaRPr lang="en-US" sz="1100" dirty="0">
              <a:solidFill>
                <a:schemeClr val="bg1"/>
              </a:solidFill>
              <a:latin typeface="Source Sans Pro" panose="020B0503030403020204" pitchFamily="34" charset="0"/>
              <a:ea typeface="Source Sans Pro" panose="020B0503030403020204" pitchFamily="34" charset="0"/>
              <a:cs typeface="Poppins ExtraLight" panose="00000300000000000000" pitchFamily="2" charset="0"/>
            </a:endParaRPr>
          </a:p>
        </p:txBody>
      </p:sp>
      <p:sp>
        <p:nvSpPr>
          <p:cNvPr id="39" name="Isosceles Triangle 38">
            <a:extLst>
              <a:ext uri="{FF2B5EF4-FFF2-40B4-BE49-F238E27FC236}">
                <a16:creationId xmlns:a16="http://schemas.microsoft.com/office/drawing/2014/main" id="{980DD190-DEF4-4A3E-A23A-D997C306F79B}"/>
              </a:ext>
            </a:extLst>
          </p:cNvPr>
          <p:cNvSpPr/>
          <p:nvPr/>
        </p:nvSpPr>
        <p:spPr>
          <a:xfrm rot="5400000">
            <a:off x="1338043" y="3966139"/>
            <a:ext cx="235527" cy="235527"/>
          </a:xfrm>
          <a:prstGeom prs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dirty="0">
              <a:latin typeface="Lato" panose="020F0502020204030203" pitchFamily="34" charset="0"/>
            </a:endParaRPr>
          </a:p>
        </p:txBody>
      </p:sp>
      <p:sp>
        <p:nvSpPr>
          <p:cNvPr id="40" name="Text Placeholder 7">
            <a:extLst>
              <a:ext uri="{FF2B5EF4-FFF2-40B4-BE49-F238E27FC236}">
                <a16:creationId xmlns:a16="http://schemas.microsoft.com/office/drawing/2014/main" id="{87448BD0-91D3-4F2D-A016-83A737650D82}"/>
              </a:ext>
            </a:extLst>
          </p:cNvPr>
          <p:cNvSpPr txBox="1">
            <a:spLocks/>
          </p:cNvSpPr>
          <p:nvPr/>
        </p:nvSpPr>
        <p:spPr>
          <a:xfrm>
            <a:off x="1891949" y="3841535"/>
            <a:ext cx="5611937" cy="651077"/>
          </a:xfrm>
          <a:prstGeom prst="rect">
            <a:avLst/>
          </a:prstGeom>
        </p:spPr>
        <p:txBody>
          <a:bodyPr/>
          <a:lstStyle/>
          <a:p>
            <a:pPr lvl="0" algn="just">
              <a:lnSpc>
                <a:spcPct val="150000"/>
              </a:lnSpc>
            </a:pPr>
            <a:r>
              <a:rPr lang="en-US" sz="1100" dirty="0">
                <a:solidFill>
                  <a:schemeClr val="bg1"/>
                </a:solidFill>
                <a:latin typeface="Source Sans Pro" panose="020B0503030403020204" pitchFamily="34" charset="0"/>
                <a:ea typeface="Source Sans Pro" panose="020B0503030403020204" pitchFamily="34" charset="0"/>
                <a:cs typeface="Poppins ExtraLight" panose="00000300000000000000" pitchFamily="2" charset="0"/>
              </a:rPr>
              <a:t> </a:t>
            </a:r>
            <a:r>
              <a:rPr lang="en-US" sz="1100" dirty="0" err="1">
                <a:solidFill>
                  <a:schemeClr val="bg1"/>
                </a:solidFill>
                <a:latin typeface="Source Sans Pro" panose="020B0503030403020204" pitchFamily="34" charset="0"/>
                <a:ea typeface="Source Sans Pro" panose="020B0503030403020204" pitchFamily="34" charset="0"/>
                <a:cs typeface="Poppins ExtraLight" panose="00000300000000000000" pitchFamily="2" charset="0"/>
              </a:rPr>
              <a:t>Lectus</a:t>
            </a:r>
            <a:r>
              <a:rPr lang="en-US" sz="1100" dirty="0">
                <a:solidFill>
                  <a:schemeClr val="bg1"/>
                </a:solidFill>
                <a:latin typeface="Source Sans Pro" panose="020B0503030403020204" pitchFamily="34" charset="0"/>
                <a:ea typeface="Source Sans Pro" panose="020B0503030403020204" pitchFamily="34" charset="0"/>
                <a:cs typeface="Poppins ExtraLight" panose="00000300000000000000" pitchFamily="2" charset="0"/>
              </a:rPr>
              <a:t> Semper </a:t>
            </a:r>
            <a:r>
              <a:rPr lang="en-US" sz="1100" dirty="0" err="1">
                <a:solidFill>
                  <a:schemeClr val="bg1"/>
                </a:solidFill>
                <a:latin typeface="Source Sans Pro" panose="020B0503030403020204" pitchFamily="34" charset="0"/>
                <a:ea typeface="Source Sans Pro" panose="020B0503030403020204" pitchFamily="34" charset="0"/>
                <a:cs typeface="Poppins ExtraLight" panose="00000300000000000000" pitchFamily="2" charset="0"/>
              </a:rPr>
              <a:t>Semper</a:t>
            </a:r>
            <a:r>
              <a:rPr lang="en-US" sz="1100" dirty="0">
                <a:solidFill>
                  <a:schemeClr val="bg1"/>
                </a:solidFill>
                <a:latin typeface="Source Sans Pro" panose="020B0503030403020204" pitchFamily="34" charset="0"/>
                <a:ea typeface="Source Sans Pro" panose="020B0503030403020204" pitchFamily="34" charset="0"/>
                <a:cs typeface="Poppins ExtraLight" panose="00000300000000000000" pitchFamily="2" charset="0"/>
              </a:rPr>
              <a:t>. </a:t>
            </a:r>
            <a:r>
              <a:rPr lang="en-US" sz="1100" dirty="0" err="1">
                <a:solidFill>
                  <a:schemeClr val="bg1"/>
                </a:solidFill>
                <a:latin typeface="Source Sans Pro" panose="020B0503030403020204" pitchFamily="34" charset="0"/>
                <a:ea typeface="Source Sans Pro" panose="020B0503030403020204" pitchFamily="34" charset="0"/>
                <a:cs typeface="Poppins ExtraLight" panose="00000300000000000000" pitchFamily="2" charset="0"/>
              </a:rPr>
              <a:t>Nullam</a:t>
            </a:r>
            <a:r>
              <a:rPr lang="en-US" sz="1100" dirty="0">
                <a:solidFill>
                  <a:schemeClr val="bg1"/>
                </a:solidFill>
                <a:latin typeface="Source Sans Pro" panose="020B0503030403020204" pitchFamily="34" charset="0"/>
                <a:ea typeface="Source Sans Pro" panose="020B0503030403020204" pitchFamily="34" charset="0"/>
                <a:cs typeface="Poppins ExtraLight" panose="00000300000000000000" pitchFamily="2" charset="0"/>
              </a:rPr>
              <a:t> </a:t>
            </a:r>
            <a:r>
              <a:rPr lang="en-US" sz="1100" dirty="0" err="1">
                <a:solidFill>
                  <a:schemeClr val="bg1"/>
                </a:solidFill>
                <a:latin typeface="Source Sans Pro" panose="020B0503030403020204" pitchFamily="34" charset="0"/>
                <a:ea typeface="Source Sans Pro" panose="020B0503030403020204" pitchFamily="34" charset="0"/>
                <a:cs typeface="Poppins ExtraLight" panose="00000300000000000000" pitchFamily="2" charset="0"/>
              </a:rPr>
              <a:t>Finibus</a:t>
            </a:r>
            <a:r>
              <a:rPr lang="en-US" sz="1100" dirty="0">
                <a:solidFill>
                  <a:schemeClr val="bg1"/>
                </a:solidFill>
                <a:latin typeface="Source Sans Pro" panose="020B0503030403020204" pitchFamily="34" charset="0"/>
                <a:ea typeface="Source Sans Pro" panose="020B0503030403020204" pitchFamily="34" charset="0"/>
                <a:cs typeface="Poppins ExtraLight" panose="00000300000000000000" pitchFamily="2" charset="0"/>
              </a:rPr>
              <a:t> </a:t>
            </a:r>
            <a:r>
              <a:rPr lang="en-US" sz="1100" dirty="0" err="1">
                <a:solidFill>
                  <a:schemeClr val="bg1"/>
                </a:solidFill>
                <a:latin typeface="Source Sans Pro" panose="020B0503030403020204" pitchFamily="34" charset="0"/>
                <a:ea typeface="Source Sans Pro" panose="020B0503030403020204" pitchFamily="34" charset="0"/>
                <a:cs typeface="Poppins ExtraLight" panose="00000300000000000000" pitchFamily="2" charset="0"/>
              </a:rPr>
              <a:t>Nisl</a:t>
            </a:r>
            <a:r>
              <a:rPr lang="en-US" sz="1100" dirty="0">
                <a:solidFill>
                  <a:schemeClr val="bg1"/>
                </a:solidFill>
                <a:latin typeface="Source Sans Pro" panose="020B0503030403020204" pitchFamily="34" charset="0"/>
                <a:ea typeface="Source Sans Pro" panose="020B0503030403020204" pitchFamily="34" charset="0"/>
                <a:cs typeface="Poppins ExtraLight" panose="00000300000000000000" pitchFamily="2" charset="0"/>
              </a:rPr>
              <a:t> Ut Ligula Vestibulum, Ut Semper Ex </a:t>
            </a:r>
            <a:r>
              <a:rPr lang="en-US" sz="1100" dirty="0" err="1">
                <a:solidFill>
                  <a:schemeClr val="bg1"/>
                </a:solidFill>
                <a:latin typeface="Source Sans Pro" panose="020B0503030403020204" pitchFamily="34" charset="0"/>
                <a:ea typeface="Source Sans Pro" panose="020B0503030403020204" pitchFamily="34" charset="0"/>
                <a:cs typeface="Poppins ExtraLight" panose="00000300000000000000" pitchFamily="2" charset="0"/>
              </a:rPr>
              <a:t>Suscipit</a:t>
            </a:r>
            <a:r>
              <a:rPr lang="en-US" sz="1100" dirty="0">
                <a:solidFill>
                  <a:schemeClr val="bg1"/>
                </a:solidFill>
                <a:latin typeface="Source Sans Pro" panose="020B0503030403020204" pitchFamily="34" charset="0"/>
                <a:ea typeface="Source Sans Pro" panose="020B0503030403020204" pitchFamily="34" charset="0"/>
                <a:cs typeface="Poppins ExtraLight" panose="00000300000000000000" pitchFamily="2" charset="0"/>
              </a:rPr>
              <a:t>. </a:t>
            </a:r>
            <a:r>
              <a:rPr lang="en-US" sz="1100" dirty="0" err="1">
                <a:solidFill>
                  <a:schemeClr val="bg1"/>
                </a:solidFill>
                <a:latin typeface="Source Sans Pro" panose="020B0503030403020204" pitchFamily="34" charset="0"/>
                <a:ea typeface="Source Sans Pro" panose="020B0503030403020204" pitchFamily="34" charset="0"/>
                <a:cs typeface="Poppins ExtraLight" panose="00000300000000000000" pitchFamily="2" charset="0"/>
              </a:rPr>
              <a:t>Cras</a:t>
            </a:r>
            <a:r>
              <a:rPr lang="en-US" sz="1100" dirty="0">
                <a:solidFill>
                  <a:schemeClr val="bg1"/>
                </a:solidFill>
                <a:latin typeface="Source Sans Pro" panose="020B0503030403020204" pitchFamily="34" charset="0"/>
                <a:ea typeface="Source Sans Pro" panose="020B0503030403020204" pitchFamily="34" charset="0"/>
                <a:cs typeface="Poppins ExtraLight" panose="00000300000000000000" pitchFamily="2" charset="0"/>
              </a:rPr>
              <a:t> </a:t>
            </a:r>
            <a:r>
              <a:rPr lang="en-US" sz="1100" dirty="0" err="1">
                <a:solidFill>
                  <a:schemeClr val="bg1"/>
                </a:solidFill>
                <a:latin typeface="Source Sans Pro" panose="020B0503030403020204" pitchFamily="34" charset="0"/>
                <a:ea typeface="Source Sans Pro" panose="020B0503030403020204" pitchFamily="34" charset="0"/>
                <a:cs typeface="Poppins ExtraLight" panose="00000300000000000000" pitchFamily="2" charset="0"/>
              </a:rPr>
              <a:t>Fringilla</a:t>
            </a:r>
            <a:r>
              <a:rPr lang="en-US" sz="1100" dirty="0">
                <a:solidFill>
                  <a:schemeClr val="bg1"/>
                </a:solidFill>
                <a:latin typeface="Source Sans Pro" panose="020B0503030403020204" pitchFamily="34" charset="0"/>
                <a:ea typeface="Source Sans Pro" panose="020B0503030403020204" pitchFamily="34" charset="0"/>
                <a:cs typeface="Poppins ExtraLight" panose="00000300000000000000" pitchFamily="2" charset="0"/>
              </a:rPr>
              <a:t> Semper. </a:t>
            </a:r>
            <a:r>
              <a:rPr lang="en-US" sz="1100" dirty="0" err="1">
                <a:solidFill>
                  <a:schemeClr val="bg1"/>
                </a:solidFill>
                <a:latin typeface="Source Sans Pro" panose="020B0503030403020204" pitchFamily="34" charset="0"/>
                <a:ea typeface="Source Sans Pro" panose="020B0503030403020204" pitchFamily="34" charset="0"/>
                <a:cs typeface="Poppins ExtraLight" panose="00000300000000000000" pitchFamily="2" charset="0"/>
              </a:rPr>
              <a:t>Nullam</a:t>
            </a:r>
            <a:r>
              <a:rPr lang="en-US" sz="1100" dirty="0">
                <a:solidFill>
                  <a:schemeClr val="bg1"/>
                </a:solidFill>
                <a:latin typeface="Source Sans Pro" panose="020B0503030403020204" pitchFamily="34" charset="0"/>
                <a:ea typeface="Source Sans Pro" panose="020B0503030403020204" pitchFamily="34" charset="0"/>
                <a:cs typeface="Poppins ExtraLight" panose="00000300000000000000" pitchFamily="2" charset="0"/>
              </a:rPr>
              <a:t> </a:t>
            </a:r>
            <a:r>
              <a:rPr lang="en-US" sz="1100" dirty="0" err="1">
                <a:solidFill>
                  <a:schemeClr val="bg1"/>
                </a:solidFill>
                <a:latin typeface="Source Sans Pro" panose="020B0503030403020204" pitchFamily="34" charset="0"/>
                <a:ea typeface="Source Sans Pro" panose="020B0503030403020204" pitchFamily="34" charset="0"/>
                <a:cs typeface="Poppins ExtraLight" panose="00000300000000000000" pitchFamily="2" charset="0"/>
              </a:rPr>
              <a:t>Finibus</a:t>
            </a:r>
            <a:r>
              <a:rPr lang="en-US" sz="1100" dirty="0">
                <a:solidFill>
                  <a:schemeClr val="bg1"/>
                </a:solidFill>
                <a:latin typeface="Source Sans Pro" panose="020B0503030403020204" pitchFamily="34" charset="0"/>
                <a:ea typeface="Source Sans Pro" panose="020B0503030403020204" pitchFamily="34" charset="0"/>
                <a:cs typeface="Poppins ExtraLight" panose="00000300000000000000" pitchFamily="2" charset="0"/>
              </a:rPr>
              <a:t> </a:t>
            </a:r>
            <a:r>
              <a:rPr lang="en-US" sz="1100" dirty="0" err="1">
                <a:solidFill>
                  <a:schemeClr val="bg1"/>
                </a:solidFill>
                <a:latin typeface="Source Sans Pro" panose="020B0503030403020204" pitchFamily="34" charset="0"/>
                <a:ea typeface="Source Sans Pro" panose="020B0503030403020204" pitchFamily="34" charset="0"/>
                <a:cs typeface="Poppins ExtraLight" panose="00000300000000000000" pitchFamily="2" charset="0"/>
              </a:rPr>
              <a:t>Nisl</a:t>
            </a:r>
            <a:r>
              <a:rPr lang="en-US" sz="1100" dirty="0">
                <a:solidFill>
                  <a:schemeClr val="bg1"/>
                </a:solidFill>
                <a:latin typeface="Source Sans Pro" panose="020B0503030403020204" pitchFamily="34" charset="0"/>
                <a:ea typeface="Source Sans Pro" panose="020B0503030403020204" pitchFamily="34" charset="0"/>
                <a:cs typeface="Poppins ExtraLight" panose="00000300000000000000" pitchFamily="2" charset="0"/>
              </a:rPr>
              <a:t> </a:t>
            </a:r>
            <a:r>
              <a:rPr lang="en-US" sz="1100" dirty="0" err="1">
                <a:solidFill>
                  <a:schemeClr val="bg1"/>
                </a:solidFill>
                <a:latin typeface="Source Sans Pro" panose="020B0503030403020204" pitchFamily="34" charset="0"/>
                <a:ea typeface="Source Sans Pro" panose="020B0503030403020204" pitchFamily="34" charset="0"/>
                <a:cs typeface="Poppins ExtraLight" panose="00000300000000000000" pitchFamily="2" charset="0"/>
              </a:rPr>
              <a:t>Ut</a:t>
            </a:r>
            <a:endParaRPr lang="en-US" sz="1100" dirty="0">
              <a:solidFill>
                <a:schemeClr val="bg1"/>
              </a:solidFill>
              <a:latin typeface="Source Sans Pro" panose="020B0503030403020204" pitchFamily="34" charset="0"/>
              <a:ea typeface="Source Sans Pro" panose="020B0503030403020204" pitchFamily="34" charset="0"/>
              <a:cs typeface="Poppins ExtraLight" panose="00000300000000000000" pitchFamily="2" charset="0"/>
            </a:endParaRPr>
          </a:p>
        </p:txBody>
      </p:sp>
      <p:sp>
        <p:nvSpPr>
          <p:cNvPr id="41" name="Isosceles Triangle 40">
            <a:extLst>
              <a:ext uri="{FF2B5EF4-FFF2-40B4-BE49-F238E27FC236}">
                <a16:creationId xmlns:a16="http://schemas.microsoft.com/office/drawing/2014/main" id="{4D971F94-5BF2-4CFE-92B8-3F4A46ED358B}"/>
              </a:ext>
            </a:extLst>
          </p:cNvPr>
          <p:cNvSpPr/>
          <p:nvPr/>
        </p:nvSpPr>
        <p:spPr>
          <a:xfrm rot="5400000">
            <a:off x="1338043" y="4931730"/>
            <a:ext cx="235527" cy="235527"/>
          </a:xfrm>
          <a:prstGeom prs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dirty="0">
              <a:latin typeface="Lato" panose="020F0502020204030203" pitchFamily="34" charset="0"/>
            </a:endParaRPr>
          </a:p>
        </p:txBody>
      </p:sp>
      <p:sp>
        <p:nvSpPr>
          <p:cNvPr id="42" name="Text Placeholder 7">
            <a:extLst>
              <a:ext uri="{FF2B5EF4-FFF2-40B4-BE49-F238E27FC236}">
                <a16:creationId xmlns:a16="http://schemas.microsoft.com/office/drawing/2014/main" id="{8BF6B4B6-B89C-4130-8304-349524A80788}"/>
              </a:ext>
            </a:extLst>
          </p:cNvPr>
          <p:cNvSpPr txBox="1">
            <a:spLocks/>
          </p:cNvSpPr>
          <p:nvPr/>
        </p:nvSpPr>
        <p:spPr>
          <a:xfrm>
            <a:off x="1891949" y="4807126"/>
            <a:ext cx="5611937" cy="651077"/>
          </a:xfrm>
          <a:prstGeom prst="rect">
            <a:avLst/>
          </a:prstGeom>
        </p:spPr>
        <p:txBody>
          <a:bodyPr/>
          <a:lstStyle/>
          <a:p>
            <a:pPr lvl="0" algn="just">
              <a:lnSpc>
                <a:spcPct val="150000"/>
              </a:lnSpc>
            </a:pPr>
            <a:r>
              <a:rPr lang="en-US" sz="1100" dirty="0">
                <a:solidFill>
                  <a:schemeClr val="bg1"/>
                </a:solidFill>
                <a:latin typeface="Source Sans Pro" panose="020B0503030403020204" pitchFamily="34" charset="0"/>
                <a:ea typeface="Source Sans Pro" panose="020B0503030403020204" pitchFamily="34" charset="0"/>
                <a:cs typeface="Poppins ExtraLight" panose="00000300000000000000" pitchFamily="2" charset="0"/>
              </a:rPr>
              <a:t> </a:t>
            </a:r>
            <a:r>
              <a:rPr lang="en-US" sz="1100" dirty="0" err="1">
                <a:solidFill>
                  <a:schemeClr val="bg1"/>
                </a:solidFill>
                <a:latin typeface="Source Sans Pro" panose="020B0503030403020204" pitchFamily="34" charset="0"/>
                <a:ea typeface="Source Sans Pro" panose="020B0503030403020204" pitchFamily="34" charset="0"/>
                <a:cs typeface="Poppins ExtraLight" panose="00000300000000000000" pitchFamily="2" charset="0"/>
              </a:rPr>
              <a:t>Lectus</a:t>
            </a:r>
            <a:r>
              <a:rPr lang="en-US" sz="1100" dirty="0">
                <a:solidFill>
                  <a:schemeClr val="bg1"/>
                </a:solidFill>
                <a:latin typeface="Source Sans Pro" panose="020B0503030403020204" pitchFamily="34" charset="0"/>
                <a:ea typeface="Source Sans Pro" panose="020B0503030403020204" pitchFamily="34" charset="0"/>
                <a:cs typeface="Poppins ExtraLight" panose="00000300000000000000" pitchFamily="2" charset="0"/>
              </a:rPr>
              <a:t> Semper </a:t>
            </a:r>
            <a:r>
              <a:rPr lang="en-US" sz="1100" dirty="0" err="1">
                <a:solidFill>
                  <a:schemeClr val="bg1"/>
                </a:solidFill>
                <a:latin typeface="Source Sans Pro" panose="020B0503030403020204" pitchFamily="34" charset="0"/>
                <a:ea typeface="Source Sans Pro" panose="020B0503030403020204" pitchFamily="34" charset="0"/>
                <a:cs typeface="Poppins ExtraLight" panose="00000300000000000000" pitchFamily="2" charset="0"/>
              </a:rPr>
              <a:t>Semper</a:t>
            </a:r>
            <a:r>
              <a:rPr lang="en-US" sz="1100" dirty="0">
                <a:solidFill>
                  <a:schemeClr val="bg1"/>
                </a:solidFill>
                <a:latin typeface="Source Sans Pro" panose="020B0503030403020204" pitchFamily="34" charset="0"/>
                <a:ea typeface="Source Sans Pro" panose="020B0503030403020204" pitchFamily="34" charset="0"/>
                <a:cs typeface="Poppins ExtraLight" panose="00000300000000000000" pitchFamily="2" charset="0"/>
              </a:rPr>
              <a:t>. </a:t>
            </a:r>
            <a:r>
              <a:rPr lang="en-US" sz="1100" dirty="0" err="1">
                <a:solidFill>
                  <a:schemeClr val="bg1"/>
                </a:solidFill>
                <a:latin typeface="Source Sans Pro" panose="020B0503030403020204" pitchFamily="34" charset="0"/>
                <a:ea typeface="Source Sans Pro" panose="020B0503030403020204" pitchFamily="34" charset="0"/>
                <a:cs typeface="Poppins ExtraLight" panose="00000300000000000000" pitchFamily="2" charset="0"/>
              </a:rPr>
              <a:t>Nullam</a:t>
            </a:r>
            <a:r>
              <a:rPr lang="en-US" sz="1100" dirty="0">
                <a:solidFill>
                  <a:schemeClr val="bg1"/>
                </a:solidFill>
                <a:latin typeface="Source Sans Pro" panose="020B0503030403020204" pitchFamily="34" charset="0"/>
                <a:ea typeface="Source Sans Pro" panose="020B0503030403020204" pitchFamily="34" charset="0"/>
                <a:cs typeface="Poppins ExtraLight" panose="00000300000000000000" pitchFamily="2" charset="0"/>
              </a:rPr>
              <a:t> </a:t>
            </a:r>
            <a:r>
              <a:rPr lang="en-US" sz="1100" dirty="0" err="1">
                <a:solidFill>
                  <a:schemeClr val="bg1"/>
                </a:solidFill>
                <a:latin typeface="Source Sans Pro" panose="020B0503030403020204" pitchFamily="34" charset="0"/>
                <a:ea typeface="Source Sans Pro" panose="020B0503030403020204" pitchFamily="34" charset="0"/>
                <a:cs typeface="Poppins ExtraLight" panose="00000300000000000000" pitchFamily="2" charset="0"/>
              </a:rPr>
              <a:t>Finibus</a:t>
            </a:r>
            <a:r>
              <a:rPr lang="en-US" sz="1100" dirty="0">
                <a:solidFill>
                  <a:schemeClr val="bg1"/>
                </a:solidFill>
                <a:latin typeface="Source Sans Pro" panose="020B0503030403020204" pitchFamily="34" charset="0"/>
                <a:ea typeface="Source Sans Pro" panose="020B0503030403020204" pitchFamily="34" charset="0"/>
                <a:cs typeface="Poppins ExtraLight" panose="00000300000000000000" pitchFamily="2" charset="0"/>
              </a:rPr>
              <a:t> </a:t>
            </a:r>
            <a:r>
              <a:rPr lang="en-US" sz="1100" dirty="0" err="1">
                <a:solidFill>
                  <a:schemeClr val="bg1"/>
                </a:solidFill>
                <a:latin typeface="Source Sans Pro" panose="020B0503030403020204" pitchFamily="34" charset="0"/>
                <a:ea typeface="Source Sans Pro" panose="020B0503030403020204" pitchFamily="34" charset="0"/>
                <a:cs typeface="Poppins ExtraLight" panose="00000300000000000000" pitchFamily="2" charset="0"/>
              </a:rPr>
              <a:t>Nisl</a:t>
            </a:r>
            <a:r>
              <a:rPr lang="en-US" sz="1100" dirty="0">
                <a:solidFill>
                  <a:schemeClr val="bg1"/>
                </a:solidFill>
                <a:latin typeface="Source Sans Pro" panose="020B0503030403020204" pitchFamily="34" charset="0"/>
                <a:ea typeface="Source Sans Pro" panose="020B0503030403020204" pitchFamily="34" charset="0"/>
                <a:cs typeface="Poppins ExtraLight" panose="00000300000000000000" pitchFamily="2" charset="0"/>
              </a:rPr>
              <a:t> Ut Ligula Vestibulum, Ut Semper Ex </a:t>
            </a:r>
            <a:r>
              <a:rPr lang="en-US" sz="1100" dirty="0" err="1">
                <a:solidFill>
                  <a:schemeClr val="bg1"/>
                </a:solidFill>
                <a:latin typeface="Source Sans Pro" panose="020B0503030403020204" pitchFamily="34" charset="0"/>
                <a:ea typeface="Source Sans Pro" panose="020B0503030403020204" pitchFamily="34" charset="0"/>
                <a:cs typeface="Poppins ExtraLight" panose="00000300000000000000" pitchFamily="2" charset="0"/>
              </a:rPr>
              <a:t>Suscipit</a:t>
            </a:r>
            <a:r>
              <a:rPr lang="en-US" sz="1100" dirty="0">
                <a:solidFill>
                  <a:schemeClr val="bg1"/>
                </a:solidFill>
                <a:latin typeface="Source Sans Pro" panose="020B0503030403020204" pitchFamily="34" charset="0"/>
                <a:ea typeface="Source Sans Pro" panose="020B0503030403020204" pitchFamily="34" charset="0"/>
                <a:cs typeface="Poppins ExtraLight" panose="00000300000000000000" pitchFamily="2" charset="0"/>
              </a:rPr>
              <a:t>. </a:t>
            </a:r>
            <a:r>
              <a:rPr lang="en-US" sz="1100" dirty="0" err="1">
                <a:solidFill>
                  <a:schemeClr val="bg1"/>
                </a:solidFill>
                <a:latin typeface="Source Sans Pro" panose="020B0503030403020204" pitchFamily="34" charset="0"/>
                <a:ea typeface="Source Sans Pro" panose="020B0503030403020204" pitchFamily="34" charset="0"/>
                <a:cs typeface="Poppins ExtraLight" panose="00000300000000000000" pitchFamily="2" charset="0"/>
              </a:rPr>
              <a:t>Cras</a:t>
            </a:r>
            <a:r>
              <a:rPr lang="en-US" sz="1100" dirty="0">
                <a:solidFill>
                  <a:schemeClr val="bg1"/>
                </a:solidFill>
                <a:latin typeface="Source Sans Pro" panose="020B0503030403020204" pitchFamily="34" charset="0"/>
                <a:ea typeface="Source Sans Pro" panose="020B0503030403020204" pitchFamily="34" charset="0"/>
                <a:cs typeface="Poppins ExtraLight" panose="00000300000000000000" pitchFamily="2" charset="0"/>
              </a:rPr>
              <a:t> </a:t>
            </a:r>
            <a:r>
              <a:rPr lang="en-US" sz="1100" dirty="0" err="1">
                <a:solidFill>
                  <a:schemeClr val="bg1"/>
                </a:solidFill>
                <a:latin typeface="Source Sans Pro" panose="020B0503030403020204" pitchFamily="34" charset="0"/>
                <a:ea typeface="Source Sans Pro" panose="020B0503030403020204" pitchFamily="34" charset="0"/>
                <a:cs typeface="Poppins ExtraLight" panose="00000300000000000000" pitchFamily="2" charset="0"/>
              </a:rPr>
              <a:t>Fringilla</a:t>
            </a:r>
            <a:r>
              <a:rPr lang="en-US" sz="1100" dirty="0">
                <a:solidFill>
                  <a:schemeClr val="bg1"/>
                </a:solidFill>
                <a:latin typeface="Source Sans Pro" panose="020B0503030403020204" pitchFamily="34" charset="0"/>
                <a:ea typeface="Source Sans Pro" panose="020B0503030403020204" pitchFamily="34" charset="0"/>
                <a:cs typeface="Poppins ExtraLight" panose="00000300000000000000" pitchFamily="2" charset="0"/>
              </a:rPr>
              <a:t> Semper. </a:t>
            </a:r>
            <a:r>
              <a:rPr lang="en-US" sz="1100" dirty="0" err="1">
                <a:solidFill>
                  <a:schemeClr val="bg1"/>
                </a:solidFill>
                <a:latin typeface="Source Sans Pro" panose="020B0503030403020204" pitchFamily="34" charset="0"/>
                <a:ea typeface="Source Sans Pro" panose="020B0503030403020204" pitchFamily="34" charset="0"/>
                <a:cs typeface="Poppins ExtraLight" panose="00000300000000000000" pitchFamily="2" charset="0"/>
              </a:rPr>
              <a:t>Nullam</a:t>
            </a:r>
            <a:r>
              <a:rPr lang="en-US" sz="1100" dirty="0">
                <a:solidFill>
                  <a:schemeClr val="bg1"/>
                </a:solidFill>
                <a:latin typeface="Source Sans Pro" panose="020B0503030403020204" pitchFamily="34" charset="0"/>
                <a:ea typeface="Source Sans Pro" panose="020B0503030403020204" pitchFamily="34" charset="0"/>
                <a:cs typeface="Poppins ExtraLight" panose="00000300000000000000" pitchFamily="2" charset="0"/>
              </a:rPr>
              <a:t> </a:t>
            </a:r>
            <a:r>
              <a:rPr lang="en-US" sz="1100" dirty="0" err="1">
                <a:solidFill>
                  <a:schemeClr val="bg1"/>
                </a:solidFill>
                <a:latin typeface="Source Sans Pro" panose="020B0503030403020204" pitchFamily="34" charset="0"/>
                <a:ea typeface="Source Sans Pro" panose="020B0503030403020204" pitchFamily="34" charset="0"/>
                <a:cs typeface="Poppins ExtraLight" panose="00000300000000000000" pitchFamily="2" charset="0"/>
              </a:rPr>
              <a:t>Finibus</a:t>
            </a:r>
            <a:r>
              <a:rPr lang="en-US" sz="1100" dirty="0">
                <a:solidFill>
                  <a:schemeClr val="bg1"/>
                </a:solidFill>
                <a:latin typeface="Source Sans Pro" panose="020B0503030403020204" pitchFamily="34" charset="0"/>
                <a:ea typeface="Source Sans Pro" panose="020B0503030403020204" pitchFamily="34" charset="0"/>
                <a:cs typeface="Poppins ExtraLight" panose="00000300000000000000" pitchFamily="2" charset="0"/>
              </a:rPr>
              <a:t> </a:t>
            </a:r>
            <a:r>
              <a:rPr lang="en-US" sz="1100" dirty="0" err="1">
                <a:solidFill>
                  <a:schemeClr val="bg1"/>
                </a:solidFill>
                <a:latin typeface="Source Sans Pro" panose="020B0503030403020204" pitchFamily="34" charset="0"/>
                <a:ea typeface="Source Sans Pro" panose="020B0503030403020204" pitchFamily="34" charset="0"/>
                <a:cs typeface="Poppins ExtraLight" panose="00000300000000000000" pitchFamily="2" charset="0"/>
              </a:rPr>
              <a:t>Nisl</a:t>
            </a:r>
            <a:r>
              <a:rPr lang="en-US" sz="1100" dirty="0">
                <a:solidFill>
                  <a:schemeClr val="bg1"/>
                </a:solidFill>
                <a:latin typeface="Source Sans Pro" panose="020B0503030403020204" pitchFamily="34" charset="0"/>
                <a:ea typeface="Source Sans Pro" panose="020B0503030403020204" pitchFamily="34" charset="0"/>
                <a:cs typeface="Poppins ExtraLight" panose="00000300000000000000" pitchFamily="2" charset="0"/>
              </a:rPr>
              <a:t> </a:t>
            </a:r>
            <a:r>
              <a:rPr lang="en-US" sz="1100" dirty="0" err="1">
                <a:solidFill>
                  <a:schemeClr val="bg1"/>
                </a:solidFill>
                <a:latin typeface="Source Sans Pro" panose="020B0503030403020204" pitchFamily="34" charset="0"/>
                <a:ea typeface="Source Sans Pro" panose="020B0503030403020204" pitchFamily="34" charset="0"/>
                <a:cs typeface="Poppins ExtraLight" panose="00000300000000000000" pitchFamily="2" charset="0"/>
              </a:rPr>
              <a:t>Ut</a:t>
            </a:r>
            <a:endParaRPr lang="en-US" sz="1100" dirty="0">
              <a:solidFill>
                <a:schemeClr val="bg1"/>
              </a:solidFill>
              <a:latin typeface="Source Sans Pro" panose="020B0503030403020204" pitchFamily="34" charset="0"/>
              <a:ea typeface="Source Sans Pro" panose="020B0503030403020204" pitchFamily="34" charset="0"/>
              <a:cs typeface="Poppins ExtraLight" panose="00000300000000000000" pitchFamily="2" charset="0"/>
            </a:endParaRPr>
          </a:p>
        </p:txBody>
      </p:sp>
      <p:sp>
        <p:nvSpPr>
          <p:cNvPr id="27" name="Freeform 26"/>
          <p:cNvSpPr/>
          <p:nvPr/>
        </p:nvSpPr>
        <p:spPr>
          <a:xfrm>
            <a:off x="9547029" y="5942658"/>
            <a:ext cx="2644971" cy="915342"/>
          </a:xfrm>
          <a:custGeom>
            <a:avLst/>
            <a:gdLst>
              <a:gd name="connsiteX0" fmla="*/ 2644971 w 2644971"/>
              <a:gd name="connsiteY0" fmla="*/ 0 h 915342"/>
              <a:gd name="connsiteX1" fmla="*/ 2644971 w 2644971"/>
              <a:gd name="connsiteY1" fmla="*/ 915342 h 915342"/>
              <a:gd name="connsiteX2" fmla="*/ 0 w 2644971"/>
              <a:gd name="connsiteY2" fmla="*/ 915342 h 915342"/>
              <a:gd name="connsiteX3" fmla="*/ 81768 w 2644971"/>
              <a:gd name="connsiteY3" fmla="*/ 851084 h 915342"/>
              <a:gd name="connsiteX4" fmla="*/ 2644971 w 2644971"/>
              <a:gd name="connsiteY4" fmla="*/ 0 h 91534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644971" h="915342">
                <a:moveTo>
                  <a:pt x="2644971" y="0"/>
                </a:moveTo>
                <a:lnTo>
                  <a:pt x="2644971" y="915342"/>
                </a:lnTo>
                <a:lnTo>
                  <a:pt x="0" y="915342"/>
                </a:lnTo>
                <a:lnTo>
                  <a:pt x="81768" y="851084"/>
                </a:lnTo>
                <a:cubicBezTo>
                  <a:pt x="796527" y="316549"/>
                  <a:pt x="1683782" y="0"/>
                  <a:pt x="2644971" y="0"/>
                </a:cubicBezTo>
                <a:close/>
              </a:path>
            </a:pathLst>
          </a:cu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ounded Rectangle 27"/>
          <p:cNvSpPr/>
          <p:nvPr/>
        </p:nvSpPr>
        <p:spPr>
          <a:xfrm>
            <a:off x="-152400" y="6362697"/>
            <a:ext cx="1774722" cy="601983"/>
          </a:xfrm>
          <a:prstGeom prst="roundRect">
            <a:avLst>
              <a:gd name="adj" fmla="val 25898"/>
            </a:avLst>
          </a:prstGeom>
          <a:gradFill>
            <a:gsLst>
              <a:gs pos="0">
                <a:schemeClr val="accent2"/>
              </a:gs>
              <a:gs pos="100000">
                <a:schemeClr val="accent4"/>
              </a:gs>
            </a:gsLst>
            <a:lin ang="27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n w="0"/>
              <a:solidFill>
                <a:schemeClr val="tx1"/>
              </a:solidFill>
              <a:effectLst>
                <a:outerShdw blurRad="38100" dist="19050" dir="2700000" algn="tl" rotWithShape="0">
                  <a:schemeClr val="dk1">
                    <a:alpha val="40000"/>
                  </a:schemeClr>
                </a:outerShdw>
              </a:effectLst>
              <a:latin typeface="Source Sans Pro Light" panose="020B0403030403020204" pitchFamily="34" charset="0"/>
            </a:endParaRPr>
          </a:p>
        </p:txBody>
      </p:sp>
      <p:sp>
        <p:nvSpPr>
          <p:cNvPr id="29" name="TextBox 28"/>
          <p:cNvSpPr txBox="1"/>
          <p:nvPr/>
        </p:nvSpPr>
        <p:spPr>
          <a:xfrm>
            <a:off x="10585344" y="6362697"/>
            <a:ext cx="1308371" cy="276999"/>
          </a:xfrm>
          <a:prstGeom prst="rect">
            <a:avLst/>
          </a:prstGeom>
          <a:noFill/>
        </p:spPr>
        <p:txBody>
          <a:bodyPr wrap="none" rtlCol="0">
            <a:spAutoFit/>
          </a:bodyPr>
          <a:lstStyle/>
          <a:p>
            <a:pPr algn="ctr"/>
            <a:r>
              <a:rPr lang="en-US" sz="1200" dirty="0">
                <a:solidFill>
                  <a:schemeClr val="bg1"/>
                </a:solidFill>
                <a:latin typeface="Poppins ExtraLight" panose="00000300000000000000" pitchFamily="2" charset="0"/>
                <a:cs typeface="Poppins ExtraLight" panose="00000300000000000000" pitchFamily="2" charset="0"/>
              </a:rPr>
              <a:t>The New Friday</a:t>
            </a:r>
          </a:p>
        </p:txBody>
      </p:sp>
      <p:sp>
        <p:nvSpPr>
          <p:cNvPr id="30" name="Rectangle 29">
            <a:extLst>
              <a:ext uri="{FF2B5EF4-FFF2-40B4-BE49-F238E27FC236}">
                <a16:creationId xmlns:a16="http://schemas.microsoft.com/office/drawing/2014/main" id="{3D8C9C30-BAEE-4B1B-AAB6-B62ECFB8BE28}"/>
              </a:ext>
            </a:extLst>
          </p:cNvPr>
          <p:cNvSpPr/>
          <p:nvPr/>
        </p:nvSpPr>
        <p:spPr>
          <a:xfrm>
            <a:off x="176903" y="6414505"/>
            <a:ext cx="1273280" cy="393249"/>
          </a:xfrm>
          <a:prstGeom prst="rect">
            <a:avLst/>
          </a:prstGeom>
        </p:spPr>
        <p:txBody>
          <a:bodyPr wrap="square">
            <a:spAutoFit/>
          </a:bodyPr>
          <a:lstStyle/>
          <a:p>
            <a:pPr algn="ctr">
              <a:lnSpc>
                <a:spcPct val="120000"/>
              </a:lnSpc>
            </a:pPr>
            <a:r>
              <a:rPr lang="en-US" sz="1750" dirty="0">
                <a:solidFill>
                  <a:schemeClr val="bg1"/>
                </a:solidFill>
                <a:latin typeface="Source Sans Pro" panose="020B0503030403020204" pitchFamily="34" charset="0"/>
                <a:cs typeface="Segoe UI" panose="020B0502040204020203" pitchFamily="34" charset="0"/>
              </a:rPr>
              <a:t>Abigail Part</a:t>
            </a:r>
          </a:p>
        </p:txBody>
      </p:sp>
      <p:sp>
        <p:nvSpPr>
          <p:cNvPr id="31" name="TextBox 30"/>
          <p:cNvSpPr txBox="1"/>
          <p:nvPr/>
        </p:nvSpPr>
        <p:spPr>
          <a:xfrm>
            <a:off x="92174" y="82657"/>
            <a:ext cx="1721386" cy="307777"/>
          </a:xfrm>
          <a:prstGeom prst="rect">
            <a:avLst/>
          </a:prstGeom>
          <a:noFill/>
        </p:spPr>
        <p:txBody>
          <a:bodyPr wrap="square" rtlCol="0">
            <a:spAutoFit/>
          </a:bodyPr>
          <a:lstStyle/>
          <a:p>
            <a:r>
              <a:rPr lang="en-US" sz="1400" dirty="0">
                <a:solidFill>
                  <a:schemeClr val="bg1"/>
                </a:solidFill>
                <a:latin typeface="Source Sans Pro Black" panose="020B0803030403020204" pitchFamily="34" charset="0"/>
                <a:ea typeface="Source Sans Pro Black" panose="020B0803030403020204" pitchFamily="34" charset="0"/>
              </a:rPr>
              <a:t>Template Designs</a:t>
            </a:r>
          </a:p>
        </p:txBody>
      </p:sp>
      <p:sp>
        <p:nvSpPr>
          <p:cNvPr id="32" name="Rounded Rectangle 31"/>
          <p:cNvSpPr/>
          <p:nvPr/>
        </p:nvSpPr>
        <p:spPr>
          <a:xfrm>
            <a:off x="11527765" y="198120"/>
            <a:ext cx="365950" cy="384628"/>
          </a:xfrm>
          <a:prstGeom prst="roundRect">
            <a:avLst>
              <a:gd name="adj" fmla="val 17295"/>
            </a:avLst>
          </a:prstGeom>
          <a:gradFill flip="none" rotWithShape="1">
            <a:gsLst>
              <a:gs pos="0">
                <a:schemeClr val="accent2"/>
              </a:gs>
              <a:gs pos="100000">
                <a:schemeClr val="accent4"/>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TextBox 32"/>
          <p:cNvSpPr txBox="1"/>
          <p:nvPr/>
        </p:nvSpPr>
        <p:spPr>
          <a:xfrm>
            <a:off x="9329737" y="259629"/>
            <a:ext cx="2080943" cy="261610"/>
          </a:xfrm>
          <a:prstGeom prst="rect">
            <a:avLst/>
          </a:prstGeom>
          <a:noFill/>
        </p:spPr>
        <p:txBody>
          <a:bodyPr wrap="square" rtlCol="0">
            <a:spAutoFit/>
          </a:bodyPr>
          <a:lstStyle/>
          <a:p>
            <a:pPr algn="r"/>
            <a:r>
              <a:rPr lang="en-US" sz="1100" b="1" dirty="0">
                <a:solidFill>
                  <a:schemeClr val="bg1"/>
                </a:solidFill>
                <a:latin typeface="Source Sans Pro SemiBold" panose="020B0603030403020204" pitchFamily="34" charset="0"/>
                <a:cs typeface="Poppins SemiBold" panose="00000700000000000000" pitchFamily="2" charset="0"/>
              </a:rPr>
              <a:t>PRESENTATION TEMPLATE</a:t>
            </a:r>
          </a:p>
        </p:txBody>
      </p:sp>
      <p:sp>
        <p:nvSpPr>
          <p:cNvPr id="34" name="TextBox 33"/>
          <p:cNvSpPr txBox="1"/>
          <p:nvPr/>
        </p:nvSpPr>
        <p:spPr>
          <a:xfrm>
            <a:off x="1238876" y="1851080"/>
            <a:ext cx="4780924" cy="707886"/>
          </a:xfrm>
          <a:prstGeom prst="rect">
            <a:avLst/>
          </a:prstGeom>
          <a:noFill/>
        </p:spPr>
        <p:txBody>
          <a:bodyPr wrap="square" rtlCol="0">
            <a:spAutoFit/>
          </a:bodyPr>
          <a:lstStyle/>
          <a:p>
            <a:r>
              <a:rPr lang="en-US" sz="4000" dirty="0">
                <a:solidFill>
                  <a:schemeClr val="bg1"/>
                </a:solidFill>
                <a:latin typeface="Playfair Display Black" pitchFamily="2" charset="0"/>
                <a:cs typeface="Poppins SemiBold" panose="00000700000000000000" pitchFamily="2" charset="0"/>
              </a:rPr>
              <a:t>Get Another Ideas</a:t>
            </a:r>
          </a:p>
        </p:txBody>
      </p:sp>
      <p:sp>
        <p:nvSpPr>
          <p:cNvPr id="43" name="Rectangle 42"/>
          <p:cNvSpPr/>
          <p:nvPr/>
        </p:nvSpPr>
        <p:spPr>
          <a:xfrm>
            <a:off x="10722095" y="1492652"/>
            <a:ext cx="799894" cy="2278562"/>
          </a:xfrm>
          <a:prstGeom prst="rect">
            <a:avLst/>
          </a:prstGeom>
          <a:gradFill>
            <a:gsLst>
              <a:gs pos="0">
                <a:schemeClr val="accent2"/>
              </a:gs>
              <a:gs pos="100000">
                <a:schemeClr val="accent4"/>
              </a:gs>
            </a:gsLst>
            <a:lin ang="27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ource Sans Pro" panose="020B0503030403020204" pitchFamily="34" charset="0"/>
            </a:endParaRPr>
          </a:p>
        </p:txBody>
      </p:sp>
      <p:sp>
        <p:nvSpPr>
          <p:cNvPr id="44" name="TextBox 43"/>
          <p:cNvSpPr txBox="1"/>
          <p:nvPr/>
        </p:nvSpPr>
        <p:spPr>
          <a:xfrm rot="5400000">
            <a:off x="10066883" y="2360051"/>
            <a:ext cx="2110316" cy="461665"/>
          </a:xfrm>
          <a:prstGeom prst="rect">
            <a:avLst/>
          </a:prstGeom>
          <a:noFill/>
        </p:spPr>
        <p:txBody>
          <a:bodyPr wrap="square" rtlCol="0">
            <a:spAutoFit/>
          </a:bodyPr>
          <a:lstStyle/>
          <a:p>
            <a:pPr algn="ctr"/>
            <a:r>
              <a:rPr lang="en-US" b="1" dirty="0">
                <a:solidFill>
                  <a:schemeClr val="bg1"/>
                </a:solidFill>
                <a:latin typeface="Fira Sans SemiBold" panose="020B0603050000020004" pitchFamily="34" charset="0"/>
                <a:ea typeface="Source Sans Pro Black" panose="020B0803030403020204" pitchFamily="34" charset="0"/>
                <a:cs typeface="Kanit SemiBold" panose="00000700000000000000" pitchFamily="2" charset="-34"/>
              </a:rPr>
              <a:t> </a:t>
            </a:r>
            <a:r>
              <a:rPr lang="en-US" sz="2400" dirty="0">
                <a:solidFill>
                  <a:schemeClr val="bg1"/>
                </a:solidFill>
                <a:latin typeface="Fira Sans SemiBold" panose="020B0603050000020004" pitchFamily="34" charset="0"/>
                <a:ea typeface="Source Sans Pro Black" panose="020B0803030403020204" pitchFamily="34" charset="0"/>
                <a:cs typeface="Kanit SemiBold" panose="00000700000000000000" pitchFamily="2" charset="-34"/>
              </a:rPr>
              <a:t>Smoke Name</a:t>
            </a:r>
          </a:p>
        </p:txBody>
      </p:sp>
    </p:spTree>
    <p:extLst>
      <p:ext uri="{BB962C8B-B14F-4D97-AF65-F5344CB8AC3E}">
        <p14:creationId xmlns:p14="http://schemas.microsoft.com/office/powerpoint/2010/main" val="3841174146"/>
      </p:ext>
    </p:extLst>
  </p:cSld>
  <p:clrMapOvr>
    <a:masterClrMapping/>
  </p:clrMapOvr>
  <p:transition spd="slow">
    <p:wipe/>
  </p:transition>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accent4">
            <a:lumMod val="50000"/>
          </a:schemeClr>
        </a:solidFill>
        <a:effectLst/>
      </p:bgPr>
    </p:bg>
    <p:spTree>
      <p:nvGrpSpPr>
        <p:cNvPr id="1" name=""/>
        <p:cNvGrpSpPr/>
        <p:nvPr/>
      </p:nvGrpSpPr>
      <p:grpSpPr>
        <a:xfrm>
          <a:off x="0" y="0"/>
          <a:ext cx="0" cy="0"/>
          <a:chOff x="0" y="0"/>
          <a:chExt cx="0" cy="0"/>
        </a:xfrm>
      </p:grpSpPr>
      <p:sp>
        <p:nvSpPr>
          <p:cNvPr id="5" name="Picture Placeholder 4">
            <a:extLst>
              <a:ext uri="{FF2B5EF4-FFF2-40B4-BE49-F238E27FC236}">
                <a16:creationId xmlns:a16="http://schemas.microsoft.com/office/drawing/2014/main" id="{5B15B0AD-5E22-4FAB-8C1E-ADC2C9393B7C}"/>
              </a:ext>
            </a:extLst>
          </p:cNvPr>
          <p:cNvSpPr>
            <a:spLocks noGrp="1"/>
          </p:cNvSpPr>
          <p:nvPr>
            <p:ph type="pic" sz="quarter" idx="10"/>
          </p:nvPr>
        </p:nvSpPr>
        <p:spPr/>
      </p:sp>
      <p:sp>
        <p:nvSpPr>
          <p:cNvPr id="3" name="Rectangle 2">
            <a:extLst>
              <a:ext uri="{FF2B5EF4-FFF2-40B4-BE49-F238E27FC236}">
                <a16:creationId xmlns:a16="http://schemas.microsoft.com/office/drawing/2014/main" id="{FBE99B85-52A9-4F96-BDE2-BEE38526EC49}"/>
              </a:ext>
            </a:extLst>
          </p:cNvPr>
          <p:cNvSpPr/>
          <p:nvPr/>
        </p:nvSpPr>
        <p:spPr>
          <a:xfrm>
            <a:off x="1110288" y="2732072"/>
            <a:ext cx="4521255" cy="923330"/>
          </a:xfrm>
          <a:prstGeom prst="rect">
            <a:avLst/>
          </a:prstGeom>
        </p:spPr>
        <p:txBody>
          <a:bodyPr wrap="square">
            <a:spAutoFit/>
          </a:bodyPr>
          <a:lstStyle/>
          <a:p>
            <a:pPr algn="just">
              <a:lnSpc>
                <a:spcPct val="150000"/>
              </a:lnSpc>
            </a:pPr>
            <a:r>
              <a:rPr lang="en-US" sz="1200" dirty="0">
                <a:solidFill>
                  <a:schemeClr val="bg1">
                    <a:lumMod val="95000"/>
                  </a:schemeClr>
                </a:solidFill>
                <a:latin typeface="Source Sans Pro" panose="020B0503030403020204" pitchFamily="34" charset="0"/>
                <a:cs typeface="Segoe UI" panose="020B0502040204020203" pitchFamily="34" charset="0"/>
              </a:rPr>
              <a:t>A wonderful serenity has taken possession of my entire soul, like these sweet mornings of spring which I enjoy with my whole heart. I am alone, sweet mornings of spring which I enjoy </a:t>
            </a:r>
            <a:endParaRPr lang="id-ID" sz="1200" dirty="0">
              <a:solidFill>
                <a:schemeClr val="bg1">
                  <a:lumMod val="95000"/>
                </a:schemeClr>
              </a:solidFill>
              <a:latin typeface="Source Sans Pro" panose="020B0503030403020204" pitchFamily="34" charset="0"/>
              <a:cs typeface="Segoe UI" panose="020B0502040204020203" pitchFamily="34" charset="0"/>
            </a:endParaRPr>
          </a:p>
        </p:txBody>
      </p:sp>
      <p:sp>
        <p:nvSpPr>
          <p:cNvPr id="17" name="Rectangle 16">
            <a:extLst>
              <a:ext uri="{FF2B5EF4-FFF2-40B4-BE49-F238E27FC236}">
                <a16:creationId xmlns:a16="http://schemas.microsoft.com/office/drawing/2014/main" id="{FBE99B85-52A9-4F96-BDE2-BEE38526EC49}"/>
              </a:ext>
            </a:extLst>
          </p:cNvPr>
          <p:cNvSpPr/>
          <p:nvPr/>
        </p:nvSpPr>
        <p:spPr>
          <a:xfrm>
            <a:off x="1973943" y="3825928"/>
            <a:ext cx="3680873" cy="646331"/>
          </a:xfrm>
          <a:prstGeom prst="rect">
            <a:avLst/>
          </a:prstGeom>
        </p:spPr>
        <p:txBody>
          <a:bodyPr wrap="square">
            <a:spAutoFit/>
          </a:bodyPr>
          <a:lstStyle/>
          <a:p>
            <a:pPr algn="just">
              <a:lnSpc>
                <a:spcPct val="150000"/>
              </a:lnSpc>
            </a:pPr>
            <a:r>
              <a:rPr lang="en-US" sz="1200" dirty="0">
                <a:solidFill>
                  <a:schemeClr val="bg1">
                    <a:lumMod val="95000"/>
                  </a:schemeClr>
                </a:solidFill>
                <a:latin typeface="Source Sans Pro" panose="020B0503030403020204" pitchFamily="34" charset="0"/>
                <a:cs typeface="Segoe UI" panose="020B0502040204020203" pitchFamily="34" charset="0"/>
              </a:rPr>
              <a:t>A wonderful serenity has taken possession of my entire soul, like these sweet has taken</a:t>
            </a:r>
            <a:endParaRPr lang="id-ID" sz="1200" dirty="0">
              <a:solidFill>
                <a:schemeClr val="bg1">
                  <a:lumMod val="95000"/>
                </a:schemeClr>
              </a:solidFill>
              <a:latin typeface="Source Sans Pro" panose="020B0503030403020204" pitchFamily="34" charset="0"/>
              <a:cs typeface="Segoe UI" panose="020B0502040204020203" pitchFamily="34" charset="0"/>
            </a:endParaRPr>
          </a:p>
        </p:txBody>
      </p:sp>
      <p:sp>
        <p:nvSpPr>
          <p:cNvPr id="18" name="Rectangle 17">
            <a:extLst>
              <a:ext uri="{FF2B5EF4-FFF2-40B4-BE49-F238E27FC236}">
                <a16:creationId xmlns:a16="http://schemas.microsoft.com/office/drawing/2014/main" id="{FBE99B85-52A9-4F96-BDE2-BEE38526EC49}"/>
              </a:ext>
            </a:extLst>
          </p:cNvPr>
          <p:cNvSpPr/>
          <p:nvPr/>
        </p:nvSpPr>
        <p:spPr>
          <a:xfrm>
            <a:off x="1084024" y="4648229"/>
            <a:ext cx="4546139" cy="646331"/>
          </a:xfrm>
          <a:prstGeom prst="rect">
            <a:avLst/>
          </a:prstGeom>
        </p:spPr>
        <p:txBody>
          <a:bodyPr wrap="square">
            <a:spAutoFit/>
          </a:bodyPr>
          <a:lstStyle/>
          <a:p>
            <a:pPr algn="just">
              <a:lnSpc>
                <a:spcPct val="150000"/>
              </a:lnSpc>
            </a:pPr>
            <a:r>
              <a:rPr lang="en-US" sz="1200" dirty="0">
                <a:solidFill>
                  <a:schemeClr val="bg1">
                    <a:lumMod val="95000"/>
                  </a:schemeClr>
                </a:solidFill>
                <a:latin typeface="Source Sans Pro" panose="020B0503030403020204" pitchFamily="34" charset="0"/>
                <a:cs typeface="Segoe UI" panose="020B0502040204020203" pitchFamily="34" charset="0"/>
              </a:rPr>
              <a:t>A wonderful serenity has taken possession of my entire soul, like these sweet has taken possession has taken possession</a:t>
            </a:r>
            <a:endParaRPr lang="id-ID" sz="1200" dirty="0">
              <a:solidFill>
                <a:schemeClr val="bg1">
                  <a:lumMod val="95000"/>
                </a:schemeClr>
              </a:solidFill>
              <a:latin typeface="Source Sans Pro" panose="020B0503030403020204" pitchFamily="34" charset="0"/>
              <a:cs typeface="Segoe UI" panose="020B0502040204020203" pitchFamily="34" charset="0"/>
            </a:endParaRPr>
          </a:p>
        </p:txBody>
      </p:sp>
      <p:grpSp>
        <p:nvGrpSpPr>
          <p:cNvPr id="48" name="Group 123"/>
          <p:cNvGrpSpPr>
            <a:grpSpLocks noChangeAspect="1"/>
          </p:cNvGrpSpPr>
          <p:nvPr/>
        </p:nvGrpSpPr>
        <p:grpSpPr bwMode="auto">
          <a:xfrm>
            <a:off x="1193621" y="3945731"/>
            <a:ext cx="573376" cy="412168"/>
            <a:chOff x="1496" y="283"/>
            <a:chExt cx="939" cy="675"/>
          </a:xfrm>
          <a:solidFill>
            <a:schemeClr val="accent2"/>
          </a:solidFill>
        </p:grpSpPr>
        <p:sp>
          <p:nvSpPr>
            <p:cNvPr id="49" name="Rectangle 125"/>
            <p:cNvSpPr>
              <a:spLocks noChangeArrowheads="1"/>
            </p:cNvSpPr>
            <p:nvPr/>
          </p:nvSpPr>
          <p:spPr bwMode="auto">
            <a:xfrm>
              <a:off x="1496" y="858"/>
              <a:ext cx="939" cy="100"/>
            </a:xfrm>
            <a:prstGeom prst="rect">
              <a:avLst/>
            </a:prstGeom>
            <a:grp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50" name="Freeform 126"/>
            <p:cNvSpPr>
              <a:spLocks/>
            </p:cNvSpPr>
            <p:nvPr/>
          </p:nvSpPr>
          <p:spPr bwMode="auto">
            <a:xfrm>
              <a:off x="1538" y="283"/>
              <a:ext cx="856" cy="519"/>
            </a:xfrm>
            <a:custGeom>
              <a:avLst/>
              <a:gdLst>
                <a:gd name="T0" fmla="*/ 1753 w 3424"/>
                <a:gd name="T1" fmla="*/ 4 h 2076"/>
                <a:gd name="T2" fmla="*/ 1829 w 3424"/>
                <a:gd name="T3" fmla="*/ 26 h 2076"/>
                <a:gd name="T4" fmla="*/ 1894 w 3424"/>
                <a:gd name="T5" fmla="*/ 69 h 2076"/>
                <a:gd name="T6" fmla="*/ 1945 w 3424"/>
                <a:gd name="T7" fmla="*/ 127 h 2076"/>
                <a:gd name="T8" fmla="*/ 1978 w 3424"/>
                <a:gd name="T9" fmla="*/ 199 h 2076"/>
                <a:gd name="T10" fmla="*/ 1990 w 3424"/>
                <a:gd name="T11" fmla="*/ 278 h 2076"/>
                <a:gd name="T12" fmla="*/ 1981 w 3424"/>
                <a:gd name="T13" fmla="*/ 353 h 2076"/>
                <a:gd name="T14" fmla="*/ 1952 w 3424"/>
                <a:gd name="T15" fmla="*/ 419 h 2076"/>
                <a:gd name="T16" fmla="*/ 2150 w 3424"/>
                <a:gd name="T17" fmla="*/ 458 h 2076"/>
                <a:gd name="T18" fmla="*/ 2339 w 3424"/>
                <a:gd name="T19" fmla="*/ 520 h 2076"/>
                <a:gd name="T20" fmla="*/ 2519 w 3424"/>
                <a:gd name="T21" fmla="*/ 604 h 2076"/>
                <a:gd name="T22" fmla="*/ 2689 w 3424"/>
                <a:gd name="T23" fmla="*/ 709 h 2076"/>
                <a:gd name="T24" fmla="*/ 2848 w 3424"/>
                <a:gd name="T25" fmla="*/ 833 h 2076"/>
                <a:gd name="T26" fmla="*/ 2992 w 3424"/>
                <a:gd name="T27" fmla="*/ 978 h 2076"/>
                <a:gd name="T28" fmla="*/ 3118 w 3424"/>
                <a:gd name="T29" fmla="*/ 1136 h 2076"/>
                <a:gd name="T30" fmla="*/ 3222 w 3424"/>
                <a:gd name="T31" fmla="*/ 1306 h 2076"/>
                <a:gd name="T32" fmla="*/ 3306 w 3424"/>
                <a:gd name="T33" fmla="*/ 1488 h 2076"/>
                <a:gd name="T34" fmla="*/ 3368 w 3424"/>
                <a:gd name="T35" fmla="*/ 1677 h 2076"/>
                <a:gd name="T36" fmla="*/ 3407 w 3424"/>
                <a:gd name="T37" fmla="*/ 1873 h 2076"/>
                <a:gd name="T38" fmla="*/ 3424 w 3424"/>
                <a:gd name="T39" fmla="*/ 2076 h 2076"/>
                <a:gd name="T40" fmla="*/ 4 w 3424"/>
                <a:gd name="T41" fmla="*/ 1975 h 2076"/>
                <a:gd name="T42" fmla="*/ 33 w 3424"/>
                <a:gd name="T43" fmla="*/ 1775 h 2076"/>
                <a:gd name="T44" fmla="*/ 83 w 3424"/>
                <a:gd name="T45" fmla="*/ 1581 h 2076"/>
                <a:gd name="T46" fmla="*/ 156 w 3424"/>
                <a:gd name="T47" fmla="*/ 1396 h 2076"/>
                <a:gd name="T48" fmla="*/ 250 w 3424"/>
                <a:gd name="T49" fmla="*/ 1220 h 2076"/>
                <a:gd name="T50" fmla="*/ 366 w 3424"/>
                <a:gd name="T51" fmla="*/ 1055 h 2076"/>
                <a:gd name="T52" fmla="*/ 500 w 3424"/>
                <a:gd name="T53" fmla="*/ 904 h 2076"/>
                <a:gd name="T54" fmla="*/ 652 w 3424"/>
                <a:gd name="T55" fmla="*/ 768 h 2076"/>
                <a:gd name="T56" fmla="*/ 817 w 3424"/>
                <a:gd name="T57" fmla="*/ 653 h 2076"/>
                <a:gd name="T58" fmla="*/ 993 w 3424"/>
                <a:gd name="T59" fmla="*/ 559 h 2076"/>
                <a:gd name="T60" fmla="*/ 1178 w 3424"/>
                <a:gd name="T61" fmla="*/ 486 h 2076"/>
                <a:gd name="T62" fmla="*/ 1371 w 3424"/>
                <a:gd name="T63" fmla="*/ 436 h 2076"/>
                <a:gd name="T64" fmla="*/ 1454 w 3424"/>
                <a:gd name="T65" fmla="*/ 387 h 2076"/>
                <a:gd name="T66" fmla="*/ 1434 w 3424"/>
                <a:gd name="T67" fmla="*/ 316 h 2076"/>
                <a:gd name="T68" fmla="*/ 1436 w 3424"/>
                <a:gd name="T69" fmla="*/ 237 h 2076"/>
                <a:gd name="T70" fmla="*/ 1458 w 3424"/>
                <a:gd name="T71" fmla="*/ 161 h 2076"/>
                <a:gd name="T72" fmla="*/ 1501 w 3424"/>
                <a:gd name="T73" fmla="*/ 96 h 2076"/>
                <a:gd name="T74" fmla="*/ 1560 w 3424"/>
                <a:gd name="T75" fmla="*/ 45 h 2076"/>
                <a:gd name="T76" fmla="*/ 1631 w 3424"/>
                <a:gd name="T77" fmla="*/ 12 h 2076"/>
                <a:gd name="T78" fmla="*/ 1712 w 3424"/>
                <a:gd name="T79" fmla="*/ 0 h 20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3424" h="2076">
                  <a:moveTo>
                    <a:pt x="1712" y="0"/>
                  </a:moveTo>
                  <a:lnTo>
                    <a:pt x="1753" y="4"/>
                  </a:lnTo>
                  <a:lnTo>
                    <a:pt x="1791" y="12"/>
                  </a:lnTo>
                  <a:lnTo>
                    <a:pt x="1829" y="26"/>
                  </a:lnTo>
                  <a:lnTo>
                    <a:pt x="1863" y="45"/>
                  </a:lnTo>
                  <a:lnTo>
                    <a:pt x="1894" y="69"/>
                  </a:lnTo>
                  <a:lnTo>
                    <a:pt x="1921" y="96"/>
                  </a:lnTo>
                  <a:lnTo>
                    <a:pt x="1945" y="127"/>
                  </a:lnTo>
                  <a:lnTo>
                    <a:pt x="1965" y="161"/>
                  </a:lnTo>
                  <a:lnTo>
                    <a:pt x="1978" y="199"/>
                  </a:lnTo>
                  <a:lnTo>
                    <a:pt x="1988" y="237"/>
                  </a:lnTo>
                  <a:lnTo>
                    <a:pt x="1990" y="278"/>
                  </a:lnTo>
                  <a:lnTo>
                    <a:pt x="1988" y="316"/>
                  </a:lnTo>
                  <a:lnTo>
                    <a:pt x="1981" y="353"/>
                  </a:lnTo>
                  <a:lnTo>
                    <a:pt x="1968" y="387"/>
                  </a:lnTo>
                  <a:lnTo>
                    <a:pt x="1952" y="419"/>
                  </a:lnTo>
                  <a:lnTo>
                    <a:pt x="2051" y="436"/>
                  </a:lnTo>
                  <a:lnTo>
                    <a:pt x="2150" y="458"/>
                  </a:lnTo>
                  <a:lnTo>
                    <a:pt x="2245" y="486"/>
                  </a:lnTo>
                  <a:lnTo>
                    <a:pt x="2339" y="520"/>
                  </a:lnTo>
                  <a:lnTo>
                    <a:pt x="2430" y="559"/>
                  </a:lnTo>
                  <a:lnTo>
                    <a:pt x="2519" y="604"/>
                  </a:lnTo>
                  <a:lnTo>
                    <a:pt x="2606" y="653"/>
                  </a:lnTo>
                  <a:lnTo>
                    <a:pt x="2689" y="709"/>
                  </a:lnTo>
                  <a:lnTo>
                    <a:pt x="2770" y="768"/>
                  </a:lnTo>
                  <a:lnTo>
                    <a:pt x="2848" y="833"/>
                  </a:lnTo>
                  <a:lnTo>
                    <a:pt x="2922" y="904"/>
                  </a:lnTo>
                  <a:lnTo>
                    <a:pt x="2992" y="978"/>
                  </a:lnTo>
                  <a:lnTo>
                    <a:pt x="3057" y="1055"/>
                  </a:lnTo>
                  <a:lnTo>
                    <a:pt x="3118" y="1136"/>
                  </a:lnTo>
                  <a:lnTo>
                    <a:pt x="3173" y="1220"/>
                  </a:lnTo>
                  <a:lnTo>
                    <a:pt x="3222" y="1306"/>
                  </a:lnTo>
                  <a:lnTo>
                    <a:pt x="3266" y="1396"/>
                  </a:lnTo>
                  <a:lnTo>
                    <a:pt x="3306" y="1488"/>
                  </a:lnTo>
                  <a:lnTo>
                    <a:pt x="3339" y="1581"/>
                  </a:lnTo>
                  <a:lnTo>
                    <a:pt x="3368" y="1677"/>
                  </a:lnTo>
                  <a:lnTo>
                    <a:pt x="3391" y="1775"/>
                  </a:lnTo>
                  <a:lnTo>
                    <a:pt x="3407" y="1873"/>
                  </a:lnTo>
                  <a:lnTo>
                    <a:pt x="3418" y="1975"/>
                  </a:lnTo>
                  <a:lnTo>
                    <a:pt x="3424" y="2076"/>
                  </a:lnTo>
                  <a:lnTo>
                    <a:pt x="0" y="2076"/>
                  </a:lnTo>
                  <a:lnTo>
                    <a:pt x="4" y="1975"/>
                  </a:lnTo>
                  <a:lnTo>
                    <a:pt x="15" y="1873"/>
                  </a:lnTo>
                  <a:lnTo>
                    <a:pt x="33" y="1775"/>
                  </a:lnTo>
                  <a:lnTo>
                    <a:pt x="55" y="1677"/>
                  </a:lnTo>
                  <a:lnTo>
                    <a:pt x="83" y="1581"/>
                  </a:lnTo>
                  <a:lnTo>
                    <a:pt x="117" y="1488"/>
                  </a:lnTo>
                  <a:lnTo>
                    <a:pt x="156" y="1396"/>
                  </a:lnTo>
                  <a:lnTo>
                    <a:pt x="200" y="1306"/>
                  </a:lnTo>
                  <a:lnTo>
                    <a:pt x="250" y="1220"/>
                  </a:lnTo>
                  <a:lnTo>
                    <a:pt x="305" y="1136"/>
                  </a:lnTo>
                  <a:lnTo>
                    <a:pt x="366" y="1055"/>
                  </a:lnTo>
                  <a:lnTo>
                    <a:pt x="431" y="978"/>
                  </a:lnTo>
                  <a:lnTo>
                    <a:pt x="500" y="904"/>
                  </a:lnTo>
                  <a:lnTo>
                    <a:pt x="574" y="833"/>
                  </a:lnTo>
                  <a:lnTo>
                    <a:pt x="652" y="768"/>
                  </a:lnTo>
                  <a:lnTo>
                    <a:pt x="733" y="709"/>
                  </a:lnTo>
                  <a:lnTo>
                    <a:pt x="817" y="653"/>
                  </a:lnTo>
                  <a:lnTo>
                    <a:pt x="903" y="604"/>
                  </a:lnTo>
                  <a:lnTo>
                    <a:pt x="993" y="559"/>
                  </a:lnTo>
                  <a:lnTo>
                    <a:pt x="1084" y="520"/>
                  </a:lnTo>
                  <a:lnTo>
                    <a:pt x="1178" y="486"/>
                  </a:lnTo>
                  <a:lnTo>
                    <a:pt x="1274" y="458"/>
                  </a:lnTo>
                  <a:lnTo>
                    <a:pt x="1371" y="436"/>
                  </a:lnTo>
                  <a:lnTo>
                    <a:pt x="1470" y="419"/>
                  </a:lnTo>
                  <a:lnTo>
                    <a:pt x="1454" y="387"/>
                  </a:lnTo>
                  <a:lnTo>
                    <a:pt x="1442" y="353"/>
                  </a:lnTo>
                  <a:lnTo>
                    <a:pt x="1434" y="316"/>
                  </a:lnTo>
                  <a:lnTo>
                    <a:pt x="1432" y="278"/>
                  </a:lnTo>
                  <a:lnTo>
                    <a:pt x="1436" y="237"/>
                  </a:lnTo>
                  <a:lnTo>
                    <a:pt x="1445" y="199"/>
                  </a:lnTo>
                  <a:lnTo>
                    <a:pt x="1458" y="161"/>
                  </a:lnTo>
                  <a:lnTo>
                    <a:pt x="1478" y="127"/>
                  </a:lnTo>
                  <a:lnTo>
                    <a:pt x="1501" y="96"/>
                  </a:lnTo>
                  <a:lnTo>
                    <a:pt x="1528" y="69"/>
                  </a:lnTo>
                  <a:lnTo>
                    <a:pt x="1560" y="45"/>
                  </a:lnTo>
                  <a:lnTo>
                    <a:pt x="1594" y="26"/>
                  </a:lnTo>
                  <a:lnTo>
                    <a:pt x="1631" y="12"/>
                  </a:lnTo>
                  <a:lnTo>
                    <a:pt x="1671" y="4"/>
                  </a:lnTo>
                  <a:lnTo>
                    <a:pt x="171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72" name="Rectangle 71"/>
          <p:cNvSpPr/>
          <p:nvPr/>
        </p:nvSpPr>
        <p:spPr>
          <a:xfrm>
            <a:off x="10281504" y="2476213"/>
            <a:ext cx="1342030" cy="3763372"/>
          </a:xfrm>
          <a:prstGeom prst="rect">
            <a:avLst/>
          </a:prstGeom>
          <a:gradFill>
            <a:gsLst>
              <a:gs pos="0">
                <a:schemeClr val="accent2"/>
              </a:gs>
              <a:gs pos="100000">
                <a:schemeClr val="accent4"/>
              </a:gs>
            </a:gsLst>
            <a:lin ang="27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ource Sans Pro" panose="020B0503030403020204" pitchFamily="34" charset="0"/>
            </a:endParaRPr>
          </a:p>
        </p:txBody>
      </p:sp>
      <p:sp>
        <p:nvSpPr>
          <p:cNvPr id="73" name="TextBox 72"/>
          <p:cNvSpPr txBox="1"/>
          <p:nvPr/>
        </p:nvSpPr>
        <p:spPr>
          <a:xfrm rot="5400000">
            <a:off x="9359051" y="4065511"/>
            <a:ext cx="3322746" cy="584775"/>
          </a:xfrm>
          <a:prstGeom prst="rect">
            <a:avLst/>
          </a:prstGeom>
          <a:noFill/>
        </p:spPr>
        <p:txBody>
          <a:bodyPr wrap="square" rtlCol="0">
            <a:spAutoFit/>
          </a:bodyPr>
          <a:lstStyle/>
          <a:p>
            <a:pPr algn="ctr"/>
            <a:r>
              <a:rPr lang="en-US" sz="3200" b="1" dirty="0">
                <a:solidFill>
                  <a:schemeClr val="bg1"/>
                </a:solidFill>
                <a:latin typeface="Fira Sans SemiBold" panose="020B0603050000020004" pitchFamily="34" charset="0"/>
                <a:ea typeface="Source Sans Pro Black" panose="020B0803030403020204" pitchFamily="34" charset="0"/>
                <a:cs typeface="Kanit SemiBold" panose="00000700000000000000" pitchFamily="2" charset="-34"/>
              </a:rPr>
              <a:t>Mushroom News</a:t>
            </a:r>
            <a:endParaRPr lang="en-US" sz="4000" dirty="0">
              <a:solidFill>
                <a:schemeClr val="bg1"/>
              </a:solidFill>
              <a:latin typeface="Fira Sans SemiBold" panose="020B0603050000020004" pitchFamily="34" charset="0"/>
              <a:ea typeface="Source Sans Pro Black" panose="020B0803030403020204" pitchFamily="34" charset="0"/>
              <a:cs typeface="Kanit SemiBold" panose="00000700000000000000" pitchFamily="2" charset="-34"/>
            </a:endParaRPr>
          </a:p>
        </p:txBody>
      </p:sp>
      <p:sp>
        <p:nvSpPr>
          <p:cNvPr id="25" name="Freeform 24"/>
          <p:cNvSpPr/>
          <p:nvPr/>
        </p:nvSpPr>
        <p:spPr>
          <a:xfrm>
            <a:off x="9547029" y="5942658"/>
            <a:ext cx="2644971" cy="915342"/>
          </a:xfrm>
          <a:custGeom>
            <a:avLst/>
            <a:gdLst>
              <a:gd name="connsiteX0" fmla="*/ 2644971 w 2644971"/>
              <a:gd name="connsiteY0" fmla="*/ 0 h 915342"/>
              <a:gd name="connsiteX1" fmla="*/ 2644971 w 2644971"/>
              <a:gd name="connsiteY1" fmla="*/ 915342 h 915342"/>
              <a:gd name="connsiteX2" fmla="*/ 0 w 2644971"/>
              <a:gd name="connsiteY2" fmla="*/ 915342 h 915342"/>
              <a:gd name="connsiteX3" fmla="*/ 81768 w 2644971"/>
              <a:gd name="connsiteY3" fmla="*/ 851084 h 915342"/>
              <a:gd name="connsiteX4" fmla="*/ 2644971 w 2644971"/>
              <a:gd name="connsiteY4" fmla="*/ 0 h 91534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644971" h="915342">
                <a:moveTo>
                  <a:pt x="2644971" y="0"/>
                </a:moveTo>
                <a:lnTo>
                  <a:pt x="2644971" y="915342"/>
                </a:lnTo>
                <a:lnTo>
                  <a:pt x="0" y="915342"/>
                </a:lnTo>
                <a:lnTo>
                  <a:pt x="81768" y="851084"/>
                </a:lnTo>
                <a:cubicBezTo>
                  <a:pt x="796527" y="316549"/>
                  <a:pt x="1683782" y="0"/>
                  <a:pt x="2644971" y="0"/>
                </a:cubicBezTo>
                <a:close/>
              </a:path>
            </a:pathLst>
          </a:cu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ounded Rectangle 25"/>
          <p:cNvSpPr/>
          <p:nvPr/>
        </p:nvSpPr>
        <p:spPr>
          <a:xfrm>
            <a:off x="-152400" y="6362697"/>
            <a:ext cx="1774722" cy="601983"/>
          </a:xfrm>
          <a:prstGeom prst="roundRect">
            <a:avLst>
              <a:gd name="adj" fmla="val 25898"/>
            </a:avLst>
          </a:prstGeom>
          <a:gradFill>
            <a:gsLst>
              <a:gs pos="0">
                <a:schemeClr val="accent2"/>
              </a:gs>
              <a:gs pos="100000">
                <a:schemeClr val="accent4"/>
              </a:gs>
            </a:gsLst>
            <a:lin ang="27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n w="0"/>
              <a:solidFill>
                <a:schemeClr val="tx1"/>
              </a:solidFill>
              <a:effectLst>
                <a:outerShdw blurRad="38100" dist="19050" dir="2700000" algn="tl" rotWithShape="0">
                  <a:schemeClr val="dk1">
                    <a:alpha val="40000"/>
                  </a:schemeClr>
                </a:outerShdw>
              </a:effectLst>
              <a:latin typeface="Source Sans Pro Light" panose="020B0403030403020204" pitchFamily="34" charset="0"/>
            </a:endParaRPr>
          </a:p>
        </p:txBody>
      </p:sp>
      <p:sp>
        <p:nvSpPr>
          <p:cNvPr id="27" name="TextBox 26"/>
          <p:cNvSpPr txBox="1"/>
          <p:nvPr/>
        </p:nvSpPr>
        <p:spPr>
          <a:xfrm>
            <a:off x="10585344" y="6362697"/>
            <a:ext cx="1308371" cy="276999"/>
          </a:xfrm>
          <a:prstGeom prst="rect">
            <a:avLst/>
          </a:prstGeom>
          <a:noFill/>
        </p:spPr>
        <p:txBody>
          <a:bodyPr wrap="none" rtlCol="0">
            <a:spAutoFit/>
          </a:bodyPr>
          <a:lstStyle/>
          <a:p>
            <a:pPr algn="ctr"/>
            <a:r>
              <a:rPr lang="en-US" sz="1200" dirty="0">
                <a:solidFill>
                  <a:schemeClr val="bg1"/>
                </a:solidFill>
                <a:latin typeface="Poppins ExtraLight" panose="00000300000000000000" pitchFamily="2" charset="0"/>
                <a:cs typeface="Poppins ExtraLight" panose="00000300000000000000" pitchFamily="2" charset="0"/>
              </a:rPr>
              <a:t>The New Friday</a:t>
            </a:r>
          </a:p>
        </p:txBody>
      </p:sp>
      <p:sp>
        <p:nvSpPr>
          <p:cNvPr id="28" name="Rectangle 27">
            <a:extLst>
              <a:ext uri="{FF2B5EF4-FFF2-40B4-BE49-F238E27FC236}">
                <a16:creationId xmlns:a16="http://schemas.microsoft.com/office/drawing/2014/main" id="{3D8C9C30-BAEE-4B1B-AAB6-B62ECFB8BE28}"/>
              </a:ext>
            </a:extLst>
          </p:cNvPr>
          <p:cNvSpPr/>
          <p:nvPr/>
        </p:nvSpPr>
        <p:spPr>
          <a:xfrm>
            <a:off x="176903" y="6414505"/>
            <a:ext cx="1273280" cy="393249"/>
          </a:xfrm>
          <a:prstGeom prst="rect">
            <a:avLst/>
          </a:prstGeom>
        </p:spPr>
        <p:txBody>
          <a:bodyPr wrap="square">
            <a:spAutoFit/>
          </a:bodyPr>
          <a:lstStyle/>
          <a:p>
            <a:pPr algn="ctr">
              <a:lnSpc>
                <a:spcPct val="120000"/>
              </a:lnSpc>
            </a:pPr>
            <a:r>
              <a:rPr lang="en-US" sz="1750" dirty="0">
                <a:solidFill>
                  <a:schemeClr val="bg1"/>
                </a:solidFill>
                <a:latin typeface="Source Sans Pro" panose="020B0503030403020204" pitchFamily="34" charset="0"/>
                <a:cs typeface="Segoe UI" panose="020B0502040204020203" pitchFamily="34" charset="0"/>
              </a:rPr>
              <a:t>Abigail Part</a:t>
            </a:r>
          </a:p>
        </p:txBody>
      </p:sp>
      <p:sp>
        <p:nvSpPr>
          <p:cNvPr id="29" name="TextBox 28"/>
          <p:cNvSpPr txBox="1"/>
          <p:nvPr/>
        </p:nvSpPr>
        <p:spPr>
          <a:xfrm>
            <a:off x="92174" y="82657"/>
            <a:ext cx="1721386" cy="307777"/>
          </a:xfrm>
          <a:prstGeom prst="rect">
            <a:avLst/>
          </a:prstGeom>
          <a:noFill/>
        </p:spPr>
        <p:txBody>
          <a:bodyPr wrap="square" rtlCol="0">
            <a:spAutoFit/>
          </a:bodyPr>
          <a:lstStyle/>
          <a:p>
            <a:r>
              <a:rPr lang="en-US" sz="1400" dirty="0">
                <a:solidFill>
                  <a:schemeClr val="bg1"/>
                </a:solidFill>
                <a:latin typeface="Source Sans Pro Black" panose="020B0803030403020204" pitchFamily="34" charset="0"/>
                <a:ea typeface="Source Sans Pro Black" panose="020B0803030403020204" pitchFamily="34" charset="0"/>
              </a:rPr>
              <a:t>Template Designs</a:t>
            </a:r>
          </a:p>
        </p:txBody>
      </p:sp>
      <p:sp>
        <p:nvSpPr>
          <p:cNvPr id="30" name="Rounded Rectangle 29"/>
          <p:cNvSpPr/>
          <p:nvPr/>
        </p:nvSpPr>
        <p:spPr>
          <a:xfrm>
            <a:off x="11527765" y="198120"/>
            <a:ext cx="365950" cy="384628"/>
          </a:xfrm>
          <a:prstGeom prst="roundRect">
            <a:avLst>
              <a:gd name="adj" fmla="val 17295"/>
            </a:avLst>
          </a:prstGeom>
          <a:gradFill flip="none" rotWithShape="1">
            <a:gsLst>
              <a:gs pos="0">
                <a:schemeClr val="accent2"/>
              </a:gs>
              <a:gs pos="100000">
                <a:schemeClr val="accent4"/>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TextBox 30"/>
          <p:cNvSpPr txBox="1"/>
          <p:nvPr/>
        </p:nvSpPr>
        <p:spPr>
          <a:xfrm>
            <a:off x="9329737" y="259629"/>
            <a:ext cx="2080943" cy="261610"/>
          </a:xfrm>
          <a:prstGeom prst="rect">
            <a:avLst/>
          </a:prstGeom>
          <a:noFill/>
        </p:spPr>
        <p:txBody>
          <a:bodyPr wrap="square" rtlCol="0">
            <a:spAutoFit/>
          </a:bodyPr>
          <a:lstStyle/>
          <a:p>
            <a:pPr algn="r"/>
            <a:r>
              <a:rPr lang="en-US" sz="1100" b="1" dirty="0">
                <a:solidFill>
                  <a:schemeClr val="bg1"/>
                </a:solidFill>
                <a:latin typeface="Source Sans Pro SemiBold" panose="020B0603030403020204" pitchFamily="34" charset="0"/>
                <a:cs typeface="Poppins SemiBold" panose="00000700000000000000" pitchFamily="2" charset="0"/>
              </a:rPr>
              <a:t>PRESENTATION TEMPLATE</a:t>
            </a:r>
          </a:p>
        </p:txBody>
      </p:sp>
      <p:sp>
        <p:nvSpPr>
          <p:cNvPr id="32" name="TextBox 31"/>
          <p:cNvSpPr txBox="1"/>
          <p:nvPr/>
        </p:nvSpPr>
        <p:spPr>
          <a:xfrm>
            <a:off x="1110288" y="1736672"/>
            <a:ext cx="3969712" cy="646331"/>
          </a:xfrm>
          <a:prstGeom prst="rect">
            <a:avLst/>
          </a:prstGeom>
          <a:noFill/>
        </p:spPr>
        <p:txBody>
          <a:bodyPr wrap="square" rtlCol="0">
            <a:spAutoFit/>
          </a:bodyPr>
          <a:lstStyle/>
          <a:p>
            <a:r>
              <a:rPr lang="en-US" sz="3600" dirty="0">
                <a:solidFill>
                  <a:schemeClr val="bg1"/>
                </a:solidFill>
                <a:latin typeface="Playfair Display Black" pitchFamily="2" charset="0"/>
                <a:cs typeface="Poppins SemiBold" panose="00000700000000000000" pitchFamily="2" charset="0"/>
              </a:rPr>
              <a:t>Mushroom Food</a:t>
            </a:r>
          </a:p>
        </p:txBody>
      </p:sp>
    </p:spTree>
    <p:extLst>
      <p:ext uri="{BB962C8B-B14F-4D97-AF65-F5344CB8AC3E}">
        <p14:creationId xmlns:p14="http://schemas.microsoft.com/office/powerpoint/2010/main" val="1408639710"/>
      </p:ext>
    </p:extLst>
  </p:cSld>
  <p:clrMapOvr>
    <a:masterClrMapping/>
  </p:clrMapOvr>
  <p:transition spd="slow">
    <p:wipe/>
  </p:transition>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accent4">
            <a:lumMod val="50000"/>
          </a:schemeClr>
        </a:solidFill>
        <a:effectLst/>
      </p:bgPr>
    </p:bg>
    <p:spTree>
      <p:nvGrpSpPr>
        <p:cNvPr id="1" name=""/>
        <p:cNvGrpSpPr/>
        <p:nvPr/>
      </p:nvGrpSpPr>
      <p:grpSpPr>
        <a:xfrm>
          <a:off x="0" y="0"/>
          <a:ext cx="0" cy="0"/>
          <a:chOff x="0" y="0"/>
          <a:chExt cx="0" cy="0"/>
        </a:xfrm>
      </p:grpSpPr>
      <p:sp>
        <p:nvSpPr>
          <p:cNvPr id="63" name="Rectangle 62"/>
          <p:cNvSpPr/>
          <p:nvPr/>
        </p:nvSpPr>
        <p:spPr>
          <a:xfrm>
            <a:off x="3812949" y="3726010"/>
            <a:ext cx="8379051" cy="2139688"/>
          </a:xfrm>
          <a:prstGeom prst="rect">
            <a:avLst/>
          </a:prstGeom>
          <a:gradFill>
            <a:gsLst>
              <a:gs pos="0">
                <a:schemeClr val="accent2"/>
              </a:gs>
              <a:gs pos="100000">
                <a:schemeClr val="accent4"/>
              </a:gs>
            </a:gsLst>
            <a:lin ang="27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ource Sans Pro" panose="020B0503030403020204" pitchFamily="34" charset="0"/>
            </a:endParaRPr>
          </a:p>
        </p:txBody>
      </p:sp>
      <p:sp>
        <p:nvSpPr>
          <p:cNvPr id="32" name="Rectangle 31">
            <a:extLst>
              <a:ext uri="{FF2B5EF4-FFF2-40B4-BE49-F238E27FC236}">
                <a16:creationId xmlns:a16="http://schemas.microsoft.com/office/drawing/2014/main" id="{AE0F9CAE-6F7B-4C72-8FBC-92D10A9D8265}"/>
              </a:ext>
            </a:extLst>
          </p:cNvPr>
          <p:cNvSpPr/>
          <p:nvPr/>
        </p:nvSpPr>
        <p:spPr>
          <a:xfrm>
            <a:off x="4439181" y="4566039"/>
            <a:ext cx="2204529" cy="757130"/>
          </a:xfrm>
          <a:prstGeom prst="rect">
            <a:avLst/>
          </a:prstGeom>
        </p:spPr>
        <p:txBody>
          <a:bodyPr wrap="square">
            <a:spAutoFit/>
          </a:bodyPr>
          <a:lstStyle/>
          <a:p>
            <a:pPr algn="just">
              <a:lnSpc>
                <a:spcPct val="120000"/>
              </a:lnSpc>
            </a:pPr>
            <a:r>
              <a:rPr lang="en-US" sz="1200" dirty="0">
                <a:solidFill>
                  <a:schemeClr val="bg1">
                    <a:lumMod val="95000"/>
                  </a:schemeClr>
                </a:solidFill>
                <a:latin typeface="Source Sans Pro" panose="020B0503030403020204" pitchFamily="34" charset="0"/>
                <a:cs typeface="Poppins Light" panose="00000400000000000000" pitchFamily="50" charset="0"/>
              </a:rPr>
              <a:t>A wonderful serenity has taken possession of my entire soul, like these sweet</a:t>
            </a:r>
          </a:p>
        </p:txBody>
      </p:sp>
      <p:sp>
        <p:nvSpPr>
          <p:cNvPr id="33" name="TextBox 32">
            <a:extLst>
              <a:ext uri="{FF2B5EF4-FFF2-40B4-BE49-F238E27FC236}">
                <a16:creationId xmlns:a16="http://schemas.microsoft.com/office/drawing/2014/main" id="{9092EDC3-3FEC-43D8-AF73-A2E410713ACE}"/>
              </a:ext>
            </a:extLst>
          </p:cNvPr>
          <p:cNvSpPr txBox="1"/>
          <p:nvPr/>
        </p:nvSpPr>
        <p:spPr>
          <a:xfrm>
            <a:off x="4534430" y="4163016"/>
            <a:ext cx="1547281" cy="276999"/>
          </a:xfrm>
          <a:prstGeom prst="rect">
            <a:avLst/>
          </a:prstGeom>
          <a:solidFill>
            <a:schemeClr val="accent2">
              <a:lumMod val="75000"/>
            </a:schemeClr>
          </a:solidFill>
        </p:spPr>
        <p:txBody>
          <a:bodyPr wrap="square" rtlCol="0">
            <a:spAutoFit/>
          </a:bodyPr>
          <a:lstStyle/>
          <a:p>
            <a:pPr algn="ctr"/>
            <a:r>
              <a:rPr lang="en-US" sz="1200" spc="300" dirty="0">
                <a:solidFill>
                  <a:schemeClr val="bg1">
                    <a:lumMod val="95000"/>
                  </a:schemeClr>
                </a:solidFill>
                <a:latin typeface="Source Sans Pro" panose="020B0503030403020204" pitchFamily="34" charset="0"/>
                <a:ea typeface="Roboto Medium" panose="02000000000000000000" pitchFamily="2" charset="0"/>
                <a:cs typeface="Poppins Light" panose="00000400000000000000" pitchFamily="50" charset="0"/>
              </a:rPr>
              <a:t>Cactus Plant</a:t>
            </a:r>
            <a:endParaRPr lang="id-ID" sz="1200" spc="300" dirty="0">
              <a:solidFill>
                <a:schemeClr val="bg1">
                  <a:lumMod val="95000"/>
                </a:schemeClr>
              </a:solidFill>
              <a:latin typeface="Source Sans Pro" panose="020B0503030403020204" pitchFamily="34" charset="0"/>
              <a:ea typeface="Roboto Medium" panose="02000000000000000000" pitchFamily="2" charset="0"/>
              <a:cs typeface="Poppins Light" panose="00000400000000000000" pitchFamily="50" charset="0"/>
            </a:endParaRPr>
          </a:p>
        </p:txBody>
      </p:sp>
      <p:sp>
        <p:nvSpPr>
          <p:cNvPr id="34" name="Rectangle 33">
            <a:extLst>
              <a:ext uri="{FF2B5EF4-FFF2-40B4-BE49-F238E27FC236}">
                <a16:creationId xmlns:a16="http://schemas.microsoft.com/office/drawing/2014/main" id="{AE0F9CAE-6F7B-4C72-8FBC-92D10A9D8265}"/>
              </a:ext>
            </a:extLst>
          </p:cNvPr>
          <p:cNvSpPr/>
          <p:nvPr/>
        </p:nvSpPr>
        <p:spPr>
          <a:xfrm>
            <a:off x="7149021" y="4566039"/>
            <a:ext cx="2204529" cy="757130"/>
          </a:xfrm>
          <a:prstGeom prst="rect">
            <a:avLst/>
          </a:prstGeom>
        </p:spPr>
        <p:txBody>
          <a:bodyPr wrap="square">
            <a:spAutoFit/>
          </a:bodyPr>
          <a:lstStyle/>
          <a:p>
            <a:pPr algn="just">
              <a:lnSpc>
                <a:spcPct val="120000"/>
              </a:lnSpc>
            </a:pPr>
            <a:r>
              <a:rPr lang="en-US" sz="1200" dirty="0">
                <a:solidFill>
                  <a:schemeClr val="bg1">
                    <a:lumMod val="95000"/>
                  </a:schemeClr>
                </a:solidFill>
                <a:latin typeface="Source Sans Pro" panose="020B0503030403020204" pitchFamily="34" charset="0"/>
                <a:cs typeface="Poppins Light" panose="00000400000000000000" pitchFamily="50" charset="0"/>
              </a:rPr>
              <a:t>A wonderful serenity has taken possession of my entire soul, like these sweet</a:t>
            </a:r>
          </a:p>
        </p:txBody>
      </p:sp>
      <p:sp>
        <p:nvSpPr>
          <p:cNvPr id="35" name="TextBox 34">
            <a:extLst>
              <a:ext uri="{FF2B5EF4-FFF2-40B4-BE49-F238E27FC236}">
                <a16:creationId xmlns:a16="http://schemas.microsoft.com/office/drawing/2014/main" id="{9092EDC3-3FEC-43D8-AF73-A2E410713ACE}"/>
              </a:ext>
            </a:extLst>
          </p:cNvPr>
          <p:cNvSpPr txBox="1"/>
          <p:nvPr/>
        </p:nvSpPr>
        <p:spPr>
          <a:xfrm>
            <a:off x="7244270" y="4163016"/>
            <a:ext cx="1448880" cy="276999"/>
          </a:xfrm>
          <a:prstGeom prst="rect">
            <a:avLst/>
          </a:prstGeom>
          <a:solidFill>
            <a:schemeClr val="accent2">
              <a:lumMod val="75000"/>
            </a:schemeClr>
          </a:solidFill>
        </p:spPr>
        <p:txBody>
          <a:bodyPr wrap="square" rtlCol="0">
            <a:spAutoFit/>
          </a:bodyPr>
          <a:lstStyle/>
          <a:p>
            <a:pPr algn="ctr"/>
            <a:r>
              <a:rPr lang="en-US" sz="1200" spc="300" dirty="0">
                <a:solidFill>
                  <a:schemeClr val="bg1">
                    <a:lumMod val="95000"/>
                  </a:schemeClr>
                </a:solidFill>
                <a:latin typeface="Source Sans Pro" panose="020B0503030403020204" pitchFamily="34" charset="0"/>
                <a:ea typeface="Roboto Medium" panose="02000000000000000000" pitchFamily="2" charset="0"/>
                <a:cs typeface="Poppins Light" panose="00000400000000000000" pitchFamily="50" charset="0"/>
              </a:rPr>
              <a:t>Other Plants</a:t>
            </a:r>
            <a:endParaRPr lang="id-ID" sz="1200" spc="300" dirty="0">
              <a:solidFill>
                <a:schemeClr val="bg1">
                  <a:lumMod val="95000"/>
                </a:schemeClr>
              </a:solidFill>
              <a:latin typeface="Source Sans Pro" panose="020B0503030403020204" pitchFamily="34" charset="0"/>
              <a:ea typeface="Roboto Medium" panose="02000000000000000000" pitchFamily="2" charset="0"/>
              <a:cs typeface="Poppins Light" panose="00000400000000000000" pitchFamily="50" charset="0"/>
            </a:endParaRPr>
          </a:p>
        </p:txBody>
      </p:sp>
      <p:sp>
        <p:nvSpPr>
          <p:cNvPr id="36" name="Rectangle 35">
            <a:extLst>
              <a:ext uri="{FF2B5EF4-FFF2-40B4-BE49-F238E27FC236}">
                <a16:creationId xmlns:a16="http://schemas.microsoft.com/office/drawing/2014/main" id="{AE0F9CAE-6F7B-4C72-8FBC-92D10A9D8265}"/>
              </a:ext>
            </a:extLst>
          </p:cNvPr>
          <p:cNvSpPr/>
          <p:nvPr/>
        </p:nvSpPr>
        <p:spPr>
          <a:xfrm>
            <a:off x="9731891" y="4113607"/>
            <a:ext cx="1706906" cy="1200329"/>
          </a:xfrm>
          <a:prstGeom prst="rect">
            <a:avLst/>
          </a:prstGeom>
        </p:spPr>
        <p:txBody>
          <a:bodyPr wrap="square">
            <a:spAutoFit/>
          </a:bodyPr>
          <a:lstStyle/>
          <a:p>
            <a:pPr algn="just">
              <a:lnSpc>
                <a:spcPct val="150000"/>
              </a:lnSpc>
            </a:pPr>
            <a:r>
              <a:rPr lang="en-US" sz="1200" dirty="0">
                <a:solidFill>
                  <a:schemeClr val="bg1">
                    <a:lumMod val="95000"/>
                  </a:schemeClr>
                </a:solidFill>
                <a:latin typeface="Source Sans Pro" panose="020B0503030403020204" pitchFamily="34" charset="0"/>
                <a:cs typeface="Poppins Light" panose="00000400000000000000" pitchFamily="50" charset="0"/>
              </a:rPr>
              <a:t>A wonderful serenity has taken possession of my entire soul, like these sweet</a:t>
            </a:r>
          </a:p>
        </p:txBody>
      </p:sp>
      <p:sp>
        <p:nvSpPr>
          <p:cNvPr id="23" name="Freeform 22"/>
          <p:cNvSpPr/>
          <p:nvPr/>
        </p:nvSpPr>
        <p:spPr>
          <a:xfrm>
            <a:off x="9547029" y="5942658"/>
            <a:ext cx="2644971" cy="915342"/>
          </a:xfrm>
          <a:custGeom>
            <a:avLst/>
            <a:gdLst>
              <a:gd name="connsiteX0" fmla="*/ 2644971 w 2644971"/>
              <a:gd name="connsiteY0" fmla="*/ 0 h 915342"/>
              <a:gd name="connsiteX1" fmla="*/ 2644971 w 2644971"/>
              <a:gd name="connsiteY1" fmla="*/ 915342 h 915342"/>
              <a:gd name="connsiteX2" fmla="*/ 0 w 2644971"/>
              <a:gd name="connsiteY2" fmla="*/ 915342 h 915342"/>
              <a:gd name="connsiteX3" fmla="*/ 81768 w 2644971"/>
              <a:gd name="connsiteY3" fmla="*/ 851084 h 915342"/>
              <a:gd name="connsiteX4" fmla="*/ 2644971 w 2644971"/>
              <a:gd name="connsiteY4" fmla="*/ 0 h 91534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644971" h="915342">
                <a:moveTo>
                  <a:pt x="2644971" y="0"/>
                </a:moveTo>
                <a:lnTo>
                  <a:pt x="2644971" y="915342"/>
                </a:lnTo>
                <a:lnTo>
                  <a:pt x="0" y="915342"/>
                </a:lnTo>
                <a:lnTo>
                  <a:pt x="81768" y="851084"/>
                </a:lnTo>
                <a:cubicBezTo>
                  <a:pt x="796527" y="316549"/>
                  <a:pt x="1683782" y="0"/>
                  <a:pt x="2644971" y="0"/>
                </a:cubicBezTo>
                <a:close/>
              </a:path>
            </a:pathLst>
          </a:cu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ounded Rectangle 24"/>
          <p:cNvSpPr/>
          <p:nvPr/>
        </p:nvSpPr>
        <p:spPr>
          <a:xfrm>
            <a:off x="-152400" y="6362697"/>
            <a:ext cx="1774722" cy="601983"/>
          </a:xfrm>
          <a:prstGeom prst="roundRect">
            <a:avLst>
              <a:gd name="adj" fmla="val 25898"/>
            </a:avLst>
          </a:prstGeom>
          <a:gradFill>
            <a:gsLst>
              <a:gs pos="0">
                <a:schemeClr val="accent2"/>
              </a:gs>
              <a:gs pos="100000">
                <a:schemeClr val="accent4"/>
              </a:gs>
            </a:gsLst>
            <a:lin ang="27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n w="0"/>
              <a:solidFill>
                <a:schemeClr val="tx1"/>
              </a:solidFill>
              <a:effectLst>
                <a:outerShdw blurRad="38100" dist="19050" dir="2700000" algn="tl" rotWithShape="0">
                  <a:schemeClr val="dk1">
                    <a:alpha val="40000"/>
                  </a:schemeClr>
                </a:outerShdw>
              </a:effectLst>
              <a:latin typeface="Source Sans Pro Light" panose="020B0403030403020204" pitchFamily="34" charset="0"/>
            </a:endParaRPr>
          </a:p>
        </p:txBody>
      </p:sp>
      <p:sp>
        <p:nvSpPr>
          <p:cNvPr id="26" name="TextBox 25"/>
          <p:cNvSpPr txBox="1"/>
          <p:nvPr/>
        </p:nvSpPr>
        <p:spPr>
          <a:xfrm>
            <a:off x="10585344" y="6362697"/>
            <a:ext cx="1308371" cy="276999"/>
          </a:xfrm>
          <a:prstGeom prst="rect">
            <a:avLst/>
          </a:prstGeom>
          <a:noFill/>
        </p:spPr>
        <p:txBody>
          <a:bodyPr wrap="none" rtlCol="0">
            <a:spAutoFit/>
          </a:bodyPr>
          <a:lstStyle/>
          <a:p>
            <a:pPr algn="ctr"/>
            <a:r>
              <a:rPr lang="en-US" sz="1200" dirty="0">
                <a:solidFill>
                  <a:schemeClr val="bg1"/>
                </a:solidFill>
                <a:latin typeface="Poppins ExtraLight" panose="00000300000000000000" pitchFamily="2" charset="0"/>
                <a:cs typeface="Poppins ExtraLight" panose="00000300000000000000" pitchFamily="2" charset="0"/>
              </a:rPr>
              <a:t>The New Friday</a:t>
            </a:r>
          </a:p>
        </p:txBody>
      </p:sp>
      <p:sp>
        <p:nvSpPr>
          <p:cNvPr id="27" name="Rectangle 26">
            <a:extLst>
              <a:ext uri="{FF2B5EF4-FFF2-40B4-BE49-F238E27FC236}">
                <a16:creationId xmlns:a16="http://schemas.microsoft.com/office/drawing/2014/main" id="{3D8C9C30-BAEE-4B1B-AAB6-B62ECFB8BE28}"/>
              </a:ext>
            </a:extLst>
          </p:cNvPr>
          <p:cNvSpPr/>
          <p:nvPr/>
        </p:nvSpPr>
        <p:spPr>
          <a:xfrm>
            <a:off x="176903" y="6414505"/>
            <a:ext cx="1273280" cy="393249"/>
          </a:xfrm>
          <a:prstGeom prst="rect">
            <a:avLst/>
          </a:prstGeom>
        </p:spPr>
        <p:txBody>
          <a:bodyPr wrap="square">
            <a:spAutoFit/>
          </a:bodyPr>
          <a:lstStyle/>
          <a:p>
            <a:pPr algn="ctr">
              <a:lnSpc>
                <a:spcPct val="120000"/>
              </a:lnSpc>
            </a:pPr>
            <a:r>
              <a:rPr lang="en-US" sz="1750" dirty="0">
                <a:solidFill>
                  <a:schemeClr val="bg1"/>
                </a:solidFill>
                <a:latin typeface="Source Sans Pro" panose="020B0503030403020204" pitchFamily="34" charset="0"/>
                <a:cs typeface="Segoe UI" panose="020B0502040204020203" pitchFamily="34" charset="0"/>
              </a:rPr>
              <a:t>Abigail Part</a:t>
            </a:r>
          </a:p>
        </p:txBody>
      </p:sp>
      <p:sp>
        <p:nvSpPr>
          <p:cNvPr id="28" name="TextBox 27"/>
          <p:cNvSpPr txBox="1"/>
          <p:nvPr/>
        </p:nvSpPr>
        <p:spPr>
          <a:xfrm>
            <a:off x="92174" y="82657"/>
            <a:ext cx="1721386" cy="307777"/>
          </a:xfrm>
          <a:prstGeom prst="rect">
            <a:avLst/>
          </a:prstGeom>
          <a:noFill/>
        </p:spPr>
        <p:txBody>
          <a:bodyPr wrap="square" rtlCol="0">
            <a:spAutoFit/>
          </a:bodyPr>
          <a:lstStyle/>
          <a:p>
            <a:r>
              <a:rPr lang="en-US" sz="1400" dirty="0">
                <a:solidFill>
                  <a:schemeClr val="bg1"/>
                </a:solidFill>
                <a:latin typeface="Source Sans Pro Black" panose="020B0803030403020204" pitchFamily="34" charset="0"/>
                <a:ea typeface="Source Sans Pro Black" panose="020B0803030403020204" pitchFamily="34" charset="0"/>
              </a:rPr>
              <a:t>Template Designs</a:t>
            </a:r>
          </a:p>
        </p:txBody>
      </p:sp>
      <p:sp>
        <p:nvSpPr>
          <p:cNvPr id="29" name="Rounded Rectangle 28"/>
          <p:cNvSpPr/>
          <p:nvPr/>
        </p:nvSpPr>
        <p:spPr>
          <a:xfrm>
            <a:off x="11527765" y="198120"/>
            <a:ext cx="365950" cy="384628"/>
          </a:xfrm>
          <a:prstGeom prst="roundRect">
            <a:avLst>
              <a:gd name="adj" fmla="val 17295"/>
            </a:avLst>
          </a:prstGeom>
          <a:gradFill flip="none" rotWithShape="1">
            <a:gsLst>
              <a:gs pos="0">
                <a:schemeClr val="accent2"/>
              </a:gs>
              <a:gs pos="100000">
                <a:schemeClr val="accent4"/>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TextBox 29"/>
          <p:cNvSpPr txBox="1"/>
          <p:nvPr/>
        </p:nvSpPr>
        <p:spPr>
          <a:xfrm>
            <a:off x="9329737" y="259629"/>
            <a:ext cx="2080943" cy="261610"/>
          </a:xfrm>
          <a:prstGeom prst="rect">
            <a:avLst/>
          </a:prstGeom>
          <a:noFill/>
        </p:spPr>
        <p:txBody>
          <a:bodyPr wrap="square" rtlCol="0">
            <a:spAutoFit/>
          </a:bodyPr>
          <a:lstStyle/>
          <a:p>
            <a:pPr algn="r"/>
            <a:r>
              <a:rPr lang="en-US" sz="1100" b="1" dirty="0">
                <a:solidFill>
                  <a:schemeClr val="bg1"/>
                </a:solidFill>
                <a:latin typeface="Source Sans Pro SemiBold" panose="020B0603030403020204" pitchFamily="34" charset="0"/>
                <a:cs typeface="Poppins SemiBold" panose="00000700000000000000" pitchFamily="2" charset="0"/>
              </a:rPr>
              <a:t>PRESENTATION TEMPLATE</a:t>
            </a:r>
          </a:p>
        </p:txBody>
      </p:sp>
      <p:sp>
        <p:nvSpPr>
          <p:cNvPr id="31" name="TextBox 30"/>
          <p:cNvSpPr txBox="1"/>
          <p:nvPr/>
        </p:nvSpPr>
        <p:spPr>
          <a:xfrm>
            <a:off x="4439181" y="1651271"/>
            <a:ext cx="4777390" cy="707886"/>
          </a:xfrm>
          <a:prstGeom prst="rect">
            <a:avLst/>
          </a:prstGeom>
          <a:noFill/>
        </p:spPr>
        <p:txBody>
          <a:bodyPr wrap="square" rtlCol="0">
            <a:spAutoFit/>
          </a:bodyPr>
          <a:lstStyle/>
          <a:p>
            <a:r>
              <a:rPr lang="en-US" sz="4000" dirty="0">
                <a:solidFill>
                  <a:schemeClr val="bg1"/>
                </a:solidFill>
                <a:latin typeface="Playfair Display Black" pitchFamily="2" charset="0"/>
                <a:cs typeface="Poppins SemiBold" panose="00000700000000000000" pitchFamily="2" charset="0"/>
              </a:rPr>
              <a:t>Food Noodle Pasta</a:t>
            </a:r>
          </a:p>
        </p:txBody>
      </p:sp>
      <p:sp>
        <p:nvSpPr>
          <p:cNvPr id="37" name="Rectangle 36">
            <a:extLst>
              <a:ext uri="{FF2B5EF4-FFF2-40B4-BE49-F238E27FC236}">
                <a16:creationId xmlns:a16="http://schemas.microsoft.com/office/drawing/2014/main" id="{FBE99B85-52A9-4F96-BDE2-BEE38526EC49}"/>
              </a:ext>
            </a:extLst>
          </p:cNvPr>
          <p:cNvSpPr/>
          <p:nvPr/>
        </p:nvSpPr>
        <p:spPr>
          <a:xfrm>
            <a:off x="4440852" y="2608615"/>
            <a:ext cx="6997945" cy="646331"/>
          </a:xfrm>
          <a:prstGeom prst="rect">
            <a:avLst/>
          </a:prstGeom>
        </p:spPr>
        <p:txBody>
          <a:bodyPr wrap="square">
            <a:spAutoFit/>
          </a:bodyPr>
          <a:lstStyle/>
          <a:p>
            <a:pPr algn="just">
              <a:lnSpc>
                <a:spcPct val="150000"/>
              </a:lnSpc>
            </a:pPr>
            <a:r>
              <a:rPr lang="en-US" sz="1200" dirty="0">
                <a:solidFill>
                  <a:schemeClr val="bg1">
                    <a:lumMod val="95000"/>
                  </a:schemeClr>
                </a:solidFill>
                <a:latin typeface="Source Sans Pro" panose="020B0503030403020204" pitchFamily="34" charset="0"/>
                <a:cs typeface="Segoe UI" panose="020B0502040204020203" pitchFamily="34" charset="0"/>
              </a:rPr>
              <a:t>A wonderful serenity has taken possession of my entire soul, like these sweet mornings of spring which I enjoy with my whole heart. I am alone, sweet mornings of</a:t>
            </a:r>
            <a:endParaRPr lang="id-ID" sz="1200" dirty="0">
              <a:solidFill>
                <a:schemeClr val="bg1">
                  <a:lumMod val="95000"/>
                </a:schemeClr>
              </a:solidFill>
              <a:latin typeface="Source Sans Pro" panose="020B0503030403020204" pitchFamily="34" charset="0"/>
              <a:cs typeface="Segoe UI" panose="020B0502040204020203" pitchFamily="34" charset="0"/>
            </a:endParaRPr>
          </a:p>
        </p:txBody>
      </p:sp>
      <p:sp>
        <p:nvSpPr>
          <p:cNvPr id="4" name="Picture Placeholder 3">
            <a:extLst>
              <a:ext uri="{FF2B5EF4-FFF2-40B4-BE49-F238E27FC236}">
                <a16:creationId xmlns:a16="http://schemas.microsoft.com/office/drawing/2014/main" id="{17B7D71E-A715-424C-A2D5-4BAFF46C8226}"/>
              </a:ext>
            </a:extLst>
          </p:cNvPr>
          <p:cNvSpPr>
            <a:spLocks noGrp="1"/>
          </p:cNvSpPr>
          <p:nvPr>
            <p:ph type="pic" sz="quarter" idx="10"/>
          </p:nvPr>
        </p:nvSpPr>
        <p:spPr/>
      </p:sp>
    </p:spTree>
    <p:extLst>
      <p:ext uri="{BB962C8B-B14F-4D97-AF65-F5344CB8AC3E}">
        <p14:creationId xmlns:p14="http://schemas.microsoft.com/office/powerpoint/2010/main" val="1796143111"/>
      </p:ext>
    </p:extLst>
  </p:cSld>
  <p:clrMapOvr>
    <a:masterClrMapping/>
  </p:clrMapOvr>
  <p:transition spd="slow">
    <p:wip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hevron 23">
            <a:extLst>
              <a:ext uri="{FF2B5EF4-FFF2-40B4-BE49-F238E27FC236}">
                <a16:creationId xmlns:a16="http://schemas.microsoft.com/office/drawing/2014/main" id="{2FC13749-4A32-4754-88A2-45F27198E0CB}"/>
              </a:ext>
            </a:extLst>
          </p:cNvPr>
          <p:cNvSpPr/>
          <p:nvPr/>
        </p:nvSpPr>
        <p:spPr>
          <a:xfrm>
            <a:off x="4328032" y="3249414"/>
            <a:ext cx="274011" cy="359171"/>
          </a:xfrm>
          <a:prstGeom prst="chevron">
            <a:avLst>
              <a:gd name="adj" fmla="val 46416"/>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dirty="0">
              <a:solidFill>
                <a:schemeClr val="tx1"/>
              </a:solidFill>
              <a:latin typeface="Source Sans Pro" panose="020B0503030403020204" pitchFamily="34" charset="0"/>
            </a:endParaRPr>
          </a:p>
        </p:txBody>
      </p:sp>
      <p:sp>
        <p:nvSpPr>
          <p:cNvPr id="9" name="Chevron 30">
            <a:extLst>
              <a:ext uri="{FF2B5EF4-FFF2-40B4-BE49-F238E27FC236}">
                <a16:creationId xmlns:a16="http://schemas.microsoft.com/office/drawing/2014/main" id="{D4B3B8BE-EBFE-4C4E-8AFE-B394A07113C6}"/>
              </a:ext>
            </a:extLst>
          </p:cNvPr>
          <p:cNvSpPr/>
          <p:nvPr/>
        </p:nvSpPr>
        <p:spPr>
          <a:xfrm>
            <a:off x="7708363" y="3249414"/>
            <a:ext cx="274011" cy="359171"/>
          </a:xfrm>
          <a:prstGeom prst="chevron">
            <a:avLst>
              <a:gd name="adj" fmla="val 46416"/>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dirty="0">
              <a:solidFill>
                <a:schemeClr val="tx1"/>
              </a:solidFill>
              <a:latin typeface="Source Sans Pro" panose="020B0503030403020204" pitchFamily="34" charset="0"/>
            </a:endParaRPr>
          </a:p>
        </p:txBody>
      </p:sp>
      <p:sp>
        <p:nvSpPr>
          <p:cNvPr id="5" name="Oval 4">
            <a:extLst>
              <a:ext uri="{FF2B5EF4-FFF2-40B4-BE49-F238E27FC236}">
                <a16:creationId xmlns:a16="http://schemas.microsoft.com/office/drawing/2014/main" id="{B93D67E7-52EB-40BD-BB51-E422605C54C5}"/>
              </a:ext>
            </a:extLst>
          </p:cNvPr>
          <p:cNvSpPr/>
          <p:nvPr/>
        </p:nvSpPr>
        <p:spPr>
          <a:xfrm>
            <a:off x="5105880" y="2514251"/>
            <a:ext cx="1829500" cy="1829500"/>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bg1"/>
                </a:solidFill>
                <a:latin typeface="Source Sans Pro" panose="020B0503030403020204" pitchFamily="34" charset="0"/>
              </a:rPr>
              <a:t>ICON</a:t>
            </a:r>
            <a:endParaRPr lang="id-ID" b="1" dirty="0">
              <a:solidFill>
                <a:schemeClr val="bg1"/>
              </a:solidFill>
              <a:latin typeface="Source Sans Pro" panose="020B0503030403020204" pitchFamily="34" charset="0"/>
            </a:endParaRPr>
          </a:p>
        </p:txBody>
      </p:sp>
      <p:sp>
        <p:nvSpPr>
          <p:cNvPr id="13" name="Text Placeholder 32">
            <a:extLst>
              <a:ext uri="{FF2B5EF4-FFF2-40B4-BE49-F238E27FC236}">
                <a16:creationId xmlns:a16="http://schemas.microsoft.com/office/drawing/2014/main" id="{B6AD90E2-1DE9-4125-B4B3-AC42608E2078}"/>
              </a:ext>
            </a:extLst>
          </p:cNvPr>
          <p:cNvSpPr txBox="1">
            <a:spLocks/>
          </p:cNvSpPr>
          <p:nvPr/>
        </p:nvSpPr>
        <p:spPr>
          <a:xfrm>
            <a:off x="5016771" y="4974019"/>
            <a:ext cx="2007718" cy="1331899"/>
          </a:xfrm>
          <a:prstGeom prst="rect">
            <a:avLst/>
          </a:prstGeom>
          <a:effectLst/>
        </p:spPr>
        <p:txBody>
          <a:bodyPr lIns="0" tIns="0" rIns="0" bIns="0">
            <a:no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Neris Thin" panose="00000300000000000000" pitchFamily="50" charset="0"/>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Neris Thin" panose="00000300000000000000" pitchFamily="50" charset="0"/>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Neris Thin" panose="00000300000000000000" pitchFamily="50" charset="0"/>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lgn="ctr">
              <a:lnSpc>
                <a:spcPct val="150000"/>
              </a:lnSpc>
              <a:buNone/>
            </a:pPr>
            <a:r>
              <a:rPr lang="id-ID" sz="1100" dirty="0">
                <a:solidFill>
                  <a:schemeClr val="tx1">
                    <a:lumMod val="75000"/>
                    <a:lumOff val="25000"/>
                  </a:schemeClr>
                </a:solidFill>
                <a:latin typeface="Source Sans Pro" panose="020B0503030403020204" pitchFamily="34" charset="0"/>
                <a:ea typeface="Source Sans Pro" panose="020B0503030403020204" pitchFamily="34" charset="0"/>
                <a:cs typeface="Poppins Light" panose="00000400000000000000" pitchFamily="2" charset="0"/>
              </a:rPr>
              <a:t>Lorem ipsum dolor sit amet, lacus nulla ac netus nibh aliquet, porttitor dolor sit</a:t>
            </a:r>
          </a:p>
        </p:txBody>
      </p:sp>
      <p:sp>
        <p:nvSpPr>
          <p:cNvPr id="14" name="Text Placeholder 33">
            <a:extLst>
              <a:ext uri="{FF2B5EF4-FFF2-40B4-BE49-F238E27FC236}">
                <a16:creationId xmlns:a16="http://schemas.microsoft.com/office/drawing/2014/main" id="{5AABDA0C-B1A7-4280-97D0-9564DBA6D3E6}"/>
              </a:ext>
            </a:extLst>
          </p:cNvPr>
          <p:cNvSpPr txBox="1">
            <a:spLocks/>
          </p:cNvSpPr>
          <p:nvPr/>
        </p:nvSpPr>
        <p:spPr>
          <a:xfrm>
            <a:off x="5143862" y="4596663"/>
            <a:ext cx="1753535" cy="298648"/>
          </a:xfrm>
          <a:prstGeom prst="rect">
            <a:avLst/>
          </a:prstGeom>
          <a:effectLst/>
        </p:spPr>
        <p:txBody>
          <a:bodyPr lIns="0" tIns="0" rIns="0" bIns="0"/>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Neris Thin" panose="00000300000000000000" pitchFamily="50" charset="0"/>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Neris Thin" panose="00000300000000000000" pitchFamily="50" charset="0"/>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Neris Thin" panose="00000300000000000000" pitchFamily="50" charset="0"/>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lgn="ctr">
              <a:buNone/>
            </a:pPr>
            <a:r>
              <a:rPr lang="en-AU" sz="1400" dirty="0">
                <a:solidFill>
                  <a:schemeClr val="tx1">
                    <a:lumMod val="75000"/>
                    <a:lumOff val="25000"/>
                  </a:schemeClr>
                </a:solidFill>
                <a:latin typeface="Source Sans Pro" panose="020B0503030403020204" pitchFamily="34" charset="0"/>
                <a:ea typeface="Source Sans Pro" panose="020B0503030403020204" pitchFamily="34" charset="0"/>
                <a:cs typeface="Poppins Light" panose="00000400000000000000" pitchFamily="2" charset="0"/>
              </a:rPr>
              <a:t>Creative Design</a:t>
            </a:r>
          </a:p>
        </p:txBody>
      </p:sp>
      <p:sp>
        <p:nvSpPr>
          <p:cNvPr id="4" name="Oval 3">
            <a:extLst>
              <a:ext uri="{FF2B5EF4-FFF2-40B4-BE49-F238E27FC236}">
                <a16:creationId xmlns:a16="http://schemas.microsoft.com/office/drawing/2014/main" id="{796157B0-C96F-46AC-ADFC-6F3334A037B0}"/>
              </a:ext>
            </a:extLst>
          </p:cNvPr>
          <p:cNvSpPr/>
          <p:nvPr/>
        </p:nvSpPr>
        <p:spPr>
          <a:xfrm>
            <a:off x="2006677" y="2514251"/>
            <a:ext cx="1829500" cy="1829500"/>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bg1"/>
                </a:solidFill>
                <a:latin typeface="Source Sans Pro" panose="020B0503030403020204" pitchFamily="34" charset="0"/>
              </a:rPr>
              <a:t>ICON</a:t>
            </a:r>
            <a:endParaRPr lang="id-ID" b="1" dirty="0">
              <a:solidFill>
                <a:schemeClr val="bg1"/>
              </a:solidFill>
              <a:latin typeface="Source Sans Pro" panose="020B0503030403020204" pitchFamily="34" charset="0"/>
            </a:endParaRPr>
          </a:p>
        </p:txBody>
      </p:sp>
      <p:sp>
        <p:nvSpPr>
          <p:cNvPr id="17" name="Text Placeholder 32">
            <a:extLst>
              <a:ext uri="{FF2B5EF4-FFF2-40B4-BE49-F238E27FC236}">
                <a16:creationId xmlns:a16="http://schemas.microsoft.com/office/drawing/2014/main" id="{B3619235-08F5-4F83-A199-3E3D4AB685A5}"/>
              </a:ext>
            </a:extLst>
          </p:cNvPr>
          <p:cNvSpPr txBox="1">
            <a:spLocks/>
          </p:cNvSpPr>
          <p:nvPr/>
        </p:nvSpPr>
        <p:spPr>
          <a:xfrm>
            <a:off x="1917568" y="4974019"/>
            <a:ext cx="2007718" cy="1331899"/>
          </a:xfrm>
          <a:prstGeom prst="rect">
            <a:avLst/>
          </a:prstGeom>
          <a:effectLst/>
        </p:spPr>
        <p:txBody>
          <a:bodyPr lIns="0" tIns="0" rIns="0" bIns="0">
            <a:no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Neris Thin" panose="00000300000000000000" pitchFamily="50" charset="0"/>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Neris Thin" panose="00000300000000000000" pitchFamily="50" charset="0"/>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Neris Thin" panose="00000300000000000000" pitchFamily="50" charset="0"/>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lgn="ctr">
              <a:lnSpc>
                <a:spcPct val="150000"/>
              </a:lnSpc>
              <a:buNone/>
            </a:pPr>
            <a:r>
              <a:rPr lang="id-ID" sz="1100" dirty="0">
                <a:solidFill>
                  <a:schemeClr val="tx1">
                    <a:lumMod val="75000"/>
                    <a:lumOff val="25000"/>
                  </a:schemeClr>
                </a:solidFill>
                <a:latin typeface="Source Sans Pro" panose="020B0503030403020204" pitchFamily="34" charset="0"/>
                <a:ea typeface="Source Sans Pro" panose="020B0503030403020204" pitchFamily="34" charset="0"/>
                <a:cs typeface="Poppins Light" panose="00000400000000000000" pitchFamily="2" charset="0"/>
              </a:rPr>
              <a:t>Lorem ipsum dolor sit amet, lacus nulla ac netus nibh aliquet, porttitor dolor sit</a:t>
            </a:r>
          </a:p>
        </p:txBody>
      </p:sp>
      <p:sp>
        <p:nvSpPr>
          <p:cNvPr id="18" name="Text Placeholder 33">
            <a:extLst>
              <a:ext uri="{FF2B5EF4-FFF2-40B4-BE49-F238E27FC236}">
                <a16:creationId xmlns:a16="http://schemas.microsoft.com/office/drawing/2014/main" id="{031EC379-A7AC-450E-B0A0-59D75A747AA5}"/>
              </a:ext>
            </a:extLst>
          </p:cNvPr>
          <p:cNvSpPr txBox="1">
            <a:spLocks/>
          </p:cNvSpPr>
          <p:nvPr/>
        </p:nvSpPr>
        <p:spPr>
          <a:xfrm>
            <a:off x="2044659" y="4596663"/>
            <a:ext cx="1753535" cy="298648"/>
          </a:xfrm>
          <a:prstGeom prst="rect">
            <a:avLst/>
          </a:prstGeom>
          <a:effectLst/>
        </p:spPr>
        <p:txBody>
          <a:bodyPr lIns="0" tIns="0" rIns="0" bIns="0"/>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Neris Thin" panose="00000300000000000000" pitchFamily="50" charset="0"/>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Neris Thin" panose="00000300000000000000" pitchFamily="50" charset="0"/>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Neris Thin" panose="00000300000000000000" pitchFamily="50" charset="0"/>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lgn="ctr">
              <a:buNone/>
            </a:pPr>
            <a:r>
              <a:rPr lang="en-AU" sz="1400" dirty="0">
                <a:solidFill>
                  <a:schemeClr val="tx1">
                    <a:lumMod val="75000"/>
                    <a:lumOff val="25000"/>
                  </a:schemeClr>
                </a:solidFill>
                <a:latin typeface="Source Sans Pro" panose="020B0503030403020204" pitchFamily="34" charset="0"/>
                <a:ea typeface="Source Sans Pro" panose="020B0503030403020204" pitchFamily="34" charset="0"/>
                <a:cs typeface="Poppins Light" panose="00000400000000000000" pitchFamily="2" charset="0"/>
              </a:rPr>
              <a:t>Creative Design</a:t>
            </a:r>
          </a:p>
        </p:txBody>
      </p:sp>
      <p:sp>
        <p:nvSpPr>
          <p:cNvPr id="8" name="Oval 7">
            <a:extLst>
              <a:ext uri="{FF2B5EF4-FFF2-40B4-BE49-F238E27FC236}">
                <a16:creationId xmlns:a16="http://schemas.microsoft.com/office/drawing/2014/main" id="{0011344D-B896-4697-AA9D-FB287F368215}"/>
              </a:ext>
            </a:extLst>
          </p:cNvPr>
          <p:cNvSpPr/>
          <p:nvPr/>
        </p:nvSpPr>
        <p:spPr>
          <a:xfrm>
            <a:off x="8205082" y="2514251"/>
            <a:ext cx="1829500" cy="182950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b="1" dirty="0">
                <a:solidFill>
                  <a:schemeClr val="bg1"/>
                </a:solidFill>
                <a:latin typeface="Source Sans Pro" panose="020B0503030403020204" pitchFamily="34" charset="0"/>
              </a:rPr>
              <a:t>ICON</a:t>
            </a:r>
          </a:p>
        </p:txBody>
      </p:sp>
      <p:sp>
        <p:nvSpPr>
          <p:cNvPr id="27" name="Text Placeholder 32">
            <a:extLst>
              <a:ext uri="{FF2B5EF4-FFF2-40B4-BE49-F238E27FC236}">
                <a16:creationId xmlns:a16="http://schemas.microsoft.com/office/drawing/2014/main" id="{9C79C336-3521-4222-80BC-75A057E78307}"/>
              </a:ext>
            </a:extLst>
          </p:cNvPr>
          <p:cNvSpPr txBox="1">
            <a:spLocks/>
          </p:cNvSpPr>
          <p:nvPr/>
        </p:nvSpPr>
        <p:spPr>
          <a:xfrm>
            <a:off x="8115973" y="4974019"/>
            <a:ext cx="2007718" cy="1331899"/>
          </a:xfrm>
          <a:prstGeom prst="rect">
            <a:avLst/>
          </a:prstGeom>
          <a:effectLst/>
        </p:spPr>
        <p:txBody>
          <a:bodyPr lIns="0" tIns="0" rIns="0" bIns="0">
            <a:no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Neris Thin" panose="00000300000000000000" pitchFamily="50" charset="0"/>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Neris Thin" panose="00000300000000000000" pitchFamily="50" charset="0"/>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Neris Thin" panose="00000300000000000000" pitchFamily="50" charset="0"/>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lgn="ctr">
              <a:lnSpc>
                <a:spcPct val="150000"/>
              </a:lnSpc>
              <a:buNone/>
            </a:pPr>
            <a:r>
              <a:rPr lang="id-ID" sz="1100" dirty="0">
                <a:solidFill>
                  <a:schemeClr val="tx1">
                    <a:lumMod val="75000"/>
                    <a:lumOff val="25000"/>
                  </a:schemeClr>
                </a:solidFill>
                <a:latin typeface="Source Sans Pro" panose="020B0503030403020204" pitchFamily="34" charset="0"/>
                <a:ea typeface="Source Sans Pro" panose="020B0503030403020204" pitchFamily="34" charset="0"/>
                <a:cs typeface="Poppins Light" panose="00000400000000000000" pitchFamily="2" charset="0"/>
              </a:rPr>
              <a:t>Lorem ipsum dolor sit amet, lacus nulla ac netus nibh aliquet, porttitor dolor sit</a:t>
            </a:r>
          </a:p>
        </p:txBody>
      </p:sp>
      <p:sp>
        <p:nvSpPr>
          <p:cNvPr id="28" name="Text Placeholder 33">
            <a:extLst>
              <a:ext uri="{FF2B5EF4-FFF2-40B4-BE49-F238E27FC236}">
                <a16:creationId xmlns:a16="http://schemas.microsoft.com/office/drawing/2014/main" id="{B7A785F3-1EB2-4317-867F-6D926121E7F7}"/>
              </a:ext>
            </a:extLst>
          </p:cNvPr>
          <p:cNvSpPr txBox="1">
            <a:spLocks/>
          </p:cNvSpPr>
          <p:nvPr/>
        </p:nvSpPr>
        <p:spPr>
          <a:xfrm>
            <a:off x="8243064" y="4596663"/>
            <a:ext cx="1753535" cy="298648"/>
          </a:xfrm>
          <a:prstGeom prst="rect">
            <a:avLst/>
          </a:prstGeom>
          <a:effectLst/>
        </p:spPr>
        <p:txBody>
          <a:bodyPr lIns="0" tIns="0" rIns="0" bIns="0"/>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Neris Thin" panose="00000300000000000000" pitchFamily="50" charset="0"/>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Neris Thin" panose="00000300000000000000" pitchFamily="50" charset="0"/>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Neris Thin" panose="00000300000000000000" pitchFamily="50" charset="0"/>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lgn="ctr">
              <a:buNone/>
            </a:pPr>
            <a:r>
              <a:rPr lang="en-AU" sz="1400" dirty="0">
                <a:solidFill>
                  <a:schemeClr val="tx1">
                    <a:lumMod val="75000"/>
                    <a:lumOff val="25000"/>
                  </a:schemeClr>
                </a:solidFill>
                <a:latin typeface="Source Sans Pro" panose="020B0503030403020204" pitchFamily="34" charset="0"/>
                <a:ea typeface="Source Sans Pro" panose="020B0503030403020204" pitchFamily="34" charset="0"/>
                <a:cs typeface="Poppins Light" panose="00000400000000000000" pitchFamily="2" charset="0"/>
              </a:rPr>
              <a:t>Creative Design</a:t>
            </a:r>
          </a:p>
        </p:txBody>
      </p:sp>
      <p:sp>
        <p:nvSpPr>
          <p:cNvPr id="15" name="Freeform 14"/>
          <p:cNvSpPr/>
          <p:nvPr/>
        </p:nvSpPr>
        <p:spPr>
          <a:xfrm>
            <a:off x="9547029" y="5942658"/>
            <a:ext cx="2644971" cy="915342"/>
          </a:xfrm>
          <a:custGeom>
            <a:avLst/>
            <a:gdLst>
              <a:gd name="connsiteX0" fmla="*/ 2644971 w 2644971"/>
              <a:gd name="connsiteY0" fmla="*/ 0 h 915342"/>
              <a:gd name="connsiteX1" fmla="*/ 2644971 w 2644971"/>
              <a:gd name="connsiteY1" fmla="*/ 915342 h 915342"/>
              <a:gd name="connsiteX2" fmla="*/ 0 w 2644971"/>
              <a:gd name="connsiteY2" fmla="*/ 915342 h 915342"/>
              <a:gd name="connsiteX3" fmla="*/ 81768 w 2644971"/>
              <a:gd name="connsiteY3" fmla="*/ 851084 h 915342"/>
              <a:gd name="connsiteX4" fmla="*/ 2644971 w 2644971"/>
              <a:gd name="connsiteY4" fmla="*/ 0 h 91534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644971" h="915342">
                <a:moveTo>
                  <a:pt x="2644971" y="0"/>
                </a:moveTo>
                <a:lnTo>
                  <a:pt x="2644971" y="915342"/>
                </a:lnTo>
                <a:lnTo>
                  <a:pt x="0" y="915342"/>
                </a:lnTo>
                <a:lnTo>
                  <a:pt x="81768" y="851084"/>
                </a:lnTo>
                <a:cubicBezTo>
                  <a:pt x="796527" y="316549"/>
                  <a:pt x="1683782" y="0"/>
                  <a:pt x="2644971" y="0"/>
                </a:cubicBezTo>
                <a:close/>
              </a:path>
            </a:pathLst>
          </a:cu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6" name="Rounded Rectangle 15"/>
          <p:cNvSpPr/>
          <p:nvPr/>
        </p:nvSpPr>
        <p:spPr>
          <a:xfrm>
            <a:off x="-152400" y="6362697"/>
            <a:ext cx="1774722" cy="601983"/>
          </a:xfrm>
          <a:prstGeom prst="roundRect">
            <a:avLst>
              <a:gd name="adj" fmla="val 25898"/>
            </a:avLst>
          </a:prstGeom>
          <a:gradFill>
            <a:gsLst>
              <a:gs pos="0">
                <a:schemeClr val="accent2"/>
              </a:gs>
              <a:gs pos="100000">
                <a:schemeClr val="accent4"/>
              </a:gs>
            </a:gsLst>
            <a:lin ang="27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n w="0"/>
              <a:solidFill>
                <a:schemeClr val="tx1"/>
              </a:solidFill>
              <a:effectLst>
                <a:outerShdw blurRad="38100" dist="19050" dir="2700000" algn="tl" rotWithShape="0">
                  <a:schemeClr val="dk1">
                    <a:alpha val="40000"/>
                  </a:schemeClr>
                </a:outerShdw>
              </a:effectLst>
              <a:latin typeface="Source Sans Pro Light" panose="020B0403030403020204" pitchFamily="34" charset="0"/>
            </a:endParaRPr>
          </a:p>
        </p:txBody>
      </p:sp>
      <p:sp>
        <p:nvSpPr>
          <p:cNvPr id="19" name="TextBox 18"/>
          <p:cNvSpPr txBox="1"/>
          <p:nvPr/>
        </p:nvSpPr>
        <p:spPr>
          <a:xfrm>
            <a:off x="10585344" y="6362697"/>
            <a:ext cx="1308371" cy="276999"/>
          </a:xfrm>
          <a:prstGeom prst="rect">
            <a:avLst/>
          </a:prstGeom>
          <a:noFill/>
        </p:spPr>
        <p:txBody>
          <a:bodyPr wrap="none" rtlCol="0">
            <a:spAutoFit/>
          </a:bodyPr>
          <a:lstStyle/>
          <a:p>
            <a:pPr algn="ctr"/>
            <a:r>
              <a:rPr lang="en-US" sz="1200" dirty="0">
                <a:solidFill>
                  <a:schemeClr val="bg1"/>
                </a:solidFill>
                <a:latin typeface="Poppins ExtraLight" panose="00000300000000000000" pitchFamily="2" charset="0"/>
                <a:cs typeface="Poppins ExtraLight" panose="00000300000000000000" pitchFamily="2" charset="0"/>
              </a:rPr>
              <a:t>The New Friday</a:t>
            </a:r>
          </a:p>
        </p:txBody>
      </p:sp>
      <p:sp>
        <p:nvSpPr>
          <p:cNvPr id="20" name="Rectangle 19">
            <a:extLst>
              <a:ext uri="{FF2B5EF4-FFF2-40B4-BE49-F238E27FC236}">
                <a16:creationId xmlns:a16="http://schemas.microsoft.com/office/drawing/2014/main" id="{3D8C9C30-BAEE-4B1B-AAB6-B62ECFB8BE28}"/>
              </a:ext>
            </a:extLst>
          </p:cNvPr>
          <p:cNvSpPr/>
          <p:nvPr/>
        </p:nvSpPr>
        <p:spPr>
          <a:xfrm>
            <a:off x="176903" y="6414505"/>
            <a:ext cx="1273280" cy="393249"/>
          </a:xfrm>
          <a:prstGeom prst="rect">
            <a:avLst/>
          </a:prstGeom>
        </p:spPr>
        <p:txBody>
          <a:bodyPr wrap="square">
            <a:spAutoFit/>
          </a:bodyPr>
          <a:lstStyle/>
          <a:p>
            <a:pPr algn="ctr">
              <a:lnSpc>
                <a:spcPct val="120000"/>
              </a:lnSpc>
            </a:pPr>
            <a:r>
              <a:rPr lang="en-US" sz="1750" dirty="0">
                <a:solidFill>
                  <a:schemeClr val="bg1"/>
                </a:solidFill>
                <a:latin typeface="Source Sans Pro" panose="020B0503030403020204" pitchFamily="34" charset="0"/>
                <a:cs typeface="Segoe UI" panose="020B0502040204020203" pitchFamily="34" charset="0"/>
              </a:rPr>
              <a:t>Abigail Part</a:t>
            </a:r>
          </a:p>
        </p:txBody>
      </p:sp>
      <p:sp>
        <p:nvSpPr>
          <p:cNvPr id="21" name="TextBox 20"/>
          <p:cNvSpPr txBox="1"/>
          <p:nvPr/>
        </p:nvSpPr>
        <p:spPr>
          <a:xfrm>
            <a:off x="92174" y="82657"/>
            <a:ext cx="1721386" cy="307777"/>
          </a:xfrm>
          <a:prstGeom prst="rect">
            <a:avLst/>
          </a:prstGeom>
          <a:noFill/>
        </p:spPr>
        <p:txBody>
          <a:bodyPr wrap="square" rtlCol="0">
            <a:spAutoFit/>
          </a:bodyPr>
          <a:lstStyle/>
          <a:p>
            <a:r>
              <a:rPr lang="en-US" sz="1400" dirty="0">
                <a:latin typeface="Source Sans Pro Black" panose="020B0803030403020204" pitchFamily="34" charset="0"/>
                <a:ea typeface="Source Sans Pro Black" panose="020B0803030403020204" pitchFamily="34" charset="0"/>
              </a:rPr>
              <a:t>Template Designs</a:t>
            </a:r>
          </a:p>
        </p:txBody>
      </p:sp>
      <p:sp>
        <p:nvSpPr>
          <p:cNvPr id="22" name="Rounded Rectangle 21"/>
          <p:cNvSpPr/>
          <p:nvPr/>
        </p:nvSpPr>
        <p:spPr>
          <a:xfrm>
            <a:off x="11527765" y="198120"/>
            <a:ext cx="365950" cy="384628"/>
          </a:xfrm>
          <a:prstGeom prst="roundRect">
            <a:avLst>
              <a:gd name="adj" fmla="val 17295"/>
            </a:avLst>
          </a:prstGeom>
          <a:gradFill flip="none" rotWithShape="1">
            <a:gsLst>
              <a:gs pos="0">
                <a:schemeClr val="accent2"/>
              </a:gs>
              <a:gs pos="100000">
                <a:schemeClr val="accent4"/>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3" name="TextBox 22"/>
          <p:cNvSpPr txBox="1"/>
          <p:nvPr/>
        </p:nvSpPr>
        <p:spPr>
          <a:xfrm>
            <a:off x="9329737" y="259629"/>
            <a:ext cx="2080943" cy="261610"/>
          </a:xfrm>
          <a:prstGeom prst="rect">
            <a:avLst/>
          </a:prstGeom>
          <a:noFill/>
        </p:spPr>
        <p:txBody>
          <a:bodyPr wrap="square" rtlCol="0">
            <a:spAutoFit/>
          </a:bodyPr>
          <a:lstStyle/>
          <a:p>
            <a:pPr algn="r"/>
            <a:r>
              <a:rPr lang="en-US" sz="1100" b="1" dirty="0">
                <a:latin typeface="Source Sans Pro SemiBold" panose="020B0603030403020204" pitchFamily="34" charset="0"/>
                <a:cs typeface="Poppins SemiBold" panose="00000700000000000000" pitchFamily="2" charset="0"/>
              </a:rPr>
              <a:t>PRESENTATION TEMPLATE</a:t>
            </a:r>
          </a:p>
        </p:txBody>
      </p:sp>
      <p:sp>
        <p:nvSpPr>
          <p:cNvPr id="24" name="TextBox 23"/>
          <p:cNvSpPr txBox="1"/>
          <p:nvPr/>
        </p:nvSpPr>
        <p:spPr>
          <a:xfrm>
            <a:off x="3009864" y="1035163"/>
            <a:ext cx="6019836" cy="830997"/>
          </a:xfrm>
          <a:prstGeom prst="rect">
            <a:avLst/>
          </a:prstGeom>
          <a:noFill/>
        </p:spPr>
        <p:txBody>
          <a:bodyPr wrap="square" rtlCol="0">
            <a:spAutoFit/>
          </a:bodyPr>
          <a:lstStyle/>
          <a:p>
            <a:pPr algn="ctr"/>
            <a:r>
              <a:rPr lang="en-US" sz="4800" dirty="0">
                <a:latin typeface="Playfair Display Black" pitchFamily="2" charset="0"/>
                <a:cs typeface="Poppins SemiBold" panose="00000700000000000000" pitchFamily="2" charset="0"/>
              </a:rPr>
              <a:t>The Info Graphics</a:t>
            </a:r>
          </a:p>
        </p:txBody>
      </p:sp>
    </p:spTree>
    <p:extLst>
      <p:ext uri="{BB962C8B-B14F-4D97-AF65-F5344CB8AC3E}">
        <p14:creationId xmlns:p14="http://schemas.microsoft.com/office/powerpoint/2010/main" val="2286214661"/>
      </p:ext>
    </p:extLst>
  </p:cSld>
  <p:clrMapOvr>
    <a:masterClrMapping/>
  </p:clrMapOvr>
  <p:transition spd="slow">
    <p:wipe/>
  </p:transition>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4">
            <a:lumMod val="50000"/>
          </a:schemeClr>
        </a:solidFill>
        <a:effectLst/>
      </p:bgPr>
    </p:bg>
    <p:spTree>
      <p:nvGrpSpPr>
        <p:cNvPr id="1" name=""/>
        <p:cNvGrpSpPr/>
        <p:nvPr/>
      </p:nvGrpSpPr>
      <p:grpSpPr>
        <a:xfrm>
          <a:off x="0" y="0"/>
          <a:ext cx="0" cy="0"/>
          <a:chOff x="0" y="0"/>
          <a:chExt cx="0" cy="0"/>
        </a:xfrm>
      </p:grpSpPr>
      <p:sp>
        <p:nvSpPr>
          <p:cNvPr id="23" name="Oval 22"/>
          <p:cNvSpPr/>
          <p:nvPr/>
        </p:nvSpPr>
        <p:spPr>
          <a:xfrm>
            <a:off x="-3138023" y="-2906179"/>
            <a:ext cx="8568058" cy="8568058"/>
          </a:xfrm>
          <a:prstGeom prst="ellipse">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ounded Rectangle 3"/>
          <p:cNvSpPr/>
          <p:nvPr/>
        </p:nvSpPr>
        <p:spPr>
          <a:xfrm>
            <a:off x="998792" y="1377850"/>
            <a:ext cx="2794001" cy="3997553"/>
          </a:xfrm>
          <a:prstGeom prst="roundRect">
            <a:avLst>
              <a:gd name="adj" fmla="val 15931"/>
            </a:avLst>
          </a:prstGeom>
          <a:gradFill flip="none" rotWithShape="1">
            <a:gsLst>
              <a:gs pos="0">
                <a:schemeClr val="accent2"/>
              </a:gs>
              <a:gs pos="100000">
                <a:schemeClr val="accent4"/>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ounded Rectangle 6"/>
          <p:cNvSpPr/>
          <p:nvPr/>
        </p:nvSpPr>
        <p:spPr>
          <a:xfrm>
            <a:off x="4112111" y="1378144"/>
            <a:ext cx="2794001" cy="3994032"/>
          </a:xfrm>
          <a:prstGeom prst="roundRect">
            <a:avLst>
              <a:gd name="adj" fmla="val 17295"/>
            </a:avLst>
          </a:prstGeom>
          <a:gradFill flip="none" rotWithShape="1">
            <a:gsLst>
              <a:gs pos="0">
                <a:schemeClr val="accent2"/>
              </a:gs>
              <a:gs pos="100000">
                <a:schemeClr val="accent4"/>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a:extLst>
              <a:ext uri="{FF2B5EF4-FFF2-40B4-BE49-F238E27FC236}">
                <a16:creationId xmlns:a16="http://schemas.microsoft.com/office/drawing/2014/main" id="{C04BA5C6-BEED-4F1E-8273-DFE4DBDCA911}"/>
              </a:ext>
            </a:extLst>
          </p:cNvPr>
          <p:cNvSpPr>
            <a:spLocks noGrp="1"/>
          </p:cNvSpPr>
          <p:nvPr>
            <p:ph type="pic" sz="quarter" idx="10"/>
          </p:nvPr>
        </p:nvSpPr>
        <p:spPr/>
      </p:sp>
      <p:sp>
        <p:nvSpPr>
          <p:cNvPr id="6" name="Picture Placeholder 5">
            <a:extLst>
              <a:ext uri="{FF2B5EF4-FFF2-40B4-BE49-F238E27FC236}">
                <a16:creationId xmlns:a16="http://schemas.microsoft.com/office/drawing/2014/main" id="{ACEE030F-5BB5-4E4C-A37A-F9608D72BCE4}"/>
              </a:ext>
            </a:extLst>
          </p:cNvPr>
          <p:cNvSpPr>
            <a:spLocks noGrp="1"/>
          </p:cNvSpPr>
          <p:nvPr>
            <p:ph type="pic" sz="quarter" idx="11"/>
          </p:nvPr>
        </p:nvSpPr>
        <p:spPr/>
      </p:sp>
      <p:sp>
        <p:nvSpPr>
          <p:cNvPr id="42" name="Freeform 41"/>
          <p:cNvSpPr/>
          <p:nvPr/>
        </p:nvSpPr>
        <p:spPr>
          <a:xfrm>
            <a:off x="9547029" y="5942658"/>
            <a:ext cx="2644971" cy="915342"/>
          </a:xfrm>
          <a:custGeom>
            <a:avLst/>
            <a:gdLst>
              <a:gd name="connsiteX0" fmla="*/ 2644971 w 2644971"/>
              <a:gd name="connsiteY0" fmla="*/ 0 h 915342"/>
              <a:gd name="connsiteX1" fmla="*/ 2644971 w 2644971"/>
              <a:gd name="connsiteY1" fmla="*/ 915342 h 915342"/>
              <a:gd name="connsiteX2" fmla="*/ 0 w 2644971"/>
              <a:gd name="connsiteY2" fmla="*/ 915342 h 915342"/>
              <a:gd name="connsiteX3" fmla="*/ 81768 w 2644971"/>
              <a:gd name="connsiteY3" fmla="*/ 851084 h 915342"/>
              <a:gd name="connsiteX4" fmla="*/ 2644971 w 2644971"/>
              <a:gd name="connsiteY4" fmla="*/ 0 h 91534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644971" h="915342">
                <a:moveTo>
                  <a:pt x="2644971" y="0"/>
                </a:moveTo>
                <a:lnTo>
                  <a:pt x="2644971" y="915342"/>
                </a:lnTo>
                <a:lnTo>
                  <a:pt x="0" y="915342"/>
                </a:lnTo>
                <a:lnTo>
                  <a:pt x="81768" y="851084"/>
                </a:lnTo>
                <a:cubicBezTo>
                  <a:pt x="796527" y="316549"/>
                  <a:pt x="1683782" y="0"/>
                  <a:pt x="2644971" y="0"/>
                </a:cubicBezTo>
                <a:close/>
              </a:path>
            </a:pathLst>
          </a:cu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p:cNvSpPr txBox="1"/>
          <p:nvPr/>
        </p:nvSpPr>
        <p:spPr>
          <a:xfrm>
            <a:off x="7456740" y="1444448"/>
            <a:ext cx="3034255" cy="1200329"/>
          </a:xfrm>
          <a:prstGeom prst="rect">
            <a:avLst/>
          </a:prstGeom>
          <a:noFill/>
        </p:spPr>
        <p:txBody>
          <a:bodyPr wrap="square" rtlCol="0">
            <a:spAutoFit/>
          </a:bodyPr>
          <a:lstStyle/>
          <a:p>
            <a:r>
              <a:rPr lang="en-US" sz="3600" dirty="0">
                <a:solidFill>
                  <a:schemeClr val="bg1"/>
                </a:solidFill>
                <a:latin typeface="Playfair Display Black" pitchFamily="2" charset="0"/>
                <a:cs typeface="Poppins SemiBold" panose="00000700000000000000" pitchFamily="2" charset="0"/>
              </a:rPr>
              <a:t>Food Noodle Pasta</a:t>
            </a:r>
          </a:p>
        </p:txBody>
      </p:sp>
      <p:sp>
        <p:nvSpPr>
          <p:cNvPr id="10" name="Rounded Rectangle 9"/>
          <p:cNvSpPr/>
          <p:nvPr/>
        </p:nvSpPr>
        <p:spPr>
          <a:xfrm>
            <a:off x="-152400" y="6362697"/>
            <a:ext cx="1774722" cy="601983"/>
          </a:xfrm>
          <a:prstGeom prst="roundRect">
            <a:avLst>
              <a:gd name="adj" fmla="val 25898"/>
            </a:avLst>
          </a:prstGeom>
          <a:gradFill>
            <a:gsLst>
              <a:gs pos="0">
                <a:schemeClr val="accent2"/>
              </a:gs>
              <a:gs pos="100000">
                <a:schemeClr val="accent4"/>
              </a:gs>
            </a:gsLst>
            <a:lin ang="27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n w="0"/>
              <a:solidFill>
                <a:schemeClr val="tx1"/>
              </a:solidFill>
              <a:effectLst>
                <a:outerShdw blurRad="38100" dist="19050" dir="2700000" algn="tl" rotWithShape="0">
                  <a:schemeClr val="dk1">
                    <a:alpha val="40000"/>
                  </a:schemeClr>
                </a:outerShdw>
              </a:effectLst>
              <a:latin typeface="Source Sans Pro Light" panose="020B0403030403020204" pitchFamily="34" charset="0"/>
            </a:endParaRPr>
          </a:p>
        </p:txBody>
      </p:sp>
      <p:sp>
        <p:nvSpPr>
          <p:cNvPr id="11" name="TextBox 10"/>
          <p:cNvSpPr txBox="1"/>
          <p:nvPr/>
        </p:nvSpPr>
        <p:spPr>
          <a:xfrm>
            <a:off x="10585344" y="6362697"/>
            <a:ext cx="1308371" cy="276999"/>
          </a:xfrm>
          <a:prstGeom prst="rect">
            <a:avLst/>
          </a:prstGeom>
          <a:noFill/>
        </p:spPr>
        <p:txBody>
          <a:bodyPr wrap="none" rtlCol="0">
            <a:spAutoFit/>
          </a:bodyPr>
          <a:lstStyle/>
          <a:p>
            <a:pPr algn="ctr"/>
            <a:r>
              <a:rPr lang="en-US" sz="1200" dirty="0">
                <a:solidFill>
                  <a:schemeClr val="bg1"/>
                </a:solidFill>
                <a:latin typeface="Poppins ExtraLight" panose="00000300000000000000" pitchFamily="2" charset="0"/>
                <a:cs typeface="Poppins ExtraLight" panose="00000300000000000000" pitchFamily="2" charset="0"/>
              </a:rPr>
              <a:t>The New Friday</a:t>
            </a:r>
          </a:p>
        </p:txBody>
      </p:sp>
      <p:sp>
        <p:nvSpPr>
          <p:cNvPr id="12" name="Rectangle 11">
            <a:extLst>
              <a:ext uri="{FF2B5EF4-FFF2-40B4-BE49-F238E27FC236}">
                <a16:creationId xmlns:a16="http://schemas.microsoft.com/office/drawing/2014/main" id="{3D8C9C30-BAEE-4B1B-AAB6-B62ECFB8BE28}"/>
              </a:ext>
            </a:extLst>
          </p:cNvPr>
          <p:cNvSpPr/>
          <p:nvPr/>
        </p:nvSpPr>
        <p:spPr>
          <a:xfrm>
            <a:off x="176903" y="6414505"/>
            <a:ext cx="1273280" cy="393249"/>
          </a:xfrm>
          <a:prstGeom prst="rect">
            <a:avLst/>
          </a:prstGeom>
        </p:spPr>
        <p:txBody>
          <a:bodyPr wrap="square">
            <a:spAutoFit/>
          </a:bodyPr>
          <a:lstStyle/>
          <a:p>
            <a:pPr algn="ctr">
              <a:lnSpc>
                <a:spcPct val="120000"/>
              </a:lnSpc>
            </a:pPr>
            <a:r>
              <a:rPr lang="en-US" sz="1750" dirty="0">
                <a:solidFill>
                  <a:schemeClr val="bg1"/>
                </a:solidFill>
                <a:latin typeface="Source Sans Pro" panose="020B0503030403020204" pitchFamily="34" charset="0"/>
                <a:cs typeface="Segoe UI" panose="020B0502040204020203" pitchFamily="34" charset="0"/>
              </a:rPr>
              <a:t>Abigail Part</a:t>
            </a:r>
          </a:p>
        </p:txBody>
      </p:sp>
      <p:sp>
        <p:nvSpPr>
          <p:cNvPr id="13" name="TextBox 12"/>
          <p:cNvSpPr txBox="1"/>
          <p:nvPr/>
        </p:nvSpPr>
        <p:spPr>
          <a:xfrm>
            <a:off x="92174" y="82657"/>
            <a:ext cx="1721386" cy="307777"/>
          </a:xfrm>
          <a:prstGeom prst="rect">
            <a:avLst/>
          </a:prstGeom>
          <a:noFill/>
        </p:spPr>
        <p:txBody>
          <a:bodyPr wrap="square" rtlCol="0">
            <a:spAutoFit/>
          </a:bodyPr>
          <a:lstStyle/>
          <a:p>
            <a:r>
              <a:rPr lang="en-US" sz="1400" dirty="0">
                <a:solidFill>
                  <a:schemeClr val="bg1"/>
                </a:solidFill>
                <a:latin typeface="Source Sans Pro Black" panose="020B0803030403020204" pitchFamily="34" charset="0"/>
                <a:ea typeface="Source Sans Pro Black" panose="020B0803030403020204" pitchFamily="34" charset="0"/>
              </a:rPr>
              <a:t>Template Designs</a:t>
            </a:r>
          </a:p>
        </p:txBody>
      </p:sp>
      <p:sp>
        <p:nvSpPr>
          <p:cNvPr id="14" name="TextBox 13"/>
          <p:cNvSpPr txBox="1"/>
          <p:nvPr/>
        </p:nvSpPr>
        <p:spPr>
          <a:xfrm>
            <a:off x="1700948" y="4295432"/>
            <a:ext cx="1313307" cy="276999"/>
          </a:xfrm>
          <a:prstGeom prst="rect">
            <a:avLst/>
          </a:prstGeom>
          <a:noFill/>
        </p:spPr>
        <p:txBody>
          <a:bodyPr wrap="square" rtlCol="0">
            <a:spAutoFit/>
          </a:bodyPr>
          <a:lstStyle/>
          <a:p>
            <a:pPr algn="ctr"/>
            <a:r>
              <a:rPr lang="en-US" sz="1200" b="1" dirty="0">
                <a:solidFill>
                  <a:schemeClr val="bg1"/>
                </a:solidFill>
                <a:latin typeface="Source Sans Pro SemiBold" panose="020B0603030403020204" pitchFamily="34" charset="0"/>
                <a:cs typeface="Poppins SemiBold" panose="00000700000000000000" pitchFamily="2" charset="0"/>
              </a:rPr>
              <a:t>Seafood Menu</a:t>
            </a:r>
          </a:p>
        </p:txBody>
      </p:sp>
      <p:sp>
        <p:nvSpPr>
          <p:cNvPr id="15" name="Rectangle 14">
            <a:extLst>
              <a:ext uri="{FF2B5EF4-FFF2-40B4-BE49-F238E27FC236}">
                <a16:creationId xmlns:a16="http://schemas.microsoft.com/office/drawing/2014/main" id="{20545B10-C0F8-4585-92D8-DCD19D8A1548}"/>
              </a:ext>
            </a:extLst>
          </p:cNvPr>
          <p:cNvSpPr/>
          <p:nvPr/>
        </p:nvSpPr>
        <p:spPr>
          <a:xfrm>
            <a:off x="1477174" y="4590529"/>
            <a:ext cx="1760855" cy="461665"/>
          </a:xfrm>
          <a:prstGeom prst="rect">
            <a:avLst/>
          </a:prstGeom>
        </p:spPr>
        <p:txBody>
          <a:bodyPr wrap="square">
            <a:spAutoFit/>
          </a:bodyPr>
          <a:lstStyle/>
          <a:p>
            <a:pPr algn="ctr"/>
            <a:r>
              <a:rPr lang="en-US" sz="1200" dirty="0">
                <a:solidFill>
                  <a:schemeClr val="bg1"/>
                </a:solidFill>
                <a:latin typeface="Source Sans Pro" panose="020B0503030403020204" pitchFamily="34" charset="0"/>
                <a:ea typeface="Source Sans Pro" panose="020B0503030403020204" pitchFamily="34" charset="0"/>
                <a:cs typeface="Segoe UI" panose="020B0502040204020203" pitchFamily="34" charset="0"/>
              </a:rPr>
              <a:t>A wonderful serenity has taken possession</a:t>
            </a:r>
          </a:p>
        </p:txBody>
      </p:sp>
      <p:sp>
        <p:nvSpPr>
          <p:cNvPr id="16" name="TextBox 15"/>
          <p:cNvSpPr txBox="1"/>
          <p:nvPr/>
        </p:nvSpPr>
        <p:spPr>
          <a:xfrm>
            <a:off x="4549608" y="4295432"/>
            <a:ext cx="1760856" cy="276999"/>
          </a:xfrm>
          <a:prstGeom prst="rect">
            <a:avLst/>
          </a:prstGeom>
          <a:noFill/>
        </p:spPr>
        <p:txBody>
          <a:bodyPr wrap="square" rtlCol="0">
            <a:spAutoFit/>
          </a:bodyPr>
          <a:lstStyle/>
          <a:p>
            <a:pPr algn="ctr"/>
            <a:r>
              <a:rPr lang="en-US" sz="1200" b="1" dirty="0">
                <a:solidFill>
                  <a:schemeClr val="bg1"/>
                </a:solidFill>
                <a:latin typeface="Source Sans Pro SemiBold" panose="020B0603030403020204" pitchFamily="34" charset="0"/>
                <a:cs typeface="Poppins SemiBold" panose="00000700000000000000" pitchFamily="2" charset="0"/>
              </a:rPr>
              <a:t>Vegetable Menu</a:t>
            </a:r>
          </a:p>
        </p:txBody>
      </p:sp>
      <p:sp>
        <p:nvSpPr>
          <p:cNvPr id="17" name="Rectangle 16">
            <a:extLst>
              <a:ext uri="{FF2B5EF4-FFF2-40B4-BE49-F238E27FC236}">
                <a16:creationId xmlns:a16="http://schemas.microsoft.com/office/drawing/2014/main" id="{20545B10-C0F8-4585-92D8-DCD19D8A1548}"/>
              </a:ext>
            </a:extLst>
          </p:cNvPr>
          <p:cNvSpPr/>
          <p:nvPr/>
        </p:nvSpPr>
        <p:spPr>
          <a:xfrm>
            <a:off x="4549608" y="4590529"/>
            <a:ext cx="1760855" cy="461665"/>
          </a:xfrm>
          <a:prstGeom prst="rect">
            <a:avLst/>
          </a:prstGeom>
        </p:spPr>
        <p:txBody>
          <a:bodyPr wrap="square">
            <a:spAutoFit/>
          </a:bodyPr>
          <a:lstStyle/>
          <a:p>
            <a:pPr algn="ctr"/>
            <a:r>
              <a:rPr lang="en-US" sz="1200" dirty="0">
                <a:solidFill>
                  <a:schemeClr val="bg1"/>
                </a:solidFill>
                <a:latin typeface="Source Sans Pro" panose="020B0503030403020204" pitchFamily="34" charset="0"/>
                <a:ea typeface="Source Sans Pro" panose="020B0503030403020204" pitchFamily="34" charset="0"/>
                <a:cs typeface="Segoe UI" panose="020B0502040204020203" pitchFamily="34" charset="0"/>
              </a:rPr>
              <a:t>A wonderful serenity has taken possession</a:t>
            </a:r>
          </a:p>
        </p:txBody>
      </p:sp>
      <p:sp>
        <p:nvSpPr>
          <p:cNvPr id="18" name="Rounded Rectangle 17"/>
          <p:cNvSpPr/>
          <p:nvPr/>
        </p:nvSpPr>
        <p:spPr>
          <a:xfrm>
            <a:off x="7571781" y="3025184"/>
            <a:ext cx="550060" cy="550060"/>
          </a:xfrm>
          <a:prstGeom prst="roundRect">
            <a:avLst/>
          </a:prstGeom>
          <a:gradFill>
            <a:gsLst>
              <a:gs pos="0">
                <a:schemeClr val="accent2"/>
              </a:gs>
              <a:gs pos="100000">
                <a:schemeClr val="accent4"/>
              </a:gs>
            </a:gsLst>
            <a:lin ang="27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ource Sans Pro Light" panose="020B0403030403020204" pitchFamily="34" charset="0"/>
            </a:endParaRPr>
          </a:p>
        </p:txBody>
      </p:sp>
      <p:sp>
        <p:nvSpPr>
          <p:cNvPr id="19" name="TextBox 18"/>
          <p:cNvSpPr txBox="1"/>
          <p:nvPr/>
        </p:nvSpPr>
        <p:spPr>
          <a:xfrm>
            <a:off x="8384688" y="3107594"/>
            <a:ext cx="1546712" cy="338554"/>
          </a:xfrm>
          <a:prstGeom prst="rect">
            <a:avLst/>
          </a:prstGeom>
          <a:noFill/>
        </p:spPr>
        <p:txBody>
          <a:bodyPr wrap="square" rtlCol="0">
            <a:spAutoFit/>
          </a:bodyPr>
          <a:lstStyle/>
          <a:p>
            <a:r>
              <a:rPr lang="en-US" sz="1600" b="1" dirty="0">
                <a:solidFill>
                  <a:schemeClr val="bg1"/>
                </a:solidFill>
                <a:latin typeface="Source Sans Pro SemiBold" panose="020B0603030403020204" pitchFamily="34" charset="0"/>
                <a:cs typeface="Poppins SemiBold" panose="00000700000000000000" pitchFamily="2" charset="0"/>
              </a:rPr>
              <a:t>SITUATION 002</a:t>
            </a:r>
          </a:p>
        </p:txBody>
      </p:sp>
      <p:sp>
        <p:nvSpPr>
          <p:cNvPr id="20" name="Rectangle 19">
            <a:extLst>
              <a:ext uri="{FF2B5EF4-FFF2-40B4-BE49-F238E27FC236}">
                <a16:creationId xmlns:a16="http://schemas.microsoft.com/office/drawing/2014/main" id="{20545B10-C0F8-4585-92D8-DCD19D8A1548}"/>
              </a:ext>
            </a:extLst>
          </p:cNvPr>
          <p:cNvSpPr/>
          <p:nvPr/>
        </p:nvSpPr>
        <p:spPr>
          <a:xfrm>
            <a:off x="7456740" y="3819120"/>
            <a:ext cx="3554189" cy="535531"/>
          </a:xfrm>
          <a:prstGeom prst="rect">
            <a:avLst/>
          </a:prstGeom>
        </p:spPr>
        <p:txBody>
          <a:bodyPr wrap="square">
            <a:spAutoFit/>
          </a:bodyPr>
          <a:lstStyle/>
          <a:p>
            <a:pPr algn="just">
              <a:lnSpc>
                <a:spcPct val="120000"/>
              </a:lnSpc>
            </a:pPr>
            <a:r>
              <a:rPr lang="en-US" sz="1200" dirty="0">
                <a:solidFill>
                  <a:schemeClr val="bg1">
                    <a:lumMod val="95000"/>
                  </a:schemeClr>
                </a:solidFill>
                <a:latin typeface="Source Sans Pro" panose="020B0503030403020204" pitchFamily="34" charset="0"/>
                <a:ea typeface="Source Sans Pro" panose="020B0503030403020204" pitchFamily="34" charset="0"/>
                <a:cs typeface="Segoe UI" panose="020B0502040204020203" pitchFamily="34" charset="0"/>
              </a:rPr>
              <a:t>A wonderful serenity has taken possession of my entire soul, like these of my entire soul</a:t>
            </a:r>
          </a:p>
        </p:txBody>
      </p:sp>
      <p:sp>
        <p:nvSpPr>
          <p:cNvPr id="21" name="Freeform 200"/>
          <p:cNvSpPr>
            <a:spLocks noEditPoints="1"/>
          </p:cNvSpPr>
          <p:nvPr/>
        </p:nvSpPr>
        <p:spPr bwMode="auto">
          <a:xfrm>
            <a:off x="7676726" y="3182818"/>
            <a:ext cx="328704" cy="234788"/>
          </a:xfrm>
          <a:custGeom>
            <a:avLst/>
            <a:gdLst>
              <a:gd name="T0" fmla="*/ 70 w 70"/>
              <a:gd name="T1" fmla="*/ 13 h 50"/>
              <a:gd name="T2" fmla="*/ 68 w 70"/>
              <a:gd name="T3" fmla="*/ 13 h 50"/>
              <a:gd name="T4" fmla="*/ 63 w 70"/>
              <a:gd name="T5" fmla="*/ 13 h 50"/>
              <a:gd name="T6" fmla="*/ 63 w 70"/>
              <a:gd name="T7" fmla="*/ 2 h 50"/>
              <a:gd name="T8" fmla="*/ 62 w 70"/>
              <a:gd name="T9" fmla="*/ 0 h 50"/>
              <a:gd name="T10" fmla="*/ 8 w 70"/>
              <a:gd name="T11" fmla="*/ 0 h 50"/>
              <a:gd name="T12" fmla="*/ 6 w 70"/>
              <a:gd name="T13" fmla="*/ 2 h 50"/>
              <a:gd name="T14" fmla="*/ 6 w 70"/>
              <a:gd name="T15" fmla="*/ 7 h 50"/>
              <a:gd name="T16" fmla="*/ 1 w 70"/>
              <a:gd name="T17" fmla="*/ 7 h 50"/>
              <a:gd name="T18" fmla="*/ 0 w 70"/>
              <a:gd name="T19" fmla="*/ 7 h 50"/>
              <a:gd name="T20" fmla="*/ 0 w 70"/>
              <a:gd name="T21" fmla="*/ 9 h 50"/>
              <a:gd name="T22" fmla="*/ 6 w 70"/>
              <a:gd name="T23" fmla="*/ 49 h 50"/>
              <a:gd name="T24" fmla="*/ 8 w 70"/>
              <a:gd name="T25" fmla="*/ 50 h 50"/>
              <a:gd name="T26" fmla="*/ 62 w 70"/>
              <a:gd name="T27" fmla="*/ 50 h 50"/>
              <a:gd name="T28" fmla="*/ 63 w 70"/>
              <a:gd name="T29" fmla="*/ 49 h 50"/>
              <a:gd name="T30" fmla="*/ 70 w 70"/>
              <a:gd name="T31" fmla="*/ 15 h 50"/>
              <a:gd name="T32" fmla="*/ 70 w 70"/>
              <a:gd name="T33" fmla="*/ 13 h 50"/>
              <a:gd name="T34" fmla="*/ 10 w 70"/>
              <a:gd name="T35" fmla="*/ 4 h 50"/>
              <a:gd name="T36" fmla="*/ 60 w 70"/>
              <a:gd name="T37" fmla="*/ 4 h 50"/>
              <a:gd name="T38" fmla="*/ 60 w 70"/>
              <a:gd name="T39" fmla="*/ 13 h 50"/>
              <a:gd name="T40" fmla="*/ 27 w 70"/>
              <a:gd name="T41" fmla="*/ 13 h 50"/>
              <a:gd name="T42" fmla="*/ 19 w 70"/>
              <a:gd name="T43" fmla="*/ 7 h 50"/>
              <a:gd name="T44" fmla="*/ 18 w 70"/>
              <a:gd name="T45" fmla="*/ 7 h 50"/>
              <a:gd name="T46" fmla="*/ 10 w 70"/>
              <a:gd name="T47" fmla="*/ 7 h 50"/>
              <a:gd name="T48" fmla="*/ 10 w 70"/>
              <a:gd name="T49" fmla="*/ 4 h 50"/>
              <a:gd name="T50" fmla="*/ 60 w 70"/>
              <a:gd name="T51" fmla="*/ 47 h 50"/>
              <a:gd name="T52" fmla="*/ 9 w 70"/>
              <a:gd name="T53" fmla="*/ 47 h 50"/>
              <a:gd name="T54" fmla="*/ 3 w 70"/>
              <a:gd name="T55" fmla="*/ 10 h 50"/>
              <a:gd name="T56" fmla="*/ 18 w 70"/>
              <a:gd name="T57" fmla="*/ 10 h 50"/>
              <a:gd name="T58" fmla="*/ 25 w 70"/>
              <a:gd name="T59" fmla="*/ 16 h 50"/>
              <a:gd name="T60" fmla="*/ 26 w 70"/>
              <a:gd name="T61" fmla="*/ 16 h 50"/>
              <a:gd name="T62" fmla="*/ 66 w 70"/>
              <a:gd name="T63" fmla="*/ 16 h 50"/>
              <a:gd name="T64" fmla="*/ 60 w 70"/>
              <a:gd name="T65" fmla="*/ 47 h 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70" h="50">
                <a:moveTo>
                  <a:pt x="70" y="13"/>
                </a:moveTo>
                <a:cubicBezTo>
                  <a:pt x="69" y="13"/>
                  <a:pt x="69" y="13"/>
                  <a:pt x="68" y="13"/>
                </a:cubicBezTo>
                <a:cubicBezTo>
                  <a:pt x="63" y="13"/>
                  <a:pt x="63" y="13"/>
                  <a:pt x="63" y="13"/>
                </a:cubicBezTo>
                <a:cubicBezTo>
                  <a:pt x="63" y="2"/>
                  <a:pt x="63" y="2"/>
                  <a:pt x="63" y="2"/>
                </a:cubicBezTo>
                <a:cubicBezTo>
                  <a:pt x="63" y="1"/>
                  <a:pt x="63" y="0"/>
                  <a:pt x="62" y="0"/>
                </a:cubicBezTo>
                <a:cubicBezTo>
                  <a:pt x="8" y="0"/>
                  <a:pt x="8" y="0"/>
                  <a:pt x="8" y="0"/>
                </a:cubicBezTo>
                <a:cubicBezTo>
                  <a:pt x="7" y="0"/>
                  <a:pt x="6" y="1"/>
                  <a:pt x="6" y="2"/>
                </a:cubicBezTo>
                <a:cubicBezTo>
                  <a:pt x="6" y="7"/>
                  <a:pt x="6" y="7"/>
                  <a:pt x="6" y="7"/>
                </a:cubicBezTo>
                <a:cubicBezTo>
                  <a:pt x="1" y="7"/>
                  <a:pt x="1" y="7"/>
                  <a:pt x="1" y="7"/>
                </a:cubicBezTo>
                <a:cubicBezTo>
                  <a:pt x="1" y="7"/>
                  <a:pt x="0" y="7"/>
                  <a:pt x="0" y="7"/>
                </a:cubicBezTo>
                <a:cubicBezTo>
                  <a:pt x="0" y="8"/>
                  <a:pt x="0" y="8"/>
                  <a:pt x="0" y="9"/>
                </a:cubicBezTo>
                <a:cubicBezTo>
                  <a:pt x="6" y="49"/>
                  <a:pt x="6" y="49"/>
                  <a:pt x="6" y="49"/>
                </a:cubicBezTo>
                <a:cubicBezTo>
                  <a:pt x="6" y="49"/>
                  <a:pt x="7" y="50"/>
                  <a:pt x="8" y="50"/>
                </a:cubicBezTo>
                <a:cubicBezTo>
                  <a:pt x="62" y="50"/>
                  <a:pt x="62" y="50"/>
                  <a:pt x="62" y="50"/>
                </a:cubicBezTo>
                <a:cubicBezTo>
                  <a:pt x="62" y="50"/>
                  <a:pt x="63" y="49"/>
                  <a:pt x="63" y="49"/>
                </a:cubicBezTo>
                <a:cubicBezTo>
                  <a:pt x="70" y="15"/>
                  <a:pt x="70" y="15"/>
                  <a:pt x="70" y="15"/>
                </a:cubicBezTo>
                <a:cubicBezTo>
                  <a:pt x="70" y="14"/>
                  <a:pt x="70" y="14"/>
                  <a:pt x="70" y="13"/>
                </a:cubicBezTo>
                <a:close/>
                <a:moveTo>
                  <a:pt x="10" y="4"/>
                </a:moveTo>
                <a:cubicBezTo>
                  <a:pt x="60" y="4"/>
                  <a:pt x="60" y="4"/>
                  <a:pt x="60" y="4"/>
                </a:cubicBezTo>
                <a:cubicBezTo>
                  <a:pt x="60" y="13"/>
                  <a:pt x="60" y="13"/>
                  <a:pt x="60" y="13"/>
                </a:cubicBezTo>
                <a:cubicBezTo>
                  <a:pt x="27" y="13"/>
                  <a:pt x="27" y="13"/>
                  <a:pt x="27" y="13"/>
                </a:cubicBezTo>
                <a:cubicBezTo>
                  <a:pt x="19" y="7"/>
                  <a:pt x="19" y="7"/>
                  <a:pt x="19" y="7"/>
                </a:cubicBezTo>
                <a:cubicBezTo>
                  <a:pt x="19" y="7"/>
                  <a:pt x="18" y="7"/>
                  <a:pt x="18" y="7"/>
                </a:cubicBezTo>
                <a:cubicBezTo>
                  <a:pt x="10" y="7"/>
                  <a:pt x="10" y="7"/>
                  <a:pt x="10" y="7"/>
                </a:cubicBezTo>
                <a:lnTo>
                  <a:pt x="10" y="4"/>
                </a:lnTo>
                <a:close/>
                <a:moveTo>
                  <a:pt x="60" y="47"/>
                </a:moveTo>
                <a:cubicBezTo>
                  <a:pt x="9" y="47"/>
                  <a:pt x="9" y="47"/>
                  <a:pt x="9" y="47"/>
                </a:cubicBezTo>
                <a:cubicBezTo>
                  <a:pt x="3" y="10"/>
                  <a:pt x="3" y="10"/>
                  <a:pt x="3" y="10"/>
                </a:cubicBezTo>
                <a:cubicBezTo>
                  <a:pt x="18" y="10"/>
                  <a:pt x="18" y="10"/>
                  <a:pt x="18" y="10"/>
                </a:cubicBezTo>
                <a:cubicBezTo>
                  <a:pt x="25" y="16"/>
                  <a:pt x="25" y="16"/>
                  <a:pt x="25" y="16"/>
                </a:cubicBezTo>
                <a:cubicBezTo>
                  <a:pt x="26" y="16"/>
                  <a:pt x="26" y="16"/>
                  <a:pt x="26" y="16"/>
                </a:cubicBezTo>
                <a:cubicBezTo>
                  <a:pt x="66" y="16"/>
                  <a:pt x="66" y="16"/>
                  <a:pt x="66" y="16"/>
                </a:cubicBezTo>
                <a:lnTo>
                  <a:pt x="60" y="47"/>
                </a:lnTo>
                <a:close/>
              </a:path>
            </a:pathLst>
          </a:custGeom>
          <a:solidFill>
            <a:schemeClr val="bg1"/>
          </a:solidFill>
          <a:ln>
            <a:noFill/>
          </a:ln>
          <a:extLst/>
        </p:spPr>
        <p:txBody>
          <a:bodyPr vert="horz" wrap="square" lIns="91440" tIns="45720" rIns="91440" bIns="45720" numCol="1" anchor="t" anchorCtr="0" compatLnSpc="1">
            <a:prstTxWarp prst="textNoShape">
              <a:avLst/>
            </a:prstTxWarp>
          </a:bodyPr>
          <a:lstStyle/>
          <a:p>
            <a:endParaRPr lang="th-TH" dirty="0">
              <a:latin typeface="Source Sans Pro Light" panose="020B0403030403020204" pitchFamily="34" charset="0"/>
            </a:endParaRPr>
          </a:p>
        </p:txBody>
      </p:sp>
      <p:sp>
        <p:nvSpPr>
          <p:cNvPr id="22" name="Rectangle 21">
            <a:extLst>
              <a:ext uri="{FF2B5EF4-FFF2-40B4-BE49-F238E27FC236}">
                <a16:creationId xmlns:a16="http://schemas.microsoft.com/office/drawing/2014/main" id="{20545B10-C0F8-4585-92D8-DCD19D8A1548}"/>
              </a:ext>
            </a:extLst>
          </p:cNvPr>
          <p:cNvSpPr/>
          <p:nvPr/>
        </p:nvSpPr>
        <p:spPr>
          <a:xfrm>
            <a:off x="7456741" y="4572431"/>
            <a:ext cx="3554188" cy="757130"/>
          </a:xfrm>
          <a:prstGeom prst="rect">
            <a:avLst/>
          </a:prstGeom>
        </p:spPr>
        <p:txBody>
          <a:bodyPr wrap="square">
            <a:spAutoFit/>
          </a:bodyPr>
          <a:lstStyle/>
          <a:p>
            <a:pPr algn="just">
              <a:lnSpc>
                <a:spcPct val="120000"/>
              </a:lnSpc>
            </a:pPr>
            <a:r>
              <a:rPr lang="en-US" sz="1200" dirty="0">
                <a:solidFill>
                  <a:schemeClr val="bg1">
                    <a:lumMod val="95000"/>
                  </a:schemeClr>
                </a:solidFill>
                <a:latin typeface="Source Sans Pro" panose="020B0503030403020204" pitchFamily="34" charset="0"/>
                <a:ea typeface="Source Sans Pro" panose="020B0503030403020204" pitchFamily="34" charset="0"/>
                <a:cs typeface="Segoe UI" panose="020B0502040204020203" pitchFamily="34" charset="0"/>
              </a:rPr>
              <a:t>A wonderful serenity has taken possession of my entire soul, like these sweet mornings serenity has taken possession  has taken possession</a:t>
            </a:r>
          </a:p>
        </p:txBody>
      </p:sp>
      <p:sp>
        <p:nvSpPr>
          <p:cNvPr id="29" name="Rounded Rectangle 28"/>
          <p:cNvSpPr/>
          <p:nvPr/>
        </p:nvSpPr>
        <p:spPr>
          <a:xfrm>
            <a:off x="11527765" y="198120"/>
            <a:ext cx="365950" cy="384628"/>
          </a:xfrm>
          <a:prstGeom prst="roundRect">
            <a:avLst>
              <a:gd name="adj" fmla="val 17295"/>
            </a:avLst>
          </a:prstGeom>
          <a:gradFill flip="none" rotWithShape="1">
            <a:gsLst>
              <a:gs pos="0">
                <a:schemeClr val="accent2"/>
              </a:gs>
              <a:gs pos="100000">
                <a:schemeClr val="accent4"/>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TextBox 29"/>
          <p:cNvSpPr txBox="1"/>
          <p:nvPr/>
        </p:nvSpPr>
        <p:spPr>
          <a:xfrm>
            <a:off x="9329737" y="259629"/>
            <a:ext cx="2080943" cy="261610"/>
          </a:xfrm>
          <a:prstGeom prst="rect">
            <a:avLst/>
          </a:prstGeom>
          <a:noFill/>
        </p:spPr>
        <p:txBody>
          <a:bodyPr wrap="square" rtlCol="0">
            <a:spAutoFit/>
          </a:bodyPr>
          <a:lstStyle/>
          <a:p>
            <a:pPr algn="r"/>
            <a:r>
              <a:rPr lang="en-US" sz="1100" b="1" dirty="0">
                <a:solidFill>
                  <a:schemeClr val="bg1"/>
                </a:solidFill>
                <a:latin typeface="Source Sans Pro SemiBold" panose="020B0603030403020204" pitchFamily="34" charset="0"/>
                <a:cs typeface="Poppins SemiBold" panose="00000700000000000000" pitchFamily="2" charset="0"/>
              </a:rPr>
              <a:t>PRESENTATION TEMPLATE</a:t>
            </a:r>
          </a:p>
        </p:txBody>
      </p:sp>
      <p:sp>
        <p:nvSpPr>
          <p:cNvPr id="43" name="Rounded Rectangle 42"/>
          <p:cNvSpPr/>
          <p:nvPr/>
        </p:nvSpPr>
        <p:spPr>
          <a:xfrm>
            <a:off x="737882" y="1210152"/>
            <a:ext cx="884440" cy="929582"/>
          </a:xfrm>
          <a:prstGeom prst="roundRect">
            <a:avLst>
              <a:gd name="adj" fmla="val 32372"/>
            </a:avLst>
          </a:prstGeom>
          <a:gradFill flip="none" rotWithShape="1">
            <a:gsLst>
              <a:gs pos="0">
                <a:schemeClr val="accent2"/>
              </a:gs>
              <a:gs pos="100000">
                <a:schemeClr val="accent4"/>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Rounded Rectangle 43"/>
          <p:cNvSpPr/>
          <p:nvPr/>
        </p:nvSpPr>
        <p:spPr>
          <a:xfrm>
            <a:off x="3987389" y="1219546"/>
            <a:ext cx="884440" cy="929582"/>
          </a:xfrm>
          <a:prstGeom prst="roundRect">
            <a:avLst>
              <a:gd name="adj" fmla="val 32372"/>
            </a:avLst>
          </a:prstGeom>
          <a:gradFill flip="none" rotWithShape="1">
            <a:gsLst>
              <a:gs pos="0">
                <a:schemeClr val="accent2"/>
              </a:gs>
              <a:gs pos="100000">
                <a:schemeClr val="accent4"/>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TextBox 44"/>
          <p:cNvSpPr txBox="1"/>
          <p:nvPr/>
        </p:nvSpPr>
        <p:spPr>
          <a:xfrm>
            <a:off x="813543" y="1295880"/>
            <a:ext cx="707449" cy="707886"/>
          </a:xfrm>
          <a:prstGeom prst="rect">
            <a:avLst/>
          </a:prstGeom>
          <a:noFill/>
        </p:spPr>
        <p:txBody>
          <a:bodyPr wrap="square" rtlCol="0">
            <a:spAutoFit/>
          </a:bodyPr>
          <a:lstStyle/>
          <a:p>
            <a:r>
              <a:rPr lang="en-US" sz="4000" dirty="0">
                <a:solidFill>
                  <a:schemeClr val="bg1"/>
                </a:solidFill>
                <a:latin typeface="Playfair Display Black" pitchFamily="2" charset="0"/>
                <a:cs typeface="Poppins SemiBold" panose="00000700000000000000" pitchFamily="2" charset="0"/>
              </a:rPr>
              <a:t>#1</a:t>
            </a:r>
          </a:p>
        </p:txBody>
      </p:sp>
      <p:sp>
        <p:nvSpPr>
          <p:cNvPr id="46" name="TextBox 45"/>
          <p:cNvSpPr txBox="1"/>
          <p:nvPr/>
        </p:nvSpPr>
        <p:spPr>
          <a:xfrm>
            <a:off x="4020546" y="1288020"/>
            <a:ext cx="818126" cy="707886"/>
          </a:xfrm>
          <a:prstGeom prst="rect">
            <a:avLst/>
          </a:prstGeom>
          <a:noFill/>
        </p:spPr>
        <p:txBody>
          <a:bodyPr wrap="square" rtlCol="0">
            <a:spAutoFit/>
          </a:bodyPr>
          <a:lstStyle/>
          <a:p>
            <a:r>
              <a:rPr lang="en-US" sz="4000" dirty="0">
                <a:solidFill>
                  <a:schemeClr val="bg1"/>
                </a:solidFill>
                <a:latin typeface="Playfair Display Black" pitchFamily="2" charset="0"/>
                <a:cs typeface="Poppins SemiBold" panose="00000700000000000000" pitchFamily="2" charset="0"/>
              </a:rPr>
              <a:t>#2</a:t>
            </a:r>
          </a:p>
        </p:txBody>
      </p:sp>
    </p:spTree>
    <p:extLst>
      <p:ext uri="{BB962C8B-B14F-4D97-AF65-F5344CB8AC3E}">
        <p14:creationId xmlns:p14="http://schemas.microsoft.com/office/powerpoint/2010/main" val="4186787030"/>
      </p:ext>
    </p:extLst>
  </p:cSld>
  <p:clrMapOvr>
    <a:masterClrMapping/>
  </p:clrMapOvr>
  <p:transition spd="slow">
    <p:wipe/>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 name="Group 96">
            <a:extLst>
              <a:ext uri="{FF2B5EF4-FFF2-40B4-BE49-F238E27FC236}">
                <a16:creationId xmlns:a16="http://schemas.microsoft.com/office/drawing/2014/main" id="{E6C69D27-AB6C-4D94-B809-659E8C3CA0D7}"/>
              </a:ext>
            </a:extLst>
          </p:cNvPr>
          <p:cNvGrpSpPr/>
          <p:nvPr/>
        </p:nvGrpSpPr>
        <p:grpSpPr>
          <a:xfrm>
            <a:off x="2448089" y="2412637"/>
            <a:ext cx="2065714" cy="2065714"/>
            <a:chOff x="5641899" y="4719693"/>
            <a:chExt cx="3403334" cy="3403334"/>
          </a:xfrm>
          <a:solidFill>
            <a:schemeClr val="bg1">
              <a:lumMod val="95000"/>
            </a:schemeClr>
          </a:solidFill>
        </p:grpSpPr>
        <p:sp>
          <p:nvSpPr>
            <p:cNvPr id="11" name="Oval 97">
              <a:extLst>
                <a:ext uri="{FF2B5EF4-FFF2-40B4-BE49-F238E27FC236}">
                  <a16:creationId xmlns:a16="http://schemas.microsoft.com/office/drawing/2014/main" id="{2FA0F7C0-3309-4B6B-BCA4-E21C3ECD1CF4}"/>
                </a:ext>
              </a:extLst>
            </p:cNvPr>
            <p:cNvSpPr>
              <a:spLocks noChangeAspect="1"/>
            </p:cNvSpPr>
            <p:nvPr/>
          </p:nvSpPr>
          <p:spPr>
            <a:xfrm>
              <a:off x="5641899" y="4719693"/>
              <a:ext cx="3403334" cy="3403334"/>
            </a:xfrm>
            <a:prstGeom prst="roundRect">
              <a:avLst/>
            </a:prstGeom>
            <a:grpFill/>
            <a:ln>
              <a:solidFill>
                <a:schemeClr val="accent3"/>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400" dirty="0">
                <a:latin typeface="Source Sans Pro" panose="020B0503030403020204" pitchFamily="34" charset="0"/>
              </a:endParaRPr>
            </a:p>
          </p:txBody>
        </p:sp>
        <p:sp>
          <p:nvSpPr>
            <p:cNvPr id="12" name="弧形 37">
              <a:extLst>
                <a:ext uri="{FF2B5EF4-FFF2-40B4-BE49-F238E27FC236}">
                  <a16:creationId xmlns:a16="http://schemas.microsoft.com/office/drawing/2014/main" id="{CAB92420-3060-442C-9FE5-4C9B09D9A6F6}"/>
                </a:ext>
              </a:extLst>
            </p:cNvPr>
            <p:cNvSpPr/>
            <p:nvPr/>
          </p:nvSpPr>
          <p:spPr>
            <a:xfrm>
              <a:off x="5765752" y="4829046"/>
              <a:ext cx="3147122" cy="3147122"/>
            </a:xfrm>
            <a:prstGeom prst="roundRect">
              <a:avLst/>
            </a:prstGeom>
            <a:grpFill/>
            <a:ln w="254000">
              <a:solidFill>
                <a:schemeClr val="accent3"/>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sz="1100" dirty="0">
                <a:latin typeface="Source Sans Pro" panose="020B0503030403020204" pitchFamily="34" charset="0"/>
              </a:endParaRPr>
            </a:p>
          </p:txBody>
        </p:sp>
      </p:grpSp>
      <p:sp>
        <p:nvSpPr>
          <p:cNvPr id="10" name="TextBox 9">
            <a:extLst>
              <a:ext uri="{FF2B5EF4-FFF2-40B4-BE49-F238E27FC236}">
                <a16:creationId xmlns:a16="http://schemas.microsoft.com/office/drawing/2014/main" id="{DB032A14-F028-4090-A6C3-C535CD634752}"/>
              </a:ext>
            </a:extLst>
          </p:cNvPr>
          <p:cNvSpPr txBox="1"/>
          <p:nvPr/>
        </p:nvSpPr>
        <p:spPr>
          <a:xfrm>
            <a:off x="2697800" y="3213480"/>
            <a:ext cx="1561128" cy="510778"/>
          </a:xfrm>
          <a:prstGeom prst="roundRect">
            <a:avLst/>
          </a:prstGeom>
          <a:noFill/>
        </p:spPr>
        <p:txBody>
          <a:bodyPr wrap="square" rtlCol="0" anchor="ctr" anchorCtr="0">
            <a:spAutoFit/>
          </a:bodyPr>
          <a:lstStyle/>
          <a:p>
            <a:pPr algn="ctr"/>
            <a:r>
              <a:rPr lang="id-ID" sz="2400" b="1" dirty="0">
                <a:solidFill>
                  <a:schemeClr val="accent1"/>
                </a:solidFill>
                <a:latin typeface="Source Sans Pro" panose="020B0503030403020204" pitchFamily="34" charset="0"/>
                <a:ea typeface="Source Sans Pro" panose="020B0503030403020204" pitchFamily="34" charset="0"/>
                <a:cs typeface="Poppins Light" panose="00000400000000000000" pitchFamily="2" charset="0"/>
              </a:rPr>
              <a:t>TITLE</a:t>
            </a:r>
            <a:endParaRPr lang="en-US" sz="2400" b="1" dirty="0">
              <a:solidFill>
                <a:schemeClr val="accent1"/>
              </a:solidFill>
              <a:latin typeface="Source Sans Pro" panose="020B0503030403020204" pitchFamily="34" charset="0"/>
              <a:ea typeface="Source Sans Pro" panose="020B0503030403020204" pitchFamily="34" charset="0"/>
              <a:cs typeface="Poppins Light" panose="00000400000000000000" pitchFamily="2" charset="0"/>
            </a:endParaRPr>
          </a:p>
        </p:txBody>
      </p:sp>
      <p:sp>
        <p:nvSpPr>
          <p:cNvPr id="16" name="Oval 97">
            <a:extLst>
              <a:ext uri="{FF2B5EF4-FFF2-40B4-BE49-F238E27FC236}">
                <a16:creationId xmlns:a16="http://schemas.microsoft.com/office/drawing/2014/main" id="{34210B02-A3F9-4A34-86FF-D30B70E62C64}"/>
              </a:ext>
            </a:extLst>
          </p:cNvPr>
          <p:cNvSpPr>
            <a:spLocks noChangeAspect="1"/>
          </p:cNvSpPr>
          <p:nvPr/>
        </p:nvSpPr>
        <p:spPr>
          <a:xfrm>
            <a:off x="5032298" y="2412637"/>
            <a:ext cx="2065714" cy="2065714"/>
          </a:xfrm>
          <a:prstGeom prst="ellipse">
            <a:avLst/>
          </a:prstGeom>
          <a:solidFill>
            <a:schemeClr val="bg1">
              <a:lumMod val="95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400" dirty="0">
              <a:latin typeface="Source Sans Pro" panose="020B0503030403020204" pitchFamily="34" charset="0"/>
            </a:endParaRPr>
          </a:p>
        </p:txBody>
      </p:sp>
      <p:sp>
        <p:nvSpPr>
          <p:cNvPr id="17" name="弧形 37">
            <a:extLst>
              <a:ext uri="{FF2B5EF4-FFF2-40B4-BE49-F238E27FC236}">
                <a16:creationId xmlns:a16="http://schemas.microsoft.com/office/drawing/2014/main" id="{9AB44D7B-D148-499A-A1D7-732783A38403}"/>
              </a:ext>
            </a:extLst>
          </p:cNvPr>
          <p:cNvSpPr/>
          <p:nvPr/>
        </p:nvSpPr>
        <p:spPr>
          <a:xfrm>
            <a:off x="5107473" y="2479011"/>
            <a:ext cx="1910202" cy="1910202"/>
          </a:xfrm>
          <a:prstGeom prst="roundRect">
            <a:avLst/>
          </a:prstGeom>
          <a:solidFill>
            <a:schemeClr val="bg1">
              <a:lumMod val="95000"/>
            </a:schemeClr>
          </a:solidFill>
          <a:ln w="254000">
            <a:solidFill>
              <a:schemeClr val="accent4"/>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sz="1100" dirty="0">
              <a:latin typeface="Source Sans Pro" panose="020B0503030403020204" pitchFamily="34" charset="0"/>
            </a:endParaRPr>
          </a:p>
        </p:txBody>
      </p:sp>
      <p:grpSp>
        <p:nvGrpSpPr>
          <p:cNvPr id="19" name="Group 96">
            <a:extLst>
              <a:ext uri="{FF2B5EF4-FFF2-40B4-BE49-F238E27FC236}">
                <a16:creationId xmlns:a16="http://schemas.microsoft.com/office/drawing/2014/main" id="{F6FCC13E-5604-458B-9412-477AC1D181F3}"/>
              </a:ext>
            </a:extLst>
          </p:cNvPr>
          <p:cNvGrpSpPr/>
          <p:nvPr/>
        </p:nvGrpSpPr>
        <p:grpSpPr>
          <a:xfrm>
            <a:off x="7703953" y="2412637"/>
            <a:ext cx="2065714" cy="2065714"/>
            <a:chOff x="5641899" y="4719693"/>
            <a:chExt cx="3403334" cy="3403334"/>
          </a:xfrm>
          <a:solidFill>
            <a:schemeClr val="bg1">
              <a:lumMod val="95000"/>
            </a:schemeClr>
          </a:solidFill>
        </p:grpSpPr>
        <p:sp>
          <p:nvSpPr>
            <p:cNvPr id="21" name="Oval 97">
              <a:extLst>
                <a:ext uri="{FF2B5EF4-FFF2-40B4-BE49-F238E27FC236}">
                  <a16:creationId xmlns:a16="http://schemas.microsoft.com/office/drawing/2014/main" id="{AAACD3D9-DAB7-4F25-9618-EE0F095F8657}"/>
                </a:ext>
              </a:extLst>
            </p:cNvPr>
            <p:cNvSpPr>
              <a:spLocks noChangeAspect="1"/>
            </p:cNvSpPr>
            <p:nvPr/>
          </p:nvSpPr>
          <p:spPr>
            <a:xfrm>
              <a:off x="5641899" y="4719693"/>
              <a:ext cx="3403334" cy="3403334"/>
            </a:xfrm>
            <a:prstGeom prst="roundRect">
              <a:avLst/>
            </a:prstGeom>
            <a:grpFill/>
            <a:ln>
              <a:solidFill>
                <a:schemeClr val="accent3"/>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400" dirty="0">
                <a:latin typeface="Source Sans Pro" panose="020B0503030403020204" pitchFamily="34" charset="0"/>
              </a:endParaRPr>
            </a:p>
          </p:txBody>
        </p:sp>
        <p:sp>
          <p:nvSpPr>
            <p:cNvPr id="27" name="弧形 37">
              <a:extLst>
                <a:ext uri="{FF2B5EF4-FFF2-40B4-BE49-F238E27FC236}">
                  <a16:creationId xmlns:a16="http://schemas.microsoft.com/office/drawing/2014/main" id="{EFAD3766-4685-4907-9EA8-DC57971B7F1E}"/>
                </a:ext>
              </a:extLst>
            </p:cNvPr>
            <p:cNvSpPr/>
            <p:nvPr/>
          </p:nvSpPr>
          <p:spPr>
            <a:xfrm>
              <a:off x="5765752" y="4829046"/>
              <a:ext cx="3147122" cy="3147122"/>
            </a:xfrm>
            <a:prstGeom prst="roundRect">
              <a:avLst/>
            </a:prstGeom>
            <a:grpFill/>
            <a:ln w="254000">
              <a:solidFill>
                <a:schemeClr val="accent3"/>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sz="1100" dirty="0">
                <a:latin typeface="Source Sans Pro" panose="020B0503030403020204" pitchFamily="34" charset="0"/>
              </a:endParaRPr>
            </a:p>
          </p:txBody>
        </p:sp>
      </p:grpSp>
      <p:sp>
        <p:nvSpPr>
          <p:cNvPr id="28" name="Rectangle 27">
            <a:extLst>
              <a:ext uri="{FF2B5EF4-FFF2-40B4-BE49-F238E27FC236}">
                <a16:creationId xmlns:a16="http://schemas.microsoft.com/office/drawing/2014/main" id="{F5B15490-C5F7-4B2A-BAA7-AFB0E8E41B85}"/>
              </a:ext>
            </a:extLst>
          </p:cNvPr>
          <p:cNvSpPr/>
          <p:nvPr/>
        </p:nvSpPr>
        <p:spPr>
          <a:xfrm>
            <a:off x="2535535" y="4963713"/>
            <a:ext cx="1897931" cy="707886"/>
          </a:xfrm>
          <a:prstGeom prst="rect">
            <a:avLst/>
          </a:prstGeom>
        </p:spPr>
        <p:txBody>
          <a:bodyPr wrap="square">
            <a:spAutoFit/>
          </a:bodyPr>
          <a:lstStyle/>
          <a:p>
            <a:pPr algn="ctr">
              <a:lnSpc>
                <a:spcPts val="1600"/>
              </a:lnSpc>
            </a:pPr>
            <a:r>
              <a:rPr lang="id-ID" sz="1000" dirty="0">
                <a:solidFill>
                  <a:schemeClr val="bg1">
                    <a:lumMod val="50000"/>
                  </a:schemeClr>
                </a:solidFill>
                <a:latin typeface="Source Sans Pro" panose="020B0503030403020204" pitchFamily="34" charset="0"/>
                <a:ea typeface="Source Sans Pro" panose="020B0503030403020204" pitchFamily="34" charset="0"/>
              </a:rPr>
              <a:t>LOREM IPSUM DOLOR SIT AMET, CONSECTETUR ADIPI ELIT, ED DO</a:t>
            </a:r>
          </a:p>
        </p:txBody>
      </p:sp>
      <p:sp>
        <p:nvSpPr>
          <p:cNvPr id="30" name="Rectangle 29">
            <a:extLst>
              <a:ext uri="{FF2B5EF4-FFF2-40B4-BE49-F238E27FC236}">
                <a16:creationId xmlns:a16="http://schemas.microsoft.com/office/drawing/2014/main" id="{E4E346FC-75AA-435D-9CCE-BA8966094AAB}"/>
              </a:ext>
            </a:extLst>
          </p:cNvPr>
          <p:cNvSpPr/>
          <p:nvPr/>
        </p:nvSpPr>
        <p:spPr>
          <a:xfrm>
            <a:off x="5172708" y="4963713"/>
            <a:ext cx="1897931" cy="707886"/>
          </a:xfrm>
          <a:prstGeom prst="rect">
            <a:avLst/>
          </a:prstGeom>
        </p:spPr>
        <p:txBody>
          <a:bodyPr wrap="square">
            <a:spAutoFit/>
          </a:bodyPr>
          <a:lstStyle/>
          <a:p>
            <a:pPr algn="ctr">
              <a:lnSpc>
                <a:spcPts val="1600"/>
              </a:lnSpc>
            </a:pPr>
            <a:r>
              <a:rPr lang="id-ID" sz="1000" dirty="0">
                <a:solidFill>
                  <a:schemeClr val="bg1">
                    <a:lumMod val="50000"/>
                  </a:schemeClr>
                </a:solidFill>
                <a:latin typeface="Source Sans Pro" panose="020B0503030403020204" pitchFamily="34" charset="0"/>
                <a:ea typeface="Source Sans Pro" panose="020B0503030403020204" pitchFamily="34" charset="0"/>
              </a:rPr>
              <a:t>LOREM IPSUM DOLOR SIT AMET, CONSECTETUR ADIPI ELIT, ED DO</a:t>
            </a:r>
          </a:p>
        </p:txBody>
      </p:sp>
      <p:sp>
        <p:nvSpPr>
          <p:cNvPr id="31" name="Rectangle 30">
            <a:extLst>
              <a:ext uri="{FF2B5EF4-FFF2-40B4-BE49-F238E27FC236}">
                <a16:creationId xmlns:a16="http://schemas.microsoft.com/office/drawing/2014/main" id="{F3B653FB-FB9E-4F43-9AF1-A2D80934B43B}"/>
              </a:ext>
            </a:extLst>
          </p:cNvPr>
          <p:cNvSpPr/>
          <p:nvPr/>
        </p:nvSpPr>
        <p:spPr>
          <a:xfrm>
            <a:off x="7809881" y="4963713"/>
            <a:ext cx="1897931" cy="707886"/>
          </a:xfrm>
          <a:prstGeom prst="rect">
            <a:avLst/>
          </a:prstGeom>
        </p:spPr>
        <p:txBody>
          <a:bodyPr wrap="square">
            <a:spAutoFit/>
          </a:bodyPr>
          <a:lstStyle/>
          <a:p>
            <a:pPr algn="ctr">
              <a:lnSpc>
                <a:spcPts val="1600"/>
              </a:lnSpc>
            </a:pPr>
            <a:r>
              <a:rPr lang="id-ID" sz="1000" dirty="0">
                <a:solidFill>
                  <a:schemeClr val="bg1">
                    <a:lumMod val="50000"/>
                  </a:schemeClr>
                </a:solidFill>
                <a:latin typeface="Source Sans Pro" panose="020B0503030403020204" pitchFamily="34" charset="0"/>
                <a:ea typeface="Source Sans Pro" panose="020B0503030403020204" pitchFamily="34" charset="0"/>
              </a:rPr>
              <a:t>LOREM IPSUM DOLOR SIT AMET, CONSECTETUR ADIPI ELIT, ED DO</a:t>
            </a:r>
          </a:p>
        </p:txBody>
      </p:sp>
      <p:sp>
        <p:nvSpPr>
          <p:cNvPr id="22" name="TextBox 21">
            <a:extLst>
              <a:ext uri="{FF2B5EF4-FFF2-40B4-BE49-F238E27FC236}">
                <a16:creationId xmlns:a16="http://schemas.microsoft.com/office/drawing/2014/main" id="{CBF99EF7-7C04-4F20-B2F3-6A8DC68C1DD8}"/>
              </a:ext>
            </a:extLst>
          </p:cNvPr>
          <p:cNvSpPr txBox="1"/>
          <p:nvPr/>
        </p:nvSpPr>
        <p:spPr>
          <a:xfrm>
            <a:off x="7956246" y="3213480"/>
            <a:ext cx="1561128" cy="510778"/>
          </a:xfrm>
          <a:prstGeom prst="roundRect">
            <a:avLst/>
          </a:prstGeom>
          <a:noFill/>
          <a:ln>
            <a:noFill/>
          </a:ln>
        </p:spPr>
        <p:txBody>
          <a:bodyPr wrap="square" rtlCol="0" anchor="ctr" anchorCtr="0">
            <a:spAutoFit/>
          </a:bodyPr>
          <a:lstStyle/>
          <a:p>
            <a:pPr algn="ctr"/>
            <a:r>
              <a:rPr lang="id-ID" sz="2400" b="1" dirty="0">
                <a:solidFill>
                  <a:schemeClr val="accent1"/>
                </a:solidFill>
                <a:latin typeface="Source Sans Pro" panose="020B0503030403020204" pitchFamily="34" charset="0"/>
                <a:ea typeface="Source Sans Pro" panose="020B0503030403020204" pitchFamily="34" charset="0"/>
                <a:cs typeface="Poppins Light" panose="00000400000000000000" pitchFamily="2" charset="0"/>
              </a:rPr>
              <a:t>TITLE</a:t>
            </a:r>
            <a:endParaRPr lang="en-US" sz="2400" b="1" dirty="0">
              <a:solidFill>
                <a:schemeClr val="accent1"/>
              </a:solidFill>
              <a:latin typeface="Source Sans Pro" panose="020B0503030403020204" pitchFamily="34" charset="0"/>
              <a:ea typeface="Source Sans Pro" panose="020B0503030403020204" pitchFamily="34" charset="0"/>
              <a:cs typeface="Poppins Light" panose="00000400000000000000" pitchFamily="2" charset="0"/>
            </a:endParaRPr>
          </a:p>
        </p:txBody>
      </p:sp>
      <p:sp>
        <p:nvSpPr>
          <p:cNvPr id="24" name="TextBox 23">
            <a:extLst>
              <a:ext uri="{FF2B5EF4-FFF2-40B4-BE49-F238E27FC236}">
                <a16:creationId xmlns:a16="http://schemas.microsoft.com/office/drawing/2014/main" id="{1637EF73-859D-4A6B-A056-2A80A32E11AF}"/>
              </a:ext>
            </a:extLst>
          </p:cNvPr>
          <p:cNvSpPr txBox="1"/>
          <p:nvPr/>
        </p:nvSpPr>
        <p:spPr>
          <a:xfrm>
            <a:off x="5282010" y="3213480"/>
            <a:ext cx="1561128" cy="510778"/>
          </a:xfrm>
          <a:prstGeom prst="roundRect">
            <a:avLst/>
          </a:prstGeom>
          <a:noFill/>
        </p:spPr>
        <p:txBody>
          <a:bodyPr wrap="square" rtlCol="0" anchor="ctr" anchorCtr="0">
            <a:spAutoFit/>
          </a:bodyPr>
          <a:lstStyle/>
          <a:p>
            <a:pPr algn="ctr"/>
            <a:r>
              <a:rPr lang="id-ID" sz="2400" b="1" dirty="0">
                <a:solidFill>
                  <a:schemeClr val="accent4"/>
                </a:solidFill>
                <a:latin typeface="Source Sans Pro" panose="020B0503030403020204" pitchFamily="34" charset="0"/>
                <a:ea typeface="Source Sans Pro" panose="020B0503030403020204" pitchFamily="34" charset="0"/>
                <a:cs typeface="Poppins Light" panose="00000400000000000000" pitchFamily="2" charset="0"/>
              </a:rPr>
              <a:t>TITLE</a:t>
            </a:r>
            <a:endParaRPr lang="en-US" sz="2400" b="1" dirty="0">
              <a:solidFill>
                <a:schemeClr val="accent4"/>
              </a:solidFill>
              <a:latin typeface="Source Sans Pro" panose="020B0503030403020204" pitchFamily="34" charset="0"/>
              <a:ea typeface="Source Sans Pro" panose="020B0503030403020204" pitchFamily="34" charset="0"/>
              <a:cs typeface="Poppins Light" panose="00000400000000000000" pitchFamily="2" charset="0"/>
            </a:endParaRPr>
          </a:p>
        </p:txBody>
      </p:sp>
      <p:sp>
        <p:nvSpPr>
          <p:cNvPr id="23" name="Freeform 22"/>
          <p:cNvSpPr/>
          <p:nvPr/>
        </p:nvSpPr>
        <p:spPr>
          <a:xfrm>
            <a:off x="9547029" y="5942658"/>
            <a:ext cx="2644971" cy="915342"/>
          </a:xfrm>
          <a:custGeom>
            <a:avLst/>
            <a:gdLst>
              <a:gd name="connsiteX0" fmla="*/ 2644971 w 2644971"/>
              <a:gd name="connsiteY0" fmla="*/ 0 h 915342"/>
              <a:gd name="connsiteX1" fmla="*/ 2644971 w 2644971"/>
              <a:gd name="connsiteY1" fmla="*/ 915342 h 915342"/>
              <a:gd name="connsiteX2" fmla="*/ 0 w 2644971"/>
              <a:gd name="connsiteY2" fmla="*/ 915342 h 915342"/>
              <a:gd name="connsiteX3" fmla="*/ 81768 w 2644971"/>
              <a:gd name="connsiteY3" fmla="*/ 851084 h 915342"/>
              <a:gd name="connsiteX4" fmla="*/ 2644971 w 2644971"/>
              <a:gd name="connsiteY4" fmla="*/ 0 h 91534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644971" h="915342">
                <a:moveTo>
                  <a:pt x="2644971" y="0"/>
                </a:moveTo>
                <a:lnTo>
                  <a:pt x="2644971" y="915342"/>
                </a:lnTo>
                <a:lnTo>
                  <a:pt x="0" y="915342"/>
                </a:lnTo>
                <a:lnTo>
                  <a:pt x="81768" y="851084"/>
                </a:lnTo>
                <a:cubicBezTo>
                  <a:pt x="796527" y="316549"/>
                  <a:pt x="1683782" y="0"/>
                  <a:pt x="2644971" y="0"/>
                </a:cubicBezTo>
                <a:close/>
              </a:path>
            </a:pathLst>
          </a:cu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152400" y="6362697"/>
            <a:ext cx="1774722" cy="601983"/>
          </a:xfrm>
          <a:prstGeom prst="roundRect">
            <a:avLst>
              <a:gd name="adj" fmla="val 25898"/>
            </a:avLst>
          </a:prstGeom>
          <a:gradFill>
            <a:gsLst>
              <a:gs pos="0">
                <a:schemeClr val="accent2"/>
              </a:gs>
              <a:gs pos="100000">
                <a:schemeClr val="accent4"/>
              </a:gs>
            </a:gsLst>
            <a:lin ang="27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n w="0"/>
              <a:solidFill>
                <a:schemeClr val="tx1"/>
              </a:solidFill>
              <a:effectLst>
                <a:outerShdw blurRad="38100" dist="19050" dir="2700000" algn="tl" rotWithShape="0">
                  <a:schemeClr val="dk1">
                    <a:alpha val="40000"/>
                  </a:schemeClr>
                </a:outerShdw>
              </a:effectLst>
              <a:latin typeface="Source Sans Pro Light" panose="020B0403030403020204" pitchFamily="34" charset="0"/>
            </a:endParaRPr>
          </a:p>
        </p:txBody>
      </p:sp>
      <p:sp>
        <p:nvSpPr>
          <p:cNvPr id="26" name="TextBox 25"/>
          <p:cNvSpPr txBox="1"/>
          <p:nvPr/>
        </p:nvSpPr>
        <p:spPr>
          <a:xfrm>
            <a:off x="10585344" y="6362697"/>
            <a:ext cx="1308371" cy="276999"/>
          </a:xfrm>
          <a:prstGeom prst="rect">
            <a:avLst/>
          </a:prstGeom>
          <a:noFill/>
        </p:spPr>
        <p:txBody>
          <a:bodyPr wrap="none" rtlCol="0">
            <a:spAutoFit/>
          </a:bodyPr>
          <a:lstStyle/>
          <a:p>
            <a:pPr algn="ctr"/>
            <a:r>
              <a:rPr lang="en-US" sz="1200" dirty="0">
                <a:solidFill>
                  <a:schemeClr val="bg1"/>
                </a:solidFill>
                <a:latin typeface="Poppins ExtraLight" panose="00000300000000000000" pitchFamily="2" charset="0"/>
                <a:cs typeface="Poppins ExtraLight" panose="00000300000000000000" pitchFamily="2" charset="0"/>
              </a:rPr>
              <a:t>The New Friday</a:t>
            </a:r>
          </a:p>
        </p:txBody>
      </p:sp>
      <p:sp>
        <p:nvSpPr>
          <p:cNvPr id="29" name="Rectangle 28">
            <a:extLst>
              <a:ext uri="{FF2B5EF4-FFF2-40B4-BE49-F238E27FC236}">
                <a16:creationId xmlns:a16="http://schemas.microsoft.com/office/drawing/2014/main" id="{3D8C9C30-BAEE-4B1B-AAB6-B62ECFB8BE28}"/>
              </a:ext>
            </a:extLst>
          </p:cNvPr>
          <p:cNvSpPr/>
          <p:nvPr/>
        </p:nvSpPr>
        <p:spPr>
          <a:xfrm>
            <a:off x="176903" y="6414505"/>
            <a:ext cx="1273280" cy="393249"/>
          </a:xfrm>
          <a:prstGeom prst="rect">
            <a:avLst/>
          </a:prstGeom>
        </p:spPr>
        <p:txBody>
          <a:bodyPr wrap="square">
            <a:spAutoFit/>
          </a:bodyPr>
          <a:lstStyle/>
          <a:p>
            <a:pPr algn="ctr">
              <a:lnSpc>
                <a:spcPct val="120000"/>
              </a:lnSpc>
            </a:pPr>
            <a:r>
              <a:rPr lang="en-US" sz="1750" dirty="0">
                <a:solidFill>
                  <a:schemeClr val="bg1"/>
                </a:solidFill>
                <a:latin typeface="Source Sans Pro" panose="020B0503030403020204" pitchFamily="34" charset="0"/>
                <a:cs typeface="Segoe UI" panose="020B0502040204020203" pitchFamily="34" charset="0"/>
              </a:rPr>
              <a:t>Abigail Part</a:t>
            </a:r>
          </a:p>
        </p:txBody>
      </p:sp>
      <p:sp>
        <p:nvSpPr>
          <p:cNvPr id="32" name="TextBox 31"/>
          <p:cNvSpPr txBox="1"/>
          <p:nvPr/>
        </p:nvSpPr>
        <p:spPr>
          <a:xfrm>
            <a:off x="92174" y="82657"/>
            <a:ext cx="1721386" cy="307777"/>
          </a:xfrm>
          <a:prstGeom prst="rect">
            <a:avLst/>
          </a:prstGeom>
          <a:noFill/>
        </p:spPr>
        <p:txBody>
          <a:bodyPr wrap="square" rtlCol="0">
            <a:spAutoFit/>
          </a:bodyPr>
          <a:lstStyle/>
          <a:p>
            <a:r>
              <a:rPr lang="en-US" sz="1400" dirty="0">
                <a:latin typeface="Source Sans Pro Black" panose="020B0803030403020204" pitchFamily="34" charset="0"/>
                <a:ea typeface="Source Sans Pro Black" panose="020B0803030403020204" pitchFamily="34" charset="0"/>
              </a:rPr>
              <a:t>Template Designs</a:t>
            </a:r>
          </a:p>
        </p:txBody>
      </p:sp>
      <p:sp>
        <p:nvSpPr>
          <p:cNvPr id="33" name="Rounded Rectangle 32"/>
          <p:cNvSpPr/>
          <p:nvPr/>
        </p:nvSpPr>
        <p:spPr>
          <a:xfrm>
            <a:off x="11527765" y="198120"/>
            <a:ext cx="365950" cy="384628"/>
          </a:xfrm>
          <a:prstGeom prst="roundRect">
            <a:avLst>
              <a:gd name="adj" fmla="val 17295"/>
            </a:avLst>
          </a:prstGeom>
          <a:gradFill flip="none" rotWithShape="1">
            <a:gsLst>
              <a:gs pos="0">
                <a:schemeClr val="accent2"/>
              </a:gs>
              <a:gs pos="100000">
                <a:schemeClr val="accent4"/>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34" name="TextBox 33"/>
          <p:cNvSpPr txBox="1"/>
          <p:nvPr/>
        </p:nvSpPr>
        <p:spPr>
          <a:xfrm>
            <a:off x="9329737" y="259629"/>
            <a:ext cx="2080943" cy="261610"/>
          </a:xfrm>
          <a:prstGeom prst="rect">
            <a:avLst/>
          </a:prstGeom>
          <a:noFill/>
        </p:spPr>
        <p:txBody>
          <a:bodyPr wrap="square" rtlCol="0">
            <a:spAutoFit/>
          </a:bodyPr>
          <a:lstStyle/>
          <a:p>
            <a:pPr algn="r"/>
            <a:r>
              <a:rPr lang="en-US" sz="1100" b="1" dirty="0">
                <a:latin typeface="Source Sans Pro SemiBold" panose="020B0603030403020204" pitchFamily="34" charset="0"/>
                <a:cs typeface="Poppins SemiBold" panose="00000700000000000000" pitchFamily="2" charset="0"/>
              </a:rPr>
              <a:t>PRESENTATION TEMPLATE</a:t>
            </a:r>
          </a:p>
        </p:txBody>
      </p:sp>
      <p:sp>
        <p:nvSpPr>
          <p:cNvPr id="35" name="TextBox 34"/>
          <p:cNvSpPr txBox="1"/>
          <p:nvPr/>
        </p:nvSpPr>
        <p:spPr>
          <a:xfrm>
            <a:off x="3009864" y="1035163"/>
            <a:ext cx="6019836" cy="830997"/>
          </a:xfrm>
          <a:prstGeom prst="rect">
            <a:avLst/>
          </a:prstGeom>
          <a:noFill/>
        </p:spPr>
        <p:txBody>
          <a:bodyPr wrap="square" rtlCol="0">
            <a:spAutoFit/>
          </a:bodyPr>
          <a:lstStyle/>
          <a:p>
            <a:pPr algn="ctr"/>
            <a:r>
              <a:rPr lang="en-US" sz="4800" dirty="0">
                <a:latin typeface="Playfair Display Black" pitchFamily="2" charset="0"/>
                <a:cs typeface="Poppins SemiBold" panose="00000700000000000000" pitchFamily="2" charset="0"/>
              </a:rPr>
              <a:t>The Info Graphics</a:t>
            </a:r>
          </a:p>
        </p:txBody>
      </p:sp>
    </p:spTree>
    <p:extLst>
      <p:ext uri="{BB962C8B-B14F-4D97-AF65-F5344CB8AC3E}">
        <p14:creationId xmlns:p14="http://schemas.microsoft.com/office/powerpoint/2010/main" val="3022024134"/>
      </p:ext>
    </p:extLst>
  </p:cSld>
  <p:clrMapOvr>
    <a:masterClrMapping/>
  </p:clrMapOvr>
  <p:transition spd="slow">
    <p:wipe/>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hape 770">
            <a:extLst>
              <a:ext uri="{FF2B5EF4-FFF2-40B4-BE49-F238E27FC236}">
                <a16:creationId xmlns:a16="http://schemas.microsoft.com/office/drawing/2014/main" id="{D5B28B7D-38E3-4508-9A36-B9978D3C217C}"/>
              </a:ext>
            </a:extLst>
          </p:cNvPr>
          <p:cNvSpPr/>
          <p:nvPr/>
        </p:nvSpPr>
        <p:spPr>
          <a:xfrm rot="16200000">
            <a:off x="7404989" y="2884925"/>
            <a:ext cx="944690" cy="1890981"/>
          </a:xfrm>
          <a:custGeom>
            <a:avLst/>
            <a:gdLst/>
            <a:ahLst/>
            <a:cxnLst>
              <a:cxn ang="0">
                <a:pos x="wd2" y="hd2"/>
              </a:cxn>
              <a:cxn ang="5400000">
                <a:pos x="wd2" y="hd2"/>
              </a:cxn>
              <a:cxn ang="10800000">
                <a:pos x="wd2" y="hd2"/>
              </a:cxn>
              <a:cxn ang="16200000">
                <a:pos x="wd2" y="hd2"/>
              </a:cxn>
            </a:cxnLst>
            <a:rect l="0" t="0" r="r" b="b"/>
            <a:pathLst>
              <a:path w="19677" h="21600" extrusionOk="0">
                <a:moveTo>
                  <a:pt x="19677" y="0"/>
                </a:moveTo>
                <a:cubicBezTo>
                  <a:pt x="14642" y="2"/>
                  <a:pt x="9609" y="1057"/>
                  <a:pt x="5768" y="3164"/>
                </a:cubicBezTo>
                <a:cubicBezTo>
                  <a:pt x="-1923" y="7381"/>
                  <a:pt x="-1923" y="14219"/>
                  <a:pt x="5768" y="18436"/>
                </a:cubicBezTo>
                <a:cubicBezTo>
                  <a:pt x="9609" y="20543"/>
                  <a:pt x="14642" y="21598"/>
                  <a:pt x="19677" y="21600"/>
                </a:cubicBezTo>
                <a:lnTo>
                  <a:pt x="19677" y="0"/>
                </a:lnTo>
                <a:close/>
              </a:path>
            </a:pathLst>
          </a:custGeom>
          <a:solidFill>
            <a:schemeClr val="bg1">
              <a:lumMod val="85000"/>
            </a:schemeClr>
          </a:solidFill>
          <a:ln w="12700">
            <a:miter lim="400000"/>
          </a:ln>
        </p:spPr>
        <p:txBody>
          <a:bodyPr lIns="38100" tIns="38100" rIns="38100" bIns="38100" anchor="ctr"/>
          <a:lstStyle/>
          <a:p>
            <a:pPr algn="ctr">
              <a:defRPr sz="3200" cap="none">
                <a:solidFill>
                  <a:srgbClr val="FFFFFF"/>
                </a:solidFill>
                <a:latin typeface="+mn-lt"/>
                <a:ea typeface="+mn-ea"/>
                <a:cs typeface="+mn-cs"/>
                <a:sym typeface="Helvetica Light"/>
              </a:defRPr>
            </a:pPr>
            <a:endParaRPr dirty="0">
              <a:latin typeface="Source Sans Pro" panose="020B0503030403020204" pitchFamily="34" charset="0"/>
            </a:endParaRPr>
          </a:p>
        </p:txBody>
      </p:sp>
      <p:sp>
        <p:nvSpPr>
          <p:cNvPr id="4" name="Shape 771">
            <a:extLst>
              <a:ext uri="{FF2B5EF4-FFF2-40B4-BE49-F238E27FC236}">
                <a16:creationId xmlns:a16="http://schemas.microsoft.com/office/drawing/2014/main" id="{C5863BBB-4434-4029-B583-F707EBE715DC}"/>
              </a:ext>
            </a:extLst>
          </p:cNvPr>
          <p:cNvSpPr/>
          <p:nvPr/>
        </p:nvSpPr>
        <p:spPr>
          <a:xfrm rot="16200000">
            <a:off x="3843693" y="2884925"/>
            <a:ext cx="944690" cy="1890981"/>
          </a:xfrm>
          <a:custGeom>
            <a:avLst/>
            <a:gdLst/>
            <a:ahLst/>
            <a:cxnLst>
              <a:cxn ang="0">
                <a:pos x="wd2" y="hd2"/>
              </a:cxn>
              <a:cxn ang="5400000">
                <a:pos x="wd2" y="hd2"/>
              </a:cxn>
              <a:cxn ang="10800000">
                <a:pos x="wd2" y="hd2"/>
              </a:cxn>
              <a:cxn ang="16200000">
                <a:pos x="wd2" y="hd2"/>
              </a:cxn>
            </a:cxnLst>
            <a:rect l="0" t="0" r="r" b="b"/>
            <a:pathLst>
              <a:path w="19677" h="21600" extrusionOk="0">
                <a:moveTo>
                  <a:pt x="19677" y="0"/>
                </a:moveTo>
                <a:cubicBezTo>
                  <a:pt x="14642" y="2"/>
                  <a:pt x="9609" y="1057"/>
                  <a:pt x="5768" y="3164"/>
                </a:cubicBezTo>
                <a:cubicBezTo>
                  <a:pt x="-1923" y="7381"/>
                  <a:pt x="-1923" y="14219"/>
                  <a:pt x="5768" y="18436"/>
                </a:cubicBezTo>
                <a:cubicBezTo>
                  <a:pt x="9609" y="20543"/>
                  <a:pt x="14642" y="21598"/>
                  <a:pt x="19677" y="21600"/>
                </a:cubicBezTo>
                <a:lnTo>
                  <a:pt x="19677" y="0"/>
                </a:lnTo>
                <a:close/>
              </a:path>
            </a:pathLst>
          </a:custGeom>
          <a:solidFill>
            <a:schemeClr val="bg1">
              <a:lumMod val="85000"/>
            </a:schemeClr>
          </a:solidFill>
          <a:ln w="12700">
            <a:miter lim="400000"/>
          </a:ln>
        </p:spPr>
        <p:txBody>
          <a:bodyPr lIns="38100" tIns="38100" rIns="38100" bIns="38100" anchor="ctr"/>
          <a:lstStyle/>
          <a:p>
            <a:pPr algn="ctr">
              <a:defRPr sz="3200" cap="none">
                <a:solidFill>
                  <a:srgbClr val="FFFFFF"/>
                </a:solidFill>
                <a:latin typeface="+mn-lt"/>
                <a:ea typeface="+mn-ea"/>
                <a:cs typeface="+mn-cs"/>
                <a:sym typeface="Helvetica Light"/>
              </a:defRPr>
            </a:pPr>
            <a:endParaRPr dirty="0">
              <a:latin typeface="Source Sans Pro" panose="020B0503030403020204" pitchFamily="34" charset="0"/>
            </a:endParaRPr>
          </a:p>
        </p:txBody>
      </p:sp>
      <p:sp>
        <p:nvSpPr>
          <p:cNvPr id="5" name="Shape 772">
            <a:extLst>
              <a:ext uri="{FF2B5EF4-FFF2-40B4-BE49-F238E27FC236}">
                <a16:creationId xmlns:a16="http://schemas.microsoft.com/office/drawing/2014/main" id="{BBCE7B11-F873-421F-A4EE-221D39A78D75}"/>
              </a:ext>
            </a:extLst>
          </p:cNvPr>
          <p:cNvSpPr/>
          <p:nvPr/>
        </p:nvSpPr>
        <p:spPr>
          <a:xfrm rot="5400000">
            <a:off x="5625027" y="1939854"/>
            <a:ext cx="944690" cy="1890981"/>
          </a:xfrm>
          <a:custGeom>
            <a:avLst/>
            <a:gdLst/>
            <a:ahLst/>
            <a:cxnLst>
              <a:cxn ang="0">
                <a:pos x="wd2" y="hd2"/>
              </a:cxn>
              <a:cxn ang="5400000">
                <a:pos x="wd2" y="hd2"/>
              </a:cxn>
              <a:cxn ang="10800000">
                <a:pos x="wd2" y="hd2"/>
              </a:cxn>
              <a:cxn ang="16200000">
                <a:pos x="wd2" y="hd2"/>
              </a:cxn>
            </a:cxnLst>
            <a:rect l="0" t="0" r="r" b="b"/>
            <a:pathLst>
              <a:path w="19677" h="21600" extrusionOk="0">
                <a:moveTo>
                  <a:pt x="19677" y="0"/>
                </a:moveTo>
                <a:cubicBezTo>
                  <a:pt x="14642" y="2"/>
                  <a:pt x="9609" y="1057"/>
                  <a:pt x="5768" y="3164"/>
                </a:cubicBezTo>
                <a:cubicBezTo>
                  <a:pt x="-1923" y="7381"/>
                  <a:pt x="-1923" y="14219"/>
                  <a:pt x="5768" y="18436"/>
                </a:cubicBezTo>
                <a:cubicBezTo>
                  <a:pt x="9609" y="20543"/>
                  <a:pt x="14642" y="21598"/>
                  <a:pt x="19677" y="21600"/>
                </a:cubicBezTo>
                <a:lnTo>
                  <a:pt x="19677" y="0"/>
                </a:lnTo>
                <a:close/>
              </a:path>
            </a:pathLst>
          </a:custGeom>
          <a:solidFill>
            <a:schemeClr val="bg1">
              <a:lumMod val="85000"/>
            </a:schemeClr>
          </a:solidFill>
          <a:ln w="12700">
            <a:miter lim="400000"/>
          </a:ln>
        </p:spPr>
        <p:txBody>
          <a:bodyPr lIns="38100" tIns="38100" rIns="38100" bIns="38100" anchor="ctr"/>
          <a:lstStyle/>
          <a:p>
            <a:pPr algn="ctr">
              <a:defRPr sz="3200" cap="none">
                <a:solidFill>
                  <a:srgbClr val="FFFFFF"/>
                </a:solidFill>
                <a:latin typeface="+mn-lt"/>
                <a:ea typeface="+mn-ea"/>
                <a:cs typeface="+mn-cs"/>
                <a:sym typeface="Helvetica Light"/>
              </a:defRPr>
            </a:pPr>
            <a:endParaRPr dirty="0">
              <a:latin typeface="Source Sans Pro" panose="020B0503030403020204" pitchFamily="34" charset="0"/>
            </a:endParaRPr>
          </a:p>
        </p:txBody>
      </p:sp>
      <p:sp>
        <p:nvSpPr>
          <p:cNvPr id="6" name="Shape 773">
            <a:extLst>
              <a:ext uri="{FF2B5EF4-FFF2-40B4-BE49-F238E27FC236}">
                <a16:creationId xmlns:a16="http://schemas.microsoft.com/office/drawing/2014/main" id="{3FB5699A-C100-4F99-BCF7-C5D24E81CFF6}"/>
              </a:ext>
            </a:extLst>
          </p:cNvPr>
          <p:cNvSpPr/>
          <p:nvPr/>
        </p:nvSpPr>
        <p:spPr>
          <a:xfrm rot="5400000">
            <a:off x="9184951" y="1939854"/>
            <a:ext cx="944690" cy="1890981"/>
          </a:xfrm>
          <a:custGeom>
            <a:avLst/>
            <a:gdLst/>
            <a:ahLst/>
            <a:cxnLst>
              <a:cxn ang="0">
                <a:pos x="wd2" y="hd2"/>
              </a:cxn>
              <a:cxn ang="5400000">
                <a:pos x="wd2" y="hd2"/>
              </a:cxn>
              <a:cxn ang="10800000">
                <a:pos x="wd2" y="hd2"/>
              </a:cxn>
              <a:cxn ang="16200000">
                <a:pos x="wd2" y="hd2"/>
              </a:cxn>
            </a:cxnLst>
            <a:rect l="0" t="0" r="r" b="b"/>
            <a:pathLst>
              <a:path w="19677" h="21600" extrusionOk="0">
                <a:moveTo>
                  <a:pt x="19677" y="0"/>
                </a:moveTo>
                <a:cubicBezTo>
                  <a:pt x="14642" y="2"/>
                  <a:pt x="9609" y="1057"/>
                  <a:pt x="5768" y="3164"/>
                </a:cubicBezTo>
                <a:cubicBezTo>
                  <a:pt x="-1923" y="7381"/>
                  <a:pt x="-1923" y="14219"/>
                  <a:pt x="5768" y="18436"/>
                </a:cubicBezTo>
                <a:cubicBezTo>
                  <a:pt x="9609" y="20543"/>
                  <a:pt x="14642" y="21598"/>
                  <a:pt x="19677" y="21600"/>
                </a:cubicBezTo>
                <a:lnTo>
                  <a:pt x="19677" y="0"/>
                </a:lnTo>
                <a:close/>
              </a:path>
            </a:pathLst>
          </a:custGeom>
          <a:solidFill>
            <a:schemeClr val="bg1">
              <a:lumMod val="85000"/>
            </a:schemeClr>
          </a:solidFill>
          <a:ln w="12700">
            <a:miter lim="400000"/>
          </a:ln>
        </p:spPr>
        <p:txBody>
          <a:bodyPr lIns="38100" tIns="38100" rIns="38100" bIns="38100" anchor="ctr"/>
          <a:lstStyle/>
          <a:p>
            <a:pPr algn="ctr">
              <a:defRPr sz="3200" cap="none">
                <a:solidFill>
                  <a:srgbClr val="FFFFFF"/>
                </a:solidFill>
                <a:latin typeface="+mn-lt"/>
                <a:ea typeface="+mn-ea"/>
                <a:cs typeface="+mn-cs"/>
                <a:sym typeface="Helvetica Light"/>
              </a:defRPr>
            </a:pPr>
            <a:endParaRPr dirty="0">
              <a:latin typeface="Source Sans Pro" panose="020B0503030403020204" pitchFamily="34" charset="0"/>
            </a:endParaRPr>
          </a:p>
        </p:txBody>
      </p:sp>
      <p:sp>
        <p:nvSpPr>
          <p:cNvPr id="7" name="Shape 774">
            <a:extLst>
              <a:ext uri="{FF2B5EF4-FFF2-40B4-BE49-F238E27FC236}">
                <a16:creationId xmlns:a16="http://schemas.microsoft.com/office/drawing/2014/main" id="{BB826AAD-805C-44B5-A5C7-AB7C776F7759}"/>
              </a:ext>
            </a:extLst>
          </p:cNvPr>
          <p:cNvSpPr/>
          <p:nvPr/>
        </p:nvSpPr>
        <p:spPr>
          <a:xfrm rot="5400000">
            <a:off x="2062360" y="1939854"/>
            <a:ext cx="944690" cy="1890981"/>
          </a:xfrm>
          <a:custGeom>
            <a:avLst/>
            <a:gdLst/>
            <a:ahLst/>
            <a:cxnLst>
              <a:cxn ang="0">
                <a:pos x="wd2" y="hd2"/>
              </a:cxn>
              <a:cxn ang="5400000">
                <a:pos x="wd2" y="hd2"/>
              </a:cxn>
              <a:cxn ang="10800000">
                <a:pos x="wd2" y="hd2"/>
              </a:cxn>
              <a:cxn ang="16200000">
                <a:pos x="wd2" y="hd2"/>
              </a:cxn>
            </a:cxnLst>
            <a:rect l="0" t="0" r="r" b="b"/>
            <a:pathLst>
              <a:path w="19677" h="21600" extrusionOk="0">
                <a:moveTo>
                  <a:pt x="19677" y="0"/>
                </a:moveTo>
                <a:cubicBezTo>
                  <a:pt x="14642" y="2"/>
                  <a:pt x="9609" y="1057"/>
                  <a:pt x="5768" y="3164"/>
                </a:cubicBezTo>
                <a:cubicBezTo>
                  <a:pt x="-1923" y="7381"/>
                  <a:pt x="-1923" y="14219"/>
                  <a:pt x="5768" y="18436"/>
                </a:cubicBezTo>
                <a:cubicBezTo>
                  <a:pt x="9609" y="20543"/>
                  <a:pt x="14642" y="21598"/>
                  <a:pt x="19677" y="21600"/>
                </a:cubicBezTo>
                <a:lnTo>
                  <a:pt x="19677" y="0"/>
                </a:lnTo>
                <a:close/>
              </a:path>
            </a:pathLst>
          </a:custGeom>
          <a:solidFill>
            <a:schemeClr val="bg1">
              <a:lumMod val="85000"/>
            </a:schemeClr>
          </a:solidFill>
          <a:ln w="12700">
            <a:miter lim="400000"/>
          </a:ln>
        </p:spPr>
        <p:txBody>
          <a:bodyPr lIns="38100" tIns="38100" rIns="38100" bIns="38100" anchor="ctr"/>
          <a:lstStyle/>
          <a:p>
            <a:pPr algn="ctr">
              <a:defRPr sz="3200" cap="none">
                <a:solidFill>
                  <a:srgbClr val="FFFFFF"/>
                </a:solidFill>
                <a:latin typeface="+mn-lt"/>
                <a:ea typeface="+mn-ea"/>
                <a:cs typeface="+mn-cs"/>
                <a:sym typeface="Helvetica Light"/>
              </a:defRPr>
            </a:pPr>
            <a:endParaRPr dirty="0">
              <a:latin typeface="Source Sans Pro" panose="020B0503030403020204" pitchFamily="34" charset="0"/>
            </a:endParaRPr>
          </a:p>
        </p:txBody>
      </p:sp>
      <p:sp>
        <p:nvSpPr>
          <p:cNvPr id="8" name="Shape 775">
            <a:extLst>
              <a:ext uri="{FF2B5EF4-FFF2-40B4-BE49-F238E27FC236}">
                <a16:creationId xmlns:a16="http://schemas.microsoft.com/office/drawing/2014/main" id="{BDD6B667-89BE-4A77-82D3-095E9F748C2A}"/>
              </a:ext>
            </a:extLst>
          </p:cNvPr>
          <p:cNvSpPr/>
          <p:nvPr/>
        </p:nvSpPr>
        <p:spPr>
          <a:xfrm>
            <a:off x="1704554" y="2518123"/>
            <a:ext cx="1660300" cy="1660300"/>
          </a:xfrm>
          <a:prstGeom prst="ellipse">
            <a:avLst/>
          </a:prstGeom>
          <a:solidFill>
            <a:schemeClr val="accent4"/>
          </a:solidFill>
          <a:ln w="12700">
            <a:miter lim="400000"/>
          </a:ln>
        </p:spPr>
        <p:txBody>
          <a:bodyPr lIns="38100" tIns="38100" rIns="38100" bIns="38100" anchor="ctr"/>
          <a:lstStyle/>
          <a:p>
            <a:pPr algn="ctr">
              <a:defRPr sz="3200" cap="none">
                <a:solidFill>
                  <a:srgbClr val="FFFFFF"/>
                </a:solidFill>
                <a:latin typeface="+mn-lt"/>
                <a:ea typeface="+mn-ea"/>
                <a:cs typeface="+mn-cs"/>
                <a:sym typeface="Helvetica Light"/>
              </a:defRPr>
            </a:pPr>
            <a:endParaRPr dirty="0">
              <a:latin typeface="Source Sans Pro" panose="020B0503030403020204" pitchFamily="34" charset="0"/>
            </a:endParaRPr>
          </a:p>
        </p:txBody>
      </p:sp>
      <p:sp>
        <p:nvSpPr>
          <p:cNvPr id="9" name="Shape 776">
            <a:extLst>
              <a:ext uri="{FF2B5EF4-FFF2-40B4-BE49-F238E27FC236}">
                <a16:creationId xmlns:a16="http://schemas.microsoft.com/office/drawing/2014/main" id="{3C2F0DFE-76E8-48E7-8D44-F3E8C5240252}"/>
              </a:ext>
            </a:extLst>
          </p:cNvPr>
          <p:cNvSpPr/>
          <p:nvPr/>
        </p:nvSpPr>
        <p:spPr>
          <a:xfrm>
            <a:off x="3488482" y="2518123"/>
            <a:ext cx="1660300" cy="1660300"/>
          </a:xfrm>
          <a:prstGeom prst="ellipse">
            <a:avLst/>
          </a:prstGeom>
          <a:solidFill>
            <a:schemeClr val="accent2"/>
          </a:solidFill>
          <a:ln w="12700">
            <a:miter lim="400000"/>
          </a:ln>
        </p:spPr>
        <p:txBody>
          <a:bodyPr lIns="38100" tIns="38100" rIns="38100" bIns="38100" anchor="ctr"/>
          <a:lstStyle/>
          <a:p>
            <a:pPr algn="ctr">
              <a:defRPr sz="3200" cap="none">
                <a:solidFill>
                  <a:srgbClr val="FFFFFF"/>
                </a:solidFill>
                <a:latin typeface="+mn-lt"/>
                <a:ea typeface="+mn-ea"/>
                <a:cs typeface="+mn-cs"/>
                <a:sym typeface="Helvetica Light"/>
              </a:defRPr>
            </a:pPr>
            <a:endParaRPr dirty="0">
              <a:latin typeface="Source Sans Pro" panose="020B0503030403020204" pitchFamily="34" charset="0"/>
            </a:endParaRPr>
          </a:p>
        </p:txBody>
      </p:sp>
      <p:sp>
        <p:nvSpPr>
          <p:cNvPr id="10" name="Shape 777">
            <a:extLst>
              <a:ext uri="{FF2B5EF4-FFF2-40B4-BE49-F238E27FC236}">
                <a16:creationId xmlns:a16="http://schemas.microsoft.com/office/drawing/2014/main" id="{D523147D-63A4-4F35-A1C2-C96227FA4548}"/>
              </a:ext>
            </a:extLst>
          </p:cNvPr>
          <p:cNvSpPr/>
          <p:nvPr/>
        </p:nvSpPr>
        <p:spPr>
          <a:xfrm>
            <a:off x="5267222" y="2518123"/>
            <a:ext cx="1660300" cy="1660300"/>
          </a:xfrm>
          <a:prstGeom prst="ellipse">
            <a:avLst/>
          </a:prstGeom>
          <a:solidFill>
            <a:schemeClr val="accent4"/>
          </a:solidFill>
          <a:ln w="12700">
            <a:miter lim="400000"/>
          </a:ln>
        </p:spPr>
        <p:txBody>
          <a:bodyPr lIns="38100" tIns="38100" rIns="38100" bIns="38100" anchor="ctr"/>
          <a:lstStyle/>
          <a:p>
            <a:pPr algn="ctr">
              <a:defRPr sz="3200" cap="none">
                <a:solidFill>
                  <a:srgbClr val="FFFFFF"/>
                </a:solidFill>
                <a:latin typeface="+mn-lt"/>
                <a:ea typeface="+mn-ea"/>
                <a:cs typeface="+mn-cs"/>
                <a:sym typeface="Helvetica Light"/>
              </a:defRPr>
            </a:pPr>
            <a:endParaRPr dirty="0">
              <a:latin typeface="Source Sans Pro" panose="020B0503030403020204" pitchFamily="34" charset="0"/>
            </a:endParaRPr>
          </a:p>
        </p:txBody>
      </p:sp>
      <p:sp>
        <p:nvSpPr>
          <p:cNvPr id="11" name="Shape 778">
            <a:extLst>
              <a:ext uri="{FF2B5EF4-FFF2-40B4-BE49-F238E27FC236}">
                <a16:creationId xmlns:a16="http://schemas.microsoft.com/office/drawing/2014/main" id="{099DABD1-B37A-48D8-88A9-A1D3E7D78381}"/>
              </a:ext>
            </a:extLst>
          </p:cNvPr>
          <p:cNvSpPr/>
          <p:nvPr/>
        </p:nvSpPr>
        <p:spPr>
          <a:xfrm>
            <a:off x="8827146" y="2518123"/>
            <a:ext cx="1660300" cy="1660300"/>
          </a:xfrm>
          <a:prstGeom prst="ellipse">
            <a:avLst/>
          </a:prstGeom>
          <a:solidFill>
            <a:schemeClr val="accent4"/>
          </a:solidFill>
          <a:ln w="12700">
            <a:miter lim="400000"/>
          </a:ln>
        </p:spPr>
        <p:txBody>
          <a:bodyPr lIns="38100" tIns="38100" rIns="38100" bIns="38100" anchor="ctr"/>
          <a:lstStyle/>
          <a:p>
            <a:pPr algn="ctr">
              <a:defRPr sz="3200" cap="none">
                <a:solidFill>
                  <a:srgbClr val="FFFFFF"/>
                </a:solidFill>
                <a:latin typeface="+mn-lt"/>
                <a:ea typeface="+mn-ea"/>
                <a:cs typeface="+mn-cs"/>
                <a:sym typeface="Helvetica Light"/>
              </a:defRPr>
            </a:pPr>
            <a:endParaRPr dirty="0">
              <a:latin typeface="Source Sans Pro" panose="020B0503030403020204" pitchFamily="34" charset="0"/>
            </a:endParaRPr>
          </a:p>
        </p:txBody>
      </p:sp>
      <p:sp>
        <p:nvSpPr>
          <p:cNvPr id="15" name="Shape 782">
            <a:extLst>
              <a:ext uri="{FF2B5EF4-FFF2-40B4-BE49-F238E27FC236}">
                <a16:creationId xmlns:a16="http://schemas.microsoft.com/office/drawing/2014/main" id="{9C7792C9-4F9B-4EB6-BC4F-88A6A6B63FF0}"/>
              </a:ext>
            </a:extLst>
          </p:cNvPr>
          <p:cNvSpPr/>
          <p:nvPr/>
        </p:nvSpPr>
        <p:spPr>
          <a:xfrm>
            <a:off x="7045963" y="2518123"/>
            <a:ext cx="1660301" cy="1660300"/>
          </a:xfrm>
          <a:prstGeom prst="ellipse">
            <a:avLst/>
          </a:prstGeom>
          <a:solidFill>
            <a:schemeClr val="accent2"/>
          </a:solidFill>
          <a:ln w="12700">
            <a:miter lim="400000"/>
          </a:ln>
        </p:spPr>
        <p:txBody>
          <a:bodyPr lIns="38100" tIns="38100" rIns="38100" bIns="38100" anchor="ctr"/>
          <a:lstStyle/>
          <a:p>
            <a:pPr algn="ctr">
              <a:defRPr sz="3200" cap="none">
                <a:solidFill>
                  <a:srgbClr val="FFFFFF"/>
                </a:solidFill>
                <a:latin typeface="+mn-lt"/>
                <a:ea typeface="+mn-ea"/>
                <a:cs typeface="+mn-cs"/>
                <a:sym typeface="Helvetica Light"/>
              </a:defRPr>
            </a:pPr>
            <a:endParaRPr dirty="0">
              <a:latin typeface="Source Sans Pro" panose="020B0503030403020204" pitchFamily="34" charset="0"/>
            </a:endParaRPr>
          </a:p>
        </p:txBody>
      </p:sp>
      <p:sp>
        <p:nvSpPr>
          <p:cNvPr id="18" name="TextBox 17">
            <a:extLst>
              <a:ext uri="{FF2B5EF4-FFF2-40B4-BE49-F238E27FC236}">
                <a16:creationId xmlns:a16="http://schemas.microsoft.com/office/drawing/2014/main" id="{ACBA5FB3-DF92-45E3-B1A2-0DE578808427}"/>
              </a:ext>
            </a:extLst>
          </p:cNvPr>
          <p:cNvSpPr txBox="1"/>
          <p:nvPr/>
        </p:nvSpPr>
        <p:spPr>
          <a:xfrm>
            <a:off x="1823055" y="4531303"/>
            <a:ext cx="1423299" cy="215444"/>
          </a:xfrm>
          <a:prstGeom prst="rect">
            <a:avLst/>
          </a:prstGeom>
          <a:noFill/>
        </p:spPr>
        <p:txBody>
          <a:bodyPr wrap="square" lIns="0" tIns="0" rIns="0" bIns="0" rtlCol="0">
            <a:spAutoFit/>
          </a:bodyPr>
          <a:lstStyle/>
          <a:p>
            <a:pPr algn="ctr"/>
            <a:r>
              <a:rPr lang="en-US" sz="1400" b="1" dirty="0">
                <a:latin typeface="Source Sans Pro" panose="020B0503030403020204" pitchFamily="34" charset="0"/>
                <a:ea typeface="Source Sans Pro" panose="020B0503030403020204" pitchFamily="34" charset="0"/>
                <a:cs typeface="Poppins Light" panose="00000400000000000000" pitchFamily="2" charset="0"/>
              </a:rPr>
              <a:t>01. Detail Here</a:t>
            </a:r>
          </a:p>
        </p:txBody>
      </p:sp>
      <p:sp>
        <p:nvSpPr>
          <p:cNvPr id="19" name="7 CuadroTexto">
            <a:extLst>
              <a:ext uri="{FF2B5EF4-FFF2-40B4-BE49-F238E27FC236}">
                <a16:creationId xmlns:a16="http://schemas.microsoft.com/office/drawing/2014/main" id="{EE253772-E21E-4722-AA4E-7D2AA5E8FEC6}"/>
              </a:ext>
            </a:extLst>
          </p:cNvPr>
          <p:cNvSpPr txBox="1"/>
          <p:nvPr/>
        </p:nvSpPr>
        <p:spPr>
          <a:xfrm>
            <a:off x="1741310" y="4801167"/>
            <a:ext cx="1586789" cy="701602"/>
          </a:xfrm>
          <a:prstGeom prst="rect">
            <a:avLst/>
          </a:prstGeom>
          <a:noFill/>
        </p:spPr>
        <p:txBody>
          <a:bodyPr wrap="square" lIns="0" tIns="0" rIns="0" bIns="0">
            <a:spAutoFit/>
          </a:bodyPr>
          <a:lstStyle/>
          <a:p>
            <a:pPr algn="ctr">
              <a:lnSpc>
                <a:spcPct val="150000"/>
              </a:lnSpc>
            </a:pPr>
            <a:r>
              <a:rPr lang="en-US" sz="1050" dirty="0">
                <a:latin typeface="Source Sans Pro" panose="020B0503030403020204" pitchFamily="34" charset="0"/>
                <a:ea typeface="Source Sans Pro" panose="020B0503030403020204" pitchFamily="34" charset="0"/>
                <a:cs typeface="Poppins Light" panose="00000400000000000000" pitchFamily="2" charset="0"/>
              </a:rPr>
              <a:t>Leverage agile frameworks to provide a robust synopsis for high level</a:t>
            </a:r>
          </a:p>
        </p:txBody>
      </p:sp>
      <p:sp>
        <p:nvSpPr>
          <p:cNvPr id="20" name="TextBox 19">
            <a:extLst>
              <a:ext uri="{FF2B5EF4-FFF2-40B4-BE49-F238E27FC236}">
                <a16:creationId xmlns:a16="http://schemas.microsoft.com/office/drawing/2014/main" id="{99798CD9-B85A-40C5-A15F-60BD80E41E44}"/>
              </a:ext>
            </a:extLst>
          </p:cNvPr>
          <p:cNvSpPr txBox="1"/>
          <p:nvPr/>
        </p:nvSpPr>
        <p:spPr>
          <a:xfrm>
            <a:off x="3606444" y="4531303"/>
            <a:ext cx="1423299" cy="215444"/>
          </a:xfrm>
          <a:prstGeom prst="rect">
            <a:avLst/>
          </a:prstGeom>
          <a:noFill/>
        </p:spPr>
        <p:txBody>
          <a:bodyPr wrap="square" lIns="0" tIns="0" rIns="0" bIns="0" rtlCol="0">
            <a:spAutoFit/>
          </a:bodyPr>
          <a:lstStyle/>
          <a:p>
            <a:pPr algn="ctr"/>
            <a:r>
              <a:rPr lang="en-US" sz="1400" b="1" dirty="0">
                <a:latin typeface="Source Sans Pro" panose="020B0503030403020204" pitchFamily="34" charset="0"/>
                <a:ea typeface="Source Sans Pro" panose="020B0503030403020204" pitchFamily="34" charset="0"/>
                <a:cs typeface="Poppins Light" panose="00000400000000000000" pitchFamily="2" charset="0"/>
              </a:rPr>
              <a:t>01. Detail Here</a:t>
            </a:r>
          </a:p>
        </p:txBody>
      </p:sp>
      <p:sp>
        <p:nvSpPr>
          <p:cNvPr id="21" name="7 CuadroTexto">
            <a:extLst>
              <a:ext uri="{FF2B5EF4-FFF2-40B4-BE49-F238E27FC236}">
                <a16:creationId xmlns:a16="http://schemas.microsoft.com/office/drawing/2014/main" id="{09A31A33-B1A5-4D56-8E08-695031630498}"/>
              </a:ext>
            </a:extLst>
          </p:cNvPr>
          <p:cNvSpPr txBox="1"/>
          <p:nvPr/>
        </p:nvSpPr>
        <p:spPr>
          <a:xfrm>
            <a:off x="3524699" y="4801167"/>
            <a:ext cx="1586789" cy="701602"/>
          </a:xfrm>
          <a:prstGeom prst="rect">
            <a:avLst/>
          </a:prstGeom>
          <a:noFill/>
        </p:spPr>
        <p:txBody>
          <a:bodyPr wrap="square" lIns="0" tIns="0" rIns="0" bIns="0">
            <a:spAutoFit/>
          </a:bodyPr>
          <a:lstStyle/>
          <a:p>
            <a:pPr algn="ctr">
              <a:lnSpc>
                <a:spcPct val="150000"/>
              </a:lnSpc>
            </a:pPr>
            <a:r>
              <a:rPr lang="en-US" sz="1050" dirty="0">
                <a:latin typeface="Source Sans Pro" panose="020B0503030403020204" pitchFamily="34" charset="0"/>
                <a:ea typeface="Source Sans Pro" panose="020B0503030403020204" pitchFamily="34" charset="0"/>
                <a:cs typeface="Poppins Light" panose="00000400000000000000" pitchFamily="2" charset="0"/>
              </a:rPr>
              <a:t>Leverage agile frameworks to provide a robust synopsis for high level</a:t>
            </a:r>
          </a:p>
        </p:txBody>
      </p:sp>
      <p:sp>
        <p:nvSpPr>
          <p:cNvPr id="22" name="TextBox 21">
            <a:extLst>
              <a:ext uri="{FF2B5EF4-FFF2-40B4-BE49-F238E27FC236}">
                <a16:creationId xmlns:a16="http://schemas.microsoft.com/office/drawing/2014/main" id="{86894524-775C-4F92-AD92-BE27C348F018}"/>
              </a:ext>
            </a:extLst>
          </p:cNvPr>
          <p:cNvSpPr txBox="1"/>
          <p:nvPr/>
        </p:nvSpPr>
        <p:spPr>
          <a:xfrm>
            <a:off x="5409772" y="4531303"/>
            <a:ext cx="1423299" cy="215444"/>
          </a:xfrm>
          <a:prstGeom prst="rect">
            <a:avLst/>
          </a:prstGeom>
          <a:noFill/>
        </p:spPr>
        <p:txBody>
          <a:bodyPr wrap="square" lIns="0" tIns="0" rIns="0" bIns="0" rtlCol="0">
            <a:spAutoFit/>
          </a:bodyPr>
          <a:lstStyle/>
          <a:p>
            <a:pPr algn="ctr"/>
            <a:r>
              <a:rPr lang="en-US" sz="1400" b="1" dirty="0">
                <a:latin typeface="Source Sans Pro" panose="020B0503030403020204" pitchFamily="34" charset="0"/>
                <a:ea typeface="Source Sans Pro" panose="020B0503030403020204" pitchFamily="34" charset="0"/>
                <a:cs typeface="Poppins Light" panose="00000400000000000000" pitchFamily="2" charset="0"/>
              </a:rPr>
              <a:t>01. Detail Here</a:t>
            </a:r>
          </a:p>
        </p:txBody>
      </p:sp>
      <p:sp>
        <p:nvSpPr>
          <p:cNvPr id="23" name="7 CuadroTexto">
            <a:extLst>
              <a:ext uri="{FF2B5EF4-FFF2-40B4-BE49-F238E27FC236}">
                <a16:creationId xmlns:a16="http://schemas.microsoft.com/office/drawing/2014/main" id="{C31769F8-31B6-4575-B05F-A88212F432EE}"/>
              </a:ext>
            </a:extLst>
          </p:cNvPr>
          <p:cNvSpPr txBox="1"/>
          <p:nvPr/>
        </p:nvSpPr>
        <p:spPr>
          <a:xfrm>
            <a:off x="5328027" y="4801167"/>
            <a:ext cx="1586789" cy="701602"/>
          </a:xfrm>
          <a:prstGeom prst="rect">
            <a:avLst/>
          </a:prstGeom>
          <a:noFill/>
        </p:spPr>
        <p:txBody>
          <a:bodyPr wrap="square" lIns="0" tIns="0" rIns="0" bIns="0">
            <a:spAutoFit/>
          </a:bodyPr>
          <a:lstStyle/>
          <a:p>
            <a:pPr algn="ctr">
              <a:lnSpc>
                <a:spcPct val="150000"/>
              </a:lnSpc>
            </a:pPr>
            <a:r>
              <a:rPr lang="en-US" sz="1050" dirty="0">
                <a:latin typeface="Source Sans Pro" panose="020B0503030403020204" pitchFamily="34" charset="0"/>
                <a:ea typeface="Source Sans Pro" panose="020B0503030403020204" pitchFamily="34" charset="0"/>
                <a:cs typeface="Poppins Light" panose="00000400000000000000" pitchFamily="2" charset="0"/>
              </a:rPr>
              <a:t>Leverage agile frameworks to provide a robust synopsis for high level</a:t>
            </a:r>
          </a:p>
        </p:txBody>
      </p:sp>
      <p:sp>
        <p:nvSpPr>
          <p:cNvPr id="24" name="TextBox 23">
            <a:extLst>
              <a:ext uri="{FF2B5EF4-FFF2-40B4-BE49-F238E27FC236}">
                <a16:creationId xmlns:a16="http://schemas.microsoft.com/office/drawing/2014/main" id="{2A3AF2CB-578F-4514-90E8-2BADFF1AD4C5}"/>
              </a:ext>
            </a:extLst>
          </p:cNvPr>
          <p:cNvSpPr txBox="1"/>
          <p:nvPr/>
        </p:nvSpPr>
        <p:spPr>
          <a:xfrm>
            <a:off x="7162258" y="4531303"/>
            <a:ext cx="1423299" cy="215444"/>
          </a:xfrm>
          <a:prstGeom prst="rect">
            <a:avLst/>
          </a:prstGeom>
          <a:noFill/>
        </p:spPr>
        <p:txBody>
          <a:bodyPr wrap="square" lIns="0" tIns="0" rIns="0" bIns="0" rtlCol="0">
            <a:spAutoFit/>
          </a:bodyPr>
          <a:lstStyle/>
          <a:p>
            <a:pPr algn="ctr"/>
            <a:r>
              <a:rPr lang="en-US" sz="1400" b="1" dirty="0">
                <a:latin typeface="Source Sans Pro" panose="020B0503030403020204" pitchFamily="34" charset="0"/>
                <a:ea typeface="Source Sans Pro" panose="020B0503030403020204" pitchFamily="34" charset="0"/>
                <a:cs typeface="Poppins Light" panose="00000400000000000000" pitchFamily="2" charset="0"/>
              </a:rPr>
              <a:t>01. Detail Here</a:t>
            </a:r>
          </a:p>
        </p:txBody>
      </p:sp>
      <p:sp>
        <p:nvSpPr>
          <p:cNvPr id="25" name="7 CuadroTexto">
            <a:extLst>
              <a:ext uri="{FF2B5EF4-FFF2-40B4-BE49-F238E27FC236}">
                <a16:creationId xmlns:a16="http://schemas.microsoft.com/office/drawing/2014/main" id="{C05A929F-AABA-4F01-A658-351BCBEDAAEC}"/>
              </a:ext>
            </a:extLst>
          </p:cNvPr>
          <p:cNvSpPr txBox="1"/>
          <p:nvPr/>
        </p:nvSpPr>
        <p:spPr>
          <a:xfrm>
            <a:off x="7080513" y="4801167"/>
            <a:ext cx="1586789" cy="701602"/>
          </a:xfrm>
          <a:prstGeom prst="rect">
            <a:avLst/>
          </a:prstGeom>
          <a:noFill/>
        </p:spPr>
        <p:txBody>
          <a:bodyPr wrap="square" lIns="0" tIns="0" rIns="0" bIns="0">
            <a:spAutoFit/>
          </a:bodyPr>
          <a:lstStyle/>
          <a:p>
            <a:pPr algn="ctr">
              <a:lnSpc>
                <a:spcPct val="150000"/>
              </a:lnSpc>
            </a:pPr>
            <a:r>
              <a:rPr lang="en-US" sz="1050" dirty="0">
                <a:latin typeface="Source Sans Pro" panose="020B0503030403020204" pitchFamily="34" charset="0"/>
                <a:ea typeface="Source Sans Pro" panose="020B0503030403020204" pitchFamily="34" charset="0"/>
                <a:cs typeface="Poppins Light" panose="00000400000000000000" pitchFamily="2" charset="0"/>
              </a:rPr>
              <a:t>Leverage agile frameworks to provide a robust synopsis for high level</a:t>
            </a:r>
          </a:p>
        </p:txBody>
      </p:sp>
      <p:sp>
        <p:nvSpPr>
          <p:cNvPr id="26" name="TextBox 25">
            <a:extLst>
              <a:ext uri="{FF2B5EF4-FFF2-40B4-BE49-F238E27FC236}">
                <a16:creationId xmlns:a16="http://schemas.microsoft.com/office/drawing/2014/main" id="{5261B2F1-FEB4-488F-ABD1-9702C3FA1189}"/>
              </a:ext>
            </a:extLst>
          </p:cNvPr>
          <p:cNvSpPr txBox="1"/>
          <p:nvPr/>
        </p:nvSpPr>
        <p:spPr>
          <a:xfrm>
            <a:off x="8982402" y="4531303"/>
            <a:ext cx="1423299" cy="215444"/>
          </a:xfrm>
          <a:prstGeom prst="rect">
            <a:avLst/>
          </a:prstGeom>
          <a:noFill/>
        </p:spPr>
        <p:txBody>
          <a:bodyPr wrap="square" lIns="0" tIns="0" rIns="0" bIns="0" rtlCol="0">
            <a:spAutoFit/>
          </a:bodyPr>
          <a:lstStyle/>
          <a:p>
            <a:pPr algn="ctr"/>
            <a:r>
              <a:rPr lang="en-US" sz="1400" b="1" dirty="0">
                <a:latin typeface="Source Sans Pro" panose="020B0503030403020204" pitchFamily="34" charset="0"/>
                <a:ea typeface="Source Sans Pro" panose="020B0503030403020204" pitchFamily="34" charset="0"/>
                <a:cs typeface="Poppins Light" panose="00000400000000000000" pitchFamily="2" charset="0"/>
              </a:rPr>
              <a:t>01. Detail Here</a:t>
            </a:r>
          </a:p>
        </p:txBody>
      </p:sp>
      <p:sp>
        <p:nvSpPr>
          <p:cNvPr id="27" name="7 CuadroTexto">
            <a:extLst>
              <a:ext uri="{FF2B5EF4-FFF2-40B4-BE49-F238E27FC236}">
                <a16:creationId xmlns:a16="http://schemas.microsoft.com/office/drawing/2014/main" id="{1FC7710F-030D-4703-81E5-C5BCFCEAE624}"/>
              </a:ext>
            </a:extLst>
          </p:cNvPr>
          <p:cNvSpPr txBox="1"/>
          <p:nvPr/>
        </p:nvSpPr>
        <p:spPr>
          <a:xfrm>
            <a:off x="8900657" y="4801167"/>
            <a:ext cx="1586789" cy="701602"/>
          </a:xfrm>
          <a:prstGeom prst="rect">
            <a:avLst/>
          </a:prstGeom>
          <a:noFill/>
        </p:spPr>
        <p:txBody>
          <a:bodyPr wrap="square" lIns="0" tIns="0" rIns="0" bIns="0">
            <a:spAutoFit/>
          </a:bodyPr>
          <a:lstStyle/>
          <a:p>
            <a:pPr algn="ctr">
              <a:lnSpc>
                <a:spcPct val="150000"/>
              </a:lnSpc>
            </a:pPr>
            <a:r>
              <a:rPr lang="en-US" sz="1050" dirty="0">
                <a:latin typeface="Source Sans Pro" panose="020B0503030403020204" pitchFamily="34" charset="0"/>
                <a:ea typeface="Source Sans Pro" panose="020B0503030403020204" pitchFamily="34" charset="0"/>
                <a:cs typeface="Poppins Light" panose="00000400000000000000" pitchFamily="2" charset="0"/>
              </a:rPr>
              <a:t>Leverage agile frameworks to provide a robust synopsis for high level</a:t>
            </a:r>
          </a:p>
        </p:txBody>
      </p:sp>
      <p:grpSp>
        <p:nvGrpSpPr>
          <p:cNvPr id="34" name="Group 33"/>
          <p:cNvGrpSpPr/>
          <p:nvPr/>
        </p:nvGrpSpPr>
        <p:grpSpPr>
          <a:xfrm>
            <a:off x="2378698" y="3250215"/>
            <a:ext cx="258092" cy="299594"/>
            <a:chOff x="7870825" y="3217863"/>
            <a:chExt cx="315913" cy="366713"/>
          </a:xfrm>
          <a:solidFill>
            <a:schemeClr val="bg1"/>
          </a:solidFill>
        </p:grpSpPr>
        <p:sp>
          <p:nvSpPr>
            <p:cNvPr id="35" name="Freeform 108"/>
            <p:cNvSpPr>
              <a:spLocks noEditPoints="1"/>
            </p:cNvSpPr>
            <p:nvPr/>
          </p:nvSpPr>
          <p:spPr bwMode="auto">
            <a:xfrm>
              <a:off x="7870825" y="3217863"/>
              <a:ext cx="315913" cy="366713"/>
            </a:xfrm>
            <a:custGeom>
              <a:avLst/>
              <a:gdLst>
                <a:gd name="T0" fmla="*/ 249 w 2991"/>
                <a:gd name="T1" fmla="*/ 2479 h 3462"/>
                <a:gd name="T2" fmla="*/ 2741 w 2991"/>
                <a:gd name="T3" fmla="*/ 249 h 3462"/>
                <a:gd name="T4" fmla="*/ 124 w 2991"/>
                <a:gd name="T5" fmla="*/ 0 h 3462"/>
                <a:gd name="T6" fmla="*/ 2894 w 2991"/>
                <a:gd name="T7" fmla="*/ 3 h 3462"/>
                <a:gd name="T8" fmla="*/ 2943 w 2991"/>
                <a:gd name="T9" fmla="*/ 28 h 3462"/>
                <a:gd name="T10" fmla="*/ 2978 w 2991"/>
                <a:gd name="T11" fmla="*/ 70 h 3462"/>
                <a:gd name="T12" fmla="*/ 2991 w 2991"/>
                <a:gd name="T13" fmla="*/ 125 h 3462"/>
                <a:gd name="T14" fmla="*/ 2986 w 2991"/>
                <a:gd name="T15" fmla="*/ 2632 h 3462"/>
                <a:gd name="T16" fmla="*/ 2963 w 2991"/>
                <a:gd name="T17" fmla="*/ 2682 h 3462"/>
                <a:gd name="T18" fmla="*/ 2920 w 2991"/>
                <a:gd name="T19" fmla="*/ 2716 h 3462"/>
                <a:gd name="T20" fmla="*/ 2865 w 2991"/>
                <a:gd name="T21" fmla="*/ 2728 h 3462"/>
                <a:gd name="T22" fmla="*/ 2610 w 2991"/>
                <a:gd name="T23" fmla="*/ 3269 h 3462"/>
                <a:gd name="T24" fmla="*/ 2628 w 2991"/>
                <a:gd name="T25" fmla="*/ 3315 h 3462"/>
                <a:gd name="T26" fmla="*/ 2628 w 2991"/>
                <a:gd name="T27" fmla="*/ 3363 h 3462"/>
                <a:gd name="T28" fmla="*/ 2609 w 2991"/>
                <a:gd name="T29" fmla="*/ 3408 h 3462"/>
                <a:gd name="T30" fmla="*/ 2574 w 2991"/>
                <a:gd name="T31" fmla="*/ 3442 h 3462"/>
                <a:gd name="T32" fmla="*/ 2529 w 2991"/>
                <a:gd name="T33" fmla="*/ 3460 h 3462"/>
                <a:gd name="T34" fmla="*/ 2481 w 2991"/>
                <a:gd name="T35" fmla="*/ 3460 h 3462"/>
                <a:gd name="T36" fmla="*/ 2437 w 2991"/>
                <a:gd name="T37" fmla="*/ 3442 h 3462"/>
                <a:gd name="T38" fmla="*/ 2401 w 2991"/>
                <a:gd name="T39" fmla="*/ 3407 h 3462"/>
                <a:gd name="T40" fmla="*/ 1035 w 2991"/>
                <a:gd name="T41" fmla="*/ 2728 h 3462"/>
                <a:gd name="T42" fmla="*/ 572 w 2991"/>
                <a:gd name="T43" fmla="*/ 3427 h 3462"/>
                <a:gd name="T44" fmla="*/ 531 w 2991"/>
                <a:gd name="T45" fmla="*/ 3453 h 3462"/>
                <a:gd name="T46" fmla="*/ 484 w 2991"/>
                <a:gd name="T47" fmla="*/ 3462 h 3462"/>
                <a:gd name="T48" fmla="*/ 437 w 2991"/>
                <a:gd name="T49" fmla="*/ 3454 h 3462"/>
                <a:gd name="T50" fmla="*/ 396 w 2991"/>
                <a:gd name="T51" fmla="*/ 3427 h 3462"/>
                <a:gd name="T52" fmla="*/ 369 w 2991"/>
                <a:gd name="T53" fmla="*/ 3385 h 3462"/>
                <a:gd name="T54" fmla="*/ 359 w 2991"/>
                <a:gd name="T55" fmla="*/ 3339 h 3462"/>
                <a:gd name="T56" fmla="*/ 368 w 2991"/>
                <a:gd name="T57" fmla="*/ 3292 h 3462"/>
                <a:gd name="T58" fmla="*/ 737 w 2991"/>
                <a:gd name="T59" fmla="*/ 2728 h 3462"/>
                <a:gd name="T60" fmla="*/ 99 w 2991"/>
                <a:gd name="T61" fmla="*/ 2725 h 3462"/>
                <a:gd name="T62" fmla="*/ 55 w 2991"/>
                <a:gd name="T63" fmla="*/ 2707 h 3462"/>
                <a:gd name="T64" fmla="*/ 21 w 2991"/>
                <a:gd name="T65" fmla="*/ 2674 h 3462"/>
                <a:gd name="T66" fmla="*/ 2 w 2991"/>
                <a:gd name="T67" fmla="*/ 2628 h 3462"/>
                <a:gd name="T68" fmla="*/ 0 w 2991"/>
                <a:gd name="T69" fmla="*/ 125 h 3462"/>
                <a:gd name="T70" fmla="*/ 13 w 2991"/>
                <a:gd name="T71" fmla="*/ 70 h 3462"/>
                <a:gd name="T72" fmla="*/ 46 w 2991"/>
                <a:gd name="T73" fmla="*/ 28 h 3462"/>
                <a:gd name="T74" fmla="*/ 96 w 2991"/>
                <a:gd name="T75" fmla="*/ 3 h 34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2991" h="3462">
                  <a:moveTo>
                    <a:pt x="249" y="249"/>
                  </a:moveTo>
                  <a:lnTo>
                    <a:pt x="249" y="2479"/>
                  </a:lnTo>
                  <a:lnTo>
                    <a:pt x="2741" y="2479"/>
                  </a:lnTo>
                  <a:lnTo>
                    <a:pt x="2741" y="249"/>
                  </a:lnTo>
                  <a:lnTo>
                    <a:pt x="249" y="249"/>
                  </a:lnTo>
                  <a:close/>
                  <a:moveTo>
                    <a:pt x="124" y="0"/>
                  </a:moveTo>
                  <a:lnTo>
                    <a:pt x="2865" y="0"/>
                  </a:lnTo>
                  <a:lnTo>
                    <a:pt x="2894" y="3"/>
                  </a:lnTo>
                  <a:lnTo>
                    <a:pt x="2920" y="13"/>
                  </a:lnTo>
                  <a:lnTo>
                    <a:pt x="2943" y="28"/>
                  </a:lnTo>
                  <a:lnTo>
                    <a:pt x="2963" y="47"/>
                  </a:lnTo>
                  <a:lnTo>
                    <a:pt x="2978" y="70"/>
                  </a:lnTo>
                  <a:lnTo>
                    <a:pt x="2986" y="96"/>
                  </a:lnTo>
                  <a:lnTo>
                    <a:pt x="2991" y="125"/>
                  </a:lnTo>
                  <a:lnTo>
                    <a:pt x="2991" y="2604"/>
                  </a:lnTo>
                  <a:lnTo>
                    <a:pt x="2986" y="2632"/>
                  </a:lnTo>
                  <a:lnTo>
                    <a:pt x="2978" y="2659"/>
                  </a:lnTo>
                  <a:lnTo>
                    <a:pt x="2963" y="2682"/>
                  </a:lnTo>
                  <a:lnTo>
                    <a:pt x="2943" y="2701"/>
                  </a:lnTo>
                  <a:lnTo>
                    <a:pt x="2920" y="2716"/>
                  </a:lnTo>
                  <a:lnTo>
                    <a:pt x="2895" y="2725"/>
                  </a:lnTo>
                  <a:lnTo>
                    <a:pt x="2865" y="2728"/>
                  </a:lnTo>
                  <a:lnTo>
                    <a:pt x="2254" y="2728"/>
                  </a:lnTo>
                  <a:lnTo>
                    <a:pt x="2610" y="3269"/>
                  </a:lnTo>
                  <a:lnTo>
                    <a:pt x="2622" y="3292"/>
                  </a:lnTo>
                  <a:lnTo>
                    <a:pt x="2628" y="3315"/>
                  </a:lnTo>
                  <a:lnTo>
                    <a:pt x="2630" y="3339"/>
                  </a:lnTo>
                  <a:lnTo>
                    <a:pt x="2628" y="3363"/>
                  </a:lnTo>
                  <a:lnTo>
                    <a:pt x="2621" y="3385"/>
                  </a:lnTo>
                  <a:lnTo>
                    <a:pt x="2609" y="3408"/>
                  </a:lnTo>
                  <a:lnTo>
                    <a:pt x="2594" y="3427"/>
                  </a:lnTo>
                  <a:lnTo>
                    <a:pt x="2574" y="3442"/>
                  </a:lnTo>
                  <a:lnTo>
                    <a:pt x="2552" y="3454"/>
                  </a:lnTo>
                  <a:lnTo>
                    <a:pt x="2529" y="3460"/>
                  </a:lnTo>
                  <a:lnTo>
                    <a:pt x="2506" y="3462"/>
                  </a:lnTo>
                  <a:lnTo>
                    <a:pt x="2481" y="3460"/>
                  </a:lnTo>
                  <a:lnTo>
                    <a:pt x="2458" y="3453"/>
                  </a:lnTo>
                  <a:lnTo>
                    <a:pt x="2437" y="3442"/>
                  </a:lnTo>
                  <a:lnTo>
                    <a:pt x="2418" y="3427"/>
                  </a:lnTo>
                  <a:lnTo>
                    <a:pt x="2401" y="3407"/>
                  </a:lnTo>
                  <a:lnTo>
                    <a:pt x="1954" y="2728"/>
                  </a:lnTo>
                  <a:lnTo>
                    <a:pt x="1035" y="2728"/>
                  </a:lnTo>
                  <a:lnTo>
                    <a:pt x="588" y="3407"/>
                  </a:lnTo>
                  <a:lnTo>
                    <a:pt x="572" y="3427"/>
                  </a:lnTo>
                  <a:lnTo>
                    <a:pt x="552" y="3442"/>
                  </a:lnTo>
                  <a:lnTo>
                    <a:pt x="531" y="3453"/>
                  </a:lnTo>
                  <a:lnTo>
                    <a:pt x="508" y="3460"/>
                  </a:lnTo>
                  <a:lnTo>
                    <a:pt x="484" y="3462"/>
                  </a:lnTo>
                  <a:lnTo>
                    <a:pt x="461" y="3460"/>
                  </a:lnTo>
                  <a:lnTo>
                    <a:pt x="437" y="3454"/>
                  </a:lnTo>
                  <a:lnTo>
                    <a:pt x="415" y="3442"/>
                  </a:lnTo>
                  <a:lnTo>
                    <a:pt x="396" y="3427"/>
                  </a:lnTo>
                  <a:lnTo>
                    <a:pt x="381" y="3408"/>
                  </a:lnTo>
                  <a:lnTo>
                    <a:pt x="369" y="3385"/>
                  </a:lnTo>
                  <a:lnTo>
                    <a:pt x="362" y="3363"/>
                  </a:lnTo>
                  <a:lnTo>
                    <a:pt x="359" y="3339"/>
                  </a:lnTo>
                  <a:lnTo>
                    <a:pt x="362" y="3315"/>
                  </a:lnTo>
                  <a:lnTo>
                    <a:pt x="368" y="3292"/>
                  </a:lnTo>
                  <a:lnTo>
                    <a:pt x="379" y="3269"/>
                  </a:lnTo>
                  <a:lnTo>
                    <a:pt x="737" y="2728"/>
                  </a:lnTo>
                  <a:lnTo>
                    <a:pt x="124" y="2728"/>
                  </a:lnTo>
                  <a:lnTo>
                    <a:pt x="99" y="2725"/>
                  </a:lnTo>
                  <a:lnTo>
                    <a:pt x="76" y="2719"/>
                  </a:lnTo>
                  <a:lnTo>
                    <a:pt x="55" y="2707"/>
                  </a:lnTo>
                  <a:lnTo>
                    <a:pt x="36" y="2692"/>
                  </a:lnTo>
                  <a:lnTo>
                    <a:pt x="21" y="2674"/>
                  </a:lnTo>
                  <a:lnTo>
                    <a:pt x="9" y="2653"/>
                  </a:lnTo>
                  <a:lnTo>
                    <a:pt x="2" y="2628"/>
                  </a:lnTo>
                  <a:lnTo>
                    <a:pt x="0" y="2604"/>
                  </a:lnTo>
                  <a:lnTo>
                    <a:pt x="0" y="125"/>
                  </a:lnTo>
                  <a:lnTo>
                    <a:pt x="3" y="96"/>
                  </a:lnTo>
                  <a:lnTo>
                    <a:pt x="13" y="70"/>
                  </a:lnTo>
                  <a:lnTo>
                    <a:pt x="27" y="47"/>
                  </a:lnTo>
                  <a:lnTo>
                    <a:pt x="46" y="28"/>
                  </a:lnTo>
                  <a:lnTo>
                    <a:pt x="70" y="13"/>
                  </a:lnTo>
                  <a:lnTo>
                    <a:pt x="96" y="3"/>
                  </a:lnTo>
                  <a:lnTo>
                    <a:pt x="12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latin typeface="Source Sans Pro" panose="020B0503030403020204" pitchFamily="34" charset="0"/>
              </a:endParaRPr>
            </a:p>
          </p:txBody>
        </p:sp>
        <p:sp>
          <p:nvSpPr>
            <p:cNvPr id="36" name="Freeform 109"/>
            <p:cNvSpPr>
              <a:spLocks/>
            </p:cNvSpPr>
            <p:nvPr/>
          </p:nvSpPr>
          <p:spPr bwMode="auto">
            <a:xfrm>
              <a:off x="7931150" y="3295651"/>
              <a:ext cx="193675" cy="142875"/>
            </a:xfrm>
            <a:custGeom>
              <a:avLst/>
              <a:gdLst>
                <a:gd name="T0" fmla="*/ 1742 w 1827"/>
                <a:gd name="T1" fmla="*/ 0 h 1362"/>
                <a:gd name="T2" fmla="*/ 1761 w 1827"/>
                <a:gd name="T3" fmla="*/ 1 h 1362"/>
                <a:gd name="T4" fmla="*/ 1778 w 1827"/>
                <a:gd name="T5" fmla="*/ 6 h 1362"/>
                <a:gd name="T6" fmla="*/ 1795 w 1827"/>
                <a:gd name="T7" fmla="*/ 17 h 1362"/>
                <a:gd name="T8" fmla="*/ 1808 w 1827"/>
                <a:gd name="T9" fmla="*/ 29 h 1362"/>
                <a:gd name="T10" fmla="*/ 1819 w 1827"/>
                <a:gd name="T11" fmla="*/ 45 h 1362"/>
                <a:gd name="T12" fmla="*/ 1825 w 1827"/>
                <a:gd name="T13" fmla="*/ 62 h 1362"/>
                <a:gd name="T14" fmla="*/ 1827 w 1827"/>
                <a:gd name="T15" fmla="*/ 80 h 1362"/>
                <a:gd name="T16" fmla="*/ 1826 w 1827"/>
                <a:gd name="T17" fmla="*/ 99 h 1362"/>
                <a:gd name="T18" fmla="*/ 1820 w 1827"/>
                <a:gd name="T19" fmla="*/ 116 h 1362"/>
                <a:gd name="T20" fmla="*/ 1810 w 1827"/>
                <a:gd name="T21" fmla="*/ 133 h 1362"/>
                <a:gd name="T22" fmla="*/ 1063 w 1827"/>
                <a:gd name="T23" fmla="*/ 1113 h 1362"/>
                <a:gd name="T24" fmla="*/ 1050 w 1827"/>
                <a:gd name="T25" fmla="*/ 1126 h 1362"/>
                <a:gd name="T26" fmla="*/ 1036 w 1827"/>
                <a:gd name="T27" fmla="*/ 1137 h 1362"/>
                <a:gd name="T28" fmla="*/ 1019 w 1827"/>
                <a:gd name="T29" fmla="*/ 1143 h 1362"/>
                <a:gd name="T30" fmla="*/ 1002 w 1827"/>
                <a:gd name="T31" fmla="*/ 1146 h 1362"/>
                <a:gd name="T32" fmla="*/ 984 w 1827"/>
                <a:gd name="T33" fmla="*/ 1145 h 1362"/>
                <a:gd name="T34" fmla="*/ 966 w 1827"/>
                <a:gd name="T35" fmla="*/ 1141 h 1362"/>
                <a:gd name="T36" fmla="*/ 950 w 1827"/>
                <a:gd name="T37" fmla="*/ 1132 h 1362"/>
                <a:gd name="T38" fmla="*/ 936 w 1827"/>
                <a:gd name="T39" fmla="*/ 1121 h 1362"/>
                <a:gd name="T40" fmla="*/ 559 w 1827"/>
                <a:gd name="T41" fmla="*/ 728 h 1362"/>
                <a:gd name="T42" fmla="*/ 151 w 1827"/>
                <a:gd name="T43" fmla="*/ 1326 h 1362"/>
                <a:gd name="T44" fmla="*/ 137 w 1827"/>
                <a:gd name="T45" fmla="*/ 1341 h 1362"/>
                <a:gd name="T46" fmla="*/ 121 w 1827"/>
                <a:gd name="T47" fmla="*/ 1353 h 1362"/>
                <a:gd name="T48" fmla="*/ 103 w 1827"/>
                <a:gd name="T49" fmla="*/ 1360 h 1362"/>
                <a:gd name="T50" fmla="*/ 83 w 1827"/>
                <a:gd name="T51" fmla="*/ 1362 h 1362"/>
                <a:gd name="T52" fmla="*/ 67 w 1827"/>
                <a:gd name="T53" fmla="*/ 1360 h 1362"/>
                <a:gd name="T54" fmla="*/ 51 w 1827"/>
                <a:gd name="T55" fmla="*/ 1356 h 1362"/>
                <a:gd name="T56" fmla="*/ 36 w 1827"/>
                <a:gd name="T57" fmla="*/ 1347 h 1362"/>
                <a:gd name="T58" fmla="*/ 22 w 1827"/>
                <a:gd name="T59" fmla="*/ 1335 h 1362"/>
                <a:gd name="T60" fmla="*/ 11 w 1827"/>
                <a:gd name="T61" fmla="*/ 1320 h 1362"/>
                <a:gd name="T62" fmla="*/ 4 w 1827"/>
                <a:gd name="T63" fmla="*/ 1303 h 1362"/>
                <a:gd name="T64" fmla="*/ 0 w 1827"/>
                <a:gd name="T65" fmla="*/ 1285 h 1362"/>
                <a:gd name="T66" fmla="*/ 0 w 1827"/>
                <a:gd name="T67" fmla="*/ 1267 h 1362"/>
                <a:gd name="T68" fmla="*/ 6 w 1827"/>
                <a:gd name="T69" fmla="*/ 1249 h 1362"/>
                <a:gd name="T70" fmla="*/ 14 w 1827"/>
                <a:gd name="T71" fmla="*/ 1233 h 1362"/>
                <a:gd name="T72" fmla="*/ 479 w 1827"/>
                <a:gd name="T73" fmla="*/ 550 h 1362"/>
                <a:gd name="T74" fmla="*/ 492 w 1827"/>
                <a:gd name="T75" fmla="*/ 537 h 1362"/>
                <a:gd name="T76" fmla="*/ 506 w 1827"/>
                <a:gd name="T77" fmla="*/ 526 h 1362"/>
                <a:gd name="T78" fmla="*/ 523 w 1827"/>
                <a:gd name="T79" fmla="*/ 519 h 1362"/>
                <a:gd name="T80" fmla="*/ 541 w 1827"/>
                <a:gd name="T81" fmla="*/ 514 h 1362"/>
                <a:gd name="T82" fmla="*/ 559 w 1827"/>
                <a:gd name="T83" fmla="*/ 515 h 1362"/>
                <a:gd name="T84" fmla="*/ 577 w 1827"/>
                <a:gd name="T85" fmla="*/ 520 h 1362"/>
                <a:gd name="T86" fmla="*/ 594 w 1827"/>
                <a:gd name="T87" fmla="*/ 528 h 1362"/>
                <a:gd name="T88" fmla="*/ 608 w 1827"/>
                <a:gd name="T89" fmla="*/ 540 h 1362"/>
                <a:gd name="T90" fmla="*/ 989 w 1827"/>
                <a:gd name="T91" fmla="*/ 935 h 1362"/>
                <a:gd name="T92" fmla="*/ 1679 w 1827"/>
                <a:gd name="T93" fmla="*/ 32 h 1362"/>
                <a:gd name="T94" fmla="*/ 1691 w 1827"/>
                <a:gd name="T95" fmla="*/ 18 h 1362"/>
                <a:gd name="T96" fmla="*/ 1707 w 1827"/>
                <a:gd name="T97" fmla="*/ 8 h 1362"/>
                <a:gd name="T98" fmla="*/ 1724 w 1827"/>
                <a:gd name="T99" fmla="*/ 2 h 1362"/>
                <a:gd name="T100" fmla="*/ 1742 w 1827"/>
                <a:gd name="T101" fmla="*/ 0 h 13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1827" h="1362">
                  <a:moveTo>
                    <a:pt x="1742" y="0"/>
                  </a:moveTo>
                  <a:lnTo>
                    <a:pt x="1761" y="1"/>
                  </a:lnTo>
                  <a:lnTo>
                    <a:pt x="1778" y="6"/>
                  </a:lnTo>
                  <a:lnTo>
                    <a:pt x="1795" y="17"/>
                  </a:lnTo>
                  <a:lnTo>
                    <a:pt x="1808" y="29"/>
                  </a:lnTo>
                  <a:lnTo>
                    <a:pt x="1819" y="45"/>
                  </a:lnTo>
                  <a:lnTo>
                    <a:pt x="1825" y="62"/>
                  </a:lnTo>
                  <a:lnTo>
                    <a:pt x="1827" y="80"/>
                  </a:lnTo>
                  <a:lnTo>
                    <a:pt x="1826" y="99"/>
                  </a:lnTo>
                  <a:lnTo>
                    <a:pt x="1820" y="116"/>
                  </a:lnTo>
                  <a:lnTo>
                    <a:pt x="1810" y="133"/>
                  </a:lnTo>
                  <a:lnTo>
                    <a:pt x="1063" y="1113"/>
                  </a:lnTo>
                  <a:lnTo>
                    <a:pt x="1050" y="1126"/>
                  </a:lnTo>
                  <a:lnTo>
                    <a:pt x="1036" y="1137"/>
                  </a:lnTo>
                  <a:lnTo>
                    <a:pt x="1019" y="1143"/>
                  </a:lnTo>
                  <a:lnTo>
                    <a:pt x="1002" y="1146"/>
                  </a:lnTo>
                  <a:lnTo>
                    <a:pt x="984" y="1145"/>
                  </a:lnTo>
                  <a:lnTo>
                    <a:pt x="966" y="1141"/>
                  </a:lnTo>
                  <a:lnTo>
                    <a:pt x="950" y="1132"/>
                  </a:lnTo>
                  <a:lnTo>
                    <a:pt x="936" y="1121"/>
                  </a:lnTo>
                  <a:lnTo>
                    <a:pt x="559" y="728"/>
                  </a:lnTo>
                  <a:lnTo>
                    <a:pt x="151" y="1326"/>
                  </a:lnTo>
                  <a:lnTo>
                    <a:pt x="137" y="1341"/>
                  </a:lnTo>
                  <a:lnTo>
                    <a:pt x="121" y="1353"/>
                  </a:lnTo>
                  <a:lnTo>
                    <a:pt x="103" y="1360"/>
                  </a:lnTo>
                  <a:lnTo>
                    <a:pt x="83" y="1362"/>
                  </a:lnTo>
                  <a:lnTo>
                    <a:pt x="67" y="1360"/>
                  </a:lnTo>
                  <a:lnTo>
                    <a:pt x="51" y="1356"/>
                  </a:lnTo>
                  <a:lnTo>
                    <a:pt x="36" y="1347"/>
                  </a:lnTo>
                  <a:lnTo>
                    <a:pt x="22" y="1335"/>
                  </a:lnTo>
                  <a:lnTo>
                    <a:pt x="11" y="1320"/>
                  </a:lnTo>
                  <a:lnTo>
                    <a:pt x="4" y="1303"/>
                  </a:lnTo>
                  <a:lnTo>
                    <a:pt x="0" y="1285"/>
                  </a:lnTo>
                  <a:lnTo>
                    <a:pt x="0" y="1267"/>
                  </a:lnTo>
                  <a:lnTo>
                    <a:pt x="6" y="1249"/>
                  </a:lnTo>
                  <a:lnTo>
                    <a:pt x="14" y="1233"/>
                  </a:lnTo>
                  <a:lnTo>
                    <a:pt x="479" y="550"/>
                  </a:lnTo>
                  <a:lnTo>
                    <a:pt x="492" y="537"/>
                  </a:lnTo>
                  <a:lnTo>
                    <a:pt x="506" y="526"/>
                  </a:lnTo>
                  <a:lnTo>
                    <a:pt x="523" y="519"/>
                  </a:lnTo>
                  <a:lnTo>
                    <a:pt x="541" y="514"/>
                  </a:lnTo>
                  <a:lnTo>
                    <a:pt x="559" y="515"/>
                  </a:lnTo>
                  <a:lnTo>
                    <a:pt x="577" y="520"/>
                  </a:lnTo>
                  <a:lnTo>
                    <a:pt x="594" y="528"/>
                  </a:lnTo>
                  <a:lnTo>
                    <a:pt x="608" y="540"/>
                  </a:lnTo>
                  <a:lnTo>
                    <a:pt x="989" y="935"/>
                  </a:lnTo>
                  <a:lnTo>
                    <a:pt x="1679" y="32"/>
                  </a:lnTo>
                  <a:lnTo>
                    <a:pt x="1691" y="18"/>
                  </a:lnTo>
                  <a:lnTo>
                    <a:pt x="1707" y="8"/>
                  </a:lnTo>
                  <a:lnTo>
                    <a:pt x="1724" y="2"/>
                  </a:lnTo>
                  <a:lnTo>
                    <a:pt x="174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latin typeface="Source Sans Pro" panose="020B0503030403020204" pitchFamily="34" charset="0"/>
              </a:endParaRPr>
            </a:p>
          </p:txBody>
        </p:sp>
      </p:grpSp>
      <p:sp>
        <p:nvSpPr>
          <p:cNvPr id="37" name="Freeform 114"/>
          <p:cNvSpPr>
            <a:spLocks noEditPoints="1"/>
          </p:cNvSpPr>
          <p:nvPr/>
        </p:nvSpPr>
        <p:spPr bwMode="auto">
          <a:xfrm>
            <a:off x="5963712" y="3240489"/>
            <a:ext cx="264575" cy="319047"/>
          </a:xfrm>
          <a:custGeom>
            <a:avLst/>
            <a:gdLst>
              <a:gd name="T0" fmla="*/ 307 w 2863"/>
              <a:gd name="T1" fmla="*/ 3105 h 3443"/>
              <a:gd name="T2" fmla="*/ 2323 w 2863"/>
              <a:gd name="T3" fmla="*/ 3211 h 3443"/>
              <a:gd name="T4" fmla="*/ 2581 w 2863"/>
              <a:gd name="T5" fmla="*/ 3072 h 3443"/>
              <a:gd name="T6" fmla="*/ 2433 w 2863"/>
              <a:gd name="T7" fmla="*/ 2811 h 3443"/>
              <a:gd name="T8" fmla="*/ 2325 w 2863"/>
              <a:gd name="T9" fmla="*/ 2943 h 3443"/>
              <a:gd name="T10" fmla="*/ 2172 w 2863"/>
              <a:gd name="T11" fmla="*/ 2863 h 3443"/>
              <a:gd name="T12" fmla="*/ 1989 w 2863"/>
              <a:gd name="T13" fmla="*/ 2863 h 3443"/>
              <a:gd name="T14" fmla="*/ 1837 w 2863"/>
              <a:gd name="T15" fmla="*/ 2943 h 3443"/>
              <a:gd name="T16" fmla="*/ 1729 w 2863"/>
              <a:gd name="T17" fmla="*/ 2811 h 3443"/>
              <a:gd name="T18" fmla="*/ 1732 w 2863"/>
              <a:gd name="T19" fmla="*/ 2586 h 3443"/>
              <a:gd name="T20" fmla="*/ 1864 w 2863"/>
              <a:gd name="T21" fmla="*/ 2479 h 3443"/>
              <a:gd name="T22" fmla="*/ 1998 w 2863"/>
              <a:gd name="T23" fmla="*/ 2586 h 3443"/>
              <a:gd name="T24" fmla="*/ 2185 w 2863"/>
              <a:gd name="T25" fmla="*/ 2538 h 3443"/>
              <a:gd name="T26" fmla="*/ 2351 w 2863"/>
              <a:gd name="T27" fmla="*/ 2489 h 3443"/>
              <a:gd name="T28" fmla="*/ 2433 w 2863"/>
              <a:gd name="T29" fmla="*/ 2635 h 3443"/>
              <a:gd name="T30" fmla="*/ 1977 w 2863"/>
              <a:gd name="T31" fmla="*/ 2226 h 3443"/>
              <a:gd name="T32" fmla="*/ 1812 w 2863"/>
              <a:gd name="T33" fmla="*/ 2274 h 3443"/>
              <a:gd name="T34" fmla="*/ 1729 w 2863"/>
              <a:gd name="T35" fmla="*/ 2129 h 3443"/>
              <a:gd name="T36" fmla="*/ 1507 w 2863"/>
              <a:gd name="T37" fmla="*/ 2263 h 3443"/>
              <a:gd name="T38" fmla="*/ 1335 w 2863"/>
              <a:gd name="T39" fmla="*/ 2246 h 3443"/>
              <a:gd name="T40" fmla="*/ 233 w 2863"/>
              <a:gd name="T41" fmla="*/ 1468 h 3443"/>
              <a:gd name="T42" fmla="*/ 1335 w 2863"/>
              <a:gd name="T43" fmla="*/ 1857 h 3443"/>
              <a:gd name="T44" fmla="*/ 1507 w 2863"/>
              <a:gd name="T45" fmla="*/ 1840 h 3443"/>
              <a:gd name="T46" fmla="*/ 1729 w 2863"/>
              <a:gd name="T47" fmla="*/ 1974 h 3443"/>
              <a:gd name="T48" fmla="*/ 1812 w 2863"/>
              <a:gd name="T49" fmla="*/ 1829 h 3443"/>
              <a:gd name="T50" fmla="*/ 1977 w 2863"/>
              <a:gd name="T51" fmla="*/ 1877 h 3443"/>
              <a:gd name="T52" fmla="*/ 1567 w 2863"/>
              <a:gd name="T53" fmla="*/ 1468 h 3443"/>
              <a:gd name="T54" fmla="*/ 1483 w 2863"/>
              <a:gd name="T55" fmla="*/ 1614 h 3443"/>
              <a:gd name="T56" fmla="*/ 1318 w 2863"/>
              <a:gd name="T57" fmla="*/ 1565 h 3443"/>
              <a:gd name="T58" fmla="*/ 1131 w 2863"/>
              <a:gd name="T59" fmla="*/ 1517 h 3443"/>
              <a:gd name="T60" fmla="*/ 997 w 2863"/>
              <a:gd name="T61" fmla="*/ 1624 h 3443"/>
              <a:gd name="T62" fmla="*/ 865 w 2863"/>
              <a:gd name="T63" fmla="*/ 1517 h 3443"/>
              <a:gd name="T64" fmla="*/ 862 w 2863"/>
              <a:gd name="T65" fmla="*/ 1292 h 3443"/>
              <a:gd name="T66" fmla="*/ 970 w 2863"/>
              <a:gd name="T67" fmla="*/ 1160 h 3443"/>
              <a:gd name="T68" fmla="*/ 1123 w 2863"/>
              <a:gd name="T69" fmla="*/ 1240 h 3443"/>
              <a:gd name="T70" fmla="*/ 1306 w 2863"/>
              <a:gd name="T71" fmla="*/ 1240 h 3443"/>
              <a:gd name="T72" fmla="*/ 1458 w 2863"/>
              <a:gd name="T73" fmla="*/ 1160 h 3443"/>
              <a:gd name="T74" fmla="*/ 1567 w 2863"/>
              <a:gd name="T75" fmla="*/ 1292 h 3443"/>
              <a:gd name="T76" fmla="*/ 1123 w 2863"/>
              <a:gd name="T77" fmla="*/ 882 h 3443"/>
              <a:gd name="T78" fmla="*/ 970 w 2863"/>
              <a:gd name="T79" fmla="*/ 961 h 3443"/>
              <a:gd name="T80" fmla="*/ 862 w 2863"/>
              <a:gd name="T81" fmla="*/ 829 h 3443"/>
              <a:gd name="T82" fmla="*/ 660 w 2863"/>
              <a:gd name="T83" fmla="*/ 925 h 3443"/>
              <a:gd name="T84" fmla="*/ 488 w 2863"/>
              <a:gd name="T85" fmla="*/ 941 h 3443"/>
              <a:gd name="T86" fmla="*/ 233 w 2863"/>
              <a:gd name="T87" fmla="*/ 807 h 3443"/>
              <a:gd name="T88" fmla="*/ 307 w 2863"/>
              <a:gd name="T89" fmla="*/ 337 h 3443"/>
              <a:gd name="T90" fmla="*/ 428 w 2863"/>
              <a:gd name="T91" fmla="*/ 653 h 3443"/>
              <a:gd name="T92" fmla="*/ 511 w 2863"/>
              <a:gd name="T93" fmla="*/ 507 h 3443"/>
              <a:gd name="T94" fmla="*/ 676 w 2863"/>
              <a:gd name="T95" fmla="*/ 556 h 3443"/>
              <a:gd name="T96" fmla="*/ 865 w 2863"/>
              <a:gd name="T97" fmla="*/ 605 h 3443"/>
              <a:gd name="T98" fmla="*/ 997 w 2863"/>
              <a:gd name="T99" fmla="*/ 496 h 3443"/>
              <a:gd name="T100" fmla="*/ 1131 w 2863"/>
              <a:gd name="T101" fmla="*/ 605 h 3443"/>
              <a:gd name="T102" fmla="*/ 2601 w 2863"/>
              <a:gd name="T103" fmla="*/ 408 h 3443"/>
              <a:gd name="T104" fmla="*/ 2368 w 2863"/>
              <a:gd name="T105" fmla="*/ 235 h 3443"/>
              <a:gd name="T106" fmla="*/ 2493 w 2863"/>
              <a:gd name="T107" fmla="*/ 28 h 3443"/>
              <a:gd name="T108" fmla="*/ 2789 w 2863"/>
              <a:gd name="T109" fmla="*/ 266 h 3443"/>
              <a:gd name="T110" fmla="*/ 2859 w 2863"/>
              <a:gd name="T111" fmla="*/ 2964 h 3443"/>
              <a:gd name="T112" fmla="*/ 2685 w 2863"/>
              <a:gd name="T113" fmla="*/ 3304 h 3443"/>
              <a:gd name="T114" fmla="*/ 2323 w 2863"/>
              <a:gd name="T115" fmla="*/ 3443 h 3443"/>
              <a:gd name="T116" fmla="*/ 221 w 2863"/>
              <a:gd name="T117" fmla="*/ 3339 h 3443"/>
              <a:gd name="T118" fmla="*/ 13 w 2863"/>
              <a:gd name="T119" fmla="*/ 3020 h 3443"/>
              <a:gd name="T120" fmla="*/ 47 w 2863"/>
              <a:gd name="T121" fmla="*/ 316 h 3443"/>
              <a:gd name="T122" fmla="*/ 317 w 2863"/>
              <a:gd name="T123" fmla="*/ 47 h 34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2863" h="3443">
                <a:moveTo>
                  <a:pt x="233" y="2790"/>
                </a:moveTo>
                <a:lnTo>
                  <a:pt x="233" y="2905"/>
                </a:lnTo>
                <a:lnTo>
                  <a:pt x="236" y="2950"/>
                </a:lnTo>
                <a:lnTo>
                  <a:pt x="245" y="2993"/>
                </a:lnTo>
                <a:lnTo>
                  <a:pt x="261" y="3034"/>
                </a:lnTo>
                <a:lnTo>
                  <a:pt x="282" y="3072"/>
                </a:lnTo>
                <a:lnTo>
                  <a:pt x="307" y="3105"/>
                </a:lnTo>
                <a:lnTo>
                  <a:pt x="338" y="3136"/>
                </a:lnTo>
                <a:lnTo>
                  <a:pt x="372" y="3162"/>
                </a:lnTo>
                <a:lnTo>
                  <a:pt x="409" y="3182"/>
                </a:lnTo>
                <a:lnTo>
                  <a:pt x="450" y="3197"/>
                </a:lnTo>
                <a:lnTo>
                  <a:pt x="493" y="3207"/>
                </a:lnTo>
                <a:lnTo>
                  <a:pt x="539" y="3211"/>
                </a:lnTo>
                <a:lnTo>
                  <a:pt x="2323" y="3211"/>
                </a:lnTo>
                <a:lnTo>
                  <a:pt x="2368" y="3207"/>
                </a:lnTo>
                <a:lnTo>
                  <a:pt x="2411" y="3197"/>
                </a:lnTo>
                <a:lnTo>
                  <a:pt x="2452" y="3182"/>
                </a:lnTo>
                <a:lnTo>
                  <a:pt x="2490" y="3162"/>
                </a:lnTo>
                <a:lnTo>
                  <a:pt x="2524" y="3136"/>
                </a:lnTo>
                <a:lnTo>
                  <a:pt x="2554" y="3105"/>
                </a:lnTo>
                <a:lnTo>
                  <a:pt x="2581" y="3072"/>
                </a:lnTo>
                <a:lnTo>
                  <a:pt x="2601" y="3034"/>
                </a:lnTo>
                <a:lnTo>
                  <a:pt x="2616" y="2993"/>
                </a:lnTo>
                <a:lnTo>
                  <a:pt x="2626" y="2950"/>
                </a:lnTo>
                <a:lnTo>
                  <a:pt x="2630" y="2905"/>
                </a:lnTo>
                <a:lnTo>
                  <a:pt x="2630" y="2790"/>
                </a:lnTo>
                <a:lnTo>
                  <a:pt x="2433" y="2790"/>
                </a:lnTo>
                <a:lnTo>
                  <a:pt x="2433" y="2811"/>
                </a:lnTo>
                <a:lnTo>
                  <a:pt x="2431" y="2838"/>
                </a:lnTo>
                <a:lnTo>
                  <a:pt x="2423" y="2863"/>
                </a:lnTo>
                <a:lnTo>
                  <a:pt x="2410" y="2886"/>
                </a:lnTo>
                <a:lnTo>
                  <a:pt x="2394" y="2906"/>
                </a:lnTo>
                <a:lnTo>
                  <a:pt x="2373" y="2923"/>
                </a:lnTo>
                <a:lnTo>
                  <a:pt x="2351" y="2935"/>
                </a:lnTo>
                <a:lnTo>
                  <a:pt x="2325" y="2943"/>
                </a:lnTo>
                <a:lnTo>
                  <a:pt x="2298" y="2946"/>
                </a:lnTo>
                <a:lnTo>
                  <a:pt x="2270" y="2943"/>
                </a:lnTo>
                <a:lnTo>
                  <a:pt x="2245" y="2935"/>
                </a:lnTo>
                <a:lnTo>
                  <a:pt x="2222" y="2923"/>
                </a:lnTo>
                <a:lnTo>
                  <a:pt x="2202" y="2906"/>
                </a:lnTo>
                <a:lnTo>
                  <a:pt x="2185" y="2886"/>
                </a:lnTo>
                <a:lnTo>
                  <a:pt x="2172" y="2863"/>
                </a:lnTo>
                <a:lnTo>
                  <a:pt x="2165" y="2838"/>
                </a:lnTo>
                <a:lnTo>
                  <a:pt x="2162" y="2811"/>
                </a:lnTo>
                <a:lnTo>
                  <a:pt x="2162" y="2790"/>
                </a:lnTo>
                <a:lnTo>
                  <a:pt x="2000" y="2790"/>
                </a:lnTo>
                <a:lnTo>
                  <a:pt x="2000" y="2811"/>
                </a:lnTo>
                <a:lnTo>
                  <a:pt x="1998" y="2838"/>
                </a:lnTo>
                <a:lnTo>
                  <a:pt x="1989" y="2863"/>
                </a:lnTo>
                <a:lnTo>
                  <a:pt x="1977" y="2886"/>
                </a:lnTo>
                <a:lnTo>
                  <a:pt x="1961" y="2906"/>
                </a:lnTo>
                <a:lnTo>
                  <a:pt x="1940" y="2923"/>
                </a:lnTo>
                <a:lnTo>
                  <a:pt x="1918" y="2935"/>
                </a:lnTo>
                <a:lnTo>
                  <a:pt x="1892" y="2943"/>
                </a:lnTo>
                <a:lnTo>
                  <a:pt x="1864" y="2946"/>
                </a:lnTo>
                <a:lnTo>
                  <a:pt x="1837" y="2943"/>
                </a:lnTo>
                <a:lnTo>
                  <a:pt x="1812" y="2935"/>
                </a:lnTo>
                <a:lnTo>
                  <a:pt x="1788" y="2923"/>
                </a:lnTo>
                <a:lnTo>
                  <a:pt x="1769" y="2906"/>
                </a:lnTo>
                <a:lnTo>
                  <a:pt x="1752" y="2886"/>
                </a:lnTo>
                <a:lnTo>
                  <a:pt x="1739" y="2863"/>
                </a:lnTo>
                <a:lnTo>
                  <a:pt x="1732" y="2838"/>
                </a:lnTo>
                <a:lnTo>
                  <a:pt x="1729" y="2811"/>
                </a:lnTo>
                <a:lnTo>
                  <a:pt x="1729" y="2790"/>
                </a:lnTo>
                <a:lnTo>
                  <a:pt x="233" y="2790"/>
                </a:lnTo>
                <a:close/>
                <a:moveTo>
                  <a:pt x="233" y="2129"/>
                </a:moveTo>
                <a:lnTo>
                  <a:pt x="233" y="2635"/>
                </a:lnTo>
                <a:lnTo>
                  <a:pt x="1729" y="2635"/>
                </a:lnTo>
                <a:lnTo>
                  <a:pt x="1729" y="2614"/>
                </a:lnTo>
                <a:lnTo>
                  <a:pt x="1732" y="2586"/>
                </a:lnTo>
                <a:lnTo>
                  <a:pt x="1739" y="2561"/>
                </a:lnTo>
                <a:lnTo>
                  <a:pt x="1752" y="2538"/>
                </a:lnTo>
                <a:lnTo>
                  <a:pt x="1769" y="2518"/>
                </a:lnTo>
                <a:lnTo>
                  <a:pt x="1788" y="2502"/>
                </a:lnTo>
                <a:lnTo>
                  <a:pt x="1812" y="2489"/>
                </a:lnTo>
                <a:lnTo>
                  <a:pt x="1837" y="2481"/>
                </a:lnTo>
                <a:lnTo>
                  <a:pt x="1864" y="2479"/>
                </a:lnTo>
                <a:lnTo>
                  <a:pt x="1892" y="2481"/>
                </a:lnTo>
                <a:lnTo>
                  <a:pt x="1918" y="2489"/>
                </a:lnTo>
                <a:lnTo>
                  <a:pt x="1940" y="2502"/>
                </a:lnTo>
                <a:lnTo>
                  <a:pt x="1961" y="2518"/>
                </a:lnTo>
                <a:lnTo>
                  <a:pt x="1977" y="2538"/>
                </a:lnTo>
                <a:lnTo>
                  <a:pt x="1989" y="2561"/>
                </a:lnTo>
                <a:lnTo>
                  <a:pt x="1998" y="2586"/>
                </a:lnTo>
                <a:lnTo>
                  <a:pt x="2000" y="2614"/>
                </a:lnTo>
                <a:lnTo>
                  <a:pt x="2000" y="2635"/>
                </a:lnTo>
                <a:lnTo>
                  <a:pt x="2162" y="2635"/>
                </a:lnTo>
                <a:lnTo>
                  <a:pt x="2162" y="2614"/>
                </a:lnTo>
                <a:lnTo>
                  <a:pt x="2165" y="2586"/>
                </a:lnTo>
                <a:lnTo>
                  <a:pt x="2172" y="2561"/>
                </a:lnTo>
                <a:lnTo>
                  <a:pt x="2185" y="2538"/>
                </a:lnTo>
                <a:lnTo>
                  <a:pt x="2202" y="2518"/>
                </a:lnTo>
                <a:lnTo>
                  <a:pt x="2222" y="2502"/>
                </a:lnTo>
                <a:lnTo>
                  <a:pt x="2245" y="2489"/>
                </a:lnTo>
                <a:lnTo>
                  <a:pt x="2270" y="2481"/>
                </a:lnTo>
                <a:lnTo>
                  <a:pt x="2298" y="2479"/>
                </a:lnTo>
                <a:lnTo>
                  <a:pt x="2325" y="2481"/>
                </a:lnTo>
                <a:lnTo>
                  <a:pt x="2351" y="2489"/>
                </a:lnTo>
                <a:lnTo>
                  <a:pt x="2373" y="2502"/>
                </a:lnTo>
                <a:lnTo>
                  <a:pt x="2394" y="2518"/>
                </a:lnTo>
                <a:lnTo>
                  <a:pt x="2410" y="2538"/>
                </a:lnTo>
                <a:lnTo>
                  <a:pt x="2423" y="2561"/>
                </a:lnTo>
                <a:lnTo>
                  <a:pt x="2431" y="2586"/>
                </a:lnTo>
                <a:lnTo>
                  <a:pt x="2433" y="2614"/>
                </a:lnTo>
                <a:lnTo>
                  <a:pt x="2433" y="2635"/>
                </a:lnTo>
                <a:lnTo>
                  <a:pt x="2630" y="2635"/>
                </a:lnTo>
                <a:lnTo>
                  <a:pt x="2630" y="2129"/>
                </a:lnTo>
                <a:lnTo>
                  <a:pt x="2000" y="2129"/>
                </a:lnTo>
                <a:lnTo>
                  <a:pt x="2000" y="2149"/>
                </a:lnTo>
                <a:lnTo>
                  <a:pt x="1998" y="2177"/>
                </a:lnTo>
                <a:lnTo>
                  <a:pt x="1989" y="2203"/>
                </a:lnTo>
                <a:lnTo>
                  <a:pt x="1977" y="2226"/>
                </a:lnTo>
                <a:lnTo>
                  <a:pt x="1961" y="2246"/>
                </a:lnTo>
                <a:lnTo>
                  <a:pt x="1940" y="2263"/>
                </a:lnTo>
                <a:lnTo>
                  <a:pt x="1918" y="2274"/>
                </a:lnTo>
                <a:lnTo>
                  <a:pt x="1892" y="2283"/>
                </a:lnTo>
                <a:lnTo>
                  <a:pt x="1864" y="2286"/>
                </a:lnTo>
                <a:lnTo>
                  <a:pt x="1837" y="2283"/>
                </a:lnTo>
                <a:lnTo>
                  <a:pt x="1812" y="2274"/>
                </a:lnTo>
                <a:lnTo>
                  <a:pt x="1788" y="2263"/>
                </a:lnTo>
                <a:lnTo>
                  <a:pt x="1769" y="2246"/>
                </a:lnTo>
                <a:lnTo>
                  <a:pt x="1752" y="2226"/>
                </a:lnTo>
                <a:lnTo>
                  <a:pt x="1739" y="2203"/>
                </a:lnTo>
                <a:lnTo>
                  <a:pt x="1732" y="2177"/>
                </a:lnTo>
                <a:lnTo>
                  <a:pt x="1729" y="2149"/>
                </a:lnTo>
                <a:lnTo>
                  <a:pt x="1729" y="2129"/>
                </a:lnTo>
                <a:lnTo>
                  <a:pt x="1567" y="2129"/>
                </a:lnTo>
                <a:lnTo>
                  <a:pt x="1567" y="2149"/>
                </a:lnTo>
                <a:lnTo>
                  <a:pt x="1564" y="2177"/>
                </a:lnTo>
                <a:lnTo>
                  <a:pt x="1556" y="2203"/>
                </a:lnTo>
                <a:lnTo>
                  <a:pt x="1543" y="2226"/>
                </a:lnTo>
                <a:lnTo>
                  <a:pt x="1528" y="2246"/>
                </a:lnTo>
                <a:lnTo>
                  <a:pt x="1507" y="2263"/>
                </a:lnTo>
                <a:lnTo>
                  <a:pt x="1483" y="2274"/>
                </a:lnTo>
                <a:lnTo>
                  <a:pt x="1458" y="2283"/>
                </a:lnTo>
                <a:lnTo>
                  <a:pt x="1431" y="2286"/>
                </a:lnTo>
                <a:lnTo>
                  <a:pt x="1403" y="2283"/>
                </a:lnTo>
                <a:lnTo>
                  <a:pt x="1378" y="2274"/>
                </a:lnTo>
                <a:lnTo>
                  <a:pt x="1355" y="2263"/>
                </a:lnTo>
                <a:lnTo>
                  <a:pt x="1335" y="2246"/>
                </a:lnTo>
                <a:lnTo>
                  <a:pt x="1318" y="2226"/>
                </a:lnTo>
                <a:lnTo>
                  <a:pt x="1306" y="2203"/>
                </a:lnTo>
                <a:lnTo>
                  <a:pt x="1298" y="2177"/>
                </a:lnTo>
                <a:lnTo>
                  <a:pt x="1295" y="2149"/>
                </a:lnTo>
                <a:lnTo>
                  <a:pt x="1295" y="2129"/>
                </a:lnTo>
                <a:lnTo>
                  <a:pt x="233" y="2129"/>
                </a:lnTo>
                <a:close/>
                <a:moveTo>
                  <a:pt x="233" y="1468"/>
                </a:moveTo>
                <a:lnTo>
                  <a:pt x="233" y="1974"/>
                </a:lnTo>
                <a:lnTo>
                  <a:pt x="1295" y="1974"/>
                </a:lnTo>
                <a:lnTo>
                  <a:pt x="1295" y="1952"/>
                </a:lnTo>
                <a:lnTo>
                  <a:pt x="1298" y="1925"/>
                </a:lnTo>
                <a:lnTo>
                  <a:pt x="1306" y="1900"/>
                </a:lnTo>
                <a:lnTo>
                  <a:pt x="1318" y="1877"/>
                </a:lnTo>
                <a:lnTo>
                  <a:pt x="1335" y="1857"/>
                </a:lnTo>
                <a:lnTo>
                  <a:pt x="1355" y="1840"/>
                </a:lnTo>
                <a:lnTo>
                  <a:pt x="1378" y="1829"/>
                </a:lnTo>
                <a:lnTo>
                  <a:pt x="1403" y="1820"/>
                </a:lnTo>
                <a:lnTo>
                  <a:pt x="1431" y="1817"/>
                </a:lnTo>
                <a:lnTo>
                  <a:pt x="1458" y="1820"/>
                </a:lnTo>
                <a:lnTo>
                  <a:pt x="1483" y="1829"/>
                </a:lnTo>
                <a:lnTo>
                  <a:pt x="1507" y="1840"/>
                </a:lnTo>
                <a:lnTo>
                  <a:pt x="1528" y="1857"/>
                </a:lnTo>
                <a:lnTo>
                  <a:pt x="1543" y="1877"/>
                </a:lnTo>
                <a:lnTo>
                  <a:pt x="1556" y="1900"/>
                </a:lnTo>
                <a:lnTo>
                  <a:pt x="1564" y="1925"/>
                </a:lnTo>
                <a:lnTo>
                  <a:pt x="1567" y="1952"/>
                </a:lnTo>
                <a:lnTo>
                  <a:pt x="1567" y="1974"/>
                </a:lnTo>
                <a:lnTo>
                  <a:pt x="1729" y="1974"/>
                </a:lnTo>
                <a:lnTo>
                  <a:pt x="1729" y="1952"/>
                </a:lnTo>
                <a:lnTo>
                  <a:pt x="1732" y="1925"/>
                </a:lnTo>
                <a:lnTo>
                  <a:pt x="1739" y="1900"/>
                </a:lnTo>
                <a:lnTo>
                  <a:pt x="1752" y="1877"/>
                </a:lnTo>
                <a:lnTo>
                  <a:pt x="1769" y="1857"/>
                </a:lnTo>
                <a:lnTo>
                  <a:pt x="1788" y="1840"/>
                </a:lnTo>
                <a:lnTo>
                  <a:pt x="1812" y="1829"/>
                </a:lnTo>
                <a:lnTo>
                  <a:pt x="1837" y="1820"/>
                </a:lnTo>
                <a:lnTo>
                  <a:pt x="1864" y="1817"/>
                </a:lnTo>
                <a:lnTo>
                  <a:pt x="1892" y="1820"/>
                </a:lnTo>
                <a:lnTo>
                  <a:pt x="1918" y="1829"/>
                </a:lnTo>
                <a:lnTo>
                  <a:pt x="1940" y="1840"/>
                </a:lnTo>
                <a:lnTo>
                  <a:pt x="1961" y="1857"/>
                </a:lnTo>
                <a:lnTo>
                  <a:pt x="1977" y="1877"/>
                </a:lnTo>
                <a:lnTo>
                  <a:pt x="1989" y="1900"/>
                </a:lnTo>
                <a:lnTo>
                  <a:pt x="1998" y="1925"/>
                </a:lnTo>
                <a:lnTo>
                  <a:pt x="2000" y="1952"/>
                </a:lnTo>
                <a:lnTo>
                  <a:pt x="2000" y="1974"/>
                </a:lnTo>
                <a:lnTo>
                  <a:pt x="2630" y="1974"/>
                </a:lnTo>
                <a:lnTo>
                  <a:pt x="2630" y="1468"/>
                </a:lnTo>
                <a:lnTo>
                  <a:pt x="1567" y="1468"/>
                </a:lnTo>
                <a:lnTo>
                  <a:pt x="1567" y="1489"/>
                </a:lnTo>
                <a:lnTo>
                  <a:pt x="1564" y="1517"/>
                </a:lnTo>
                <a:lnTo>
                  <a:pt x="1556" y="1542"/>
                </a:lnTo>
                <a:lnTo>
                  <a:pt x="1543" y="1565"/>
                </a:lnTo>
                <a:lnTo>
                  <a:pt x="1528" y="1585"/>
                </a:lnTo>
                <a:lnTo>
                  <a:pt x="1507" y="1601"/>
                </a:lnTo>
                <a:lnTo>
                  <a:pt x="1483" y="1614"/>
                </a:lnTo>
                <a:lnTo>
                  <a:pt x="1458" y="1621"/>
                </a:lnTo>
                <a:lnTo>
                  <a:pt x="1431" y="1624"/>
                </a:lnTo>
                <a:lnTo>
                  <a:pt x="1403" y="1621"/>
                </a:lnTo>
                <a:lnTo>
                  <a:pt x="1378" y="1614"/>
                </a:lnTo>
                <a:lnTo>
                  <a:pt x="1355" y="1601"/>
                </a:lnTo>
                <a:lnTo>
                  <a:pt x="1335" y="1585"/>
                </a:lnTo>
                <a:lnTo>
                  <a:pt x="1318" y="1565"/>
                </a:lnTo>
                <a:lnTo>
                  <a:pt x="1306" y="1542"/>
                </a:lnTo>
                <a:lnTo>
                  <a:pt x="1298" y="1517"/>
                </a:lnTo>
                <a:lnTo>
                  <a:pt x="1295" y="1489"/>
                </a:lnTo>
                <a:lnTo>
                  <a:pt x="1295" y="1468"/>
                </a:lnTo>
                <a:lnTo>
                  <a:pt x="1133" y="1468"/>
                </a:lnTo>
                <a:lnTo>
                  <a:pt x="1133" y="1489"/>
                </a:lnTo>
                <a:lnTo>
                  <a:pt x="1131" y="1517"/>
                </a:lnTo>
                <a:lnTo>
                  <a:pt x="1123" y="1542"/>
                </a:lnTo>
                <a:lnTo>
                  <a:pt x="1110" y="1565"/>
                </a:lnTo>
                <a:lnTo>
                  <a:pt x="1093" y="1585"/>
                </a:lnTo>
                <a:lnTo>
                  <a:pt x="1073" y="1601"/>
                </a:lnTo>
                <a:lnTo>
                  <a:pt x="1050" y="1614"/>
                </a:lnTo>
                <a:lnTo>
                  <a:pt x="1025" y="1621"/>
                </a:lnTo>
                <a:lnTo>
                  <a:pt x="997" y="1624"/>
                </a:lnTo>
                <a:lnTo>
                  <a:pt x="970" y="1621"/>
                </a:lnTo>
                <a:lnTo>
                  <a:pt x="945" y="1614"/>
                </a:lnTo>
                <a:lnTo>
                  <a:pt x="922" y="1601"/>
                </a:lnTo>
                <a:lnTo>
                  <a:pt x="902" y="1585"/>
                </a:lnTo>
                <a:lnTo>
                  <a:pt x="885" y="1565"/>
                </a:lnTo>
                <a:lnTo>
                  <a:pt x="872" y="1542"/>
                </a:lnTo>
                <a:lnTo>
                  <a:pt x="865" y="1517"/>
                </a:lnTo>
                <a:lnTo>
                  <a:pt x="862" y="1489"/>
                </a:lnTo>
                <a:lnTo>
                  <a:pt x="862" y="1468"/>
                </a:lnTo>
                <a:lnTo>
                  <a:pt x="233" y="1468"/>
                </a:lnTo>
                <a:close/>
                <a:moveTo>
                  <a:pt x="233" y="807"/>
                </a:moveTo>
                <a:lnTo>
                  <a:pt x="233" y="1313"/>
                </a:lnTo>
                <a:lnTo>
                  <a:pt x="862" y="1313"/>
                </a:lnTo>
                <a:lnTo>
                  <a:pt x="862" y="1292"/>
                </a:lnTo>
                <a:lnTo>
                  <a:pt x="865" y="1265"/>
                </a:lnTo>
                <a:lnTo>
                  <a:pt x="872" y="1240"/>
                </a:lnTo>
                <a:lnTo>
                  <a:pt x="885" y="1217"/>
                </a:lnTo>
                <a:lnTo>
                  <a:pt x="902" y="1197"/>
                </a:lnTo>
                <a:lnTo>
                  <a:pt x="922" y="1180"/>
                </a:lnTo>
                <a:lnTo>
                  <a:pt x="945" y="1168"/>
                </a:lnTo>
                <a:lnTo>
                  <a:pt x="970" y="1160"/>
                </a:lnTo>
                <a:lnTo>
                  <a:pt x="997" y="1157"/>
                </a:lnTo>
                <a:lnTo>
                  <a:pt x="1025" y="1160"/>
                </a:lnTo>
                <a:lnTo>
                  <a:pt x="1050" y="1168"/>
                </a:lnTo>
                <a:lnTo>
                  <a:pt x="1073" y="1180"/>
                </a:lnTo>
                <a:lnTo>
                  <a:pt x="1093" y="1197"/>
                </a:lnTo>
                <a:lnTo>
                  <a:pt x="1110" y="1217"/>
                </a:lnTo>
                <a:lnTo>
                  <a:pt x="1123" y="1240"/>
                </a:lnTo>
                <a:lnTo>
                  <a:pt x="1131" y="1265"/>
                </a:lnTo>
                <a:lnTo>
                  <a:pt x="1133" y="1292"/>
                </a:lnTo>
                <a:lnTo>
                  <a:pt x="1133" y="1313"/>
                </a:lnTo>
                <a:lnTo>
                  <a:pt x="1295" y="1313"/>
                </a:lnTo>
                <a:lnTo>
                  <a:pt x="1295" y="1292"/>
                </a:lnTo>
                <a:lnTo>
                  <a:pt x="1298" y="1265"/>
                </a:lnTo>
                <a:lnTo>
                  <a:pt x="1306" y="1240"/>
                </a:lnTo>
                <a:lnTo>
                  <a:pt x="1318" y="1217"/>
                </a:lnTo>
                <a:lnTo>
                  <a:pt x="1335" y="1197"/>
                </a:lnTo>
                <a:lnTo>
                  <a:pt x="1355" y="1180"/>
                </a:lnTo>
                <a:lnTo>
                  <a:pt x="1378" y="1168"/>
                </a:lnTo>
                <a:lnTo>
                  <a:pt x="1403" y="1160"/>
                </a:lnTo>
                <a:lnTo>
                  <a:pt x="1431" y="1157"/>
                </a:lnTo>
                <a:lnTo>
                  <a:pt x="1458" y="1160"/>
                </a:lnTo>
                <a:lnTo>
                  <a:pt x="1483" y="1168"/>
                </a:lnTo>
                <a:lnTo>
                  <a:pt x="1507" y="1180"/>
                </a:lnTo>
                <a:lnTo>
                  <a:pt x="1528" y="1197"/>
                </a:lnTo>
                <a:lnTo>
                  <a:pt x="1543" y="1217"/>
                </a:lnTo>
                <a:lnTo>
                  <a:pt x="1556" y="1240"/>
                </a:lnTo>
                <a:lnTo>
                  <a:pt x="1564" y="1265"/>
                </a:lnTo>
                <a:lnTo>
                  <a:pt x="1567" y="1292"/>
                </a:lnTo>
                <a:lnTo>
                  <a:pt x="1567" y="1313"/>
                </a:lnTo>
                <a:lnTo>
                  <a:pt x="2630" y="1313"/>
                </a:lnTo>
                <a:lnTo>
                  <a:pt x="2630" y="807"/>
                </a:lnTo>
                <a:lnTo>
                  <a:pt x="1133" y="807"/>
                </a:lnTo>
                <a:lnTo>
                  <a:pt x="1133" y="829"/>
                </a:lnTo>
                <a:lnTo>
                  <a:pt x="1131" y="856"/>
                </a:lnTo>
                <a:lnTo>
                  <a:pt x="1123" y="882"/>
                </a:lnTo>
                <a:lnTo>
                  <a:pt x="1110" y="905"/>
                </a:lnTo>
                <a:lnTo>
                  <a:pt x="1093" y="925"/>
                </a:lnTo>
                <a:lnTo>
                  <a:pt x="1073" y="941"/>
                </a:lnTo>
                <a:lnTo>
                  <a:pt x="1050" y="953"/>
                </a:lnTo>
                <a:lnTo>
                  <a:pt x="1025" y="961"/>
                </a:lnTo>
                <a:lnTo>
                  <a:pt x="997" y="964"/>
                </a:lnTo>
                <a:lnTo>
                  <a:pt x="970" y="961"/>
                </a:lnTo>
                <a:lnTo>
                  <a:pt x="945" y="953"/>
                </a:lnTo>
                <a:lnTo>
                  <a:pt x="922" y="941"/>
                </a:lnTo>
                <a:lnTo>
                  <a:pt x="902" y="925"/>
                </a:lnTo>
                <a:lnTo>
                  <a:pt x="885" y="905"/>
                </a:lnTo>
                <a:lnTo>
                  <a:pt x="872" y="882"/>
                </a:lnTo>
                <a:lnTo>
                  <a:pt x="865" y="856"/>
                </a:lnTo>
                <a:lnTo>
                  <a:pt x="862" y="829"/>
                </a:lnTo>
                <a:lnTo>
                  <a:pt x="862" y="807"/>
                </a:lnTo>
                <a:lnTo>
                  <a:pt x="700" y="807"/>
                </a:lnTo>
                <a:lnTo>
                  <a:pt x="700" y="829"/>
                </a:lnTo>
                <a:lnTo>
                  <a:pt x="698" y="856"/>
                </a:lnTo>
                <a:lnTo>
                  <a:pt x="689" y="882"/>
                </a:lnTo>
                <a:lnTo>
                  <a:pt x="676" y="905"/>
                </a:lnTo>
                <a:lnTo>
                  <a:pt x="660" y="925"/>
                </a:lnTo>
                <a:lnTo>
                  <a:pt x="640" y="941"/>
                </a:lnTo>
                <a:lnTo>
                  <a:pt x="617" y="953"/>
                </a:lnTo>
                <a:lnTo>
                  <a:pt x="591" y="961"/>
                </a:lnTo>
                <a:lnTo>
                  <a:pt x="564" y="964"/>
                </a:lnTo>
                <a:lnTo>
                  <a:pt x="537" y="961"/>
                </a:lnTo>
                <a:lnTo>
                  <a:pt x="511" y="953"/>
                </a:lnTo>
                <a:lnTo>
                  <a:pt x="488" y="941"/>
                </a:lnTo>
                <a:lnTo>
                  <a:pt x="468" y="925"/>
                </a:lnTo>
                <a:lnTo>
                  <a:pt x="451" y="905"/>
                </a:lnTo>
                <a:lnTo>
                  <a:pt x="439" y="882"/>
                </a:lnTo>
                <a:lnTo>
                  <a:pt x="431" y="856"/>
                </a:lnTo>
                <a:lnTo>
                  <a:pt x="428" y="829"/>
                </a:lnTo>
                <a:lnTo>
                  <a:pt x="428" y="807"/>
                </a:lnTo>
                <a:lnTo>
                  <a:pt x="233" y="807"/>
                </a:lnTo>
                <a:close/>
                <a:moveTo>
                  <a:pt x="539" y="232"/>
                </a:moveTo>
                <a:lnTo>
                  <a:pt x="493" y="235"/>
                </a:lnTo>
                <a:lnTo>
                  <a:pt x="450" y="244"/>
                </a:lnTo>
                <a:lnTo>
                  <a:pt x="409" y="260"/>
                </a:lnTo>
                <a:lnTo>
                  <a:pt x="372" y="281"/>
                </a:lnTo>
                <a:lnTo>
                  <a:pt x="338" y="306"/>
                </a:lnTo>
                <a:lnTo>
                  <a:pt x="307" y="337"/>
                </a:lnTo>
                <a:lnTo>
                  <a:pt x="282" y="371"/>
                </a:lnTo>
                <a:lnTo>
                  <a:pt x="261" y="408"/>
                </a:lnTo>
                <a:lnTo>
                  <a:pt x="245" y="449"/>
                </a:lnTo>
                <a:lnTo>
                  <a:pt x="236" y="492"/>
                </a:lnTo>
                <a:lnTo>
                  <a:pt x="233" y="537"/>
                </a:lnTo>
                <a:lnTo>
                  <a:pt x="233" y="653"/>
                </a:lnTo>
                <a:lnTo>
                  <a:pt x="428" y="653"/>
                </a:lnTo>
                <a:lnTo>
                  <a:pt x="428" y="632"/>
                </a:lnTo>
                <a:lnTo>
                  <a:pt x="431" y="605"/>
                </a:lnTo>
                <a:lnTo>
                  <a:pt x="439" y="579"/>
                </a:lnTo>
                <a:lnTo>
                  <a:pt x="451" y="556"/>
                </a:lnTo>
                <a:lnTo>
                  <a:pt x="468" y="536"/>
                </a:lnTo>
                <a:lnTo>
                  <a:pt x="488" y="520"/>
                </a:lnTo>
                <a:lnTo>
                  <a:pt x="511" y="507"/>
                </a:lnTo>
                <a:lnTo>
                  <a:pt x="537" y="499"/>
                </a:lnTo>
                <a:lnTo>
                  <a:pt x="564" y="496"/>
                </a:lnTo>
                <a:lnTo>
                  <a:pt x="591" y="499"/>
                </a:lnTo>
                <a:lnTo>
                  <a:pt x="617" y="507"/>
                </a:lnTo>
                <a:lnTo>
                  <a:pt x="640" y="520"/>
                </a:lnTo>
                <a:lnTo>
                  <a:pt x="660" y="536"/>
                </a:lnTo>
                <a:lnTo>
                  <a:pt x="676" y="556"/>
                </a:lnTo>
                <a:lnTo>
                  <a:pt x="689" y="579"/>
                </a:lnTo>
                <a:lnTo>
                  <a:pt x="698" y="605"/>
                </a:lnTo>
                <a:lnTo>
                  <a:pt x="700" y="632"/>
                </a:lnTo>
                <a:lnTo>
                  <a:pt x="700" y="653"/>
                </a:lnTo>
                <a:lnTo>
                  <a:pt x="862" y="653"/>
                </a:lnTo>
                <a:lnTo>
                  <a:pt x="862" y="632"/>
                </a:lnTo>
                <a:lnTo>
                  <a:pt x="865" y="605"/>
                </a:lnTo>
                <a:lnTo>
                  <a:pt x="872" y="579"/>
                </a:lnTo>
                <a:lnTo>
                  <a:pt x="885" y="556"/>
                </a:lnTo>
                <a:lnTo>
                  <a:pt x="902" y="536"/>
                </a:lnTo>
                <a:lnTo>
                  <a:pt x="922" y="520"/>
                </a:lnTo>
                <a:lnTo>
                  <a:pt x="945" y="507"/>
                </a:lnTo>
                <a:lnTo>
                  <a:pt x="970" y="499"/>
                </a:lnTo>
                <a:lnTo>
                  <a:pt x="997" y="496"/>
                </a:lnTo>
                <a:lnTo>
                  <a:pt x="1025" y="499"/>
                </a:lnTo>
                <a:lnTo>
                  <a:pt x="1050" y="507"/>
                </a:lnTo>
                <a:lnTo>
                  <a:pt x="1073" y="520"/>
                </a:lnTo>
                <a:lnTo>
                  <a:pt x="1093" y="536"/>
                </a:lnTo>
                <a:lnTo>
                  <a:pt x="1110" y="556"/>
                </a:lnTo>
                <a:lnTo>
                  <a:pt x="1123" y="579"/>
                </a:lnTo>
                <a:lnTo>
                  <a:pt x="1131" y="605"/>
                </a:lnTo>
                <a:lnTo>
                  <a:pt x="1133" y="632"/>
                </a:lnTo>
                <a:lnTo>
                  <a:pt x="1133" y="653"/>
                </a:lnTo>
                <a:lnTo>
                  <a:pt x="2630" y="653"/>
                </a:lnTo>
                <a:lnTo>
                  <a:pt x="2630" y="537"/>
                </a:lnTo>
                <a:lnTo>
                  <a:pt x="2626" y="492"/>
                </a:lnTo>
                <a:lnTo>
                  <a:pt x="2616" y="449"/>
                </a:lnTo>
                <a:lnTo>
                  <a:pt x="2601" y="408"/>
                </a:lnTo>
                <a:lnTo>
                  <a:pt x="2581" y="371"/>
                </a:lnTo>
                <a:lnTo>
                  <a:pt x="2554" y="337"/>
                </a:lnTo>
                <a:lnTo>
                  <a:pt x="2524" y="306"/>
                </a:lnTo>
                <a:lnTo>
                  <a:pt x="2490" y="281"/>
                </a:lnTo>
                <a:lnTo>
                  <a:pt x="2452" y="260"/>
                </a:lnTo>
                <a:lnTo>
                  <a:pt x="2411" y="244"/>
                </a:lnTo>
                <a:lnTo>
                  <a:pt x="2368" y="235"/>
                </a:lnTo>
                <a:lnTo>
                  <a:pt x="2323" y="232"/>
                </a:lnTo>
                <a:lnTo>
                  <a:pt x="539" y="232"/>
                </a:lnTo>
                <a:close/>
                <a:moveTo>
                  <a:pt x="539" y="0"/>
                </a:moveTo>
                <a:lnTo>
                  <a:pt x="2323" y="0"/>
                </a:lnTo>
                <a:lnTo>
                  <a:pt x="2382" y="3"/>
                </a:lnTo>
                <a:lnTo>
                  <a:pt x="2439" y="13"/>
                </a:lnTo>
                <a:lnTo>
                  <a:pt x="2493" y="28"/>
                </a:lnTo>
                <a:lnTo>
                  <a:pt x="2546" y="47"/>
                </a:lnTo>
                <a:lnTo>
                  <a:pt x="2595" y="74"/>
                </a:lnTo>
                <a:lnTo>
                  <a:pt x="2642" y="104"/>
                </a:lnTo>
                <a:lnTo>
                  <a:pt x="2685" y="139"/>
                </a:lnTo>
                <a:lnTo>
                  <a:pt x="2724" y="177"/>
                </a:lnTo>
                <a:lnTo>
                  <a:pt x="2758" y="220"/>
                </a:lnTo>
                <a:lnTo>
                  <a:pt x="2789" y="266"/>
                </a:lnTo>
                <a:lnTo>
                  <a:pt x="2814" y="316"/>
                </a:lnTo>
                <a:lnTo>
                  <a:pt x="2835" y="367"/>
                </a:lnTo>
                <a:lnTo>
                  <a:pt x="2850" y="422"/>
                </a:lnTo>
                <a:lnTo>
                  <a:pt x="2859" y="478"/>
                </a:lnTo>
                <a:lnTo>
                  <a:pt x="2863" y="537"/>
                </a:lnTo>
                <a:lnTo>
                  <a:pt x="2863" y="2905"/>
                </a:lnTo>
                <a:lnTo>
                  <a:pt x="2859" y="2964"/>
                </a:lnTo>
                <a:lnTo>
                  <a:pt x="2850" y="3020"/>
                </a:lnTo>
                <a:lnTo>
                  <a:pt x="2835" y="3075"/>
                </a:lnTo>
                <a:lnTo>
                  <a:pt x="2814" y="3127"/>
                </a:lnTo>
                <a:lnTo>
                  <a:pt x="2789" y="3176"/>
                </a:lnTo>
                <a:lnTo>
                  <a:pt x="2758" y="3223"/>
                </a:lnTo>
                <a:lnTo>
                  <a:pt x="2724" y="3265"/>
                </a:lnTo>
                <a:lnTo>
                  <a:pt x="2685" y="3304"/>
                </a:lnTo>
                <a:lnTo>
                  <a:pt x="2642" y="3339"/>
                </a:lnTo>
                <a:lnTo>
                  <a:pt x="2595" y="3369"/>
                </a:lnTo>
                <a:lnTo>
                  <a:pt x="2546" y="3394"/>
                </a:lnTo>
                <a:lnTo>
                  <a:pt x="2493" y="3415"/>
                </a:lnTo>
                <a:lnTo>
                  <a:pt x="2439" y="3430"/>
                </a:lnTo>
                <a:lnTo>
                  <a:pt x="2382" y="3439"/>
                </a:lnTo>
                <a:lnTo>
                  <a:pt x="2323" y="3443"/>
                </a:lnTo>
                <a:lnTo>
                  <a:pt x="539" y="3443"/>
                </a:lnTo>
                <a:lnTo>
                  <a:pt x="480" y="3439"/>
                </a:lnTo>
                <a:lnTo>
                  <a:pt x="423" y="3430"/>
                </a:lnTo>
                <a:lnTo>
                  <a:pt x="368" y="3415"/>
                </a:lnTo>
                <a:lnTo>
                  <a:pt x="317" y="3394"/>
                </a:lnTo>
                <a:lnTo>
                  <a:pt x="267" y="3369"/>
                </a:lnTo>
                <a:lnTo>
                  <a:pt x="221" y="3339"/>
                </a:lnTo>
                <a:lnTo>
                  <a:pt x="178" y="3304"/>
                </a:lnTo>
                <a:lnTo>
                  <a:pt x="139" y="3265"/>
                </a:lnTo>
                <a:lnTo>
                  <a:pt x="104" y="3223"/>
                </a:lnTo>
                <a:lnTo>
                  <a:pt x="74" y="3176"/>
                </a:lnTo>
                <a:lnTo>
                  <a:pt x="47" y="3127"/>
                </a:lnTo>
                <a:lnTo>
                  <a:pt x="27" y="3075"/>
                </a:lnTo>
                <a:lnTo>
                  <a:pt x="13" y="3020"/>
                </a:lnTo>
                <a:lnTo>
                  <a:pt x="3" y="2964"/>
                </a:lnTo>
                <a:lnTo>
                  <a:pt x="0" y="2905"/>
                </a:lnTo>
                <a:lnTo>
                  <a:pt x="0" y="537"/>
                </a:lnTo>
                <a:lnTo>
                  <a:pt x="3" y="478"/>
                </a:lnTo>
                <a:lnTo>
                  <a:pt x="13" y="422"/>
                </a:lnTo>
                <a:lnTo>
                  <a:pt x="27" y="367"/>
                </a:lnTo>
                <a:lnTo>
                  <a:pt x="47" y="316"/>
                </a:lnTo>
                <a:lnTo>
                  <a:pt x="74" y="266"/>
                </a:lnTo>
                <a:lnTo>
                  <a:pt x="104" y="220"/>
                </a:lnTo>
                <a:lnTo>
                  <a:pt x="139" y="177"/>
                </a:lnTo>
                <a:lnTo>
                  <a:pt x="178" y="139"/>
                </a:lnTo>
                <a:lnTo>
                  <a:pt x="221" y="104"/>
                </a:lnTo>
                <a:lnTo>
                  <a:pt x="267" y="74"/>
                </a:lnTo>
                <a:lnTo>
                  <a:pt x="317" y="47"/>
                </a:lnTo>
                <a:lnTo>
                  <a:pt x="368" y="28"/>
                </a:lnTo>
                <a:lnTo>
                  <a:pt x="423" y="13"/>
                </a:lnTo>
                <a:lnTo>
                  <a:pt x="480" y="3"/>
                </a:lnTo>
                <a:lnTo>
                  <a:pt x="539" y="0"/>
                </a:lnTo>
                <a:close/>
              </a:path>
            </a:pathLst>
          </a:custGeom>
          <a:solidFill>
            <a:schemeClr val="bg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latin typeface="Source Sans Pro" panose="020B0503030403020204" pitchFamily="34" charset="0"/>
            </a:endParaRPr>
          </a:p>
        </p:txBody>
      </p:sp>
      <p:grpSp>
        <p:nvGrpSpPr>
          <p:cNvPr id="38" name="Group 37"/>
          <p:cNvGrpSpPr/>
          <p:nvPr/>
        </p:nvGrpSpPr>
        <p:grpSpPr>
          <a:xfrm>
            <a:off x="4176686" y="3228167"/>
            <a:ext cx="343690" cy="343690"/>
            <a:chOff x="9642475" y="3190875"/>
            <a:chExt cx="420688" cy="420688"/>
          </a:xfrm>
          <a:solidFill>
            <a:schemeClr val="bg1"/>
          </a:solidFill>
        </p:grpSpPr>
        <p:sp>
          <p:nvSpPr>
            <p:cNvPr id="39" name="Freeform 119"/>
            <p:cNvSpPr>
              <a:spLocks noEditPoints="1"/>
            </p:cNvSpPr>
            <p:nvPr/>
          </p:nvSpPr>
          <p:spPr bwMode="auto">
            <a:xfrm>
              <a:off x="9726613" y="3235325"/>
              <a:ext cx="73025" cy="153988"/>
            </a:xfrm>
            <a:custGeom>
              <a:avLst/>
              <a:gdLst>
                <a:gd name="T0" fmla="*/ 396 w 600"/>
                <a:gd name="T1" fmla="*/ 979 h 1263"/>
                <a:gd name="T2" fmla="*/ 444 w 600"/>
                <a:gd name="T3" fmla="*/ 915 h 1263"/>
                <a:gd name="T4" fmla="*/ 451 w 600"/>
                <a:gd name="T5" fmla="*/ 830 h 1263"/>
                <a:gd name="T6" fmla="*/ 416 w 600"/>
                <a:gd name="T7" fmla="*/ 756 h 1263"/>
                <a:gd name="T8" fmla="*/ 227 w 600"/>
                <a:gd name="T9" fmla="*/ 268 h 1263"/>
                <a:gd name="T10" fmla="*/ 168 w 600"/>
                <a:gd name="T11" fmla="*/ 325 h 1263"/>
                <a:gd name="T12" fmla="*/ 145 w 600"/>
                <a:gd name="T13" fmla="*/ 404 h 1263"/>
                <a:gd name="T14" fmla="*/ 168 w 600"/>
                <a:gd name="T15" fmla="*/ 485 h 1263"/>
                <a:gd name="T16" fmla="*/ 227 w 600"/>
                <a:gd name="T17" fmla="*/ 540 h 1263"/>
                <a:gd name="T18" fmla="*/ 319 w 600"/>
                <a:gd name="T19" fmla="*/ 2 h 1263"/>
                <a:gd name="T20" fmla="*/ 363 w 600"/>
                <a:gd name="T21" fmla="*/ 35 h 1263"/>
                <a:gd name="T22" fmla="*/ 373 w 600"/>
                <a:gd name="T23" fmla="*/ 114 h 1263"/>
                <a:gd name="T24" fmla="*/ 479 w 600"/>
                <a:gd name="T25" fmla="*/ 164 h 1263"/>
                <a:gd name="T26" fmla="*/ 557 w 600"/>
                <a:gd name="T27" fmla="*/ 251 h 1263"/>
                <a:gd name="T28" fmla="*/ 597 w 600"/>
                <a:gd name="T29" fmla="*/ 363 h 1263"/>
                <a:gd name="T30" fmla="*/ 589 w 600"/>
                <a:gd name="T31" fmla="*/ 441 h 1263"/>
                <a:gd name="T32" fmla="*/ 546 w 600"/>
                <a:gd name="T33" fmla="*/ 474 h 1263"/>
                <a:gd name="T34" fmla="*/ 490 w 600"/>
                <a:gd name="T35" fmla="*/ 467 h 1263"/>
                <a:gd name="T36" fmla="*/ 456 w 600"/>
                <a:gd name="T37" fmla="*/ 424 h 1263"/>
                <a:gd name="T38" fmla="*/ 444 w 600"/>
                <a:gd name="T39" fmla="*/ 349 h 1263"/>
                <a:gd name="T40" fmla="*/ 396 w 600"/>
                <a:gd name="T41" fmla="*/ 284 h 1263"/>
                <a:gd name="T42" fmla="*/ 410 w 600"/>
                <a:gd name="T43" fmla="*/ 580 h 1263"/>
                <a:gd name="T44" fmla="*/ 509 w 600"/>
                <a:gd name="T45" fmla="*/ 644 h 1263"/>
                <a:gd name="T46" fmla="*/ 575 w 600"/>
                <a:gd name="T47" fmla="*/ 740 h 1263"/>
                <a:gd name="T48" fmla="*/ 600 w 600"/>
                <a:gd name="T49" fmla="*/ 859 h 1263"/>
                <a:gd name="T50" fmla="*/ 575 w 600"/>
                <a:gd name="T51" fmla="*/ 977 h 1263"/>
                <a:gd name="T52" fmla="*/ 509 w 600"/>
                <a:gd name="T53" fmla="*/ 1074 h 1263"/>
                <a:gd name="T54" fmla="*/ 410 w 600"/>
                <a:gd name="T55" fmla="*/ 1137 h 1263"/>
                <a:gd name="T56" fmla="*/ 370 w 600"/>
                <a:gd name="T57" fmla="*/ 1210 h 1263"/>
                <a:gd name="T58" fmla="*/ 337 w 600"/>
                <a:gd name="T59" fmla="*/ 1254 h 1263"/>
                <a:gd name="T60" fmla="*/ 280 w 600"/>
                <a:gd name="T61" fmla="*/ 1261 h 1263"/>
                <a:gd name="T62" fmla="*/ 238 w 600"/>
                <a:gd name="T63" fmla="*/ 1228 h 1263"/>
                <a:gd name="T64" fmla="*/ 227 w 600"/>
                <a:gd name="T65" fmla="*/ 1149 h 1263"/>
                <a:gd name="T66" fmla="*/ 121 w 600"/>
                <a:gd name="T67" fmla="*/ 1099 h 1263"/>
                <a:gd name="T68" fmla="*/ 43 w 600"/>
                <a:gd name="T69" fmla="*/ 1012 h 1263"/>
                <a:gd name="T70" fmla="*/ 3 w 600"/>
                <a:gd name="T71" fmla="*/ 900 h 1263"/>
                <a:gd name="T72" fmla="*/ 10 w 600"/>
                <a:gd name="T73" fmla="*/ 822 h 1263"/>
                <a:gd name="T74" fmla="*/ 53 w 600"/>
                <a:gd name="T75" fmla="*/ 789 h 1263"/>
                <a:gd name="T76" fmla="*/ 110 w 600"/>
                <a:gd name="T77" fmla="*/ 796 h 1263"/>
                <a:gd name="T78" fmla="*/ 143 w 600"/>
                <a:gd name="T79" fmla="*/ 839 h 1263"/>
                <a:gd name="T80" fmla="*/ 156 w 600"/>
                <a:gd name="T81" fmla="*/ 915 h 1263"/>
                <a:gd name="T82" fmla="*/ 204 w 600"/>
                <a:gd name="T83" fmla="*/ 979 h 1263"/>
                <a:gd name="T84" fmla="*/ 189 w 600"/>
                <a:gd name="T85" fmla="*/ 683 h 1263"/>
                <a:gd name="T86" fmla="*/ 91 w 600"/>
                <a:gd name="T87" fmla="*/ 619 h 1263"/>
                <a:gd name="T88" fmla="*/ 25 w 600"/>
                <a:gd name="T89" fmla="*/ 523 h 1263"/>
                <a:gd name="T90" fmla="*/ 0 w 600"/>
                <a:gd name="T91" fmla="*/ 404 h 1263"/>
                <a:gd name="T92" fmla="*/ 25 w 600"/>
                <a:gd name="T93" fmla="*/ 286 h 1263"/>
                <a:gd name="T94" fmla="*/ 91 w 600"/>
                <a:gd name="T95" fmla="*/ 189 h 1263"/>
                <a:gd name="T96" fmla="*/ 189 w 600"/>
                <a:gd name="T97" fmla="*/ 125 h 1263"/>
                <a:gd name="T98" fmla="*/ 230 w 600"/>
                <a:gd name="T99" fmla="*/ 53 h 1263"/>
                <a:gd name="T100" fmla="*/ 264 w 600"/>
                <a:gd name="T101" fmla="*/ 9 h 12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600" h="1263">
                  <a:moveTo>
                    <a:pt x="373" y="723"/>
                  </a:moveTo>
                  <a:lnTo>
                    <a:pt x="373" y="994"/>
                  </a:lnTo>
                  <a:lnTo>
                    <a:pt x="396" y="979"/>
                  </a:lnTo>
                  <a:lnTo>
                    <a:pt x="416" y="961"/>
                  </a:lnTo>
                  <a:lnTo>
                    <a:pt x="431" y="939"/>
                  </a:lnTo>
                  <a:lnTo>
                    <a:pt x="444" y="915"/>
                  </a:lnTo>
                  <a:lnTo>
                    <a:pt x="451" y="887"/>
                  </a:lnTo>
                  <a:lnTo>
                    <a:pt x="454" y="859"/>
                  </a:lnTo>
                  <a:lnTo>
                    <a:pt x="451" y="830"/>
                  </a:lnTo>
                  <a:lnTo>
                    <a:pt x="444" y="803"/>
                  </a:lnTo>
                  <a:lnTo>
                    <a:pt x="431" y="778"/>
                  </a:lnTo>
                  <a:lnTo>
                    <a:pt x="416" y="756"/>
                  </a:lnTo>
                  <a:lnTo>
                    <a:pt x="396" y="737"/>
                  </a:lnTo>
                  <a:lnTo>
                    <a:pt x="373" y="723"/>
                  </a:lnTo>
                  <a:close/>
                  <a:moveTo>
                    <a:pt x="227" y="268"/>
                  </a:moveTo>
                  <a:lnTo>
                    <a:pt x="204" y="284"/>
                  </a:lnTo>
                  <a:lnTo>
                    <a:pt x="184" y="303"/>
                  </a:lnTo>
                  <a:lnTo>
                    <a:pt x="168" y="325"/>
                  </a:lnTo>
                  <a:lnTo>
                    <a:pt x="156" y="349"/>
                  </a:lnTo>
                  <a:lnTo>
                    <a:pt x="149" y="376"/>
                  </a:lnTo>
                  <a:lnTo>
                    <a:pt x="145" y="404"/>
                  </a:lnTo>
                  <a:lnTo>
                    <a:pt x="149" y="434"/>
                  </a:lnTo>
                  <a:lnTo>
                    <a:pt x="156" y="460"/>
                  </a:lnTo>
                  <a:lnTo>
                    <a:pt x="168" y="485"/>
                  </a:lnTo>
                  <a:lnTo>
                    <a:pt x="184" y="507"/>
                  </a:lnTo>
                  <a:lnTo>
                    <a:pt x="204" y="526"/>
                  </a:lnTo>
                  <a:lnTo>
                    <a:pt x="227" y="540"/>
                  </a:lnTo>
                  <a:lnTo>
                    <a:pt x="227" y="268"/>
                  </a:lnTo>
                  <a:close/>
                  <a:moveTo>
                    <a:pt x="300" y="0"/>
                  </a:moveTo>
                  <a:lnTo>
                    <a:pt x="319" y="2"/>
                  </a:lnTo>
                  <a:lnTo>
                    <a:pt x="337" y="9"/>
                  </a:lnTo>
                  <a:lnTo>
                    <a:pt x="352" y="21"/>
                  </a:lnTo>
                  <a:lnTo>
                    <a:pt x="363" y="35"/>
                  </a:lnTo>
                  <a:lnTo>
                    <a:pt x="370" y="53"/>
                  </a:lnTo>
                  <a:lnTo>
                    <a:pt x="373" y="72"/>
                  </a:lnTo>
                  <a:lnTo>
                    <a:pt x="373" y="114"/>
                  </a:lnTo>
                  <a:lnTo>
                    <a:pt x="410" y="125"/>
                  </a:lnTo>
                  <a:lnTo>
                    <a:pt x="446" y="143"/>
                  </a:lnTo>
                  <a:lnTo>
                    <a:pt x="479" y="164"/>
                  </a:lnTo>
                  <a:lnTo>
                    <a:pt x="509" y="189"/>
                  </a:lnTo>
                  <a:lnTo>
                    <a:pt x="535" y="219"/>
                  </a:lnTo>
                  <a:lnTo>
                    <a:pt x="557" y="251"/>
                  </a:lnTo>
                  <a:lnTo>
                    <a:pt x="575" y="286"/>
                  </a:lnTo>
                  <a:lnTo>
                    <a:pt x="588" y="324"/>
                  </a:lnTo>
                  <a:lnTo>
                    <a:pt x="597" y="363"/>
                  </a:lnTo>
                  <a:lnTo>
                    <a:pt x="600" y="404"/>
                  </a:lnTo>
                  <a:lnTo>
                    <a:pt x="597" y="424"/>
                  </a:lnTo>
                  <a:lnTo>
                    <a:pt x="589" y="441"/>
                  </a:lnTo>
                  <a:lnTo>
                    <a:pt x="578" y="456"/>
                  </a:lnTo>
                  <a:lnTo>
                    <a:pt x="563" y="467"/>
                  </a:lnTo>
                  <a:lnTo>
                    <a:pt x="546" y="474"/>
                  </a:lnTo>
                  <a:lnTo>
                    <a:pt x="526" y="478"/>
                  </a:lnTo>
                  <a:lnTo>
                    <a:pt x="508" y="474"/>
                  </a:lnTo>
                  <a:lnTo>
                    <a:pt x="490" y="467"/>
                  </a:lnTo>
                  <a:lnTo>
                    <a:pt x="475" y="456"/>
                  </a:lnTo>
                  <a:lnTo>
                    <a:pt x="464" y="441"/>
                  </a:lnTo>
                  <a:lnTo>
                    <a:pt x="456" y="424"/>
                  </a:lnTo>
                  <a:lnTo>
                    <a:pt x="454" y="404"/>
                  </a:lnTo>
                  <a:lnTo>
                    <a:pt x="451" y="376"/>
                  </a:lnTo>
                  <a:lnTo>
                    <a:pt x="444" y="349"/>
                  </a:lnTo>
                  <a:lnTo>
                    <a:pt x="431" y="325"/>
                  </a:lnTo>
                  <a:lnTo>
                    <a:pt x="416" y="303"/>
                  </a:lnTo>
                  <a:lnTo>
                    <a:pt x="396" y="284"/>
                  </a:lnTo>
                  <a:lnTo>
                    <a:pt x="373" y="268"/>
                  </a:lnTo>
                  <a:lnTo>
                    <a:pt x="373" y="568"/>
                  </a:lnTo>
                  <a:lnTo>
                    <a:pt x="410" y="580"/>
                  </a:lnTo>
                  <a:lnTo>
                    <a:pt x="446" y="597"/>
                  </a:lnTo>
                  <a:lnTo>
                    <a:pt x="479" y="618"/>
                  </a:lnTo>
                  <a:lnTo>
                    <a:pt x="509" y="644"/>
                  </a:lnTo>
                  <a:lnTo>
                    <a:pt x="535" y="672"/>
                  </a:lnTo>
                  <a:lnTo>
                    <a:pt x="557" y="705"/>
                  </a:lnTo>
                  <a:lnTo>
                    <a:pt x="575" y="740"/>
                  </a:lnTo>
                  <a:lnTo>
                    <a:pt x="588" y="777"/>
                  </a:lnTo>
                  <a:lnTo>
                    <a:pt x="597" y="817"/>
                  </a:lnTo>
                  <a:lnTo>
                    <a:pt x="600" y="859"/>
                  </a:lnTo>
                  <a:lnTo>
                    <a:pt x="597" y="900"/>
                  </a:lnTo>
                  <a:lnTo>
                    <a:pt x="588" y="940"/>
                  </a:lnTo>
                  <a:lnTo>
                    <a:pt x="575" y="977"/>
                  </a:lnTo>
                  <a:lnTo>
                    <a:pt x="557" y="1012"/>
                  </a:lnTo>
                  <a:lnTo>
                    <a:pt x="535" y="1044"/>
                  </a:lnTo>
                  <a:lnTo>
                    <a:pt x="509" y="1074"/>
                  </a:lnTo>
                  <a:lnTo>
                    <a:pt x="479" y="1099"/>
                  </a:lnTo>
                  <a:lnTo>
                    <a:pt x="446" y="1120"/>
                  </a:lnTo>
                  <a:lnTo>
                    <a:pt x="410" y="1137"/>
                  </a:lnTo>
                  <a:lnTo>
                    <a:pt x="373" y="1149"/>
                  </a:lnTo>
                  <a:lnTo>
                    <a:pt x="373" y="1191"/>
                  </a:lnTo>
                  <a:lnTo>
                    <a:pt x="370" y="1210"/>
                  </a:lnTo>
                  <a:lnTo>
                    <a:pt x="363" y="1228"/>
                  </a:lnTo>
                  <a:lnTo>
                    <a:pt x="352" y="1242"/>
                  </a:lnTo>
                  <a:lnTo>
                    <a:pt x="337" y="1254"/>
                  </a:lnTo>
                  <a:lnTo>
                    <a:pt x="319" y="1261"/>
                  </a:lnTo>
                  <a:lnTo>
                    <a:pt x="300" y="1263"/>
                  </a:lnTo>
                  <a:lnTo>
                    <a:pt x="280" y="1261"/>
                  </a:lnTo>
                  <a:lnTo>
                    <a:pt x="264" y="1254"/>
                  </a:lnTo>
                  <a:lnTo>
                    <a:pt x="248" y="1242"/>
                  </a:lnTo>
                  <a:lnTo>
                    <a:pt x="238" y="1228"/>
                  </a:lnTo>
                  <a:lnTo>
                    <a:pt x="230" y="1210"/>
                  </a:lnTo>
                  <a:lnTo>
                    <a:pt x="227" y="1191"/>
                  </a:lnTo>
                  <a:lnTo>
                    <a:pt x="227" y="1149"/>
                  </a:lnTo>
                  <a:lnTo>
                    <a:pt x="189" y="1137"/>
                  </a:lnTo>
                  <a:lnTo>
                    <a:pt x="154" y="1120"/>
                  </a:lnTo>
                  <a:lnTo>
                    <a:pt x="121" y="1099"/>
                  </a:lnTo>
                  <a:lnTo>
                    <a:pt x="91" y="1074"/>
                  </a:lnTo>
                  <a:lnTo>
                    <a:pt x="65" y="1044"/>
                  </a:lnTo>
                  <a:lnTo>
                    <a:pt x="43" y="1012"/>
                  </a:lnTo>
                  <a:lnTo>
                    <a:pt x="25" y="977"/>
                  </a:lnTo>
                  <a:lnTo>
                    <a:pt x="11" y="940"/>
                  </a:lnTo>
                  <a:lnTo>
                    <a:pt x="3" y="900"/>
                  </a:lnTo>
                  <a:lnTo>
                    <a:pt x="0" y="859"/>
                  </a:lnTo>
                  <a:lnTo>
                    <a:pt x="3" y="839"/>
                  </a:lnTo>
                  <a:lnTo>
                    <a:pt x="10" y="822"/>
                  </a:lnTo>
                  <a:lnTo>
                    <a:pt x="22" y="807"/>
                  </a:lnTo>
                  <a:lnTo>
                    <a:pt x="37" y="796"/>
                  </a:lnTo>
                  <a:lnTo>
                    <a:pt x="53" y="789"/>
                  </a:lnTo>
                  <a:lnTo>
                    <a:pt x="73" y="786"/>
                  </a:lnTo>
                  <a:lnTo>
                    <a:pt x="92" y="789"/>
                  </a:lnTo>
                  <a:lnTo>
                    <a:pt x="110" y="796"/>
                  </a:lnTo>
                  <a:lnTo>
                    <a:pt x="124" y="807"/>
                  </a:lnTo>
                  <a:lnTo>
                    <a:pt x="136" y="822"/>
                  </a:lnTo>
                  <a:lnTo>
                    <a:pt x="143" y="839"/>
                  </a:lnTo>
                  <a:lnTo>
                    <a:pt x="145" y="859"/>
                  </a:lnTo>
                  <a:lnTo>
                    <a:pt x="149" y="887"/>
                  </a:lnTo>
                  <a:lnTo>
                    <a:pt x="156" y="915"/>
                  </a:lnTo>
                  <a:lnTo>
                    <a:pt x="168" y="939"/>
                  </a:lnTo>
                  <a:lnTo>
                    <a:pt x="184" y="961"/>
                  </a:lnTo>
                  <a:lnTo>
                    <a:pt x="204" y="979"/>
                  </a:lnTo>
                  <a:lnTo>
                    <a:pt x="227" y="994"/>
                  </a:lnTo>
                  <a:lnTo>
                    <a:pt x="227" y="696"/>
                  </a:lnTo>
                  <a:lnTo>
                    <a:pt x="189" y="683"/>
                  </a:lnTo>
                  <a:lnTo>
                    <a:pt x="154" y="666"/>
                  </a:lnTo>
                  <a:lnTo>
                    <a:pt x="121" y="644"/>
                  </a:lnTo>
                  <a:lnTo>
                    <a:pt x="91" y="619"/>
                  </a:lnTo>
                  <a:lnTo>
                    <a:pt x="65" y="591"/>
                  </a:lnTo>
                  <a:lnTo>
                    <a:pt x="43" y="558"/>
                  </a:lnTo>
                  <a:lnTo>
                    <a:pt x="25" y="523"/>
                  </a:lnTo>
                  <a:lnTo>
                    <a:pt x="11" y="485"/>
                  </a:lnTo>
                  <a:lnTo>
                    <a:pt x="3" y="446"/>
                  </a:lnTo>
                  <a:lnTo>
                    <a:pt x="0" y="404"/>
                  </a:lnTo>
                  <a:lnTo>
                    <a:pt x="3" y="363"/>
                  </a:lnTo>
                  <a:lnTo>
                    <a:pt x="11" y="324"/>
                  </a:lnTo>
                  <a:lnTo>
                    <a:pt x="25" y="286"/>
                  </a:lnTo>
                  <a:lnTo>
                    <a:pt x="43" y="251"/>
                  </a:lnTo>
                  <a:lnTo>
                    <a:pt x="65" y="219"/>
                  </a:lnTo>
                  <a:lnTo>
                    <a:pt x="91" y="189"/>
                  </a:lnTo>
                  <a:lnTo>
                    <a:pt x="121" y="164"/>
                  </a:lnTo>
                  <a:lnTo>
                    <a:pt x="154" y="143"/>
                  </a:lnTo>
                  <a:lnTo>
                    <a:pt x="189" y="125"/>
                  </a:lnTo>
                  <a:lnTo>
                    <a:pt x="227" y="114"/>
                  </a:lnTo>
                  <a:lnTo>
                    <a:pt x="227" y="72"/>
                  </a:lnTo>
                  <a:lnTo>
                    <a:pt x="230" y="53"/>
                  </a:lnTo>
                  <a:lnTo>
                    <a:pt x="238" y="35"/>
                  </a:lnTo>
                  <a:lnTo>
                    <a:pt x="248" y="21"/>
                  </a:lnTo>
                  <a:lnTo>
                    <a:pt x="264" y="9"/>
                  </a:lnTo>
                  <a:lnTo>
                    <a:pt x="280" y="2"/>
                  </a:lnTo>
                  <a:lnTo>
                    <a:pt x="30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latin typeface="Source Sans Pro" panose="020B0503030403020204" pitchFamily="34" charset="0"/>
              </a:endParaRPr>
            </a:p>
          </p:txBody>
        </p:sp>
        <p:sp>
          <p:nvSpPr>
            <p:cNvPr id="40" name="Freeform 120"/>
            <p:cNvSpPr>
              <a:spLocks noEditPoints="1"/>
            </p:cNvSpPr>
            <p:nvPr/>
          </p:nvSpPr>
          <p:spPr bwMode="auto">
            <a:xfrm>
              <a:off x="9642475" y="3190875"/>
              <a:ext cx="242888" cy="242888"/>
            </a:xfrm>
            <a:custGeom>
              <a:avLst/>
              <a:gdLst>
                <a:gd name="T0" fmla="*/ 854 w 1986"/>
                <a:gd name="T1" fmla="*/ 231 h 1987"/>
                <a:gd name="T2" fmla="*/ 662 w 1986"/>
                <a:gd name="T3" fmla="*/ 293 h 1987"/>
                <a:gd name="T4" fmla="*/ 494 w 1986"/>
                <a:gd name="T5" fmla="*/ 400 h 1987"/>
                <a:gd name="T6" fmla="*/ 360 w 1986"/>
                <a:gd name="T7" fmla="*/ 547 h 1987"/>
                <a:gd name="T8" fmla="*/ 267 w 1986"/>
                <a:gd name="T9" fmla="*/ 723 h 1987"/>
                <a:gd name="T10" fmla="*/ 222 w 1986"/>
                <a:gd name="T11" fmla="*/ 923 h 1987"/>
                <a:gd name="T12" fmla="*/ 231 w 1986"/>
                <a:gd name="T13" fmla="*/ 1133 h 1987"/>
                <a:gd name="T14" fmla="*/ 293 w 1986"/>
                <a:gd name="T15" fmla="*/ 1326 h 1987"/>
                <a:gd name="T16" fmla="*/ 401 w 1986"/>
                <a:gd name="T17" fmla="*/ 1492 h 1987"/>
                <a:gd name="T18" fmla="*/ 546 w 1986"/>
                <a:gd name="T19" fmla="*/ 1626 h 1987"/>
                <a:gd name="T20" fmla="*/ 723 w 1986"/>
                <a:gd name="T21" fmla="*/ 1720 h 1987"/>
                <a:gd name="T22" fmla="*/ 922 w 1986"/>
                <a:gd name="T23" fmla="*/ 1766 h 1987"/>
                <a:gd name="T24" fmla="*/ 1132 w 1986"/>
                <a:gd name="T25" fmla="*/ 1756 h 1987"/>
                <a:gd name="T26" fmla="*/ 1324 w 1986"/>
                <a:gd name="T27" fmla="*/ 1694 h 1987"/>
                <a:gd name="T28" fmla="*/ 1492 w 1986"/>
                <a:gd name="T29" fmla="*/ 1587 h 1987"/>
                <a:gd name="T30" fmla="*/ 1626 w 1986"/>
                <a:gd name="T31" fmla="*/ 1440 h 1987"/>
                <a:gd name="T32" fmla="*/ 1719 w 1986"/>
                <a:gd name="T33" fmla="*/ 1264 h 1987"/>
                <a:gd name="T34" fmla="*/ 1764 w 1986"/>
                <a:gd name="T35" fmla="*/ 1064 h 1987"/>
                <a:gd name="T36" fmla="*/ 1755 w 1986"/>
                <a:gd name="T37" fmla="*/ 854 h 1987"/>
                <a:gd name="T38" fmla="*/ 1693 w 1986"/>
                <a:gd name="T39" fmla="*/ 661 h 1987"/>
                <a:gd name="T40" fmla="*/ 1585 w 1986"/>
                <a:gd name="T41" fmla="*/ 494 h 1987"/>
                <a:gd name="T42" fmla="*/ 1439 w 1986"/>
                <a:gd name="T43" fmla="*/ 361 h 1987"/>
                <a:gd name="T44" fmla="*/ 1263 w 1986"/>
                <a:gd name="T45" fmla="*/ 266 h 1987"/>
                <a:gd name="T46" fmla="*/ 1063 w 1986"/>
                <a:gd name="T47" fmla="*/ 221 h 1987"/>
                <a:gd name="T48" fmla="*/ 1074 w 1986"/>
                <a:gd name="T49" fmla="*/ 3 h 1987"/>
                <a:gd name="T50" fmla="*/ 1306 w 1986"/>
                <a:gd name="T51" fmla="*/ 50 h 1987"/>
                <a:gd name="T52" fmla="*/ 1516 w 1986"/>
                <a:gd name="T53" fmla="*/ 149 h 1987"/>
                <a:gd name="T54" fmla="*/ 1695 w 1986"/>
                <a:gd name="T55" fmla="*/ 292 h 1987"/>
                <a:gd name="T56" fmla="*/ 1837 w 1986"/>
                <a:gd name="T57" fmla="*/ 471 h 1987"/>
                <a:gd name="T58" fmla="*/ 1934 w 1986"/>
                <a:gd name="T59" fmla="*/ 679 h 1987"/>
                <a:gd name="T60" fmla="*/ 1983 w 1986"/>
                <a:gd name="T61" fmla="*/ 912 h 1987"/>
                <a:gd name="T62" fmla="*/ 1972 w 1986"/>
                <a:gd name="T63" fmla="*/ 1155 h 1987"/>
                <a:gd name="T64" fmla="*/ 1907 w 1986"/>
                <a:gd name="T65" fmla="*/ 1380 h 1987"/>
                <a:gd name="T66" fmla="*/ 1794 w 1986"/>
                <a:gd name="T67" fmla="*/ 1580 h 1987"/>
                <a:gd name="T68" fmla="*/ 1638 w 1986"/>
                <a:gd name="T69" fmla="*/ 1748 h 1987"/>
                <a:gd name="T70" fmla="*/ 1449 w 1986"/>
                <a:gd name="T71" fmla="*/ 1876 h 1987"/>
                <a:gd name="T72" fmla="*/ 1231 w 1986"/>
                <a:gd name="T73" fmla="*/ 1959 h 1987"/>
                <a:gd name="T74" fmla="*/ 993 w 1986"/>
                <a:gd name="T75" fmla="*/ 1987 h 1987"/>
                <a:gd name="T76" fmla="*/ 755 w 1986"/>
                <a:gd name="T77" fmla="*/ 1959 h 1987"/>
                <a:gd name="T78" fmla="*/ 537 w 1986"/>
                <a:gd name="T79" fmla="*/ 1876 h 1987"/>
                <a:gd name="T80" fmla="*/ 347 w 1986"/>
                <a:gd name="T81" fmla="*/ 1748 h 1987"/>
                <a:gd name="T82" fmla="*/ 193 w 1986"/>
                <a:gd name="T83" fmla="*/ 1580 h 1987"/>
                <a:gd name="T84" fmla="*/ 78 w 1986"/>
                <a:gd name="T85" fmla="*/ 1380 h 1987"/>
                <a:gd name="T86" fmla="*/ 14 w 1986"/>
                <a:gd name="T87" fmla="*/ 1155 h 1987"/>
                <a:gd name="T88" fmla="*/ 3 w 1986"/>
                <a:gd name="T89" fmla="*/ 912 h 1987"/>
                <a:gd name="T90" fmla="*/ 51 w 1986"/>
                <a:gd name="T91" fmla="*/ 679 h 1987"/>
                <a:gd name="T92" fmla="*/ 150 w 1986"/>
                <a:gd name="T93" fmla="*/ 471 h 1987"/>
                <a:gd name="T94" fmla="*/ 291 w 1986"/>
                <a:gd name="T95" fmla="*/ 292 h 1987"/>
                <a:gd name="T96" fmla="*/ 470 w 1986"/>
                <a:gd name="T97" fmla="*/ 149 h 1987"/>
                <a:gd name="T98" fmla="*/ 679 w 1986"/>
                <a:gd name="T99" fmla="*/ 50 h 1987"/>
                <a:gd name="T100" fmla="*/ 912 w 1986"/>
                <a:gd name="T101" fmla="*/ 3 h 19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1986" h="1987">
                  <a:moveTo>
                    <a:pt x="993" y="218"/>
                  </a:moveTo>
                  <a:lnTo>
                    <a:pt x="922" y="221"/>
                  </a:lnTo>
                  <a:lnTo>
                    <a:pt x="854" y="231"/>
                  </a:lnTo>
                  <a:lnTo>
                    <a:pt x="787" y="246"/>
                  </a:lnTo>
                  <a:lnTo>
                    <a:pt x="723" y="266"/>
                  </a:lnTo>
                  <a:lnTo>
                    <a:pt x="662" y="293"/>
                  </a:lnTo>
                  <a:lnTo>
                    <a:pt x="602" y="324"/>
                  </a:lnTo>
                  <a:lnTo>
                    <a:pt x="546" y="361"/>
                  </a:lnTo>
                  <a:lnTo>
                    <a:pt x="494" y="400"/>
                  </a:lnTo>
                  <a:lnTo>
                    <a:pt x="446" y="446"/>
                  </a:lnTo>
                  <a:lnTo>
                    <a:pt x="401" y="494"/>
                  </a:lnTo>
                  <a:lnTo>
                    <a:pt x="360" y="547"/>
                  </a:lnTo>
                  <a:lnTo>
                    <a:pt x="324" y="603"/>
                  </a:lnTo>
                  <a:lnTo>
                    <a:pt x="293" y="661"/>
                  </a:lnTo>
                  <a:lnTo>
                    <a:pt x="267" y="723"/>
                  </a:lnTo>
                  <a:lnTo>
                    <a:pt x="246" y="787"/>
                  </a:lnTo>
                  <a:lnTo>
                    <a:pt x="231" y="854"/>
                  </a:lnTo>
                  <a:lnTo>
                    <a:pt x="222" y="923"/>
                  </a:lnTo>
                  <a:lnTo>
                    <a:pt x="219" y="994"/>
                  </a:lnTo>
                  <a:lnTo>
                    <a:pt x="222" y="1064"/>
                  </a:lnTo>
                  <a:lnTo>
                    <a:pt x="231" y="1133"/>
                  </a:lnTo>
                  <a:lnTo>
                    <a:pt x="246" y="1199"/>
                  </a:lnTo>
                  <a:lnTo>
                    <a:pt x="267" y="1264"/>
                  </a:lnTo>
                  <a:lnTo>
                    <a:pt x="293" y="1326"/>
                  </a:lnTo>
                  <a:lnTo>
                    <a:pt x="324" y="1384"/>
                  </a:lnTo>
                  <a:lnTo>
                    <a:pt x="360" y="1440"/>
                  </a:lnTo>
                  <a:lnTo>
                    <a:pt x="401" y="1492"/>
                  </a:lnTo>
                  <a:lnTo>
                    <a:pt x="446" y="1542"/>
                  </a:lnTo>
                  <a:lnTo>
                    <a:pt x="494" y="1587"/>
                  </a:lnTo>
                  <a:lnTo>
                    <a:pt x="546" y="1626"/>
                  </a:lnTo>
                  <a:lnTo>
                    <a:pt x="602" y="1663"/>
                  </a:lnTo>
                  <a:lnTo>
                    <a:pt x="662" y="1694"/>
                  </a:lnTo>
                  <a:lnTo>
                    <a:pt x="723" y="1720"/>
                  </a:lnTo>
                  <a:lnTo>
                    <a:pt x="787" y="1741"/>
                  </a:lnTo>
                  <a:lnTo>
                    <a:pt x="854" y="1756"/>
                  </a:lnTo>
                  <a:lnTo>
                    <a:pt x="922" y="1766"/>
                  </a:lnTo>
                  <a:lnTo>
                    <a:pt x="993" y="1769"/>
                  </a:lnTo>
                  <a:lnTo>
                    <a:pt x="1063" y="1766"/>
                  </a:lnTo>
                  <a:lnTo>
                    <a:pt x="1132" y="1756"/>
                  </a:lnTo>
                  <a:lnTo>
                    <a:pt x="1199" y="1741"/>
                  </a:lnTo>
                  <a:lnTo>
                    <a:pt x="1263" y="1720"/>
                  </a:lnTo>
                  <a:lnTo>
                    <a:pt x="1324" y="1694"/>
                  </a:lnTo>
                  <a:lnTo>
                    <a:pt x="1384" y="1663"/>
                  </a:lnTo>
                  <a:lnTo>
                    <a:pt x="1439" y="1626"/>
                  </a:lnTo>
                  <a:lnTo>
                    <a:pt x="1492" y="1587"/>
                  </a:lnTo>
                  <a:lnTo>
                    <a:pt x="1541" y="1542"/>
                  </a:lnTo>
                  <a:lnTo>
                    <a:pt x="1585" y="1492"/>
                  </a:lnTo>
                  <a:lnTo>
                    <a:pt x="1626" y="1440"/>
                  </a:lnTo>
                  <a:lnTo>
                    <a:pt x="1661" y="1384"/>
                  </a:lnTo>
                  <a:lnTo>
                    <a:pt x="1693" y="1326"/>
                  </a:lnTo>
                  <a:lnTo>
                    <a:pt x="1719" y="1264"/>
                  </a:lnTo>
                  <a:lnTo>
                    <a:pt x="1740" y="1199"/>
                  </a:lnTo>
                  <a:lnTo>
                    <a:pt x="1755" y="1133"/>
                  </a:lnTo>
                  <a:lnTo>
                    <a:pt x="1764" y="1064"/>
                  </a:lnTo>
                  <a:lnTo>
                    <a:pt x="1767" y="994"/>
                  </a:lnTo>
                  <a:lnTo>
                    <a:pt x="1764" y="923"/>
                  </a:lnTo>
                  <a:lnTo>
                    <a:pt x="1755" y="854"/>
                  </a:lnTo>
                  <a:lnTo>
                    <a:pt x="1740" y="787"/>
                  </a:lnTo>
                  <a:lnTo>
                    <a:pt x="1719" y="723"/>
                  </a:lnTo>
                  <a:lnTo>
                    <a:pt x="1693" y="661"/>
                  </a:lnTo>
                  <a:lnTo>
                    <a:pt x="1661" y="603"/>
                  </a:lnTo>
                  <a:lnTo>
                    <a:pt x="1626" y="547"/>
                  </a:lnTo>
                  <a:lnTo>
                    <a:pt x="1585" y="494"/>
                  </a:lnTo>
                  <a:lnTo>
                    <a:pt x="1541" y="446"/>
                  </a:lnTo>
                  <a:lnTo>
                    <a:pt x="1492" y="400"/>
                  </a:lnTo>
                  <a:lnTo>
                    <a:pt x="1439" y="361"/>
                  </a:lnTo>
                  <a:lnTo>
                    <a:pt x="1384" y="324"/>
                  </a:lnTo>
                  <a:lnTo>
                    <a:pt x="1324" y="293"/>
                  </a:lnTo>
                  <a:lnTo>
                    <a:pt x="1263" y="266"/>
                  </a:lnTo>
                  <a:lnTo>
                    <a:pt x="1199" y="246"/>
                  </a:lnTo>
                  <a:lnTo>
                    <a:pt x="1132" y="231"/>
                  </a:lnTo>
                  <a:lnTo>
                    <a:pt x="1063" y="221"/>
                  </a:lnTo>
                  <a:lnTo>
                    <a:pt x="993" y="218"/>
                  </a:lnTo>
                  <a:close/>
                  <a:moveTo>
                    <a:pt x="993" y="0"/>
                  </a:moveTo>
                  <a:lnTo>
                    <a:pt x="1074" y="3"/>
                  </a:lnTo>
                  <a:lnTo>
                    <a:pt x="1154" y="13"/>
                  </a:lnTo>
                  <a:lnTo>
                    <a:pt x="1231" y="28"/>
                  </a:lnTo>
                  <a:lnTo>
                    <a:pt x="1306" y="50"/>
                  </a:lnTo>
                  <a:lnTo>
                    <a:pt x="1379" y="78"/>
                  </a:lnTo>
                  <a:lnTo>
                    <a:pt x="1449" y="111"/>
                  </a:lnTo>
                  <a:lnTo>
                    <a:pt x="1516" y="149"/>
                  </a:lnTo>
                  <a:lnTo>
                    <a:pt x="1579" y="192"/>
                  </a:lnTo>
                  <a:lnTo>
                    <a:pt x="1638" y="239"/>
                  </a:lnTo>
                  <a:lnTo>
                    <a:pt x="1695" y="292"/>
                  </a:lnTo>
                  <a:lnTo>
                    <a:pt x="1746" y="347"/>
                  </a:lnTo>
                  <a:lnTo>
                    <a:pt x="1794" y="407"/>
                  </a:lnTo>
                  <a:lnTo>
                    <a:pt x="1837" y="471"/>
                  </a:lnTo>
                  <a:lnTo>
                    <a:pt x="1875" y="537"/>
                  </a:lnTo>
                  <a:lnTo>
                    <a:pt x="1907" y="607"/>
                  </a:lnTo>
                  <a:lnTo>
                    <a:pt x="1934" y="679"/>
                  </a:lnTo>
                  <a:lnTo>
                    <a:pt x="1956" y="755"/>
                  </a:lnTo>
                  <a:lnTo>
                    <a:pt x="1972" y="832"/>
                  </a:lnTo>
                  <a:lnTo>
                    <a:pt x="1983" y="912"/>
                  </a:lnTo>
                  <a:lnTo>
                    <a:pt x="1986" y="994"/>
                  </a:lnTo>
                  <a:lnTo>
                    <a:pt x="1983" y="1075"/>
                  </a:lnTo>
                  <a:lnTo>
                    <a:pt x="1972" y="1155"/>
                  </a:lnTo>
                  <a:lnTo>
                    <a:pt x="1956" y="1232"/>
                  </a:lnTo>
                  <a:lnTo>
                    <a:pt x="1934" y="1307"/>
                  </a:lnTo>
                  <a:lnTo>
                    <a:pt x="1907" y="1380"/>
                  </a:lnTo>
                  <a:lnTo>
                    <a:pt x="1875" y="1449"/>
                  </a:lnTo>
                  <a:lnTo>
                    <a:pt x="1837" y="1516"/>
                  </a:lnTo>
                  <a:lnTo>
                    <a:pt x="1794" y="1580"/>
                  </a:lnTo>
                  <a:lnTo>
                    <a:pt x="1746" y="1640"/>
                  </a:lnTo>
                  <a:lnTo>
                    <a:pt x="1695" y="1696"/>
                  </a:lnTo>
                  <a:lnTo>
                    <a:pt x="1638" y="1748"/>
                  </a:lnTo>
                  <a:lnTo>
                    <a:pt x="1579" y="1795"/>
                  </a:lnTo>
                  <a:lnTo>
                    <a:pt x="1516" y="1838"/>
                  </a:lnTo>
                  <a:lnTo>
                    <a:pt x="1449" y="1876"/>
                  </a:lnTo>
                  <a:lnTo>
                    <a:pt x="1379" y="1909"/>
                  </a:lnTo>
                  <a:lnTo>
                    <a:pt x="1306" y="1937"/>
                  </a:lnTo>
                  <a:lnTo>
                    <a:pt x="1231" y="1959"/>
                  </a:lnTo>
                  <a:lnTo>
                    <a:pt x="1154" y="1974"/>
                  </a:lnTo>
                  <a:lnTo>
                    <a:pt x="1074" y="1984"/>
                  </a:lnTo>
                  <a:lnTo>
                    <a:pt x="993" y="1987"/>
                  </a:lnTo>
                  <a:lnTo>
                    <a:pt x="912" y="1984"/>
                  </a:lnTo>
                  <a:lnTo>
                    <a:pt x="832" y="1974"/>
                  </a:lnTo>
                  <a:lnTo>
                    <a:pt x="755" y="1959"/>
                  </a:lnTo>
                  <a:lnTo>
                    <a:pt x="679" y="1937"/>
                  </a:lnTo>
                  <a:lnTo>
                    <a:pt x="607" y="1909"/>
                  </a:lnTo>
                  <a:lnTo>
                    <a:pt x="537" y="1876"/>
                  </a:lnTo>
                  <a:lnTo>
                    <a:pt x="470" y="1838"/>
                  </a:lnTo>
                  <a:lnTo>
                    <a:pt x="407" y="1795"/>
                  </a:lnTo>
                  <a:lnTo>
                    <a:pt x="347" y="1748"/>
                  </a:lnTo>
                  <a:lnTo>
                    <a:pt x="291" y="1696"/>
                  </a:lnTo>
                  <a:lnTo>
                    <a:pt x="240" y="1640"/>
                  </a:lnTo>
                  <a:lnTo>
                    <a:pt x="193" y="1580"/>
                  </a:lnTo>
                  <a:lnTo>
                    <a:pt x="150" y="1516"/>
                  </a:lnTo>
                  <a:lnTo>
                    <a:pt x="111" y="1449"/>
                  </a:lnTo>
                  <a:lnTo>
                    <a:pt x="78" y="1380"/>
                  </a:lnTo>
                  <a:lnTo>
                    <a:pt x="51" y="1307"/>
                  </a:lnTo>
                  <a:lnTo>
                    <a:pt x="29" y="1232"/>
                  </a:lnTo>
                  <a:lnTo>
                    <a:pt x="14" y="1155"/>
                  </a:lnTo>
                  <a:lnTo>
                    <a:pt x="3" y="1075"/>
                  </a:lnTo>
                  <a:lnTo>
                    <a:pt x="0" y="994"/>
                  </a:lnTo>
                  <a:lnTo>
                    <a:pt x="3" y="912"/>
                  </a:lnTo>
                  <a:lnTo>
                    <a:pt x="14" y="832"/>
                  </a:lnTo>
                  <a:lnTo>
                    <a:pt x="29" y="755"/>
                  </a:lnTo>
                  <a:lnTo>
                    <a:pt x="51" y="679"/>
                  </a:lnTo>
                  <a:lnTo>
                    <a:pt x="78" y="607"/>
                  </a:lnTo>
                  <a:lnTo>
                    <a:pt x="111" y="537"/>
                  </a:lnTo>
                  <a:lnTo>
                    <a:pt x="150" y="471"/>
                  </a:lnTo>
                  <a:lnTo>
                    <a:pt x="193" y="407"/>
                  </a:lnTo>
                  <a:lnTo>
                    <a:pt x="240" y="347"/>
                  </a:lnTo>
                  <a:lnTo>
                    <a:pt x="291" y="292"/>
                  </a:lnTo>
                  <a:lnTo>
                    <a:pt x="347" y="239"/>
                  </a:lnTo>
                  <a:lnTo>
                    <a:pt x="407" y="192"/>
                  </a:lnTo>
                  <a:lnTo>
                    <a:pt x="470" y="149"/>
                  </a:lnTo>
                  <a:lnTo>
                    <a:pt x="537" y="111"/>
                  </a:lnTo>
                  <a:lnTo>
                    <a:pt x="607" y="78"/>
                  </a:lnTo>
                  <a:lnTo>
                    <a:pt x="679" y="50"/>
                  </a:lnTo>
                  <a:lnTo>
                    <a:pt x="755" y="28"/>
                  </a:lnTo>
                  <a:lnTo>
                    <a:pt x="832" y="13"/>
                  </a:lnTo>
                  <a:lnTo>
                    <a:pt x="912" y="3"/>
                  </a:lnTo>
                  <a:lnTo>
                    <a:pt x="99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latin typeface="Source Sans Pro" panose="020B0503030403020204" pitchFamily="34" charset="0"/>
              </a:endParaRPr>
            </a:p>
          </p:txBody>
        </p:sp>
        <p:sp>
          <p:nvSpPr>
            <p:cNvPr id="41" name="Freeform 121"/>
            <p:cNvSpPr>
              <a:spLocks noEditPoints="1"/>
            </p:cNvSpPr>
            <p:nvPr/>
          </p:nvSpPr>
          <p:spPr bwMode="auto">
            <a:xfrm>
              <a:off x="9820275" y="3368675"/>
              <a:ext cx="242888" cy="242888"/>
            </a:xfrm>
            <a:custGeom>
              <a:avLst/>
              <a:gdLst>
                <a:gd name="T0" fmla="*/ 854 w 1986"/>
                <a:gd name="T1" fmla="*/ 230 h 1987"/>
                <a:gd name="T2" fmla="*/ 662 w 1986"/>
                <a:gd name="T3" fmla="*/ 293 h 1987"/>
                <a:gd name="T4" fmla="*/ 494 w 1986"/>
                <a:gd name="T5" fmla="*/ 400 h 1987"/>
                <a:gd name="T6" fmla="*/ 360 w 1986"/>
                <a:gd name="T7" fmla="*/ 547 h 1987"/>
                <a:gd name="T8" fmla="*/ 267 w 1986"/>
                <a:gd name="T9" fmla="*/ 723 h 1987"/>
                <a:gd name="T10" fmla="*/ 222 w 1986"/>
                <a:gd name="T11" fmla="*/ 923 h 1987"/>
                <a:gd name="T12" fmla="*/ 231 w 1986"/>
                <a:gd name="T13" fmla="*/ 1133 h 1987"/>
                <a:gd name="T14" fmla="*/ 293 w 1986"/>
                <a:gd name="T15" fmla="*/ 1325 h 1987"/>
                <a:gd name="T16" fmla="*/ 401 w 1986"/>
                <a:gd name="T17" fmla="*/ 1492 h 1987"/>
                <a:gd name="T18" fmla="*/ 546 w 1986"/>
                <a:gd name="T19" fmla="*/ 1626 h 1987"/>
                <a:gd name="T20" fmla="*/ 723 w 1986"/>
                <a:gd name="T21" fmla="*/ 1720 h 1987"/>
                <a:gd name="T22" fmla="*/ 923 w 1986"/>
                <a:gd name="T23" fmla="*/ 1765 h 1987"/>
                <a:gd name="T24" fmla="*/ 1133 w 1986"/>
                <a:gd name="T25" fmla="*/ 1756 h 1987"/>
                <a:gd name="T26" fmla="*/ 1325 w 1986"/>
                <a:gd name="T27" fmla="*/ 1694 h 1987"/>
                <a:gd name="T28" fmla="*/ 1492 w 1986"/>
                <a:gd name="T29" fmla="*/ 1586 h 1987"/>
                <a:gd name="T30" fmla="*/ 1626 w 1986"/>
                <a:gd name="T31" fmla="*/ 1440 h 1987"/>
                <a:gd name="T32" fmla="*/ 1719 w 1986"/>
                <a:gd name="T33" fmla="*/ 1264 h 1987"/>
                <a:gd name="T34" fmla="*/ 1765 w 1986"/>
                <a:gd name="T35" fmla="*/ 1063 h 1987"/>
                <a:gd name="T36" fmla="*/ 1756 w 1986"/>
                <a:gd name="T37" fmla="*/ 854 h 1987"/>
                <a:gd name="T38" fmla="*/ 1693 w 1986"/>
                <a:gd name="T39" fmla="*/ 661 h 1987"/>
                <a:gd name="T40" fmla="*/ 1585 w 1986"/>
                <a:gd name="T41" fmla="*/ 494 h 1987"/>
                <a:gd name="T42" fmla="*/ 1439 w 1986"/>
                <a:gd name="T43" fmla="*/ 360 h 1987"/>
                <a:gd name="T44" fmla="*/ 1264 w 1986"/>
                <a:gd name="T45" fmla="*/ 266 h 1987"/>
                <a:gd name="T46" fmla="*/ 1064 w 1986"/>
                <a:gd name="T47" fmla="*/ 221 h 1987"/>
                <a:gd name="T48" fmla="*/ 1074 w 1986"/>
                <a:gd name="T49" fmla="*/ 3 h 1987"/>
                <a:gd name="T50" fmla="*/ 1306 w 1986"/>
                <a:gd name="T51" fmla="*/ 50 h 1987"/>
                <a:gd name="T52" fmla="*/ 1516 w 1986"/>
                <a:gd name="T53" fmla="*/ 149 h 1987"/>
                <a:gd name="T54" fmla="*/ 1695 w 1986"/>
                <a:gd name="T55" fmla="*/ 291 h 1987"/>
                <a:gd name="T56" fmla="*/ 1837 w 1986"/>
                <a:gd name="T57" fmla="*/ 470 h 1987"/>
                <a:gd name="T58" fmla="*/ 1936 w 1986"/>
                <a:gd name="T59" fmla="*/ 680 h 1987"/>
                <a:gd name="T60" fmla="*/ 1983 w 1986"/>
                <a:gd name="T61" fmla="*/ 911 h 1987"/>
                <a:gd name="T62" fmla="*/ 1973 w 1986"/>
                <a:gd name="T63" fmla="*/ 1155 h 1987"/>
                <a:gd name="T64" fmla="*/ 1907 w 1986"/>
                <a:gd name="T65" fmla="*/ 1380 h 1987"/>
                <a:gd name="T66" fmla="*/ 1794 w 1986"/>
                <a:gd name="T67" fmla="*/ 1580 h 1987"/>
                <a:gd name="T68" fmla="*/ 1639 w 1986"/>
                <a:gd name="T69" fmla="*/ 1748 h 1987"/>
                <a:gd name="T70" fmla="*/ 1449 w 1986"/>
                <a:gd name="T71" fmla="*/ 1875 h 1987"/>
                <a:gd name="T72" fmla="*/ 1231 w 1986"/>
                <a:gd name="T73" fmla="*/ 1958 h 1987"/>
                <a:gd name="T74" fmla="*/ 993 w 1986"/>
                <a:gd name="T75" fmla="*/ 1987 h 1987"/>
                <a:gd name="T76" fmla="*/ 755 w 1986"/>
                <a:gd name="T77" fmla="*/ 1958 h 1987"/>
                <a:gd name="T78" fmla="*/ 537 w 1986"/>
                <a:gd name="T79" fmla="*/ 1875 h 1987"/>
                <a:gd name="T80" fmla="*/ 348 w 1986"/>
                <a:gd name="T81" fmla="*/ 1748 h 1987"/>
                <a:gd name="T82" fmla="*/ 193 w 1986"/>
                <a:gd name="T83" fmla="*/ 1580 h 1987"/>
                <a:gd name="T84" fmla="*/ 79 w 1986"/>
                <a:gd name="T85" fmla="*/ 1380 h 1987"/>
                <a:gd name="T86" fmla="*/ 14 w 1986"/>
                <a:gd name="T87" fmla="*/ 1155 h 1987"/>
                <a:gd name="T88" fmla="*/ 4 w 1986"/>
                <a:gd name="T89" fmla="*/ 911 h 1987"/>
                <a:gd name="T90" fmla="*/ 51 w 1986"/>
                <a:gd name="T91" fmla="*/ 680 h 1987"/>
                <a:gd name="T92" fmla="*/ 150 w 1986"/>
                <a:gd name="T93" fmla="*/ 470 h 1987"/>
                <a:gd name="T94" fmla="*/ 292 w 1986"/>
                <a:gd name="T95" fmla="*/ 291 h 1987"/>
                <a:gd name="T96" fmla="*/ 471 w 1986"/>
                <a:gd name="T97" fmla="*/ 149 h 1987"/>
                <a:gd name="T98" fmla="*/ 679 w 1986"/>
                <a:gd name="T99" fmla="*/ 50 h 1987"/>
                <a:gd name="T100" fmla="*/ 912 w 1986"/>
                <a:gd name="T101" fmla="*/ 3 h 19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1986" h="1987">
                  <a:moveTo>
                    <a:pt x="993" y="218"/>
                  </a:moveTo>
                  <a:lnTo>
                    <a:pt x="923" y="221"/>
                  </a:lnTo>
                  <a:lnTo>
                    <a:pt x="854" y="230"/>
                  </a:lnTo>
                  <a:lnTo>
                    <a:pt x="787" y="246"/>
                  </a:lnTo>
                  <a:lnTo>
                    <a:pt x="723" y="266"/>
                  </a:lnTo>
                  <a:lnTo>
                    <a:pt x="662" y="293"/>
                  </a:lnTo>
                  <a:lnTo>
                    <a:pt x="603" y="324"/>
                  </a:lnTo>
                  <a:lnTo>
                    <a:pt x="546" y="360"/>
                  </a:lnTo>
                  <a:lnTo>
                    <a:pt x="494" y="400"/>
                  </a:lnTo>
                  <a:lnTo>
                    <a:pt x="446" y="445"/>
                  </a:lnTo>
                  <a:lnTo>
                    <a:pt x="401" y="494"/>
                  </a:lnTo>
                  <a:lnTo>
                    <a:pt x="360" y="547"/>
                  </a:lnTo>
                  <a:lnTo>
                    <a:pt x="325" y="602"/>
                  </a:lnTo>
                  <a:lnTo>
                    <a:pt x="293" y="661"/>
                  </a:lnTo>
                  <a:lnTo>
                    <a:pt x="267" y="723"/>
                  </a:lnTo>
                  <a:lnTo>
                    <a:pt x="246" y="788"/>
                  </a:lnTo>
                  <a:lnTo>
                    <a:pt x="231" y="854"/>
                  </a:lnTo>
                  <a:lnTo>
                    <a:pt x="222" y="923"/>
                  </a:lnTo>
                  <a:lnTo>
                    <a:pt x="219" y="993"/>
                  </a:lnTo>
                  <a:lnTo>
                    <a:pt x="222" y="1063"/>
                  </a:lnTo>
                  <a:lnTo>
                    <a:pt x="231" y="1133"/>
                  </a:lnTo>
                  <a:lnTo>
                    <a:pt x="246" y="1199"/>
                  </a:lnTo>
                  <a:lnTo>
                    <a:pt x="267" y="1264"/>
                  </a:lnTo>
                  <a:lnTo>
                    <a:pt x="293" y="1325"/>
                  </a:lnTo>
                  <a:lnTo>
                    <a:pt x="325" y="1384"/>
                  </a:lnTo>
                  <a:lnTo>
                    <a:pt x="360" y="1440"/>
                  </a:lnTo>
                  <a:lnTo>
                    <a:pt x="401" y="1492"/>
                  </a:lnTo>
                  <a:lnTo>
                    <a:pt x="446" y="1541"/>
                  </a:lnTo>
                  <a:lnTo>
                    <a:pt x="494" y="1586"/>
                  </a:lnTo>
                  <a:lnTo>
                    <a:pt x="546" y="1626"/>
                  </a:lnTo>
                  <a:lnTo>
                    <a:pt x="603" y="1663"/>
                  </a:lnTo>
                  <a:lnTo>
                    <a:pt x="662" y="1694"/>
                  </a:lnTo>
                  <a:lnTo>
                    <a:pt x="723" y="1720"/>
                  </a:lnTo>
                  <a:lnTo>
                    <a:pt x="787" y="1740"/>
                  </a:lnTo>
                  <a:lnTo>
                    <a:pt x="854" y="1756"/>
                  </a:lnTo>
                  <a:lnTo>
                    <a:pt x="923" y="1765"/>
                  </a:lnTo>
                  <a:lnTo>
                    <a:pt x="993" y="1769"/>
                  </a:lnTo>
                  <a:lnTo>
                    <a:pt x="1064" y="1765"/>
                  </a:lnTo>
                  <a:lnTo>
                    <a:pt x="1133" y="1756"/>
                  </a:lnTo>
                  <a:lnTo>
                    <a:pt x="1199" y="1740"/>
                  </a:lnTo>
                  <a:lnTo>
                    <a:pt x="1264" y="1720"/>
                  </a:lnTo>
                  <a:lnTo>
                    <a:pt x="1325" y="1694"/>
                  </a:lnTo>
                  <a:lnTo>
                    <a:pt x="1384" y="1663"/>
                  </a:lnTo>
                  <a:lnTo>
                    <a:pt x="1439" y="1626"/>
                  </a:lnTo>
                  <a:lnTo>
                    <a:pt x="1492" y="1586"/>
                  </a:lnTo>
                  <a:lnTo>
                    <a:pt x="1541" y="1541"/>
                  </a:lnTo>
                  <a:lnTo>
                    <a:pt x="1585" y="1492"/>
                  </a:lnTo>
                  <a:lnTo>
                    <a:pt x="1626" y="1440"/>
                  </a:lnTo>
                  <a:lnTo>
                    <a:pt x="1661" y="1384"/>
                  </a:lnTo>
                  <a:lnTo>
                    <a:pt x="1693" y="1325"/>
                  </a:lnTo>
                  <a:lnTo>
                    <a:pt x="1719" y="1264"/>
                  </a:lnTo>
                  <a:lnTo>
                    <a:pt x="1740" y="1199"/>
                  </a:lnTo>
                  <a:lnTo>
                    <a:pt x="1756" y="1133"/>
                  </a:lnTo>
                  <a:lnTo>
                    <a:pt x="1765" y="1063"/>
                  </a:lnTo>
                  <a:lnTo>
                    <a:pt x="1768" y="993"/>
                  </a:lnTo>
                  <a:lnTo>
                    <a:pt x="1765" y="923"/>
                  </a:lnTo>
                  <a:lnTo>
                    <a:pt x="1756" y="854"/>
                  </a:lnTo>
                  <a:lnTo>
                    <a:pt x="1740" y="788"/>
                  </a:lnTo>
                  <a:lnTo>
                    <a:pt x="1719" y="723"/>
                  </a:lnTo>
                  <a:lnTo>
                    <a:pt x="1693" y="661"/>
                  </a:lnTo>
                  <a:lnTo>
                    <a:pt x="1661" y="602"/>
                  </a:lnTo>
                  <a:lnTo>
                    <a:pt x="1626" y="547"/>
                  </a:lnTo>
                  <a:lnTo>
                    <a:pt x="1585" y="494"/>
                  </a:lnTo>
                  <a:lnTo>
                    <a:pt x="1541" y="445"/>
                  </a:lnTo>
                  <a:lnTo>
                    <a:pt x="1492" y="400"/>
                  </a:lnTo>
                  <a:lnTo>
                    <a:pt x="1439" y="360"/>
                  </a:lnTo>
                  <a:lnTo>
                    <a:pt x="1384" y="324"/>
                  </a:lnTo>
                  <a:lnTo>
                    <a:pt x="1325" y="293"/>
                  </a:lnTo>
                  <a:lnTo>
                    <a:pt x="1264" y="266"/>
                  </a:lnTo>
                  <a:lnTo>
                    <a:pt x="1199" y="246"/>
                  </a:lnTo>
                  <a:lnTo>
                    <a:pt x="1133" y="230"/>
                  </a:lnTo>
                  <a:lnTo>
                    <a:pt x="1064" y="221"/>
                  </a:lnTo>
                  <a:lnTo>
                    <a:pt x="993" y="218"/>
                  </a:lnTo>
                  <a:close/>
                  <a:moveTo>
                    <a:pt x="993" y="0"/>
                  </a:moveTo>
                  <a:lnTo>
                    <a:pt x="1074" y="3"/>
                  </a:lnTo>
                  <a:lnTo>
                    <a:pt x="1154" y="12"/>
                  </a:lnTo>
                  <a:lnTo>
                    <a:pt x="1231" y="28"/>
                  </a:lnTo>
                  <a:lnTo>
                    <a:pt x="1306" y="50"/>
                  </a:lnTo>
                  <a:lnTo>
                    <a:pt x="1380" y="77"/>
                  </a:lnTo>
                  <a:lnTo>
                    <a:pt x="1449" y="111"/>
                  </a:lnTo>
                  <a:lnTo>
                    <a:pt x="1516" y="149"/>
                  </a:lnTo>
                  <a:lnTo>
                    <a:pt x="1579" y="192"/>
                  </a:lnTo>
                  <a:lnTo>
                    <a:pt x="1639" y="239"/>
                  </a:lnTo>
                  <a:lnTo>
                    <a:pt x="1695" y="291"/>
                  </a:lnTo>
                  <a:lnTo>
                    <a:pt x="1746" y="347"/>
                  </a:lnTo>
                  <a:lnTo>
                    <a:pt x="1794" y="406"/>
                  </a:lnTo>
                  <a:lnTo>
                    <a:pt x="1837" y="470"/>
                  </a:lnTo>
                  <a:lnTo>
                    <a:pt x="1875" y="537"/>
                  </a:lnTo>
                  <a:lnTo>
                    <a:pt x="1907" y="607"/>
                  </a:lnTo>
                  <a:lnTo>
                    <a:pt x="1936" y="680"/>
                  </a:lnTo>
                  <a:lnTo>
                    <a:pt x="1957" y="754"/>
                  </a:lnTo>
                  <a:lnTo>
                    <a:pt x="1973" y="832"/>
                  </a:lnTo>
                  <a:lnTo>
                    <a:pt x="1983" y="911"/>
                  </a:lnTo>
                  <a:lnTo>
                    <a:pt x="1986" y="993"/>
                  </a:lnTo>
                  <a:lnTo>
                    <a:pt x="1983" y="1075"/>
                  </a:lnTo>
                  <a:lnTo>
                    <a:pt x="1973" y="1155"/>
                  </a:lnTo>
                  <a:lnTo>
                    <a:pt x="1957" y="1232"/>
                  </a:lnTo>
                  <a:lnTo>
                    <a:pt x="1936" y="1306"/>
                  </a:lnTo>
                  <a:lnTo>
                    <a:pt x="1907" y="1380"/>
                  </a:lnTo>
                  <a:lnTo>
                    <a:pt x="1875" y="1449"/>
                  </a:lnTo>
                  <a:lnTo>
                    <a:pt x="1837" y="1516"/>
                  </a:lnTo>
                  <a:lnTo>
                    <a:pt x="1794" y="1580"/>
                  </a:lnTo>
                  <a:lnTo>
                    <a:pt x="1746" y="1640"/>
                  </a:lnTo>
                  <a:lnTo>
                    <a:pt x="1695" y="1695"/>
                  </a:lnTo>
                  <a:lnTo>
                    <a:pt x="1639" y="1748"/>
                  </a:lnTo>
                  <a:lnTo>
                    <a:pt x="1579" y="1795"/>
                  </a:lnTo>
                  <a:lnTo>
                    <a:pt x="1516" y="1838"/>
                  </a:lnTo>
                  <a:lnTo>
                    <a:pt x="1449" y="1875"/>
                  </a:lnTo>
                  <a:lnTo>
                    <a:pt x="1380" y="1909"/>
                  </a:lnTo>
                  <a:lnTo>
                    <a:pt x="1306" y="1936"/>
                  </a:lnTo>
                  <a:lnTo>
                    <a:pt x="1231" y="1958"/>
                  </a:lnTo>
                  <a:lnTo>
                    <a:pt x="1154" y="1974"/>
                  </a:lnTo>
                  <a:lnTo>
                    <a:pt x="1074" y="1983"/>
                  </a:lnTo>
                  <a:lnTo>
                    <a:pt x="993" y="1987"/>
                  </a:lnTo>
                  <a:lnTo>
                    <a:pt x="912" y="1983"/>
                  </a:lnTo>
                  <a:lnTo>
                    <a:pt x="832" y="1974"/>
                  </a:lnTo>
                  <a:lnTo>
                    <a:pt x="755" y="1958"/>
                  </a:lnTo>
                  <a:lnTo>
                    <a:pt x="679" y="1936"/>
                  </a:lnTo>
                  <a:lnTo>
                    <a:pt x="607" y="1909"/>
                  </a:lnTo>
                  <a:lnTo>
                    <a:pt x="537" y="1875"/>
                  </a:lnTo>
                  <a:lnTo>
                    <a:pt x="471" y="1838"/>
                  </a:lnTo>
                  <a:lnTo>
                    <a:pt x="407" y="1795"/>
                  </a:lnTo>
                  <a:lnTo>
                    <a:pt x="348" y="1748"/>
                  </a:lnTo>
                  <a:lnTo>
                    <a:pt x="292" y="1695"/>
                  </a:lnTo>
                  <a:lnTo>
                    <a:pt x="240" y="1640"/>
                  </a:lnTo>
                  <a:lnTo>
                    <a:pt x="193" y="1580"/>
                  </a:lnTo>
                  <a:lnTo>
                    <a:pt x="150" y="1516"/>
                  </a:lnTo>
                  <a:lnTo>
                    <a:pt x="111" y="1449"/>
                  </a:lnTo>
                  <a:lnTo>
                    <a:pt x="79" y="1380"/>
                  </a:lnTo>
                  <a:lnTo>
                    <a:pt x="51" y="1306"/>
                  </a:lnTo>
                  <a:lnTo>
                    <a:pt x="29" y="1232"/>
                  </a:lnTo>
                  <a:lnTo>
                    <a:pt x="14" y="1155"/>
                  </a:lnTo>
                  <a:lnTo>
                    <a:pt x="4" y="1075"/>
                  </a:lnTo>
                  <a:lnTo>
                    <a:pt x="0" y="993"/>
                  </a:lnTo>
                  <a:lnTo>
                    <a:pt x="4" y="911"/>
                  </a:lnTo>
                  <a:lnTo>
                    <a:pt x="14" y="832"/>
                  </a:lnTo>
                  <a:lnTo>
                    <a:pt x="29" y="754"/>
                  </a:lnTo>
                  <a:lnTo>
                    <a:pt x="51" y="680"/>
                  </a:lnTo>
                  <a:lnTo>
                    <a:pt x="79" y="607"/>
                  </a:lnTo>
                  <a:lnTo>
                    <a:pt x="111" y="537"/>
                  </a:lnTo>
                  <a:lnTo>
                    <a:pt x="150" y="470"/>
                  </a:lnTo>
                  <a:lnTo>
                    <a:pt x="193" y="406"/>
                  </a:lnTo>
                  <a:lnTo>
                    <a:pt x="240" y="347"/>
                  </a:lnTo>
                  <a:lnTo>
                    <a:pt x="292" y="291"/>
                  </a:lnTo>
                  <a:lnTo>
                    <a:pt x="348" y="239"/>
                  </a:lnTo>
                  <a:lnTo>
                    <a:pt x="407" y="192"/>
                  </a:lnTo>
                  <a:lnTo>
                    <a:pt x="471" y="149"/>
                  </a:lnTo>
                  <a:lnTo>
                    <a:pt x="537" y="111"/>
                  </a:lnTo>
                  <a:lnTo>
                    <a:pt x="607" y="77"/>
                  </a:lnTo>
                  <a:lnTo>
                    <a:pt x="679" y="50"/>
                  </a:lnTo>
                  <a:lnTo>
                    <a:pt x="755" y="28"/>
                  </a:lnTo>
                  <a:lnTo>
                    <a:pt x="832" y="12"/>
                  </a:lnTo>
                  <a:lnTo>
                    <a:pt x="912" y="3"/>
                  </a:lnTo>
                  <a:lnTo>
                    <a:pt x="99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latin typeface="Source Sans Pro" panose="020B0503030403020204" pitchFamily="34" charset="0"/>
              </a:endParaRPr>
            </a:p>
          </p:txBody>
        </p:sp>
        <p:sp>
          <p:nvSpPr>
            <p:cNvPr id="42" name="Freeform 122"/>
            <p:cNvSpPr>
              <a:spLocks/>
            </p:cNvSpPr>
            <p:nvPr/>
          </p:nvSpPr>
          <p:spPr bwMode="auto">
            <a:xfrm>
              <a:off x="9882188" y="3429000"/>
              <a:ext cx="104775" cy="123825"/>
            </a:xfrm>
            <a:custGeom>
              <a:avLst/>
              <a:gdLst>
                <a:gd name="T0" fmla="*/ 616 w 867"/>
                <a:gd name="T1" fmla="*/ 9 h 1018"/>
                <a:gd name="T2" fmla="*/ 731 w 867"/>
                <a:gd name="T3" fmla="*/ 56 h 1018"/>
                <a:gd name="T4" fmla="*/ 826 w 867"/>
                <a:gd name="T5" fmla="*/ 139 h 1018"/>
                <a:gd name="T6" fmla="*/ 841 w 867"/>
                <a:gd name="T7" fmla="*/ 193 h 1018"/>
                <a:gd name="T8" fmla="*/ 815 w 867"/>
                <a:gd name="T9" fmla="*/ 242 h 1018"/>
                <a:gd name="T10" fmla="*/ 762 w 867"/>
                <a:gd name="T11" fmla="*/ 258 h 1018"/>
                <a:gd name="T12" fmla="*/ 712 w 867"/>
                <a:gd name="T13" fmla="*/ 231 h 1018"/>
                <a:gd name="T14" fmla="*/ 632 w 867"/>
                <a:gd name="T15" fmla="*/ 168 h 1018"/>
                <a:gd name="T16" fmla="*/ 532 w 867"/>
                <a:gd name="T17" fmla="*/ 146 h 1018"/>
                <a:gd name="T18" fmla="*/ 425 w 867"/>
                <a:gd name="T19" fmla="*/ 172 h 1018"/>
                <a:gd name="T20" fmla="*/ 344 w 867"/>
                <a:gd name="T21" fmla="*/ 242 h 1018"/>
                <a:gd name="T22" fmla="*/ 303 w 867"/>
                <a:gd name="T23" fmla="*/ 344 h 1018"/>
                <a:gd name="T24" fmla="*/ 563 w 867"/>
                <a:gd name="T25" fmla="*/ 353 h 1018"/>
                <a:gd name="T26" fmla="*/ 596 w 867"/>
                <a:gd name="T27" fmla="*/ 397 h 1018"/>
                <a:gd name="T28" fmla="*/ 589 w 867"/>
                <a:gd name="T29" fmla="*/ 453 h 1018"/>
                <a:gd name="T30" fmla="*/ 546 w 867"/>
                <a:gd name="T31" fmla="*/ 486 h 1018"/>
                <a:gd name="T32" fmla="*/ 300 w 867"/>
                <a:gd name="T33" fmla="*/ 530 h 1018"/>
                <a:gd name="T34" fmla="*/ 563 w 867"/>
                <a:gd name="T35" fmla="*/ 540 h 1018"/>
                <a:gd name="T36" fmla="*/ 596 w 867"/>
                <a:gd name="T37" fmla="*/ 584 h 1018"/>
                <a:gd name="T38" fmla="*/ 589 w 867"/>
                <a:gd name="T39" fmla="*/ 639 h 1018"/>
                <a:gd name="T40" fmla="*/ 546 w 867"/>
                <a:gd name="T41" fmla="*/ 673 h 1018"/>
                <a:gd name="T42" fmla="*/ 312 w 867"/>
                <a:gd name="T43" fmla="*/ 711 h 1018"/>
                <a:gd name="T44" fmla="*/ 367 w 867"/>
                <a:gd name="T45" fmla="*/ 804 h 1018"/>
                <a:gd name="T46" fmla="*/ 458 w 867"/>
                <a:gd name="T47" fmla="*/ 861 h 1018"/>
                <a:gd name="T48" fmla="*/ 567 w 867"/>
                <a:gd name="T49" fmla="*/ 871 h 1018"/>
                <a:gd name="T50" fmla="*/ 662 w 867"/>
                <a:gd name="T51" fmla="*/ 833 h 1018"/>
                <a:gd name="T52" fmla="*/ 732 w 867"/>
                <a:gd name="T53" fmla="*/ 759 h 1018"/>
                <a:gd name="T54" fmla="*/ 777 w 867"/>
                <a:gd name="T55" fmla="*/ 725 h 1018"/>
                <a:gd name="T56" fmla="*/ 832 w 867"/>
                <a:gd name="T57" fmla="*/ 733 h 1018"/>
                <a:gd name="T58" fmla="*/ 865 w 867"/>
                <a:gd name="T59" fmla="*/ 777 h 1018"/>
                <a:gd name="T60" fmla="*/ 858 w 867"/>
                <a:gd name="T61" fmla="*/ 833 h 1018"/>
                <a:gd name="T62" fmla="*/ 773 w 867"/>
                <a:gd name="T63" fmla="*/ 931 h 1018"/>
                <a:gd name="T64" fmla="*/ 661 w 867"/>
                <a:gd name="T65" fmla="*/ 996 h 1018"/>
                <a:gd name="T66" fmla="*/ 532 w 867"/>
                <a:gd name="T67" fmla="*/ 1018 h 1018"/>
                <a:gd name="T68" fmla="*/ 393 w 867"/>
                <a:gd name="T69" fmla="*/ 992 h 1018"/>
                <a:gd name="T70" fmla="*/ 277 w 867"/>
                <a:gd name="T71" fmla="*/ 919 h 1018"/>
                <a:gd name="T72" fmla="*/ 195 w 867"/>
                <a:gd name="T73" fmla="*/ 810 h 1018"/>
                <a:gd name="T74" fmla="*/ 157 w 867"/>
                <a:gd name="T75" fmla="*/ 676 h 1018"/>
                <a:gd name="T76" fmla="*/ 35 w 867"/>
                <a:gd name="T77" fmla="*/ 665 h 1018"/>
                <a:gd name="T78" fmla="*/ 2 w 867"/>
                <a:gd name="T79" fmla="*/ 622 h 1018"/>
                <a:gd name="T80" fmla="*/ 9 w 867"/>
                <a:gd name="T81" fmla="*/ 566 h 1018"/>
                <a:gd name="T82" fmla="*/ 53 w 867"/>
                <a:gd name="T83" fmla="*/ 532 h 1018"/>
                <a:gd name="T84" fmla="*/ 155 w 867"/>
                <a:gd name="T85" fmla="*/ 488 h 1018"/>
                <a:gd name="T86" fmla="*/ 35 w 867"/>
                <a:gd name="T87" fmla="*/ 479 h 1018"/>
                <a:gd name="T88" fmla="*/ 2 w 867"/>
                <a:gd name="T89" fmla="*/ 435 h 1018"/>
                <a:gd name="T90" fmla="*/ 9 w 867"/>
                <a:gd name="T91" fmla="*/ 379 h 1018"/>
                <a:gd name="T92" fmla="*/ 53 w 867"/>
                <a:gd name="T93" fmla="*/ 346 h 1018"/>
                <a:gd name="T94" fmla="*/ 164 w 867"/>
                <a:gd name="T95" fmla="*/ 296 h 1018"/>
                <a:gd name="T96" fmla="*/ 218 w 867"/>
                <a:gd name="T97" fmla="*/ 169 h 1018"/>
                <a:gd name="T98" fmla="*/ 313 w 867"/>
                <a:gd name="T99" fmla="*/ 70 h 1018"/>
                <a:gd name="T100" fmla="*/ 437 w 867"/>
                <a:gd name="T101" fmla="*/ 11 h 10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867" h="1018">
                  <a:moveTo>
                    <a:pt x="532" y="0"/>
                  </a:moveTo>
                  <a:lnTo>
                    <a:pt x="575" y="2"/>
                  </a:lnTo>
                  <a:lnTo>
                    <a:pt x="616" y="9"/>
                  </a:lnTo>
                  <a:lnTo>
                    <a:pt x="656" y="21"/>
                  </a:lnTo>
                  <a:lnTo>
                    <a:pt x="695" y="37"/>
                  </a:lnTo>
                  <a:lnTo>
                    <a:pt x="731" y="56"/>
                  </a:lnTo>
                  <a:lnTo>
                    <a:pt x="766" y="81"/>
                  </a:lnTo>
                  <a:lnTo>
                    <a:pt x="797" y="108"/>
                  </a:lnTo>
                  <a:lnTo>
                    <a:pt x="826" y="139"/>
                  </a:lnTo>
                  <a:lnTo>
                    <a:pt x="836" y="156"/>
                  </a:lnTo>
                  <a:lnTo>
                    <a:pt x="841" y="174"/>
                  </a:lnTo>
                  <a:lnTo>
                    <a:pt x="841" y="193"/>
                  </a:lnTo>
                  <a:lnTo>
                    <a:pt x="837" y="211"/>
                  </a:lnTo>
                  <a:lnTo>
                    <a:pt x="829" y="227"/>
                  </a:lnTo>
                  <a:lnTo>
                    <a:pt x="815" y="242"/>
                  </a:lnTo>
                  <a:lnTo>
                    <a:pt x="798" y="252"/>
                  </a:lnTo>
                  <a:lnTo>
                    <a:pt x="781" y="258"/>
                  </a:lnTo>
                  <a:lnTo>
                    <a:pt x="762" y="258"/>
                  </a:lnTo>
                  <a:lnTo>
                    <a:pt x="744" y="253"/>
                  </a:lnTo>
                  <a:lnTo>
                    <a:pt x="727" y="245"/>
                  </a:lnTo>
                  <a:lnTo>
                    <a:pt x="712" y="231"/>
                  </a:lnTo>
                  <a:lnTo>
                    <a:pt x="688" y="206"/>
                  </a:lnTo>
                  <a:lnTo>
                    <a:pt x="662" y="184"/>
                  </a:lnTo>
                  <a:lnTo>
                    <a:pt x="632" y="168"/>
                  </a:lnTo>
                  <a:lnTo>
                    <a:pt x="600" y="155"/>
                  </a:lnTo>
                  <a:lnTo>
                    <a:pt x="567" y="148"/>
                  </a:lnTo>
                  <a:lnTo>
                    <a:pt x="532" y="146"/>
                  </a:lnTo>
                  <a:lnTo>
                    <a:pt x="495" y="149"/>
                  </a:lnTo>
                  <a:lnTo>
                    <a:pt x="458" y="157"/>
                  </a:lnTo>
                  <a:lnTo>
                    <a:pt x="425" y="172"/>
                  </a:lnTo>
                  <a:lnTo>
                    <a:pt x="394" y="191"/>
                  </a:lnTo>
                  <a:lnTo>
                    <a:pt x="367" y="215"/>
                  </a:lnTo>
                  <a:lnTo>
                    <a:pt x="344" y="242"/>
                  </a:lnTo>
                  <a:lnTo>
                    <a:pt x="325" y="273"/>
                  </a:lnTo>
                  <a:lnTo>
                    <a:pt x="312" y="307"/>
                  </a:lnTo>
                  <a:lnTo>
                    <a:pt x="303" y="344"/>
                  </a:lnTo>
                  <a:lnTo>
                    <a:pt x="526" y="344"/>
                  </a:lnTo>
                  <a:lnTo>
                    <a:pt x="546" y="346"/>
                  </a:lnTo>
                  <a:lnTo>
                    <a:pt x="563" y="353"/>
                  </a:lnTo>
                  <a:lnTo>
                    <a:pt x="577" y="365"/>
                  </a:lnTo>
                  <a:lnTo>
                    <a:pt x="589" y="379"/>
                  </a:lnTo>
                  <a:lnTo>
                    <a:pt x="596" y="397"/>
                  </a:lnTo>
                  <a:lnTo>
                    <a:pt x="599" y="416"/>
                  </a:lnTo>
                  <a:lnTo>
                    <a:pt x="596" y="435"/>
                  </a:lnTo>
                  <a:lnTo>
                    <a:pt x="589" y="453"/>
                  </a:lnTo>
                  <a:lnTo>
                    <a:pt x="577" y="467"/>
                  </a:lnTo>
                  <a:lnTo>
                    <a:pt x="563" y="479"/>
                  </a:lnTo>
                  <a:lnTo>
                    <a:pt x="546" y="486"/>
                  </a:lnTo>
                  <a:lnTo>
                    <a:pt x="526" y="488"/>
                  </a:lnTo>
                  <a:lnTo>
                    <a:pt x="300" y="488"/>
                  </a:lnTo>
                  <a:lnTo>
                    <a:pt x="300" y="530"/>
                  </a:lnTo>
                  <a:lnTo>
                    <a:pt x="526" y="530"/>
                  </a:lnTo>
                  <a:lnTo>
                    <a:pt x="546" y="532"/>
                  </a:lnTo>
                  <a:lnTo>
                    <a:pt x="563" y="540"/>
                  </a:lnTo>
                  <a:lnTo>
                    <a:pt x="577" y="551"/>
                  </a:lnTo>
                  <a:lnTo>
                    <a:pt x="589" y="566"/>
                  </a:lnTo>
                  <a:lnTo>
                    <a:pt x="596" y="584"/>
                  </a:lnTo>
                  <a:lnTo>
                    <a:pt x="599" y="602"/>
                  </a:lnTo>
                  <a:lnTo>
                    <a:pt x="596" y="622"/>
                  </a:lnTo>
                  <a:lnTo>
                    <a:pt x="589" y="639"/>
                  </a:lnTo>
                  <a:lnTo>
                    <a:pt x="577" y="654"/>
                  </a:lnTo>
                  <a:lnTo>
                    <a:pt x="563" y="665"/>
                  </a:lnTo>
                  <a:lnTo>
                    <a:pt x="546" y="673"/>
                  </a:lnTo>
                  <a:lnTo>
                    <a:pt x="526" y="676"/>
                  </a:lnTo>
                  <a:lnTo>
                    <a:pt x="303" y="676"/>
                  </a:lnTo>
                  <a:lnTo>
                    <a:pt x="312" y="711"/>
                  </a:lnTo>
                  <a:lnTo>
                    <a:pt x="325" y="745"/>
                  </a:lnTo>
                  <a:lnTo>
                    <a:pt x="344" y="776"/>
                  </a:lnTo>
                  <a:lnTo>
                    <a:pt x="367" y="804"/>
                  </a:lnTo>
                  <a:lnTo>
                    <a:pt x="394" y="828"/>
                  </a:lnTo>
                  <a:lnTo>
                    <a:pt x="425" y="847"/>
                  </a:lnTo>
                  <a:lnTo>
                    <a:pt x="458" y="861"/>
                  </a:lnTo>
                  <a:lnTo>
                    <a:pt x="495" y="870"/>
                  </a:lnTo>
                  <a:lnTo>
                    <a:pt x="532" y="873"/>
                  </a:lnTo>
                  <a:lnTo>
                    <a:pt x="567" y="871"/>
                  </a:lnTo>
                  <a:lnTo>
                    <a:pt x="600" y="863"/>
                  </a:lnTo>
                  <a:lnTo>
                    <a:pt x="633" y="851"/>
                  </a:lnTo>
                  <a:lnTo>
                    <a:pt x="662" y="833"/>
                  </a:lnTo>
                  <a:lnTo>
                    <a:pt x="689" y="812"/>
                  </a:lnTo>
                  <a:lnTo>
                    <a:pt x="712" y="787"/>
                  </a:lnTo>
                  <a:lnTo>
                    <a:pt x="732" y="759"/>
                  </a:lnTo>
                  <a:lnTo>
                    <a:pt x="745" y="743"/>
                  </a:lnTo>
                  <a:lnTo>
                    <a:pt x="760" y="732"/>
                  </a:lnTo>
                  <a:lnTo>
                    <a:pt x="777" y="725"/>
                  </a:lnTo>
                  <a:lnTo>
                    <a:pt x="795" y="723"/>
                  </a:lnTo>
                  <a:lnTo>
                    <a:pt x="814" y="725"/>
                  </a:lnTo>
                  <a:lnTo>
                    <a:pt x="832" y="733"/>
                  </a:lnTo>
                  <a:lnTo>
                    <a:pt x="848" y="745"/>
                  </a:lnTo>
                  <a:lnTo>
                    <a:pt x="859" y="761"/>
                  </a:lnTo>
                  <a:lnTo>
                    <a:pt x="865" y="777"/>
                  </a:lnTo>
                  <a:lnTo>
                    <a:pt x="867" y="796"/>
                  </a:lnTo>
                  <a:lnTo>
                    <a:pt x="865" y="815"/>
                  </a:lnTo>
                  <a:lnTo>
                    <a:pt x="858" y="833"/>
                  </a:lnTo>
                  <a:lnTo>
                    <a:pt x="833" y="870"/>
                  </a:lnTo>
                  <a:lnTo>
                    <a:pt x="805" y="902"/>
                  </a:lnTo>
                  <a:lnTo>
                    <a:pt x="773" y="931"/>
                  </a:lnTo>
                  <a:lnTo>
                    <a:pt x="738" y="958"/>
                  </a:lnTo>
                  <a:lnTo>
                    <a:pt x="701" y="979"/>
                  </a:lnTo>
                  <a:lnTo>
                    <a:pt x="661" y="996"/>
                  </a:lnTo>
                  <a:lnTo>
                    <a:pt x="619" y="1009"/>
                  </a:lnTo>
                  <a:lnTo>
                    <a:pt x="576" y="1016"/>
                  </a:lnTo>
                  <a:lnTo>
                    <a:pt x="532" y="1018"/>
                  </a:lnTo>
                  <a:lnTo>
                    <a:pt x="484" y="1015"/>
                  </a:lnTo>
                  <a:lnTo>
                    <a:pt x="437" y="1007"/>
                  </a:lnTo>
                  <a:lnTo>
                    <a:pt x="393" y="992"/>
                  </a:lnTo>
                  <a:lnTo>
                    <a:pt x="351" y="972"/>
                  </a:lnTo>
                  <a:lnTo>
                    <a:pt x="313" y="948"/>
                  </a:lnTo>
                  <a:lnTo>
                    <a:pt x="277" y="919"/>
                  </a:lnTo>
                  <a:lnTo>
                    <a:pt x="246" y="886"/>
                  </a:lnTo>
                  <a:lnTo>
                    <a:pt x="218" y="850"/>
                  </a:lnTo>
                  <a:lnTo>
                    <a:pt x="195" y="810"/>
                  </a:lnTo>
                  <a:lnTo>
                    <a:pt x="177" y="768"/>
                  </a:lnTo>
                  <a:lnTo>
                    <a:pt x="164" y="723"/>
                  </a:lnTo>
                  <a:lnTo>
                    <a:pt x="157" y="676"/>
                  </a:lnTo>
                  <a:lnTo>
                    <a:pt x="72" y="676"/>
                  </a:lnTo>
                  <a:lnTo>
                    <a:pt x="53" y="673"/>
                  </a:lnTo>
                  <a:lnTo>
                    <a:pt x="35" y="665"/>
                  </a:lnTo>
                  <a:lnTo>
                    <a:pt x="21" y="654"/>
                  </a:lnTo>
                  <a:lnTo>
                    <a:pt x="9" y="639"/>
                  </a:lnTo>
                  <a:lnTo>
                    <a:pt x="2" y="622"/>
                  </a:lnTo>
                  <a:lnTo>
                    <a:pt x="0" y="602"/>
                  </a:lnTo>
                  <a:lnTo>
                    <a:pt x="2" y="584"/>
                  </a:lnTo>
                  <a:lnTo>
                    <a:pt x="9" y="566"/>
                  </a:lnTo>
                  <a:lnTo>
                    <a:pt x="21" y="551"/>
                  </a:lnTo>
                  <a:lnTo>
                    <a:pt x="35" y="540"/>
                  </a:lnTo>
                  <a:lnTo>
                    <a:pt x="53" y="532"/>
                  </a:lnTo>
                  <a:lnTo>
                    <a:pt x="72" y="530"/>
                  </a:lnTo>
                  <a:lnTo>
                    <a:pt x="155" y="530"/>
                  </a:lnTo>
                  <a:lnTo>
                    <a:pt x="155" y="488"/>
                  </a:lnTo>
                  <a:lnTo>
                    <a:pt x="72" y="488"/>
                  </a:lnTo>
                  <a:lnTo>
                    <a:pt x="53" y="486"/>
                  </a:lnTo>
                  <a:lnTo>
                    <a:pt x="35" y="479"/>
                  </a:lnTo>
                  <a:lnTo>
                    <a:pt x="21" y="467"/>
                  </a:lnTo>
                  <a:lnTo>
                    <a:pt x="9" y="453"/>
                  </a:lnTo>
                  <a:lnTo>
                    <a:pt x="2" y="435"/>
                  </a:lnTo>
                  <a:lnTo>
                    <a:pt x="0" y="416"/>
                  </a:lnTo>
                  <a:lnTo>
                    <a:pt x="2" y="397"/>
                  </a:lnTo>
                  <a:lnTo>
                    <a:pt x="9" y="379"/>
                  </a:lnTo>
                  <a:lnTo>
                    <a:pt x="21" y="365"/>
                  </a:lnTo>
                  <a:lnTo>
                    <a:pt x="35" y="353"/>
                  </a:lnTo>
                  <a:lnTo>
                    <a:pt x="53" y="346"/>
                  </a:lnTo>
                  <a:lnTo>
                    <a:pt x="72" y="344"/>
                  </a:lnTo>
                  <a:lnTo>
                    <a:pt x="157" y="344"/>
                  </a:lnTo>
                  <a:lnTo>
                    <a:pt x="164" y="296"/>
                  </a:lnTo>
                  <a:lnTo>
                    <a:pt x="177" y="251"/>
                  </a:lnTo>
                  <a:lnTo>
                    <a:pt x="195" y="208"/>
                  </a:lnTo>
                  <a:lnTo>
                    <a:pt x="218" y="169"/>
                  </a:lnTo>
                  <a:lnTo>
                    <a:pt x="246" y="132"/>
                  </a:lnTo>
                  <a:lnTo>
                    <a:pt x="277" y="99"/>
                  </a:lnTo>
                  <a:lnTo>
                    <a:pt x="313" y="70"/>
                  </a:lnTo>
                  <a:lnTo>
                    <a:pt x="351" y="46"/>
                  </a:lnTo>
                  <a:lnTo>
                    <a:pt x="393" y="26"/>
                  </a:lnTo>
                  <a:lnTo>
                    <a:pt x="437" y="11"/>
                  </a:lnTo>
                  <a:lnTo>
                    <a:pt x="484" y="3"/>
                  </a:lnTo>
                  <a:lnTo>
                    <a:pt x="53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latin typeface="Source Sans Pro" panose="020B0503030403020204" pitchFamily="34" charset="0"/>
              </a:endParaRPr>
            </a:p>
          </p:txBody>
        </p:sp>
        <p:sp>
          <p:nvSpPr>
            <p:cNvPr id="43" name="Freeform 123"/>
            <p:cNvSpPr>
              <a:spLocks/>
            </p:cNvSpPr>
            <p:nvPr/>
          </p:nvSpPr>
          <p:spPr bwMode="auto">
            <a:xfrm>
              <a:off x="9880600" y="3206750"/>
              <a:ext cx="155575" cy="177800"/>
            </a:xfrm>
            <a:custGeom>
              <a:avLst/>
              <a:gdLst>
                <a:gd name="T0" fmla="*/ 365 w 1271"/>
                <a:gd name="T1" fmla="*/ 4 h 1456"/>
                <a:gd name="T2" fmla="*/ 395 w 1271"/>
                <a:gd name="T3" fmla="*/ 26 h 1456"/>
                <a:gd name="T4" fmla="*/ 410 w 1271"/>
                <a:gd name="T5" fmla="*/ 62 h 1456"/>
                <a:gd name="T6" fmla="*/ 406 w 1271"/>
                <a:gd name="T7" fmla="*/ 99 h 1456"/>
                <a:gd name="T8" fmla="*/ 385 w 1271"/>
                <a:gd name="T9" fmla="*/ 129 h 1456"/>
                <a:gd name="T10" fmla="*/ 287 w 1271"/>
                <a:gd name="T11" fmla="*/ 175 h 1456"/>
                <a:gd name="T12" fmla="*/ 453 w 1271"/>
                <a:gd name="T13" fmla="*/ 246 h 1456"/>
                <a:gd name="T14" fmla="*/ 609 w 1271"/>
                <a:gd name="T15" fmla="*/ 338 h 1456"/>
                <a:gd name="T16" fmla="*/ 753 w 1271"/>
                <a:gd name="T17" fmla="*/ 446 h 1456"/>
                <a:gd name="T18" fmla="*/ 882 w 1271"/>
                <a:gd name="T19" fmla="*/ 569 h 1456"/>
                <a:gd name="T20" fmla="*/ 997 w 1271"/>
                <a:gd name="T21" fmla="*/ 706 h 1456"/>
                <a:gd name="T22" fmla="*/ 1093 w 1271"/>
                <a:gd name="T23" fmla="*/ 857 h 1456"/>
                <a:gd name="T24" fmla="*/ 1172 w 1271"/>
                <a:gd name="T25" fmla="*/ 1020 h 1456"/>
                <a:gd name="T26" fmla="*/ 1232 w 1271"/>
                <a:gd name="T27" fmla="*/ 1192 h 1456"/>
                <a:gd name="T28" fmla="*/ 1270 w 1271"/>
                <a:gd name="T29" fmla="*/ 1373 h 1456"/>
                <a:gd name="T30" fmla="*/ 1266 w 1271"/>
                <a:gd name="T31" fmla="*/ 1411 h 1456"/>
                <a:gd name="T32" fmla="*/ 1244 w 1271"/>
                <a:gd name="T33" fmla="*/ 1440 h 1456"/>
                <a:gd name="T34" fmla="*/ 1209 w 1271"/>
                <a:gd name="T35" fmla="*/ 1456 h 1456"/>
                <a:gd name="T36" fmla="*/ 1181 w 1271"/>
                <a:gd name="T37" fmla="*/ 1454 h 1456"/>
                <a:gd name="T38" fmla="*/ 1152 w 1271"/>
                <a:gd name="T39" fmla="*/ 1439 h 1456"/>
                <a:gd name="T40" fmla="*/ 1132 w 1271"/>
                <a:gd name="T41" fmla="*/ 1412 h 1456"/>
                <a:gd name="T42" fmla="*/ 1111 w 1271"/>
                <a:gd name="T43" fmla="*/ 1307 h 1456"/>
                <a:gd name="T44" fmla="*/ 1063 w 1271"/>
                <a:gd name="T45" fmla="*/ 1139 h 1456"/>
                <a:gd name="T46" fmla="*/ 994 w 1271"/>
                <a:gd name="T47" fmla="*/ 981 h 1456"/>
                <a:gd name="T48" fmla="*/ 908 w 1271"/>
                <a:gd name="T49" fmla="*/ 834 h 1456"/>
                <a:gd name="T50" fmla="*/ 804 w 1271"/>
                <a:gd name="T51" fmla="*/ 699 h 1456"/>
                <a:gd name="T52" fmla="*/ 684 w 1271"/>
                <a:gd name="T53" fmla="*/ 579 h 1456"/>
                <a:gd name="T54" fmla="*/ 550 w 1271"/>
                <a:gd name="T55" fmla="*/ 473 h 1456"/>
                <a:gd name="T56" fmla="*/ 403 w 1271"/>
                <a:gd name="T57" fmla="*/ 385 h 1456"/>
                <a:gd name="T58" fmla="*/ 245 w 1271"/>
                <a:gd name="T59" fmla="*/ 315 h 1456"/>
                <a:gd name="T60" fmla="*/ 320 w 1271"/>
                <a:gd name="T61" fmla="*/ 432 h 1456"/>
                <a:gd name="T62" fmla="*/ 322 w 1271"/>
                <a:gd name="T63" fmla="*/ 469 h 1456"/>
                <a:gd name="T64" fmla="*/ 307 w 1271"/>
                <a:gd name="T65" fmla="*/ 502 h 1456"/>
                <a:gd name="T66" fmla="*/ 280 w 1271"/>
                <a:gd name="T67" fmla="*/ 522 h 1456"/>
                <a:gd name="T68" fmla="*/ 251 w 1271"/>
                <a:gd name="T69" fmla="*/ 527 h 1456"/>
                <a:gd name="T70" fmla="*/ 218 w 1271"/>
                <a:gd name="T71" fmla="*/ 519 h 1456"/>
                <a:gd name="T72" fmla="*/ 192 w 1271"/>
                <a:gd name="T73" fmla="*/ 496 h 1456"/>
                <a:gd name="T74" fmla="*/ 5 w 1271"/>
                <a:gd name="T75" fmla="*/ 217 h 1456"/>
                <a:gd name="T76" fmla="*/ 0 w 1271"/>
                <a:gd name="T77" fmla="*/ 186 h 1456"/>
                <a:gd name="T78" fmla="*/ 9 w 1271"/>
                <a:gd name="T79" fmla="*/ 155 h 1456"/>
                <a:gd name="T80" fmla="*/ 29 w 1271"/>
                <a:gd name="T81" fmla="*/ 132 h 1456"/>
                <a:gd name="T82" fmla="*/ 310 w 1271"/>
                <a:gd name="T83" fmla="*/ 6 h 1456"/>
                <a:gd name="T84" fmla="*/ 347 w 1271"/>
                <a:gd name="T85" fmla="*/ 0 h 14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1271" h="1456">
                  <a:moveTo>
                    <a:pt x="347" y="0"/>
                  </a:moveTo>
                  <a:lnTo>
                    <a:pt x="365" y="4"/>
                  </a:lnTo>
                  <a:lnTo>
                    <a:pt x="381" y="14"/>
                  </a:lnTo>
                  <a:lnTo>
                    <a:pt x="395" y="26"/>
                  </a:lnTo>
                  <a:lnTo>
                    <a:pt x="405" y="43"/>
                  </a:lnTo>
                  <a:lnTo>
                    <a:pt x="410" y="62"/>
                  </a:lnTo>
                  <a:lnTo>
                    <a:pt x="411" y="81"/>
                  </a:lnTo>
                  <a:lnTo>
                    <a:pt x="406" y="99"/>
                  </a:lnTo>
                  <a:lnTo>
                    <a:pt x="398" y="115"/>
                  </a:lnTo>
                  <a:lnTo>
                    <a:pt x="385" y="129"/>
                  </a:lnTo>
                  <a:lnTo>
                    <a:pt x="369" y="140"/>
                  </a:lnTo>
                  <a:lnTo>
                    <a:pt x="287" y="175"/>
                  </a:lnTo>
                  <a:lnTo>
                    <a:pt x="372" y="209"/>
                  </a:lnTo>
                  <a:lnTo>
                    <a:pt x="453" y="246"/>
                  </a:lnTo>
                  <a:lnTo>
                    <a:pt x="533" y="289"/>
                  </a:lnTo>
                  <a:lnTo>
                    <a:pt x="609" y="338"/>
                  </a:lnTo>
                  <a:lnTo>
                    <a:pt x="683" y="389"/>
                  </a:lnTo>
                  <a:lnTo>
                    <a:pt x="753" y="446"/>
                  </a:lnTo>
                  <a:lnTo>
                    <a:pt x="820" y="505"/>
                  </a:lnTo>
                  <a:lnTo>
                    <a:pt x="882" y="569"/>
                  </a:lnTo>
                  <a:lnTo>
                    <a:pt x="941" y="636"/>
                  </a:lnTo>
                  <a:lnTo>
                    <a:pt x="997" y="706"/>
                  </a:lnTo>
                  <a:lnTo>
                    <a:pt x="1047" y="781"/>
                  </a:lnTo>
                  <a:lnTo>
                    <a:pt x="1093" y="857"/>
                  </a:lnTo>
                  <a:lnTo>
                    <a:pt x="1135" y="937"/>
                  </a:lnTo>
                  <a:lnTo>
                    <a:pt x="1172" y="1020"/>
                  </a:lnTo>
                  <a:lnTo>
                    <a:pt x="1205" y="1105"/>
                  </a:lnTo>
                  <a:lnTo>
                    <a:pt x="1232" y="1192"/>
                  </a:lnTo>
                  <a:lnTo>
                    <a:pt x="1254" y="1282"/>
                  </a:lnTo>
                  <a:lnTo>
                    <a:pt x="1270" y="1373"/>
                  </a:lnTo>
                  <a:lnTo>
                    <a:pt x="1271" y="1392"/>
                  </a:lnTo>
                  <a:lnTo>
                    <a:pt x="1266" y="1411"/>
                  </a:lnTo>
                  <a:lnTo>
                    <a:pt x="1257" y="1426"/>
                  </a:lnTo>
                  <a:lnTo>
                    <a:pt x="1244" y="1440"/>
                  </a:lnTo>
                  <a:lnTo>
                    <a:pt x="1228" y="1449"/>
                  </a:lnTo>
                  <a:lnTo>
                    <a:pt x="1209" y="1456"/>
                  </a:lnTo>
                  <a:lnTo>
                    <a:pt x="1199" y="1456"/>
                  </a:lnTo>
                  <a:lnTo>
                    <a:pt x="1181" y="1454"/>
                  </a:lnTo>
                  <a:lnTo>
                    <a:pt x="1165" y="1448"/>
                  </a:lnTo>
                  <a:lnTo>
                    <a:pt x="1152" y="1439"/>
                  </a:lnTo>
                  <a:lnTo>
                    <a:pt x="1140" y="1426"/>
                  </a:lnTo>
                  <a:lnTo>
                    <a:pt x="1132" y="1412"/>
                  </a:lnTo>
                  <a:lnTo>
                    <a:pt x="1126" y="1394"/>
                  </a:lnTo>
                  <a:lnTo>
                    <a:pt x="1111" y="1307"/>
                  </a:lnTo>
                  <a:lnTo>
                    <a:pt x="1090" y="1222"/>
                  </a:lnTo>
                  <a:lnTo>
                    <a:pt x="1063" y="1139"/>
                  </a:lnTo>
                  <a:lnTo>
                    <a:pt x="1031" y="1060"/>
                  </a:lnTo>
                  <a:lnTo>
                    <a:pt x="994" y="981"/>
                  </a:lnTo>
                  <a:lnTo>
                    <a:pt x="954" y="907"/>
                  </a:lnTo>
                  <a:lnTo>
                    <a:pt x="908" y="834"/>
                  </a:lnTo>
                  <a:lnTo>
                    <a:pt x="858" y="765"/>
                  </a:lnTo>
                  <a:lnTo>
                    <a:pt x="804" y="699"/>
                  </a:lnTo>
                  <a:lnTo>
                    <a:pt x="745" y="637"/>
                  </a:lnTo>
                  <a:lnTo>
                    <a:pt x="684" y="579"/>
                  </a:lnTo>
                  <a:lnTo>
                    <a:pt x="619" y="523"/>
                  </a:lnTo>
                  <a:lnTo>
                    <a:pt x="550" y="473"/>
                  </a:lnTo>
                  <a:lnTo>
                    <a:pt x="478" y="427"/>
                  </a:lnTo>
                  <a:lnTo>
                    <a:pt x="403" y="385"/>
                  </a:lnTo>
                  <a:lnTo>
                    <a:pt x="326" y="347"/>
                  </a:lnTo>
                  <a:lnTo>
                    <a:pt x="245" y="315"/>
                  </a:lnTo>
                  <a:lnTo>
                    <a:pt x="312" y="414"/>
                  </a:lnTo>
                  <a:lnTo>
                    <a:pt x="320" y="432"/>
                  </a:lnTo>
                  <a:lnTo>
                    <a:pt x="325" y="450"/>
                  </a:lnTo>
                  <a:lnTo>
                    <a:pt x="322" y="469"/>
                  </a:lnTo>
                  <a:lnTo>
                    <a:pt x="317" y="486"/>
                  </a:lnTo>
                  <a:lnTo>
                    <a:pt x="307" y="502"/>
                  </a:lnTo>
                  <a:lnTo>
                    <a:pt x="292" y="515"/>
                  </a:lnTo>
                  <a:lnTo>
                    <a:pt x="280" y="522"/>
                  </a:lnTo>
                  <a:lnTo>
                    <a:pt x="266" y="526"/>
                  </a:lnTo>
                  <a:lnTo>
                    <a:pt x="251" y="527"/>
                  </a:lnTo>
                  <a:lnTo>
                    <a:pt x="235" y="525"/>
                  </a:lnTo>
                  <a:lnTo>
                    <a:pt x="218" y="519"/>
                  </a:lnTo>
                  <a:lnTo>
                    <a:pt x="203" y="509"/>
                  </a:lnTo>
                  <a:lnTo>
                    <a:pt x="192" y="496"/>
                  </a:lnTo>
                  <a:lnTo>
                    <a:pt x="13" y="231"/>
                  </a:lnTo>
                  <a:lnTo>
                    <a:pt x="5" y="217"/>
                  </a:lnTo>
                  <a:lnTo>
                    <a:pt x="1" y="201"/>
                  </a:lnTo>
                  <a:lnTo>
                    <a:pt x="0" y="186"/>
                  </a:lnTo>
                  <a:lnTo>
                    <a:pt x="3" y="170"/>
                  </a:lnTo>
                  <a:lnTo>
                    <a:pt x="9" y="155"/>
                  </a:lnTo>
                  <a:lnTo>
                    <a:pt x="18" y="143"/>
                  </a:lnTo>
                  <a:lnTo>
                    <a:pt x="29" y="132"/>
                  </a:lnTo>
                  <a:lnTo>
                    <a:pt x="44" y="124"/>
                  </a:lnTo>
                  <a:lnTo>
                    <a:pt x="310" y="6"/>
                  </a:lnTo>
                  <a:lnTo>
                    <a:pt x="328" y="0"/>
                  </a:lnTo>
                  <a:lnTo>
                    <a:pt x="347"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latin typeface="Source Sans Pro" panose="020B0503030403020204" pitchFamily="34" charset="0"/>
              </a:endParaRPr>
            </a:p>
          </p:txBody>
        </p:sp>
        <p:sp>
          <p:nvSpPr>
            <p:cNvPr id="44" name="Freeform 124"/>
            <p:cNvSpPr>
              <a:spLocks/>
            </p:cNvSpPr>
            <p:nvPr/>
          </p:nvSpPr>
          <p:spPr bwMode="auto">
            <a:xfrm>
              <a:off x="9669463" y="3417888"/>
              <a:ext cx="155575" cy="177800"/>
            </a:xfrm>
            <a:custGeom>
              <a:avLst/>
              <a:gdLst>
                <a:gd name="T0" fmla="*/ 98 w 1270"/>
                <a:gd name="T1" fmla="*/ 5 h 1456"/>
                <a:gd name="T2" fmla="*/ 129 w 1270"/>
                <a:gd name="T3" fmla="*/ 27 h 1456"/>
                <a:gd name="T4" fmla="*/ 143 w 1270"/>
                <a:gd name="T5" fmla="*/ 62 h 1456"/>
                <a:gd name="T6" fmla="*/ 181 w 1270"/>
                <a:gd name="T7" fmla="*/ 234 h 1456"/>
                <a:gd name="T8" fmla="*/ 239 w 1270"/>
                <a:gd name="T9" fmla="*/ 396 h 1456"/>
                <a:gd name="T10" fmla="*/ 316 w 1270"/>
                <a:gd name="T11" fmla="*/ 549 h 1456"/>
                <a:gd name="T12" fmla="*/ 412 w 1270"/>
                <a:gd name="T13" fmla="*/ 691 h 1456"/>
                <a:gd name="T14" fmla="*/ 524 w 1270"/>
                <a:gd name="T15" fmla="*/ 818 h 1456"/>
                <a:gd name="T16" fmla="*/ 651 w 1270"/>
                <a:gd name="T17" fmla="*/ 933 h 1456"/>
                <a:gd name="T18" fmla="*/ 792 w 1270"/>
                <a:gd name="T19" fmla="*/ 1029 h 1456"/>
                <a:gd name="T20" fmla="*/ 945 w 1270"/>
                <a:gd name="T21" fmla="*/ 1109 h 1456"/>
                <a:gd name="T22" fmla="*/ 959 w 1270"/>
                <a:gd name="T23" fmla="*/ 1042 h 1456"/>
                <a:gd name="T24" fmla="*/ 946 w 1270"/>
                <a:gd name="T25" fmla="*/ 1006 h 1456"/>
                <a:gd name="T26" fmla="*/ 953 w 1270"/>
                <a:gd name="T27" fmla="*/ 969 h 1456"/>
                <a:gd name="T28" fmla="*/ 978 w 1270"/>
                <a:gd name="T29" fmla="*/ 941 h 1456"/>
                <a:gd name="T30" fmla="*/ 1014 w 1270"/>
                <a:gd name="T31" fmla="*/ 929 h 1456"/>
                <a:gd name="T32" fmla="*/ 1050 w 1270"/>
                <a:gd name="T33" fmla="*/ 935 h 1456"/>
                <a:gd name="T34" fmla="*/ 1079 w 1270"/>
                <a:gd name="T35" fmla="*/ 960 h 1456"/>
                <a:gd name="T36" fmla="*/ 1264 w 1270"/>
                <a:gd name="T37" fmla="*/ 1239 h 1456"/>
                <a:gd name="T38" fmla="*/ 1270 w 1270"/>
                <a:gd name="T39" fmla="*/ 1270 h 1456"/>
                <a:gd name="T40" fmla="*/ 1261 w 1270"/>
                <a:gd name="T41" fmla="*/ 1300 h 1456"/>
                <a:gd name="T42" fmla="*/ 1240 w 1270"/>
                <a:gd name="T43" fmla="*/ 1324 h 1456"/>
                <a:gd name="T44" fmla="*/ 961 w 1270"/>
                <a:gd name="T45" fmla="*/ 1449 h 1456"/>
                <a:gd name="T46" fmla="*/ 932 w 1270"/>
                <a:gd name="T47" fmla="*/ 1456 h 1456"/>
                <a:gd name="T48" fmla="*/ 899 w 1270"/>
                <a:gd name="T49" fmla="*/ 1448 h 1456"/>
                <a:gd name="T50" fmla="*/ 874 w 1270"/>
                <a:gd name="T51" fmla="*/ 1427 h 1456"/>
                <a:gd name="T52" fmla="*/ 859 w 1270"/>
                <a:gd name="T53" fmla="*/ 1394 h 1456"/>
                <a:gd name="T54" fmla="*/ 864 w 1270"/>
                <a:gd name="T55" fmla="*/ 1357 h 1456"/>
                <a:gd name="T56" fmla="*/ 886 w 1270"/>
                <a:gd name="T57" fmla="*/ 1327 h 1456"/>
                <a:gd name="T58" fmla="*/ 983 w 1270"/>
                <a:gd name="T59" fmla="*/ 1281 h 1456"/>
                <a:gd name="T60" fmla="*/ 816 w 1270"/>
                <a:gd name="T61" fmla="*/ 1209 h 1456"/>
                <a:gd name="T62" fmla="*/ 660 w 1270"/>
                <a:gd name="T63" fmla="*/ 1118 h 1456"/>
                <a:gd name="T64" fmla="*/ 517 w 1270"/>
                <a:gd name="T65" fmla="*/ 1010 h 1456"/>
                <a:gd name="T66" fmla="*/ 388 w 1270"/>
                <a:gd name="T67" fmla="*/ 887 h 1456"/>
                <a:gd name="T68" fmla="*/ 274 w 1270"/>
                <a:gd name="T69" fmla="*/ 749 h 1456"/>
                <a:gd name="T70" fmla="*/ 177 w 1270"/>
                <a:gd name="T71" fmla="*/ 598 h 1456"/>
                <a:gd name="T72" fmla="*/ 97 w 1270"/>
                <a:gd name="T73" fmla="*/ 436 h 1456"/>
                <a:gd name="T74" fmla="*/ 39 w 1270"/>
                <a:gd name="T75" fmla="*/ 264 h 1456"/>
                <a:gd name="T76" fmla="*/ 0 w 1270"/>
                <a:gd name="T77" fmla="*/ 83 h 1456"/>
                <a:gd name="T78" fmla="*/ 4 w 1270"/>
                <a:gd name="T79" fmla="*/ 45 h 1456"/>
                <a:gd name="T80" fmla="*/ 26 w 1270"/>
                <a:gd name="T81" fmla="*/ 16 h 1456"/>
                <a:gd name="T82" fmla="*/ 61 w 1270"/>
                <a:gd name="T83" fmla="*/ 0 h 14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1270" h="1456">
                  <a:moveTo>
                    <a:pt x="81" y="0"/>
                  </a:moveTo>
                  <a:lnTo>
                    <a:pt x="98" y="5"/>
                  </a:lnTo>
                  <a:lnTo>
                    <a:pt x="115" y="14"/>
                  </a:lnTo>
                  <a:lnTo>
                    <a:pt x="129" y="27"/>
                  </a:lnTo>
                  <a:lnTo>
                    <a:pt x="138" y="43"/>
                  </a:lnTo>
                  <a:lnTo>
                    <a:pt x="143" y="62"/>
                  </a:lnTo>
                  <a:lnTo>
                    <a:pt x="160" y="149"/>
                  </a:lnTo>
                  <a:lnTo>
                    <a:pt x="181" y="234"/>
                  </a:lnTo>
                  <a:lnTo>
                    <a:pt x="207" y="315"/>
                  </a:lnTo>
                  <a:lnTo>
                    <a:pt x="239" y="396"/>
                  </a:lnTo>
                  <a:lnTo>
                    <a:pt x="275" y="474"/>
                  </a:lnTo>
                  <a:lnTo>
                    <a:pt x="316" y="549"/>
                  </a:lnTo>
                  <a:lnTo>
                    <a:pt x="362" y="621"/>
                  </a:lnTo>
                  <a:lnTo>
                    <a:pt x="412" y="691"/>
                  </a:lnTo>
                  <a:lnTo>
                    <a:pt x="466" y="757"/>
                  </a:lnTo>
                  <a:lnTo>
                    <a:pt x="524" y="818"/>
                  </a:lnTo>
                  <a:lnTo>
                    <a:pt x="586" y="877"/>
                  </a:lnTo>
                  <a:lnTo>
                    <a:pt x="651" y="933"/>
                  </a:lnTo>
                  <a:lnTo>
                    <a:pt x="720" y="983"/>
                  </a:lnTo>
                  <a:lnTo>
                    <a:pt x="792" y="1029"/>
                  </a:lnTo>
                  <a:lnTo>
                    <a:pt x="867" y="1071"/>
                  </a:lnTo>
                  <a:lnTo>
                    <a:pt x="945" y="1109"/>
                  </a:lnTo>
                  <a:lnTo>
                    <a:pt x="1026" y="1141"/>
                  </a:lnTo>
                  <a:lnTo>
                    <a:pt x="959" y="1042"/>
                  </a:lnTo>
                  <a:lnTo>
                    <a:pt x="949" y="1024"/>
                  </a:lnTo>
                  <a:lnTo>
                    <a:pt x="946" y="1006"/>
                  </a:lnTo>
                  <a:lnTo>
                    <a:pt x="947" y="987"/>
                  </a:lnTo>
                  <a:lnTo>
                    <a:pt x="953" y="969"/>
                  </a:lnTo>
                  <a:lnTo>
                    <a:pt x="963" y="954"/>
                  </a:lnTo>
                  <a:lnTo>
                    <a:pt x="978" y="941"/>
                  </a:lnTo>
                  <a:lnTo>
                    <a:pt x="995" y="932"/>
                  </a:lnTo>
                  <a:lnTo>
                    <a:pt x="1014" y="929"/>
                  </a:lnTo>
                  <a:lnTo>
                    <a:pt x="1032" y="930"/>
                  </a:lnTo>
                  <a:lnTo>
                    <a:pt x="1050" y="935"/>
                  </a:lnTo>
                  <a:lnTo>
                    <a:pt x="1066" y="945"/>
                  </a:lnTo>
                  <a:lnTo>
                    <a:pt x="1079" y="960"/>
                  </a:lnTo>
                  <a:lnTo>
                    <a:pt x="1257" y="1225"/>
                  </a:lnTo>
                  <a:lnTo>
                    <a:pt x="1264" y="1239"/>
                  </a:lnTo>
                  <a:lnTo>
                    <a:pt x="1269" y="1254"/>
                  </a:lnTo>
                  <a:lnTo>
                    <a:pt x="1270" y="1270"/>
                  </a:lnTo>
                  <a:lnTo>
                    <a:pt x="1268" y="1286"/>
                  </a:lnTo>
                  <a:lnTo>
                    <a:pt x="1261" y="1300"/>
                  </a:lnTo>
                  <a:lnTo>
                    <a:pt x="1252" y="1313"/>
                  </a:lnTo>
                  <a:lnTo>
                    <a:pt x="1240" y="1324"/>
                  </a:lnTo>
                  <a:lnTo>
                    <a:pt x="1227" y="1332"/>
                  </a:lnTo>
                  <a:lnTo>
                    <a:pt x="961" y="1449"/>
                  </a:lnTo>
                  <a:lnTo>
                    <a:pt x="946" y="1455"/>
                  </a:lnTo>
                  <a:lnTo>
                    <a:pt x="932" y="1456"/>
                  </a:lnTo>
                  <a:lnTo>
                    <a:pt x="915" y="1453"/>
                  </a:lnTo>
                  <a:lnTo>
                    <a:pt x="899" y="1448"/>
                  </a:lnTo>
                  <a:lnTo>
                    <a:pt x="886" y="1440"/>
                  </a:lnTo>
                  <a:lnTo>
                    <a:pt x="874" y="1427"/>
                  </a:lnTo>
                  <a:lnTo>
                    <a:pt x="865" y="1413"/>
                  </a:lnTo>
                  <a:lnTo>
                    <a:pt x="859" y="1394"/>
                  </a:lnTo>
                  <a:lnTo>
                    <a:pt x="859" y="1375"/>
                  </a:lnTo>
                  <a:lnTo>
                    <a:pt x="864" y="1357"/>
                  </a:lnTo>
                  <a:lnTo>
                    <a:pt x="872" y="1340"/>
                  </a:lnTo>
                  <a:lnTo>
                    <a:pt x="886" y="1327"/>
                  </a:lnTo>
                  <a:lnTo>
                    <a:pt x="902" y="1316"/>
                  </a:lnTo>
                  <a:lnTo>
                    <a:pt x="983" y="1281"/>
                  </a:lnTo>
                  <a:lnTo>
                    <a:pt x="898" y="1247"/>
                  </a:lnTo>
                  <a:lnTo>
                    <a:pt x="816" y="1209"/>
                  </a:lnTo>
                  <a:lnTo>
                    <a:pt x="737" y="1165"/>
                  </a:lnTo>
                  <a:lnTo>
                    <a:pt x="660" y="1118"/>
                  </a:lnTo>
                  <a:lnTo>
                    <a:pt x="587" y="1067"/>
                  </a:lnTo>
                  <a:lnTo>
                    <a:pt x="517" y="1010"/>
                  </a:lnTo>
                  <a:lnTo>
                    <a:pt x="451" y="951"/>
                  </a:lnTo>
                  <a:lnTo>
                    <a:pt x="388" y="887"/>
                  </a:lnTo>
                  <a:lnTo>
                    <a:pt x="329" y="820"/>
                  </a:lnTo>
                  <a:lnTo>
                    <a:pt x="274" y="749"/>
                  </a:lnTo>
                  <a:lnTo>
                    <a:pt x="223" y="675"/>
                  </a:lnTo>
                  <a:lnTo>
                    <a:pt x="177" y="598"/>
                  </a:lnTo>
                  <a:lnTo>
                    <a:pt x="135" y="518"/>
                  </a:lnTo>
                  <a:lnTo>
                    <a:pt x="97" y="436"/>
                  </a:lnTo>
                  <a:lnTo>
                    <a:pt x="66" y="351"/>
                  </a:lnTo>
                  <a:lnTo>
                    <a:pt x="39" y="264"/>
                  </a:lnTo>
                  <a:lnTo>
                    <a:pt x="17" y="174"/>
                  </a:lnTo>
                  <a:lnTo>
                    <a:pt x="0" y="83"/>
                  </a:lnTo>
                  <a:lnTo>
                    <a:pt x="0" y="64"/>
                  </a:lnTo>
                  <a:lnTo>
                    <a:pt x="4" y="45"/>
                  </a:lnTo>
                  <a:lnTo>
                    <a:pt x="14" y="29"/>
                  </a:lnTo>
                  <a:lnTo>
                    <a:pt x="26" y="16"/>
                  </a:lnTo>
                  <a:lnTo>
                    <a:pt x="42" y="6"/>
                  </a:lnTo>
                  <a:lnTo>
                    <a:pt x="61" y="0"/>
                  </a:lnTo>
                  <a:lnTo>
                    <a:pt x="8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latin typeface="Source Sans Pro" panose="020B0503030403020204" pitchFamily="34" charset="0"/>
              </a:endParaRPr>
            </a:p>
          </p:txBody>
        </p:sp>
      </p:grpSp>
      <p:sp>
        <p:nvSpPr>
          <p:cNvPr id="45" name="Freeform 129"/>
          <p:cNvSpPr>
            <a:spLocks noEditPoints="1"/>
          </p:cNvSpPr>
          <p:nvPr/>
        </p:nvSpPr>
        <p:spPr bwMode="auto">
          <a:xfrm>
            <a:off x="7762962" y="3230761"/>
            <a:ext cx="201026" cy="338502"/>
          </a:xfrm>
          <a:custGeom>
            <a:avLst/>
            <a:gdLst>
              <a:gd name="T0" fmla="*/ 216 w 2020"/>
              <a:gd name="T1" fmla="*/ 2965 h 3397"/>
              <a:gd name="T2" fmla="*/ 1565 w 2020"/>
              <a:gd name="T3" fmla="*/ 2649 h 3397"/>
              <a:gd name="T4" fmla="*/ 979 w 2020"/>
              <a:gd name="T5" fmla="*/ 1786 h 3397"/>
              <a:gd name="T6" fmla="*/ 886 w 2020"/>
              <a:gd name="T7" fmla="*/ 1949 h 3397"/>
              <a:gd name="T8" fmla="*/ 708 w 2020"/>
              <a:gd name="T9" fmla="*/ 2031 h 3397"/>
              <a:gd name="T10" fmla="*/ 537 w 2020"/>
              <a:gd name="T11" fmla="*/ 2152 h 3397"/>
              <a:gd name="T12" fmla="*/ 458 w 2020"/>
              <a:gd name="T13" fmla="*/ 2345 h 3397"/>
              <a:gd name="T14" fmla="*/ 1019 w 2020"/>
              <a:gd name="T15" fmla="*/ 2287 h 3397"/>
              <a:gd name="T16" fmla="*/ 1554 w 2020"/>
              <a:gd name="T17" fmla="*/ 2293 h 3397"/>
              <a:gd name="T18" fmla="*/ 1436 w 2020"/>
              <a:gd name="T19" fmla="*/ 2102 h 3397"/>
              <a:gd name="T20" fmla="*/ 1232 w 2020"/>
              <a:gd name="T21" fmla="*/ 2007 h 3397"/>
              <a:gd name="T22" fmla="*/ 1081 w 2020"/>
              <a:gd name="T23" fmla="*/ 1884 h 3397"/>
              <a:gd name="T24" fmla="*/ 460 w 2020"/>
              <a:gd name="T25" fmla="*/ 1073 h 3397"/>
              <a:gd name="T26" fmla="*/ 557 w 2020"/>
              <a:gd name="T27" fmla="*/ 1268 h 3397"/>
              <a:gd name="T28" fmla="*/ 748 w 2020"/>
              <a:gd name="T29" fmla="*/ 1378 h 3397"/>
              <a:gd name="T30" fmla="*/ 919 w 2020"/>
              <a:gd name="T31" fmla="*/ 1484 h 3397"/>
              <a:gd name="T32" fmla="*/ 1010 w 2020"/>
              <a:gd name="T33" fmla="*/ 1603 h 3397"/>
              <a:gd name="T34" fmla="*/ 1112 w 2020"/>
              <a:gd name="T35" fmla="*/ 1472 h 3397"/>
              <a:gd name="T36" fmla="*/ 1271 w 2020"/>
              <a:gd name="T37" fmla="*/ 1378 h 3397"/>
              <a:gd name="T38" fmla="*/ 1454 w 2020"/>
              <a:gd name="T39" fmla="*/ 1277 h 3397"/>
              <a:gd name="T40" fmla="*/ 1552 w 2020"/>
              <a:gd name="T41" fmla="*/ 1111 h 3397"/>
              <a:gd name="T42" fmla="*/ 1121 w 2020"/>
              <a:gd name="T43" fmla="*/ 1143 h 3397"/>
              <a:gd name="T44" fmla="*/ 568 w 2020"/>
              <a:gd name="T45" fmla="*/ 1099 h 3397"/>
              <a:gd name="T46" fmla="*/ 674 w 2020"/>
              <a:gd name="T47" fmla="*/ 973 h 3397"/>
              <a:gd name="T48" fmla="*/ 1235 w 2020"/>
              <a:gd name="T49" fmla="*/ 989 h 3397"/>
              <a:gd name="T50" fmla="*/ 454 w 2020"/>
              <a:gd name="T51" fmla="*/ 647 h 3397"/>
              <a:gd name="T52" fmla="*/ 216 w 2020"/>
              <a:gd name="T53" fmla="*/ 216 h 3397"/>
              <a:gd name="T54" fmla="*/ 1979 w 2020"/>
              <a:gd name="T55" fmla="*/ 24 h 3397"/>
              <a:gd name="T56" fmla="*/ 2020 w 2020"/>
              <a:gd name="T57" fmla="*/ 540 h 3397"/>
              <a:gd name="T58" fmla="*/ 1959 w 2020"/>
              <a:gd name="T59" fmla="*/ 636 h 3397"/>
              <a:gd name="T60" fmla="*/ 1778 w 2020"/>
              <a:gd name="T61" fmla="*/ 1067 h 3397"/>
              <a:gd name="T62" fmla="*/ 1685 w 2020"/>
              <a:gd name="T63" fmla="*/ 1333 h 3397"/>
              <a:gd name="T64" fmla="*/ 1479 w 2020"/>
              <a:gd name="T65" fmla="*/ 1526 h 3397"/>
              <a:gd name="T66" fmla="*/ 1284 w 2020"/>
              <a:gd name="T67" fmla="*/ 1605 h 3397"/>
              <a:gd name="T68" fmla="*/ 1252 w 2020"/>
              <a:gd name="T69" fmla="*/ 1724 h 3397"/>
              <a:gd name="T70" fmla="*/ 1289 w 2020"/>
              <a:gd name="T71" fmla="*/ 1796 h 3397"/>
              <a:gd name="T72" fmla="*/ 1479 w 2020"/>
              <a:gd name="T73" fmla="*/ 1871 h 3397"/>
              <a:gd name="T74" fmla="*/ 1685 w 2020"/>
              <a:gd name="T75" fmla="*/ 2064 h 3397"/>
              <a:gd name="T76" fmla="*/ 1778 w 2020"/>
              <a:gd name="T77" fmla="*/ 2330 h 3397"/>
              <a:gd name="T78" fmla="*/ 1959 w 2020"/>
              <a:gd name="T79" fmla="*/ 2761 h 3397"/>
              <a:gd name="T80" fmla="*/ 2020 w 2020"/>
              <a:gd name="T81" fmla="*/ 2858 h 3397"/>
              <a:gd name="T82" fmla="*/ 1979 w 2020"/>
              <a:gd name="T83" fmla="*/ 3373 h 3397"/>
              <a:gd name="T84" fmla="*/ 84 w 2020"/>
              <a:gd name="T85" fmla="*/ 3395 h 3397"/>
              <a:gd name="T86" fmla="*/ 3 w 2020"/>
              <a:gd name="T87" fmla="*/ 3314 h 3397"/>
              <a:gd name="T88" fmla="*/ 24 w 2020"/>
              <a:gd name="T89" fmla="*/ 2790 h 3397"/>
              <a:gd name="T90" fmla="*/ 238 w 2020"/>
              <a:gd name="T91" fmla="*/ 2750 h 3397"/>
              <a:gd name="T92" fmla="*/ 282 w 2020"/>
              <a:gd name="T93" fmla="*/ 2164 h 3397"/>
              <a:gd name="T94" fmla="*/ 447 w 2020"/>
              <a:gd name="T95" fmla="*/ 1936 h 3397"/>
              <a:gd name="T96" fmla="*/ 701 w 2020"/>
              <a:gd name="T97" fmla="*/ 1809 h 3397"/>
              <a:gd name="T98" fmla="*/ 766 w 2020"/>
              <a:gd name="T99" fmla="*/ 1744 h 3397"/>
              <a:gd name="T100" fmla="*/ 749 w 2020"/>
              <a:gd name="T101" fmla="*/ 1618 h 3397"/>
              <a:gd name="T102" fmla="*/ 592 w 2020"/>
              <a:gd name="T103" fmla="*/ 1552 h 3397"/>
              <a:gd name="T104" fmla="*/ 369 w 2020"/>
              <a:gd name="T105" fmla="*/ 1380 h 3397"/>
              <a:gd name="T106" fmla="*/ 249 w 2020"/>
              <a:gd name="T107" fmla="*/ 1123 h 3397"/>
              <a:gd name="T108" fmla="*/ 84 w 2020"/>
              <a:gd name="T109" fmla="*/ 644 h 3397"/>
              <a:gd name="T110" fmla="*/ 3 w 2020"/>
              <a:gd name="T111" fmla="*/ 565 h 3397"/>
              <a:gd name="T112" fmla="*/ 24 w 2020"/>
              <a:gd name="T113" fmla="*/ 40 h 33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2020" h="3397">
                <a:moveTo>
                  <a:pt x="216" y="2965"/>
                </a:moveTo>
                <a:lnTo>
                  <a:pt x="216" y="3181"/>
                </a:lnTo>
                <a:lnTo>
                  <a:pt x="1803" y="3181"/>
                </a:lnTo>
                <a:lnTo>
                  <a:pt x="1803" y="2965"/>
                </a:lnTo>
                <a:lnTo>
                  <a:pt x="216" y="2965"/>
                </a:lnTo>
                <a:close/>
                <a:moveTo>
                  <a:pt x="1010" y="2436"/>
                </a:moveTo>
                <a:lnTo>
                  <a:pt x="454" y="2649"/>
                </a:lnTo>
                <a:lnTo>
                  <a:pt x="454" y="2750"/>
                </a:lnTo>
                <a:lnTo>
                  <a:pt x="1565" y="2750"/>
                </a:lnTo>
                <a:lnTo>
                  <a:pt x="1565" y="2649"/>
                </a:lnTo>
                <a:lnTo>
                  <a:pt x="1010" y="2436"/>
                </a:lnTo>
                <a:close/>
                <a:moveTo>
                  <a:pt x="1036" y="1746"/>
                </a:moveTo>
                <a:lnTo>
                  <a:pt x="1010" y="1747"/>
                </a:lnTo>
                <a:lnTo>
                  <a:pt x="984" y="1746"/>
                </a:lnTo>
                <a:lnTo>
                  <a:pt x="979" y="1786"/>
                </a:lnTo>
                <a:lnTo>
                  <a:pt x="969" y="1823"/>
                </a:lnTo>
                <a:lnTo>
                  <a:pt x="954" y="1858"/>
                </a:lnTo>
                <a:lnTo>
                  <a:pt x="935" y="1891"/>
                </a:lnTo>
                <a:lnTo>
                  <a:pt x="912" y="1922"/>
                </a:lnTo>
                <a:lnTo>
                  <a:pt x="886" y="1949"/>
                </a:lnTo>
                <a:lnTo>
                  <a:pt x="856" y="1972"/>
                </a:lnTo>
                <a:lnTo>
                  <a:pt x="823" y="1992"/>
                </a:lnTo>
                <a:lnTo>
                  <a:pt x="787" y="2008"/>
                </a:lnTo>
                <a:lnTo>
                  <a:pt x="748" y="2020"/>
                </a:lnTo>
                <a:lnTo>
                  <a:pt x="708" y="2031"/>
                </a:lnTo>
                <a:lnTo>
                  <a:pt x="669" y="2048"/>
                </a:lnTo>
                <a:lnTo>
                  <a:pt x="631" y="2068"/>
                </a:lnTo>
                <a:lnTo>
                  <a:pt x="597" y="2092"/>
                </a:lnTo>
                <a:lnTo>
                  <a:pt x="565" y="2120"/>
                </a:lnTo>
                <a:lnTo>
                  <a:pt x="537" y="2152"/>
                </a:lnTo>
                <a:lnTo>
                  <a:pt x="512" y="2187"/>
                </a:lnTo>
                <a:lnTo>
                  <a:pt x="492" y="2223"/>
                </a:lnTo>
                <a:lnTo>
                  <a:pt x="476" y="2262"/>
                </a:lnTo>
                <a:lnTo>
                  <a:pt x="464" y="2304"/>
                </a:lnTo>
                <a:lnTo>
                  <a:pt x="458" y="2345"/>
                </a:lnTo>
                <a:lnTo>
                  <a:pt x="454" y="2387"/>
                </a:lnTo>
                <a:lnTo>
                  <a:pt x="454" y="2496"/>
                </a:lnTo>
                <a:lnTo>
                  <a:pt x="984" y="2292"/>
                </a:lnTo>
                <a:lnTo>
                  <a:pt x="1001" y="2287"/>
                </a:lnTo>
                <a:lnTo>
                  <a:pt x="1019" y="2287"/>
                </a:lnTo>
                <a:lnTo>
                  <a:pt x="1036" y="2292"/>
                </a:lnTo>
                <a:lnTo>
                  <a:pt x="1565" y="2496"/>
                </a:lnTo>
                <a:lnTo>
                  <a:pt x="1565" y="2387"/>
                </a:lnTo>
                <a:lnTo>
                  <a:pt x="1562" y="2340"/>
                </a:lnTo>
                <a:lnTo>
                  <a:pt x="1554" y="2293"/>
                </a:lnTo>
                <a:lnTo>
                  <a:pt x="1540" y="2250"/>
                </a:lnTo>
                <a:lnTo>
                  <a:pt x="1521" y="2209"/>
                </a:lnTo>
                <a:lnTo>
                  <a:pt x="1497" y="2169"/>
                </a:lnTo>
                <a:lnTo>
                  <a:pt x="1469" y="2134"/>
                </a:lnTo>
                <a:lnTo>
                  <a:pt x="1436" y="2102"/>
                </a:lnTo>
                <a:lnTo>
                  <a:pt x="1400" y="2075"/>
                </a:lnTo>
                <a:lnTo>
                  <a:pt x="1360" y="2052"/>
                </a:lnTo>
                <a:lnTo>
                  <a:pt x="1318" y="2033"/>
                </a:lnTo>
                <a:lnTo>
                  <a:pt x="1271" y="2020"/>
                </a:lnTo>
                <a:lnTo>
                  <a:pt x="1232" y="2007"/>
                </a:lnTo>
                <a:lnTo>
                  <a:pt x="1195" y="1991"/>
                </a:lnTo>
                <a:lnTo>
                  <a:pt x="1160" y="1969"/>
                </a:lnTo>
                <a:lnTo>
                  <a:pt x="1129" y="1943"/>
                </a:lnTo>
                <a:lnTo>
                  <a:pt x="1101" y="1914"/>
                </a:lnTo>
                <a:lnTo>
                  <a:pt x="1081" y="1884"/>
                </a:lnTo>
                <a:lnTo>
                  <a:pt x="1063" y="1852"/>
                </a:lnTo>
                <a:lnTo>
                  <a:pt x="1050" y="1818"/>
                </a:lnTo>
                <a:lnTo>
                  <a:pt x="1040" y="1782"/>
                </a:lnTo>
                <a:lnTo>
                  <a:pt x="1036" y="1746"/>
                </a:lnTo>
                <a:close/>
                <a:moveTo>
                  <a:pt x="460" y="1073"/>
                </a:moveTo>
                <a:lnTo>
                  <a:pt x="470" y="1117"/>
                </a:lnTo>
                <a:lnTo>
                  <a:pt x="485" y="1159"/>
                </a:lnTo>
                <a:lnTo>
                  <a:pt x="505" y="1198"/>
                </a:lnTo>
                <a:lnTo>
                  <a:pt x="529" y="1234"/>
                </a:lnTo>
                <a:lnTo>
                  <a:pt x="557" y="1268"/>
                </a:lnTo>
                <a:lnTo>
                  <a:pt x="589" y="1298"/>
                </a:lnTo>
                <a:lnTo>
                  <a:pt x="624" y="1325"/>
                </a:lnTo>
                <a:lnTo>
                  <a:pt x="663" y="1347"/>
                </a:lnTo>
                <a:lnTo>
                  <a:pt x="704" y="1364"/>
                </a:lnTo>
                <a:lnTo>
                  <a:pt x="748" y="1378"/>
                </a:lnTo>
                <a:lnTo>
                  <a:pt x="788" y="1389"/>
                </a:lnTo>
                <a:lnTo>
                  <a:pt x="825" y="1407"/>
                </a:lnTo>
                <a:lnTo>
                  <a:pt x="860" y="1428"/>
                </a:lnTo>
                <a:lnTo>
                  <a:pt x="891" y="1454"/>
                </a:lnTo>
                <a:lnTo>
                  <a:pt x="919" y="1484"/>
                </a:lnTo>
                <a:lnTo>
                  <a:pt x="938" y="1511"/>
                </a:lnTo>
                <a:lnTo>
                  <a:pt x="954" y="1540"/>
                </a:lnTo>
                <a:lnTo>
                  <a:pt x="967" y="1570"/>
                </a:lnTo>
                <a:lnTo>
                  <a:pt x="976" y="1601"/>
                </a:lnTo>
                <a:lnTo>
                  <a:pt x="1010" y="1603"/>
                </a:lnTo>
                <a:lnTo>
                  <a:pt x="1043" y="1601"/>
                </a:lnTo>
                <a:lnTo>
                  <a:pt x="1055" y="1566"/>
                </a:lnTo>
                <a:lnTo>
                  <a:pt x="1069" y="1532"/>
                </a:lnTo>
                <a:lnTo>
                  <a:pt x="1089" y="1501"/>
                </a:lnTo>
                <a:lnTo>
                  <a:pt x="1112" y="1472"/>
                </a:lnTo>
                <a:lnTo>
                  <a:pt x="1138" y="1445"/>
                </a:lnTo>
                <a:lnTo>
                  <a:pt x="1167" y="1422"/>
                </a:lnTo>
                <a:lnTo>
                  <a:pt x="1200" y="1404"/>
                </a:lnTo>
                <a:lnTo>
                  <a:pt x="1234" y="1388"/>
                </a:lnTo>
                <a:lnTo>
                  <a:pt x="1271" y="1378"/>
                </a:lnTo>
                <a:lnTo>
                  <a:pt x="1313" y="1365"/>
                </a:lnTo>
                <a:lnTo>
                  <a:pt x="1352" y="1350"/>
                </a:lnTo>
                <a:lnTo>
                  <a:pt x="1388" y="1329"/>
                </a:lnTo>
                <a:lnTo>
                  <a:pt x="1423" y="1305"/>
                </a:lnTo>
                <a:lnTo>
                  <a:pt x="1454" y="1277"/>
                </a:lnTo>
                <a:lnTo>
                  <a:pt x="1483" y="1245"/>
                </a:lnTo>
                <a:lnTo>
                  <a:pt x="1505" y="1214"/>
                </a:lnTo>
                <a:lnTo>
                  <a:pt x="1524" y="1181"/>
                </a:lnTo>
                <a:lnTo>
                  <a:pt x="1539" y="1147"/>
                </a:lnTo>
                <a:lnTo>
                  <a:pt x="1552" y="1111"/>
                </a:lnTo>
                <a:lnTo>
                  <a:pt x="1560" y="1073"/>
                </a:lnTo>
                <a:lnTo>
                  <a:pt x="1451" y="1099"/>
                </a:lnTo>
                <a:lnTo>
                  <a:pt x="1343" y="1119"/>
                </a:lnTo>
                <a:lnTo>
                  <a:pt x="1232" y="1133"/>
                </a:lnTo>
                <a:lnTo>
                  <a:pt x="1121" y="1143"/>
                </a:lnTo>
                <a:lnTo>
                  <a:pt x="1010" y="1145"/>
                </a:lnTo>
                <a:lnTo>
                  <a:pt x="899" y="1143"/>
                </a:lnTo>
                <a:lnTo>
                  <a:pt x="788" y="1133"/>
                </a:lnTo>
                <a:lnTo>
                  <a:pt x="678" y="1119"/>
                </a:lnTo>
                <a:lnTo>
                  <a:pt x="568" y="1099"/>
                </a:lnTo>
                <a:lnTo>
                  <a:pt x="460" y="1073"/>
                </a:lnTo>
                <a:close/>
                <a:moveTo>
                  <a:pt x="454" y="647"/>
                </a:moveTo>
                <a:lnTo>
                  <a:pt x="454" y="923"/>
                </a:lnTo>
                <a:lnTo>
                  <a:pt x="564" y="951"/>
                </a:lnTo>
                <a:lnTo>
                  <a:pt x="674" y="973"/>
                </a:lnTo>
                <a:lnTo>
                  <a:pt x="786" y="989"/>
                </a:lnTo>
                <a:lnTo>
                  <a:pt x="898" y="998"/>
                </a:lnTo>
                <a:lnTo>
                  <a:pt x="1010" y="1001"/>
                </a:lnTo>
                <a:lnTo>
                  <a:pt x="1122" y="998"/>
                </a:lnTo>
                <a:lnTo>
                  <a:pt x="1235" y="989"/>
                </a:lnTo>
                <a:lnTo>
                  <a:pt x="1346" y="973"/>
                </a:lnTo>
                <a:lnTo>
                  <a:pt x="1457" y="951"/>
                </a:lnTo>
                <a:lnTo>
                  <a:pt x="1565" y="923"/>
                </a:lnTo>
                <a:lnTo>
                  <a:pt x="1565" y="647"/>
                </a:lnTo>
                <a:lnTo>
                  <a:pt x="454" y="647"/>
                </a:lnTo>
                <a:close/>
                <a:moveTo>
                  <a:pt x="216" y="216"/>
                </a:moveTo>
                <a:lnTo>
                  <a:pt x="216" y="431"/>
                </a:lnTo>
                <a:lnTo>
                  <a:pt x="1803" y="431"/>
                </a:lnTo>
                <a:lnTo>
                  <a:pt x="1803" y="216"/>
                </a:lnTo>
                <a:lnTo>
                  <a:pt x="216" y="216"/>
                </a:lnTo>
                <a:close/>
                <a:moveTo>
                  <a:pt x="109" y="0"/>
                </a:moveTo>
                <a:lnTo>
                  <a:pt x="1912" y="0"/>
                </a:lnTo>
                <a:lnTo>
                  <a:pt x="1937" y="3"/>
                </a:lnTo>
                <a:lnTo>
                  <a:pt x="1959" y="11"/>
                </a:lnTo>
                <a:lnTo>
                  <a:pt x="1979" y="24"/>
                </a:lnTo>
                <a:lnTo>
                  <a:pt x="1996" y="40"/>
                </a:lnTo>
                <a:lnTo>
                  <a:pt x="2008" y="61"/>
                </a:lnTo>
                <a:lnTo>
                  <a:pt x="2017" y="84"/>
                </a:lnTo>
                <a:lnTo>
                  <a:pt x="2020" y="108"/>
                </a:lnTo>
                <a:lnTo>
                  <a:pt x="2020" y="540"/>
                </a:lnTo>
                <a:lnTo>
                  <a:pt x="2017" y="565"/>
                </a:lnTo>
                <a:lnTo>
                  <a:pt x="2008" y="587"/>
                </a:lnTo>
                <a:lnTo>
                  <a:pt x="1996" y="607"/>
                </a:lnTo>
                <a:lnTo>
                  <a:pt x="1979" y="623"/>
                </a:lnTo>
                <a:lnTo>
                  <a:pt x="1959" y="636"/>
                </a:lnTo>
                <a:lnTo>
                  <a:pt x="1937" y="644"/>
                </a:lnTo>
                <a:lnTo>
                  <a:pt x="1912" y="647"/>
                </a:lnTo>
                <a:lnTo>
                  <a:pt x="1782" y="647"/>
                </a:lnTo>
                <a:lnTo>
                  <a:pt x="1782" y="1009"/>
                </a:lnTo>
                <a:lnTo>
                  <a:pt x="1778" y="1067"/>
                </a:lnTo>
                <a:lnTo>
                  <a:pt x="1770" y="1123"/>
                </a:lnTo>
                <a:lnTo>
                  <a:pt x="1757" y="1179"/>
                </a:lnTo>
                <a:lnTo>
                  <a:pt x="1738" y="1232"/>
                </a:lnTo>
                <a:lnTo>
                  <a:pt x="1714" y="1284"/>
                </a:lnTo>
                <a:lnTo>
                  <a:pt x="1685" y="1333"/>
                </a:lnTo>
                <a:lnTo>
                  <a:pt x="1652" y="1380"/>
                </a:lnTo>
                <a:lnTo>
                  <a:pt x="1614" y="1422"/>
                </a:lnTo>
                <a:lnTo>
                  <a:pt x="1572" y="1461"/>
                </a:lnTo>
                <a:lnTo>
                  <a:pt x="1527" y="1496"/>
                </a:lnTo>
                <a:lnTo>
                  <a:pt x="1479" y="1526"/>
                </a:lnTo>
                <a:lnTo>
                  <a:pt x="1429" y="1552"/>
                </a:lnTo>
                <a:lnTo>
                  <a:pt x="1375" y="1572"/>
                </a:lnTo>
                <a:lnTo>
                  <a:pt x="1320" y="1587"/>
                </a:lnTo>
                <a:lnTo>
                  <a:pt x="1300" y="1595"/>
                </a:lnTo>
                <a:lnTo>
                  <a:pt x="1284" y="1605"/>
                </a:lnTo>
                <a:lnTo>
                  <a:pt x="1270" y="1618"/>
                </a:lnTo>
                <a:lnTo>
                  <a:pt x="1260" y="1635"/>
                </a:lnTo>
                <a:lnTo>
                  <a:pt x="1254" y="1653"/>
                </a:lnTo>
                <a:lnTo>
                  <a:pt x="1252" y="1673"/>
                </a:lnTo>
                <a:lnTo>
                  <a:pt x="1252" y="1724"/>
                </a:lnTo>
                <a:lnTo>
                  <a:pt x="1254" y="1743"/>
                </a:lnTo>
                <a:lnTo>
                  <a:pt x="1260" y="1762"/>
                </a:lnTo>
                <a:lnTo>
                  <a:pt x="1270" y="1778"/>
                </a:lnTo>
                <a:lnTo>
                  <a:pt x="1278" y="1788"/>
                </a:lnTo>
                <a:lnTo>
                  <a:pt x="1289" y="1796"/>
                </a:lnTo>
                <a:lnTo>
                  <a:pt x="1302" y="1804"/>
                </a:lnTo>
                <a:lnTo>
                  <a:pt x="1320" y="1809"/>
                </a:lnTo>
                <a:lnTo>
                  <a:pt x="1375" y="1825"/>
                </a:lnTo>
                <a:lnTo>
                  <a:pt x="1429" y="1845"/>
                </a:lnTo>
                <a:lnTo>
                  <a:pt x="1479" y="1871"/>
                </a:lnTo>
                <a:lnTo>
                  <a:pt x="1527" y="1901"/>
                </a:lnTo>
                <a:lnTo>
                  <a:pt x="1572" y="1936"/>
                </a:lnTo>
                <a:lnTo>
                  <a:pt x="1614" y="1974"/>
                </a:lnTo>
                <a:lnTo>
                  <a:pt x="1652" y="2018"/>
                </a:lnTo>
                <a:lnTo>
                  <a:pt x="1685" y="2064"/>
                </a:lnTo>
                <a:lnTo>
                  <a:pt x="1714" y="2113"/>
                </a:lnTo>
                <a:lnTo>
                  <a:pt x="1738" y="2165"/>
                </a:lnTo>
                <a:lnTo>
                  <a:pt x="1757" y="2218"/>
                </a:lnTo>
                <a:lnTo>
                  <a:pt x="1770" y="2274"/>
                </a:lnTo>
                <a:lnTo>
                  <a:pt x="1778" y="2330"/>
                </a:lnTo>
                <a:lnTo>
                  <a:pt x="1782" y="2387"/>
                </a:lnTo>
                <a:lnTo>
                  <a:pt x="1782" y="2750"/>
                </a:lnTo>
                <a:lnTo>
                  <a:pt x="1912" y="2750"/>
                </a:lnTo>
                <a:lnTo>
                  <a:pt x="1937" y="2753"/>
                </a:lnTo>
                <a:lnTo>
                  <a:pt x="1959" y="2761"/>
                </a:lnTo>
                <a:lnTo>
                  <a:pt x="1979" y="2773"/>
                </a:lnTo>
                <a:lnTo>
                  <a:pt x="1996" y="2790"/>
                </a:lnTo>
                <a:lnTo>
                  <a:pt x="2008" y="2810"/>
                </a:lnTo>
                <a:lnTo>
                  <a:pt x="2017" y="2833"/>
                </a:lnTo>
                <a:lnTo>
                  <a:pt x="2020" y="2858"/>
                </a:lnTo>
                <a:lnTo>
                  <a:pt x="2020" y="3289"/>
                </a:lnTo>
                <a:lnTo>
                  <a:pt x="2017" y="3314"/>
                </a:lnTo>
                <a:lnTo>
                  <a:pt x="2008" y="3337"/>
                </a:lnTo>
                <a:lnTo>
                  <a:pt x="1996" y="3356"/>
                </a:lnTo>
                <a:lnTo>
                  <a:pt x="1979" y="3373"/>
                </a:lnTo>
                <a:lnTo>
                  <a:pt x="1959" y="3386"/>
                </a:lnTo>
                <a:lnTo>
                  <a:pt x="1937" y="3395"/>
                </a:lnTo>
                <a:lnTo>
                  <a:pt x="1912" y="3397"/>
                </a:lnTo>
                <a:lnTo>
                  <a:pt x="109" y="3397"/>
                </a:lnTo>
                <a:lnTo>
                  <a:pt x="84" y="3395"/>
                </a:lnTo>
                <a:lnTo>
                  <a:pt x="61" y="3386"/>
                </a:lnTo>
                <a:lnTo>
                  <a:pt x="41" y="3373"/>
                </a:lnTo>
                <a:lnTo>
                  <a:pt x="24" y="3356"/>
                </a:lnTo>
                <a:lnTo>
                  <a:pt x="11" y="3337"/>
                </a:lnTo>
                <a:lnTo>
                  <a:pt x="3" y="3314"/>
                </a:lnTo>
                <a:lnTo>
                  <a:pt x="0" y="3289"/>
                </a:lnTo>
                <a:lnTo>
                  <a:pt x="0" y="2858"/>
                </a:lnTo>
                <a:lnTo>
                  <a:pt x="3" y="2833"/>
                </a:lnTo>
                <a:lnTo>
                  <a:pt x="11" y="2810"/>
                </a:lnTo>
                <a:lnTo>
                  <a:pt x="24" y="2790"/>
                </a:lnTo>
                <a:lnTo>
                  <a:pt x="41" y="2773"/>
                </a:lnTo>
                <a:lnTo>
                  <a:pt x="61" y="2761"/>
                </a:lnTo>
                <a:lnTo>
                  <a:pt x="84" y="2753"/>
                </a:lnTo>
                <a:lnTo>
                  <a:pt x="109" y="2750"/>
                </a:lnTo>
                <a:lnTo>
                  <a:pt x="238" y="2750"/>
                </a:lnTo>
                <a:lnTo>
                  <a:pt x="238" y="2387"/>
                </a:lnTo>
                <a:lnTo>
                  <a:pt x="241" y="2330"/>
                </a:lnTo>
                <a:lnTo>
                  <a:pt x="249" y="2274"/>
                </a:lnTo>
                <a:lnTo>
                  <a:pt x="263" y="2218"/>
                </a:lnTo>
                <a:lnTo>
                  <a:pt x="282" y="2164"/>
                </a:lnTo>
                <a:lnTo>
                  <a:pt x="305" y="2113"/>
                </a:lnTo>
                <a:lnTo>
                  <a:pt x="334" y="2064"/>
                </a:lnTo>
                <a:lnTo>
                  <a:pt x="369" y="2018"/>
                </a:lnTo>
                <a:lnTo>
                  <a:pt x="406" y="1974"/>
                </a:lnTo>
                <a:lnTo>
                  <a:pt x="447" y="1936"/>
                </a:lnTo>
                <a:lnTo>
                  <a:pt x="493" y="1901"/>
                </a:lnTo>
                <a:lnTo>
                  <a:pt x="541" y="1871"/>
                </a:lnTo>
                <a:lnTo>
                  <a:pt x="592" y="1845"/>
                </a:lnTo>
                <a:lnTo>
                  <a:pt x="645" y="1825"/>
                </a:lnTo>
                <a:lnTo>
                  <a:pt x="701" y="1809"/>
                </a:lnTo>
                <a:lnTo>
                  <a:pt x="719" y="1803"/>
                </a:lnTo>
                <a:lnTo>
                  <a:pt x="736" y="1792"/>
                </a:lnTo>
                <a:lnTo>
                  <a:pt x="749" y="1778"/>
                </a:lnTo>
                <a:lnTo>
                  <a:pt x="760" y="1762"/>
                </a:lnTo>
                <a:lnTo>
                  <a:pt x="766" y="1744"/>
                </a:lnTo>
                <a:lnTo>
                  <a:pt x="769" y="1724"/>
                </a:lnTo>
                <a:lnTo>
                  <a:pt x="769" y="1673"/>
                </a:lnTo>
                <a:lnTo>
                  <a:pt x="767" y="1653"/>
                </a:lnTo>
                <a:lnTo>
                  <a:pt x="760" y="1635"/>
                </a:lnTo>
                <a:lnTo>
                  <a:pt x="749" y="1618"/>
                </a:lnTo>
                <a:lnTo>
                  <a:pt x="736" y="1605"/>
                </a:lnTo>
                <a:lnTo>
                  <a:pt x="719" y="1595"/>
                </a:lnTo>
                <a:lnTo>
                  <a:pt x="701" y="1587"/>
                </a:lnTo>
                <a:lnTo>
                  <a:pt x="645" y="1572"/>
                </a:lnTo>
                <a:lnTo>
                  <a:pt x="592" y="1552"/>
                </a:lnTo>
                <a:lnTo>
                  <a:pt x="541" y="1526"/>
                </a:lnTo>
                <a:lnTo>
                  <a:pt x="493" y="1497"/>
                </a:lnTo>
                <a:lnTo>
                  <a:pt x="447" y="1461"/>
                </a:lnTo>
                <a:lnTo>
                  <a:pt x="406" y="1422"/>
                </a:lnTo>
                <a:lnTo>
                  <a:pt x="369" y="1380"/>
                </a:lnTo>
                <a:lnTo>
                  <a:pt x="334" y="1333"/>
                </a:lnTo>
                <a:lnTo>
                  <a:pt x="305" y="1284"/>
                </a:lnTo>
                <a:lnTo>
                  <a:pt x="282" y="1232"/>
                </a:lnTo>
                <a:lnTo>
                  <a:pt x="263" y="1179"/>
                </a:lnTo>
                <a:lnTo>
                  <a:pt x="249" y="1123"/>
                </a:lnTo>
                <a:lnTo>
                  <a:pt x="241" y="1067"/>
                </a:lnTo>
                <a:lnTo>
                  <a:pt x="238" y="1009"/>
                </a:lnTo>
                <a:lnTo>
                  <a:pt x="238" y="647"/>
                </a:lnTo>
                <a:lnTo>
                  <a:pt x="109" y="647"/>
                </a:lnTo>
                <a:lnTo>
                  <a:pt x="84" y="644"/>
                </a:lnTo>
                <a:lnTo>
                  <a:pt x="61" y="636"/>
                </a:lnTo>
                <a:lnTo>
                  <a:pt x="41" y="623"/>
                </a:lnTo>
                <a:lnTo>
                  <a:pt x="24" y="607"/>
                </a:lnTo>
                <a:lnTo>
                  <a:pt x="11" y="587"/>
                </a:lnTo>
                <a:lnTo>
                  <a:pt x="3" y="565"/>
                </a:lnTo>
                <a:lnTo>
                  <a:pt x="0" y="540"/>
                </a:lnTo>
                <a:lnTo>
                  <a:pt x="0" y="108"/>
                </a:lnTo>
                <a:lnTo>
                  <a:pt x="3" y="84"/>
                </a:lnTo>
                <a:lnTo>
                  <a:pt x="11" y="61"/>
                </a:lnTo>
                <a:lnTo>
                  <a:pt x="24" y="40"/>
                </a:lnTo>
                <a:lnTo>
                  <a:pt x="41" y="24"/>
                </a:lnTo>
                <a:lnTo>
                  <a:pt x="61" y="11"/>
                </a:lnTo>
                <a:lnTo>
                  <a:pt x="84" y="3"/>
                </a:lnTo>
                <a:lnTo>
                  <a:pt x="109" y="0"/>
                </a:lnTo>
                <a:close/>
              </a:path>
            </a:pathLst>
          </a:custGeom>
          <a:solidFill>
            <a:schemeClr val="bg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latin typeface="Source Sans Pro" panose="020B0503030403020204" pitchFamily="34" charset="0"/>
            </a:endParaRPr>
          </a:p>
        </p:txBody>
      </p:sp>
      <p:grpSp>
        <p:nvGrpSpPr>
          <p:cNvPr id="46" name="Group 45"/>
          <p:cNvGrpSpPr/>
          <p:nvPr/>
        </p:nvGrpSpPr>
        <p:grpSpPr>
          <a:xfrm>
            <a:off x="9536039" y="3252809"/>
            <a:ext cx="339799" cy="294406"/>
            <a:chOff x="11439525" y="3221038"/>
            <a:chExt cx="415925" cy="360363"/>
          </a:xfrm>
          <a:solidFill>
            <a:schemeClr val="bg1"/>
          </a:solidFill>
        </p:grpSpPr>
        <p:sp>
          <p:nvSpPr>
            <p:cNvPr id="47" name="Freeform 134"/>
            <p:cNvSpPr>
              <a:spLocks noEditPoints="1"/>
            </p:cNvSpPr>
            <p:nvPr/>
          </p:nvSpPr>
          <p:spPr bwMode="auto">
            <a:xfrm>
              <a:off x="11593513" y="3281363"/>
              <a:ext cx="111125" cy="111125"/>
            </a:xfrm>
            <a:custGeom>
              <a:avLst/>
              <a:gdLst>
                <a:gd name="T0" fmla="*/ 411 w 906"/>
                <a:gd name="T1" fmla="*/ 147 h 907"/>
                <a:gd name="T2" fmla="*/ 333 w 906"/>
                <a:gd name="T3" fmla="*/ 169 h 907"/>
                <a:gd name="T4" fmla="*/ 264 w 906"/>
                <a:gd name="T5" fmla="*/ 209 h 907"/>
                <a:gd name="T6" fmla="*/ 208 w 906"/>
                <a:gd name="T7" fmla="*/ 265 h 907"/>
                <a:gd name="T8" fmla="*/ 168 w 906"/>
                <a:gd name="T9" fmla="*/ 333 h 907"/>
                <a:gd name="T10" fmla="*/ 147 w 906"/>
                <a:gd name="T11" fmla="*/ 412 h 907"/>
                <a:gd name="T12" fmla="*/ 147 w 906"/>
                <a:gd name="T13" fmla="*/ 496 h 907"/>
                <a:gd name="T14" fmla="*/ 168 w 906"/>
                <a:gd name="T15" fmla="*/ 574 h 907"/>
                <a:gd name="T16" fmla="*/ 208 w 906"/>
                <a:gd name="T17" fmla="*/ 642 h 907"/>
                <a:gd name="T18" fmla="*/ 264 w 906"/>
                <a:gd name="T19" fmla="*/ 698 h 907"/>
                <a:gd name="T20" fmla="*/ 333 w 906"/>
                <a:gd name="T21" fmla="*/ 739 h 907"/>
                <a:gd name="T22" fmla="*/ 411 w 906"/>
                <a:gd name="T23" fmla="*/ 759 h 907"/>
                <a:gd name="T24" fmla="*/ 494 w 906"/>
                <a:gd name="T25" fmla="*/ 759 h 907"/>
                <a:gd name="T26" fmla="*/ 573 w 906"/>
                <a:gd name="T27" fmla="*/ 739 h 907"/>
                <a:gd name="T28" fmla="*/ 641 w 906"/>
                <a:gd name="T29" fmla="*/ 698 h 907"/>
                <a:gd name="T30" fmla="*/ 697 w 906"/>
                <a:gd name="T31" fmla="*/ 642 h 907"/>
                <a:gd name="T32" fmla="*/ 738 w 906"/>
                <a:gd name="T33" fmla="*/ 574 h 907"/>
                <a:gd name="T34" fmla="*/ 758 w 906"/>
                <a:gd name="T35" fmla="*/ 496 h 907"/>
                <a:gd name="T36" fmla="*/ 758 w 906"/>
                <a:gd name="T37" fmla="*/ 412 h 907"/>
                <a:gd name="T38" fmla="*/ 738 w 906"/>
                <a:gd name="T39" fmla="*/ 333 h 907"/>
                <a:gd name="T40" fmla="*/ 697 w 906"/>
                <a:gd name="T41" fmla="*/ 265 h 907"/>
                <a:gd name="T42" fmla="*/ 641 w 906"/>
                <a:gd name="T43" fmla="*/ 209 h 907"/>
                <a:gd name="T44" fmla="*/ 573 w 906"/>
                <a:gd name="T45" fmla="*/ 169 h 907"/>
                <a:gd name="T46" fmla="*/ 494 w 906"/>
                <a:gd name="T47" fmla="*/ 147 h 907"/>
                <a:gd name="T48" fmla="*/ 453 w 906"/>
                <a:gd name="T49" fmla="*/ 0 h 907"/>
                <a:gd name="T50" fmla="*/ 556 w 906"/>
                <a:gd name="T51" fmla="*/ 12 h 907"/>
                <a:gd name="T52" fmla="*/ 652 w 906"/>
                <a:gd name="T53" fmla="*/ 47 h 907"/>
                <a:gd name="T54" fmla="*/ 736 w 906"/>
                <a:gd name="T55" fmla="*/ 100 h 907"/>
                <a:gd name="T56" fmla="*/ 806 w 906"/>
                <a:gd name="T57" fmla="*/ 170 h 907"/>
                <a:gd name="T58" fmla="*/ 859 w 906"/>
                <a:gd name="T59" fmla="*/ 254 h 907"/>
                <a:gd name="T60" fmla="*/ 893 w 906"/>
                <a:gd name="T61" fmla="*/ 350 h 907"/>
                <a:gd name="T62" fmla="*/ 906 w 906"/>
                <a:gd name="T63" fmla="*/ 453 h 907"/>
                <a:gd name="T64" fmla="*/ 893 w 906"/>
                <a:gd name="T65" fmla="*/ 557 h 907"/>
                <a:gd name="T66" fmla="*/ 859 w 906"/>
                <a:gd name="T67" fmla="*/ 653 h 907"/>
                <a:gd name="T68" fmla="*/ 806 w 906"/>
                <a:gd name="T69" fmla="*/ 737 h 907"/>
                <a:gd name="T70" fmla="*/ 736 w 906"/>
                <a:gd name="T71" fmla="*/ 807 h 907"/>
                <a:gd name="T72" fmla="*/ 652 w 906"/>
                <a:gd name="T73" fmla="*/ 861 h 907"/>
                <a:gd name="T74" fmla="*/ 556 w 906"/>
                <a:gd name="T75" fmla="*/ 895 h 907"/>
                <a:gd name="T76" fmla="*/ 453 w 906"/>
                <a:gd name="T77" fmla="*/ 907 h 907"/>
                <a:gd name="T78" fmla="*/ 349 w 906"/>
                <a:gd name="T79" fmla="*/ 895 h 907"/>
                <a:gd name="T80" fmla="*/ 254 w 906"/>
                <a:gd name="T81" fmla="*/ 861 h 907"/>
                <a:gd name="T82" fmla="*/ 170 w 906"/>
                <a:gd name="T83" fmla="*/ 807 h 907"/>
                <a:gd name="T84" fmla="*/ 99 w 906"/>
                <a:gd name="T85" fmla="*/ 737 h 907"/>
                <a:gd name="T86" fmla="*/ 46 w 906"/>
                <a:gd name="T87" fmla="*/ 653 h 907"/>
                <a:gd name="T88" fmla="*/ 12 w 906"/>
                <a:gd name="T89" fmla="*/ 557 h 907"/>
                <a:gd name="T90" fmla="*/ 0 w 906"/>
                <a:gd name="T91" fmla="*/ 453 h 907"/>
                <a:gd name="T92" fmla="*/ 12 w 906"/>
                <a:gd name="T93" fmla="*/ 350 h 907"/>
                <a:gd name="T94" fmla="*/ 46 w 906"/>
                <a:gd name="T95" fmla="*/ 254 h 907"/>
                <a:gd name="T96" fmla="*/ 99 w 906"/>
                <a:gd name="T97" fmla="*/ 170 h 907"/>
                <a:gd name="T98" fmla="*/ 170 w 906"/>
                <a:gd name="T99" fmla="*/ 100 h 907"/>
                <a:gd name="T100" fmla="*/ 254 w 906"/>
                <a:gd name="T101" fmla="*/ 47 h 907"/>
                <a:gd name="T102" fmla="*/ 349 w 906"/>
                <a:gd name="T103" fmla="*/ 12 h 907"/>
                <a:gd name="T104" fmla="*/ 453 w 906"/>
                <a:gd name="T105" fmla="*/ 0 h 9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906" h="907">
                  <a:moveTo>
                    <a:pt x="453" y="144"/>
                  </a:moveTo>
                  <a:lnTo>
                    <a:pt x="411" y="147"/>
                  </a:lnTo>
                  <a:lnTo>
                    <a:pt x="371" y="156"/>
                  </a:lnTo>
                  <a:lnTo>
                    <a:pt x="333" y="169"/>
                  </a:lnTo>
                  <a:lnTo>
                    <a:pt x="297" y="187"/>
                  </a:lnTo>
                  <a:lnTo>
                    <a:pt x="264" y="209"/>
                  </a:lnTo>
                  <a:lnTo>
                    <a:pt x="234" y="235"/>
                  </a:lnTo>
                  <a:lnTo>
                    <a:pt x="208" y="265"/>
                  </a:lnTo>
                  <a:lnTo>
                    <a:pt x="187" y="298"/>
                  </a:lnTo>
                  <a:lnTo>
                    <a:pt x="168" y="333"/>
                  </a:lnTo>
                  <a:lnTo>
                    <a:pt x="155" y="371"/>
                  </a:lnTo>
                  <a:lnTo>
                    <a:pt x="147" y="412"/>
                  </a:lnTo>
                  <a:lnTo>
                    <a:pt x="144" y="453"/>
                  </a:lnTo>
                  <a:lnTo>
                    <a:pt x="147" y="496"/>
                  </a:lnTo>
                  <a:lnTo>
                    <a:pt x="155" y="535"/>
                  </a:lnTo>
                  <a:lnTo>
                    <a:pt x="168" y="574"/>
                  </a:lnTo>
                  <a:lnTo>
                    <a:pt x="187" y="609"/>
                  </a:lnTo>
                  <a:lnTo>
                    <a:pt x="208" y="642"/>
                  </a:lnTo>
                  <a:lnTo>
                    <a:pt x="234" y="672"/>
                  </a:lnTo>
                  <a:lnTo>
                    <a:pt x="264" y="698"/>
                  </a:lnTo>
                  <a:lnTo>
                    <a:pt x="297" y="720"/>
                  </a:lnTo>
                  <a:lnTo>
                    <a:pt x="333" y="739"/>
                  </a:lnTo>
                  <a:lnTo>
                    <a:pt x="371" y="752"/>
                  </a:lnTo>
                  <a:lnTo>
                    <a:pt x="411" y="759"/>
                  </a:lnTo>
                  <a:lnTo>
                    <a:pt x="453" y="763"/>
                  </a:lnTo>
                  <a:lnTo>
                    <a:pt x="494" y="759"/>
                  </a:lnTo>
                  <a:lnTo>
                    <a:pt x="535" y="752"/>
                  </a:lnTo>
                  <a:lnTo>
                    <a:pt x="573" y="739"/>
                  </a:lnTo>
                  <a:lnTo>
                    <a:pt x="608" y="720"/>
                  </a:lnTo>
                  <a:lnTo>
                    <a:pt x="641" y="698"/>
                  </a:lnTo>
                  <a:lnTo>
                    <a:pt x="671" y="672"/>
                  </a:lnTo>
                  <a:lnTo>
                    <a:pt x="697" y="642"/>
                  </a:lnTo>
                  <a:lnTo>
                    <a:pt x="719" y="609"/>
                  </a:lnTo>
                  <a:lnTo>
                    <a:pt x="738" y="574"/>
                  </a:lnTo>
                  <a:lnTo>
                    <a:pt x="750" y="535"/>
                  </a:lnTo>
                  <a:lnTo>
                    <a:pt x="758" y="496"/>
                  </a:lnTo>
                  <a:lnTo>
                    <a:pt x="762" y="453"/>
                  </a:lnTo>
                  <a:lnTo>
                    <a:pt x="758" y="412"/>
                  </a:lnTo>
                  <a:lnTo>
                    <a:pt x="750" y="371"/>
                  </a:lnTo>
                  <a:lnTo>
                    <a:pt x="738" y="333"/>
                  </a:lnTo>
                  <a:lnTo>
                    <a:pt x="719" y="298"/>
                  </a:lnTo>
                  <a:lnTo>
                    <a:pt x="697" y="265"/>
                  </a:lnTo>
                  <a:lnTo>
                    <a:pt x="671" y="235"/>
                  </a:lnTo>
                  <a:lnTo>
                    <a:pt x="641" y="209"/>
                  </a:lnTo>
                  <a:lnTo>
                    <a:pt x="608" y="187"/>
                  </a:lnTo>
                  <a:lnTo>
                    <a:pt x="573" y="169"/>
                  </a:lnTo>
                  <a:lnTo>
                    <a:pt x="535" y="156"/>
                  </a:lnTo>
                  <a:lnTo>
                    <a:pt x="494" y="147"/>
                  </a:lnTo>
                  <a:lnTo>
                    <a:pt x="453" y="144"/>
                  </a:lnTo>
                  <a:close/>
                  <a:moveTo>
                    <a:pt x="453" y="0"/>
                  </a:moveTo>
                  <a:lnTo>
                    <a:pt x="506" y="3"/>
                  </a:lnTo>
                  <a:lnTo>
                    <a:pt x="556" y="12"/>
                  </a:lnTo>
                  <a:lnTo>
                    <a:pt x="605" y="27"/>
                  </a:lnTo>
                  <a:lnTo>
                    <a:pt x="652" y="47"/>
                  </a:lnTo>
                  <a:lnTo>
                    <a:pt x="695" y="71"/>
                  </a:lnTo>
                  <a:lnTo>
                    <a:pt x="736" y="100"/>
                  </a:lnTo>
                  <a:lnTo>
                    <a:pt x="773" y="133"/>
                  </a:lnTo>
                  <a:lnTo>
                    <a:pt x="806" y="170"/>
                  </a:lnTo>
                  <a:lnTo>
                    <a:pt x="835" y="211"/>
                  </a:lnTo>
                  <a:lnTo>
                    <a:pt x="859" y="254"/>
                  </a:lnTo>
                  <a:lnTo>
                    <a:pt x="879" y="301"/>
                  </a:lnTo>
                  <a:lnTo>
                    <a:pt x="893" y="350"/>
                  </a:lnTo>
                  <a:lnTo>
                    <a:pt x="902" y="400"/>
                  </a:lnTo>
                  <a:lnTo>
                    <a:pt x="906" y="453"/>
                  </a:lnTo>
                  <a:lnTo>
                    <a:pt x="902" y="506"/>
                  </a:lnTo>
                  <a:lnTo>
                    <a:pt x="893" y="557"/>
                  </a:lnTo>
                  <a:lnTo>
                    <a:pt x="879" y="606"/>
                  </a:lnTo>
                  <a:lnTo>
                    <a:pt x="859" y="653"/>
                  </a:lnTo>
                  <a:lnTo>
                    <a:pt x="835" y="696"/>
                  </a:lnTo>
                  <a:lnTo>
                    <a:pt x="806" y="737"/>
                  </a:lnTo>
                  <a:lnTo>
                    <a:pt x="773" y="774"/>
                  </a:lnTo>
                  <a:lnTo>
                    <a:pt x="736" y="807"/>
                  </a:lnTo>
                  <a:lnTo>
                    <a:pt x="695" y="836"/>
                  </a:lnTo>
                  <a:lnTo>
                    <a:pt x="652" y="861"/>
                  </a:lnTo>
                  <a:lnTo>
                    <a:pt x="605" y="881"/>
                  </a:lnTo>
                  <a:lnTo>
                    <a:pt x="556" y="895"/>
                  </a:lnTo>
                  <a:lnTo>
                    <a:pt x="506" y="904"/>
                  </a:lnTo>
                  <a:lnTo>
                    <a:pt x="453" y="907"/>
                  </a:lnTo>
                  <a:lnTo>
                    <a:pt x="400" y="904"/>
                  </a:lnTo>
                  <a:lnTo>
                    <a:pt x="349" y="895"/>
                  </a:lnTo>
                  <a:lnTo>
                    <a:pt x="300" y="881"/>
                  </a:lnTo>
                  <a:lnTo>
                    <a:pt x="254" y="861"/>
                  </a:lnTo>
                  <a:lnTo>
                    <a:pt x="210" y="836"/>
                  </a:lnTo>
                  <a:lnTo>
                    <a:pt x="170" y="807"/>
                  </a:lnTo>
                  <a:lnTo>
                    <a:pt x="133" y="774"/>
                  </a:lnTo>
                  <a:lnTo>
                    <a:pt x="99" y="737"/>
                  </a:lnTo>
                  <a:lnTo>
                    <a:pt x="70" y="696"/>
                  </a:lnTo>
                  <a:lnTo>
                    <a:pt x="46" y="653"/>
                  </a:lnTo>
                  <a:lnTo>
                    <a:pt x="26" y="606"/>
                  </a:lnTo>
                  <a:lnTo>
                    <a:pt x="12" y="557"/>
                  </a:lnTo>
                  <a:lnTo>
                    <a:pt x="3" y="506"/>
                  </a:lnTo>
                  <a:lnTo>
                    <a:pt x="0" y="453"/>
                  </a:lnTo>
                  <a:lnTo>
                    <a:pt x="3" y="400"/>
                  </a:lnTo>
                  <a:lnTo>
                    <a:pt x="12" y="350"/>
                  </a:lnTo>
                  <a:lnTo>
                    <a:pt x="26" y="301"/>
                  </a:lnTo>
                  <a:lnTo>
                    <a:pt x="46" y="254"/>
                  </a:lnTo>
                  <a:lnTo>
                    <a:pt x="70" y="211"/>
                  </a:lnTo>
                  <a:lnTo>
                    <a:pt x="99" y="170"/>
                  </a:lnTo>
                  <a:lnTo>
                    <a:pt x="133" y="133"/>
                  </a:lnTo>
                  <a:lnTo>
                    <a:pt x="170" y="100"/>
                  </a:lnTo>
                  <a:lnTo>
                    <a:pt x="210" y="71"/>
                  </a:lnTo>
                  <a:lnTo>
                    <a:pt x="254" y="47"/>
                  </a:lnTo>
                  <a:lnTo>
                    <a:pt x="300" y="27"/>
                  </a:lnTo>
                  <a:lnTo>
                    <a:pt x="349" y="12"/>
                  </a:lnTo>
                  <a:lnTo>
                    <a:pt x="400" y="3"/>
                  </a:lnTo>
                  <a:lnTo>
                    <a:pt x="45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latin typeface="Source Sans Pro" panose="020B0503030403020204" pitchFamily="34" charset="0"/>
              </a:endParaRPr>
            </a:p>
          </p:txBody>
        </p:sp>
        <p:sp>
          <p:nvSpPr>
            <p:cNvPr id="48" name="Freeform 135"/>
            <p:cNvSpPr>
              <a:spLocks noEditPoints="1"/>
            </p:cNvSpPr>
            <p:nvPr/>
          </p:nvSpPr>
          <p:spPr bwMode="auto">
            <a:xfrm>
              <a:off x="11439525" y="3221038"/>
              <a:ext cx="415925" cy="360363"/>
            </a:xfrm>
            <a:custGeom>
              <a:avLst/>
              <a:gdLst>
                <a:gd name="T0" fmla="*/ 1789 w 3412"/>
                <a:gd name="T1" fmla="*/ 2233 h 2955"/>
                <a:gd name="T2" fmla="*/ 2341 w 3412"/>
                <a:gd name="T3" fmla="*/ 1681 h 2955"/>
                <a:gd name="T4" fmla="*/ 1645 w 3412"/>
                <a:gd name="T5" fmla="*/ 2738 h 2955"/>
                <a:gd name="T6" fmla="*/ 1073 w 3412"/>
                <a:gd name="T7" fmla="*/ 1660 h 2955"/>
                <a:gd name="T8" fmla="*/ 3165 w 3412"/>
                <a:gd name="T9" fmla="*/ 2738 h 2955"/>
                <a:gd name="T10" fmla="*/ 542 w 3412"/>
                <a:gd name="T11" fmla="*/ 1585 h 2955"/>
                <a:gd name="T12" fmla="*/ 939 w 3412"/>
                <a:gd name="T13" fmla="*/ 1585 h 2955"/>
                <a:gd name="T14" fmla="*/ 1653 w 3412"/>
                <a:gd name="T15" fmla="*/ 219 h 2955"/>
                <a:gd name="T16" fmla="*/ 1465 w 3412"/>
                <a:gd name="T17" fmla="*/ 260 h 2955"/>
                <a:gd name="T18" fmla="*/ 1295 w 3412"/>
                <a:gd name="T19" fmla="*/ 349 h 2955"/>
                <a:gd name="T20" fmla="*/ 1152 w 3412"/>
                <a:gd name="T21" fmla="*/ 480 h 2955"/>
                <a:gd name="T22" fmla="*/ 1048 w 3412"/>
                <a:gd name="T23" fmla="*/ 642 h 2955"/>
                <a:gd name="T24" fmla="*/ 992 w 3412"/>
                <a:gd name="T25" fmla="*/ 825 h 2955"/>
                <a:gd name="T26" fmla="*/ 983 w 3412"/>
                <a:gd name="T27" fmla="*/ 1020 h 2955"/>
                <a:gd name="T28" fmla="*/ 1025 w 3412"/>
                <a:gd name="T29" fmla="*/ 1208 h 2955"/>
                <a:gd name="T30" fmla="*/ 1113 w 3412"/>
                <a:gd name="T31" fmla="*/ 1378 h 2955"/>
                <a:gd name="T32" fmla="*/ 1718 w 3412"/>
                <a:gd name="T33" fmla="*/ 1999 h 2955"/>
                <a:gd name="T34" fmla="*/ 2323 w 3412"/>
                <a:gd name="T35" fmla="*/ 1378 h 2955"/>
                <a:gd name="T36" fmla="*/ 2411 w 3412"/>
                <a:gd name="T37" fmla="*/ 1208 h 2955"/>
                <a:gd name="T38" fmla="*/ 2452 w 3412"/>
                <a:gd name="T39" fmla="*/ 1020 h 2955"/>
                <a:gd name="T40" fmla="*/ 2444 w 3412"/>
                <a:gd name="T41" fmla="*/ 825 h 2955"/>
                <a:gd name="T42" fmla="*/ 2387 w 3412"/>
                <a:gd name="T43" fmla="*/ 642 h 2955"/>
                <a:gd name="T44" fmla="*/ 2283 w 3412"/>
                <a:gd name="T45" fmla="*/ 480 h 2955"/>
                <a:gd name="T46" fmla="*/ 2141 w 3412"/>
                <a:gd name="T47" fmla="*/ 349 h 2955"/>
                <a:gd name="T48" fmla="*/ 1971 w 3412"/>
                <a:gd name="T49" fmla="*/ 260 h 2955"/>
                <a:gd name="T50" fmla="*/ 1783 w 3412"/>
                <a:gd name="T51" fmla="*/ 219 h 2955"/>
                <a:gd name="T52" fmla="*/ 1787 w 3412"/>
                <a:gd name="T53" fmla="*/ 2 h 2955"/>
                <a:gd name="T54" fmla="*/ 1987 w 3412"/>
                <a:gd name="T55" fmla="*/ 38 h 2955"/>
                <a:gd name="T56" fmla="*/ 2174 w 3412"/>
                <a:gd name="T57" fmla="*/ 115 h 2955"/>
                <a:gd name="T58" fmla="*/ 2341 w 3412"/>
                <a:gd name="T59" fmla="*/ 232 h 2955"/>
                <a:gd name="T60" fmla="*/ 2482 w 3412"/>
                <a:gd name="T61" fmla="*/ 383 h 2955"/>
                <a:gd name="T62" fmla="*/ 2586 w 3412"/>
                <a:gd name="T63" fmla="*/ 558 h 2955"/>
                <a:gd name="T64" fmla="*/ 2649 w 3412"/>
                <a:gd name="T65" fmla="*/ 750 h 2955"/>
                <a:gd name="T66" fmla="*/ 2671 w 3412"/>
                <a:gd name="T67" fmla="*/ 954 h 2955"/>
                <a:gd name="T68" fmla="*/ 2647 w 3412"/>
                <a:gd name="T69" fmla="*/ 1168 h 2955"/>
                <a:gd name="T70" fmla="*/ 2578 w 3412"/>
                <a:gd name="T71" fmla="*/ 1368 h 2955"/>
                <a:gd name="T72" fmla="*/ 3000 w 3412"/>
                <a:gd name="T73" fmla="*/ 1380 h 2955"/>
                <a:gd name="T74" fmla="*/ 3050 w 3412"/>
                <a:gd name="T75" fmla="*/ 1428 h 2955"/>
                <a:gd name="T76" fmla="*/ 3412 w 3412"/>
                <a:gd name="T77" fmla="*/ 2844 h 2955"/>
                <a:gd name="T78" fmla="*/ 3389 w 3412"/>
                <a:gd name="T79" fmla="*/ 2913 h 2955"/>
                <a:gd name="T80" fmla="*/ 3329 w 3412"/>
                <a:gd name="T81" fmla="*/ 2952 h 2955"/>
                <a:gd name="T82" fmla="*/ 84 w 3412"/>
                <a:gd name="T83" fmla="*/ 2952 h 2955"/>
                <a:gd name="T84" fmla="*/ 23 w 3412"/>
                <a:gd name="T85" fmla="*/ 2913 h 2955"/>
                <a:gd name="T86" fmla="*/ 0 w 3412"/>
                <a:gd name="T87" fmla="*/ 2844 h 2955"/>
                <a:gd name="T88" fmla="*/ 362 w 3412"/>
                <a:gd name="T89" fmla="*/ 1428 h 2955"/>
                <a:gd name="T90" fmla="*/ 411 w 3412"/>
                <a:gd name="T91" fmla="*/ 1380 h 2955"/>
                <a:gd name="T92" fmla="*/ 858 w 3412"/>
                <a:gd name="T93" fmla="*/ 1368 h 2955"/>
                <a:gd name="T94" fmla="*/ 788 w 3412"/>
                <a:gd name="T95" fmla="*/ 1168 h 2955"/>
                <a:gd name="T96" fmla="*/ 765 w 3412"/>
                <a:gd name="T97" fmla="*/ 954 h 2955"/>
                <a:gd name="T98" fmla="*/ 786 w 3412"/>
                <a:gd name="T99" fmla="*/ 750 h 2955"/>
                <a:gd name="T100" fmla="*/ 850 w 3412"/>
                <a:gd name="T101" fmla="*/ 558 h 2955"/>
                <a:gd name="T102" fmla="*/ 953 w 3412"/>
                <a:gd name="T103" fmla="*/ 383 h 2955"/>
                <a:gd name="T104" fmla="*/ 1094 w 3412"/>
                <a:gd name="T105" fmla="*/ 232 h 2955"/>
                <a:gd name="T106" fmla="*/ 1261 w 3412"/>
                <a:gd name="T107" fmla="*/ 115 h 2955"/>
                <a:gd name="T108" fmla="*/ 1448 w 3412"/>
                <a:gd name="T109" fmla="*/ 38 h 2955"/>
                <a:gd name="T110" fmla="*/ 1648 w 3412"/>
                <a:gd name="T111" fmla="*/ 2 h 29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3412" h="2955">
                  <a:moveTo>
                    <a:pt x="2341" y="1681"/>
                  </a:moveTo>
                  <a:lnTo>
                    <a:pt x="1794" y="2228"/>
                  </a:lnTo>
                  <a:lnTo>
                    <a:pt x="1789" y="2233"/>
                  </a:lnTo>
                  <a:lnTo>
                    <a:pt x="1789" y="2738"/>
                  </a:lnTo>
                  <a:lnTo>
                    <a:pt x="2489" y="2738"/>
                  </a:lnTo>
                  <a:lnTo>
                    <a:pt x="2341" y="1681"/>
                  </a:lnTo>
                  <a:close/>
                  <a:moveTo>
                    <a:pt x="1073" y="1660"/>
                  </a:moveTo>
                  <a:lnTo>
                    <a:pt x="923" y="2738"/>
                  </a:lnTo>
                  <a:lnTo>
                    <a:pt x="1645" y="2738"/>
                  </a:lnTo>
                  <a:lnTo>
                    <a:pt x="1645" y="2233"/>
                  </a:lnTo>
                  <a:lnTo>
                    <a:pt x="1641" y="2228"/>
                  </a:lnTo>
                  <a:lnTo>
                    <a:pt x="1073" y="1660"/>
                  </a:lnTo>
                  <a:close/>
                  <a:moveTo>
                    <a:pt x="2473" y="1585"/>
                  </a:moveTo>
                  <a:lnTo>
                    <a:pt x="2634" y="2738"/>
                  </a:lnTo>
                  <a:lnTo>
                    <a:pt x="3165" y="2738"/>
                  </a:lnTo>
                  <a:lnTo>
                    <a:pt x="2870" y="1585"/>
                  </a:lnTo>
                  <a:lnTo>
                    <a:pt x="2473" y="1585"/>
                  </a:lnTo>
                  <a:close/>
                  <a:moveTo>
                    <a:pt x="542" y="1585"/>
                  </a:moveTo>
                  <a:lnTo>
                    <a:pt x="247" y="2738"/>
                  </a:lnTo>
                  <a:lnTo>
                    <a:pt x="778" y="2738"/>
                  </a:lnTo>
                  <a:lnTo>
                    <a:pt x="939" y="1585"/>
                  </a:lnTo>
                  <a:lnTo>
                    <a:pt x="542" y="1585"/>
                  </a:lnTo>
                  <a:close/>
                  <a:moveTo>
                    <a:pt x="1718" y="216"/>
                  </a:moveTo>
                  <a:lnTo>
                    <a:pt x="1653" y="219"/>
                  </a:lnTo>
                  <a:lnTo>
                    <a:pt x="1588" y="227"/>
                  </a:lnTo>
                  <a:lnTo>
                    <a:pt x="1526" y="241"/>
                  </a:lnTo>
                  <a:lnTo>
                    <a:pt x="1465" y="260"/>
                  </a:lnTo>
                  <a:lnTo>
                    <a:pt x="1406" y="284"/>
                  </a:lnTo>
                  <a:lnTo>
                    <a:pt x="1350" y="314"/>
                  </a:lnTo>
                  <a:lnTo>
                    <a:pt x="1295" y="349"/>
                  </a:lnTo>
                  <a:lnTo>
                    <a:pt x="1244" y="388"/>
                  </a:lnTo>
                  <a:lnTo>
                    <a:pt x="1197" y="433"/>
                  </a:lnTo>
                  <a:lnTo>
                    <a:pt x="1152" y="480"/>
                  </a:lnTo>
                  <a:lnTo>
                    <a:pt x="1113" y="531"/>
                  </a:lnTo>
                  <a:lnTo>
                    <a:pt x="1079" y="586"/>
                  </a:lnTo>
                  <a:lnTo>
                    <a:pt x="1048" y="642"/>
                  </a:lnTo>
                  <a:lnTo>
                    <a:pt x="1025" y="701"/>
                  </a:lnTo>
                  <a:lnTo>
                    <a:pt x="1005" y="763"/>
                  </a:lnTo>
                  <a:lnTo>
                    <a:pt x="992" y="825"/>
                  </a:lnTo>
                  <a:lnTo>
                    <a:pt x="983" y="889"/>
                  </a:lnTo>
                  <a:lnTo>
                    <a:pt x="980" y="954"/>
                  </a:lnTo>
                  <a:lnTo>
                    <a:pt x="983" y="1020"/>
                  </a:lnTo>
                  <a:lnTo>
                    <a:pt x="992" y="1084"/>
                  </a:lnTo>
                  <a:lnTo>
                    <a:pt x="1005" y="1146"/>
                  </a:lnTo>
                  <a:lnTo>
                    <a:pt x="1025" y="1208"/>
                  </a:lnTo>
                  <a:lnTo>
                    <a:pt x="1048" y="1267"/>
                  </a:lnTo>
                  <a:lnTo>
                    <a:pt x="1079" y="1323"/>
                  </a:lnTo>
                  <a:lnTo>
                    <a:pt x="1113" y="1378"/>
                  </a:lnTo>
                  <a:lnTo>
                    <a:pt x="1152" y="1429"/>
                  </a:lnTo>
                  <a:lnTo>
                    <a:pt x="1197" y="1476"/>
                  </a:lnTo>
                  <a:lnTo>
                    <a:pt x="1718" y="1999"/>
                  </a:lnTo>
                  <a:lnTo>
                    <a:pt x="2239" y="1476"/>
                  </a:lnTo>
                  <a:lnTo>
                    <a:pt x="2283" y="1429"/>
                  </a:lnTo>
                  <a:lnTo>
                    <a:pt x="2323" y="1378"/>
                  </a:lnTo>
                  <a:lnTo>
                    <a:pt x="2357" y="1323"/>
                  </a:lnTo>
                  <a:lnTo>
                    <a:pt x="2387" y="1267"/>
                  </a:lnTo>
                  <a:lnTo>
                    <a:pt x="2411" y="1208"/>
                  </a:lnTo>
                  <a:lnTo>
                    <a:pt x="2431" y="1146"/>
                  </a:lnTo>
                  <a:lnTo>
                    <a:pt x="2444" y="1084"/>
                  </a:lnTo>
                  <a:lnTo>
                    <a:pt x="2452" y="1020"/>
                  </a:lnTo>
                  <a:lnTo>
                    <a:pt x="2455" y="954"/>
                  </a:lnTo>
                  <a:lnTo>
                    <a:pt x="2452" y="889"/>
                  </a:lnTo>
                  <a:lnTo>
                    <a:pt x="2444" y="825"/>
                  </a:lnTo>
                  <a:lnTo>
                    <a:pt x="2431" y="763"/>
                  </a:lnTo>
                  <a:lnTo>
                    <a:pt x="2411" y="701"/>
                  </a:lnTo>
                  <a:lnTo>
                    <a:pt x="2387" y="642"/>
                  </a:lnTo>
                  <a:lnTo>
                    <a:pt x="2357" y="586"/>
                  </a:lnTo>
                  <a:lnTo>
                    <a:pt x="2323" y="531"/>
                  </a:lnTo>
                  <a:lnTo>
                    <a:pt x="2283" y="480"/>
                  </a:lnTo>
                  <a:lnTo>
                    <a:pt x="2239" y="433"/>
                  </a:lnTo>
                  <a:lnTo>
                    <a:pt x="2191" y="388"/>
                  </a:lnTo>
                  <a:lnTo>
                    <a:pt x="2141" y="349"/>
                  </a:lnTo>
                  <a:lnTo>
                    <a:pt x="2086" y="314"/>
                  </a:lnTo>
                  <a:lnTo>
                    <a:pt x="2030" y="284"/>
                  </a:lnTo>
                  <a:lnTo>
                    <a:pt x="1971" y="260"/>
                  </a:lnTo>
                  <a:lnTo>
                    <a:pt x="1909" y="241"/>
                  </a:lnTo>
                  <a:lnTo>
                    <a:pt x="1847" y="227"/>
                  </a:lnTo>
                  <a:lnTo>
                    <a:pt x="1783" y="219"/>
                  </a:lnTo>
                  <a:lnTo>
                    <a:pt x="1718" y="216"/>
                  </a:lnTo>
                  <a:close/>
                  <a:moveTo>
                    <a:pt x="1718" y="0"/>
                  </a:moveTo>
                  <a:lnTo>
                    <a:pt x="1787" y="2"/>
                  </a:lnTo>
                  <a:lnTo>
                    <a:pt x="1855" y="9"/>
                  </a:lnTo>
                  <a:lnTo>
                    <a:pt x="1922" y="22"/>
                  </a:lnTo>
                  <a:lnTo>
                    <a:pt x="1987" y="38"/>
                  </a:lnTo>
                  <a:lnTo>
                    <a:pt x="2051" y="59"/>
                  </a:lnTo>
                  <a:lnTo>
                    <a:pt x="2114" y="85"/>
                  </a:lnTo>
                  <a:lnTo>
                    <a:pt x="2174" y="115"/>
                  </a:lnTo>
                  <a:lnTo>
                    <a:pt x="2233" y="150"/>
                  </a:lnTo>
                  <a:lnTo>
                    <a:pt x="2289" y="189"/>
                  </a:lnTo>
                  <a:lnTo>
                    <a:pt x="2341" y="232"/>
                  </a:lnTo>
                  <a:lnTo>
                    <a:pt x="2392" y="279"/>
                  </a:lnTo>
                  <a:lnTo>
                    <a:pt x="2439" y="330"/>
                  </a:lnTo>
                  <a:lnTo>
                    <a:pt x="2482" y="383"/>
                  </a:lnTo>
                  <a:lnTo>
                    <a:pt x="2521" y="439"/>
                  </a:lnTo>
                  <a:lnTo>
                    <a:pt x="2556" y="498"/>
                  </a:lnTo>
                  <a:lnTo>
                    <a:pt x="2586" y="558"/>
                  </a:lnTo>
                  <a:lnTo>
                    <a:pt x="2612" y="620"/>
                  </a:lnTo>
                  <a:lnTo>
                    <a:pt x="2633" y="685"/>
                  </a:lnTo>
                  <a:lnTo>
                    <a:pt x="2649" y="750"/>
                  </a:lnTo>
                  <a:lnTo>
                    <a:pt x="2662" y="818"/>
                  </a:lnTo>
                  <a:lnTo>
                    <a:pt x="2669" y="885"/>
                  </a:lnTo>
                  <a:lnTo>
                    <a:pt x="2671" y="954"/>
                  </a:lnTo>
                  <a:lnTo>
                    <a:pt x="2669" y="1027"/>
                  </a:lnTo>
                  <a:lnTo>
                    <a:pt x="2661" y="1099"/>
                  </a:lnTo>
                  <a:lnTo>
                    <a:pt x="2647" y="1168"/>
                  </a:lnTo>
                  <a:lnTo>
                    <a:pt x="2628" y="1237"/>
                  </a:lnTo>
                  <a:lnTo>
                    <a:pt x="2606" y="1304"/>
                  </a:lnTo>
                  <a:lnTo>
                    <a:pt x="2578" y="1368"/>
                  </a:lnTo>
                  <a:lnTo>
                    <a:pt x="2954" y="1368"/>
                  </a:lnTo>
                  <a:lnTo>
                    <a:pt x="2978" y="1372"/>
                  </a:lnTo>
                  <a:lnTo>
                    <a:pt x="3000" y="1380"/>
                  </a:lnTo>
                  <a:lnTo>
                    <a:pt x="3020" y="1391"/>
                  </a:lnTo>
                  <a:lnTo>
                    <a:pt x="3037" y="1408"/>
                  </a:lnTo>
                  <a:lnTo>
                    <a:pt x="3050" y="1428"/>
                  </a:lnTo>
                  <a:lnTo>
                    <a:pt x="3058" y="1450"/>
                  </a:lnTo>
                  <a:lnTo>
                    <a:pt x="3409" y="2820"/>
                  </a:lnTo>
                  <a:lnTo>
                    <a:pt x="3412" y="2844"/>
                  </a:lnTo>
                  <a:lnTo>
                    <a:pt x="3410" y="2869"/>
                  </a:lnTo>
                  <a:lnTo>
                    <a:pt x="3402" y="2891"/>
                  </a:lnTo>
                  <a:lnTo>
                    <a:pt x="3389" y="2913"/>
                  </a:lnTo>
                  <a:lnTo>
                    <a:pt x="3371" y="2931"/>
                  </a:lnTo>
                  <a:lnTo>
                    <a:pt x="3352" y="2943"/>
                  </a:lnTo>
                  <a:lnTo>
                    <a:pt x="3329" y="2952"/>
                  </a:lnTo>
                  <a:lnTo>
                    <a:pt x="3304" y="2955"/>
                  </a:lnTo>
                  <a:lnTo>
                    <a:pt x="108" y="2955"/>
                  </a:lnTo>
                  <a:lnTo>
                    <a:pt x="84" y="2952"/>
                  </a:lnTo>
                  <a:lnTo>
                    <a:pt x="60" y="2943"/>
                  </a:lnTo>
                  <a:lnTo>
                    <a:pt x="40" y="2931"/>
                  </a:lnTo>
                  <a:lnTo>
                    <a:pt x="23" y="2913"/>
                  </a:lnTo>
                  <a:lnTo>
                    <a:pt x="10" y="2891"/>
                  </a:lnTo>
                  <a:lnTo>
                    <a:pt x="2" y="2869"/>
                  </a:lnTo>
                  <a:lnTo>
                    <a:pt x="0" y="2844"/>
                  </a:lnTo>
                  <a:lnTo>
                    <a:pt x="3" y="2820"/>
                  </a:lnTo>
                  <a:lnTo>
                    <a:pt x="353" y="1450"/>
                  </a:lnTo>
                  <a:lnTo>
                    <a:pt x="362" y="1428"/>
                  </a:lnTo>
                  <a:lnTo>
                    <a:pt x="375" y="1408"/>
                  </a:lnTo>
                  <a:lnTo>
                    <a:pt x="392" y="1391"/>
                  </a:lnTo>
                  <a:lnTo>
                    <a:pt x="411" y="1380"/>
                  </a:lnTo>
                  <a:lnTo>
                    <a:pt x="434" y="1372"/>
                  </a:lnTo>
                  <a:lnTo>
                    <a:pt x="458" y="1368"/>
                  </a:lnTo>
                  <a:lnTo>
                    <a:pt x="858" y="1368"/>
                  </a:lnTo>
                  <a:lnTo>
                    <a:pt x="830" y="1304"/>
                  </a:lnTo>
                  <a:lnTo>
                    <a:pt x="806" y="1237"/>
                  </a:lnTo>
                  <a:lnTo>
                    <a:pt x="788" y="1168"/>
                  </a:lnTo>
                  <a:lnTo>
                    <a:pt x="775" y="1099"/>
                  </a:lnTo>
                  <a:lnTo>
                    <a:pt x="767" y="1027"/>
                  </a:lnTo>
                  <a:lnTo>
                    <a:pt x="765" y="954"/>
                  </a:lnTo>
                  <a:lnTo>
                    <a:pt x="767" y="885"/>
                  </a:lnTo>
                  <a:lnTo>
                    <a:pt x="774" y="818"/>
                  </a:lnTo>
                  <a:lnTo>
                    <a:pt x="786" y="750"/>
                  </a:lnTo>
                  <a:lnTo>
                    <a:pt x="803" y="685"/>
                  </a:lnTo>
                  <a:lnTo>
                    <a:pt x="824" y="620"/>
                  </a:lnTo>
                  <a:lnTo>
                    <a:pt x="850" y="558"/>
                  </a:lnTo>
                  <a:lnTo>
                    <a:pt x="880" y="498"/>
                  </a:lnTo>
                  <a:lnTo>
                    <a:pt x="915" y="439"/>
                  </a:lnTo>
                  <a:lnTo>
                    <a:pt x="953" y="383"/>
                  </a:lnTo>
                  <a:lnTo>
                    <a:pt x="997" y="330"/>
                  </a:lnTo>
                  <a:lnTo>
                    <a:pt x="1043" y="279"/>
                  </a:lnTo>
                  <a:lnTo>
                    <a:pt x="1094" y="232"/>
                  </a:lnTo>
                  <a:lnTo>
                    <a:pt x="1147" y="189"/>
                  </a:lnTo>
                  <a:lnTo>
                    <a:pt x="1203" y="150"/>
                  </a:lnTo>
                  <a:lnTo>
                    <a:pt x="1261" y="115"/>
                  </a:lnTo>
                  <a:lnTo>
                    <a:pt x="1322" y="85"/>
                  </a:lnTo>
                  <a:lnTo>
                    <a:pt x="1384" y="59"/>
                  </a:lnTo>
                  <a:lnTo>
                    <a:pt x="1448" y="38"/>
                  </a:lnTo>
                  <a:lnTo>
                    <a:pt x="1514" y="22"/>
                  </a:lnTo>
                  <a:lnTo>
                    <a:pt x="1581" y="9"/>
                  </a:lnTo>
                  <a:lnTo>
                    <a:pt x="1648" y="2"/>
                  </a:lnTo>
                  <a:lnTo>
                    <a:pt x="171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latin typeface="Source Sans Pro" panose="020B0503030403020204" pitchFamily="34" charset="0"/>
              </a:endParaRPr>
            </a:p>
          </p:txBody>
        </p:sp>
      </p:grpSp>
      <p:sp>
        <p:nvSpPr>
          <p:cNvPr id="49" name="Freeform 48"/>
          <p:cNvSpPr/>
          <p:nvPr/>
        </p:nvSpPr>
        <p:spPr>
          <a:xfrm>
            <a:off x="9547029" y="5942658"/>
            <a:ext cx="2644971" cy="915342"/>
          </a:xfrm>
          <a:custGeom>
            <a:avLst/>
            <a:gdLst>
              <a:gd name="connsiteX0" fmla="*/ 2644971 w 2644971"/>
              <a:gd name="connsiteY0" fmla="*/ 0 h 915342"/>
              <a:gd name="connsiteX1" fmla="*/ 2644971 w 2644971"/>
              <a:gd name="connsiteY1" fmla="*/ 915342 h 915342"/>
              <a:gd name="connsiteX2" fmla="*/ 0 w 2644971"/>
              <a:gd name="connsiteY2" fmla="*/ 915342 h 915342"/>
              <a:gd name="connsiteX3" fmla="*/ 81768 w 2644971"/>
              <a:gd name="connsiteY3" fmla="*/ 851084 h 915342"/>
              <a:gd name="connsiteX4" fmla="*/ 2644971 w 2644971"/>
              <a:gd name="connsiteY4" fmla="*/ 0 h 91534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644971" h="915342">
                <a:moveTo>
                  <a:pt x="2644971" y="0"/>
                </a:moveTo>
                <a:lnTo>
                  <a:pt x="2644971" y="915342"/>
                </a:lnTo>
                <a:lnTo>
                  <a:pt x="0" y="915342"/>
                </a:lnTo>
                <a:lnTo>
                  <a:pt x="81768" y="851084"/>
                </a:lnTo>
                <a:cubicBezTo>
                  <a:pt x="796527" y="316549"/>
                  <a:pt x="1683782" y="0"/>
                  <a:pt x="2644971" y="0"/>
                </a:cubicBezTo>
                <a:close/>
              </a:path>
            </a:pathLst>
          </a:cu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50" name="Rounded Rectangle 49"/>
          <p:cNvSpPr/>
          <p:nvPr/>
        </p:nvSpPr>
        <p:spPr>
          <a:xfrm>
            <a:off x="-152400" y="6362697"/>
            <a:ext cx="1774722" cy="601983"/>
          </a:xfrm>
          <a:prstGeom prst="roundRect">
            <a:avLst>
              <a:gd name="adj" fmla="val 25898"/>
            </a:avLst>
          </a:prstGeom>
          <a:gradFill>
            <a:gsLst>
              <a:gs pos="0">
                <a:schemeClr val="accent2"/>
              </a:gs>
              <a:gs pos="100000">
                <a:schemeClr val="accent4"/>
              </a:gs>
            </a:gsLst>
            <a:lin ang="27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n w="0"/>
              <a:solidFill>
                <a:schemeClr val="tx1"/>
              </a:solidFill>
              <a:effectLst>
                <a:outerShdw blurRad="38100" dist="19050" dir="2700000" algn="tl" rotWithShape="0">
                  <a:schemeClr val="dk1">
                    <a:alpha val="40000"/>
                  </a:schemeClr>
                </a:outerShdw>
              </a:effectLst>
              <a:latin typeface="Source Sans Pro Light" panose="020B0403030403020204" pitchFamily="34" charset="0"/>
            </a:endParaRPr>
          </a:p>
        </p:txBody>
      </p:sp>
      <p:sp>
        <p:nvSpPr>
          <p:cNvPr id="51" name="TextBox 50"/>
          <p:cNvSpPr txBox="1"/>
          <p:nvPr/>
        </p:nvSpPr>
        <p:spPr>
          <a:xfrm>
            <a:off x="10585344" y="6362697"/>
            <a:ext cx="1308371" cy="276999"/>
          </a:xfrm>
          <a:prstGeom prst="rect">
            <a:avLst/>
          </a:prstGeom>
          <a:noFill/>
        </p:spPr>
        <p:txBody>
          <a:bodyPr wrap="none" rtlCol="0">
            <a:spAutoFit/>
          </a:bodyPr>
          <a:lstStyle/>
          <a:p>
            <a:pPr algn="ctr"/>
            <a:r>
              <a:rPr lang="en-US" sz="1200" dirty="0">
                <a:solidFill>
                  <a:schemeClr val="bg1"/>
                </a:solidFill>
                <a:latin typeface="Poppins ExtraLight" panose="00000300000000000000" pitchFamily="2" charset="0"/>
                <a:cs typeface="Poppins ExtraLight" panose="00000300000000000000" pitchFamily="2" charset="0"/>
              </a:rPr>
              <a:t>The New Friday</a:t>
            </a:r>
          </a:p>
        </p:txBody>
      </p:sp>
      <p:sp>
        <p:nvSpPr>
          <p:cNvPr id="52" name="Rectangle 51">
            <a:extLst>
              <a:ext uri="{FF2B5EF4-FFF2-40B4-BE49-F238E27FC236}">
                <a16:creationId xmlns:a16="http://schemas.microsoft.com/office/drawing/2014/main" id="{3D8C9C30-BAEE-4B1B-AAB6-B62ECFB8BE28}"/>
              </a:ext>
            </a:extLst>
          </p:cNvPr>
          <p:cNvSpPr/>
          <p:nvPr/>
        </p:nvSpPr>
        <p:spPr>
          <a:xfrm>
            <a:off x="176903" y="6414505"/>
            <a:ext cx="1273280" cy="393249"/>
          </a:xfrm>
          <a:prstGeom prst="rect">
            <a:avLst/>
          </a:prstGeom>
        </p:spPr>
        <p:txBody>
          <a:bodyPr wrap="square">
            <a:spAutoFit/>
          </a:bodyPr>
          <a:lstStyle/>
          <a:p>
            <a:pPr algn="ctr">
              <a:lnSpc>
                <a:spcPct val="120000"/>
              </a:lnSpc>
            </a:pPr>
            <a:r>
              <a:rPr lang="en-US" sz="1750" dirty="0">
                <a:solidFill>
                  <a:schemeClr val="bg1"/>
                </a:solidFill>
                <a:latin typeface="Source Sans Pro" panose="020B0503030403020204" pitchFamily="34" charset="0"/>
                <a:cs typeface="Segoe UI" panose="020B0502040204020203" pitchFamily="34" charset="0"/>
              </a:rPr>
              <a:t>Abigail Part</a:t>
            </a:r>
          </a:p>
        </p:txBody>
      </p:sp>
      <p:sp>
        <p:nvSpPr>
          <p:cNvPr id="53" name="TextBox 52"/>
          <p:cNvSpPr txBox="1"/>
          <p:nvPr/>
        </p:nvSpPr>
        <p:spPr>
          <a:xfrm>
            <a:off x="92174" y="82657"/>
            <a:ext cx="1721386" cy="307777"/>
          </a:xfrm>
          <a:prstGeom prst="rect">
            <a:avLst/>
          </a:prstGeom>
          <a:noFill/>
        </p:spPr>
        <p:txBody>
          <a:bodyPr wrap="square" rtlCol="0">
            <a:spAutoFit/>
          </a:bodyPr>
          <a:lstStyle/>
          <a:p>
            <a:r>
              <a:rPr lang="en-US" sz="1400" dirty="0">
                <a:latin typeface="Source Sans Pro Black" panose="020B0803030403020204" pitchFamily="34" charset="0"/>
                <a:ea typeface="Source Sans Pro Black" panose="020B0803030403020204" pitchFamily="34" charset="0"/>
              </a:rPr>
              <a:t>Template Designs</a:t>
            </a:r>
          </a:p>
        </p:txBody>
      </p:sp>
      <p:sp>
        <p:nvSpPr>
          <p:cNvPr id="54" name="Rounded Rectangle 53"/>
          <p:cNvSpPr/>
          <p:nvPr/>
        </p:nvSpPr>
        <p:spPr>
          <a:xfrm>
            <a:off x="11527765" y="198120"/>
            <a:ext cx="365950" cy="384628"/>
          </a:xfrm>
          <a:prstGeom prst="roundRect">
            <a:avLst>
              <a:gd name="adj" fmla="val 17295"/>
            </a:avLst>
          </a:prstGeom>
          <a:gradFill flip="none" rotWithShape="1">
            <a:gsLst>
              <a:gs pos="0">
                <a:schemeClr val="accent2"/>
              </a:gs>
              <a:gs pos="100000">
                <a:schemeClr val="accent4"/>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55" name="TextBox 54"/>
          <p:cNvSpPr txBox="1"/>
          <p:nvPr/>
        </p:nvSpPr>
        <p:spPr>
          <a:xfrm>
            <a:off x="9329737" y="259629"/>
            <a:ext cx="2080943" cy="261610"/>
          </a:xfrm>
          <a:prstGeom prst="rect">
            <a:avLst/>
          </a:prstGeom>
          <a:noFill/>
        </p:spPr>
        <p:txBody>
          <a:bodyPr wrap="square" rtlCol="0">
            <a:spAutoFit/>
          </a:bodyPr>
          <a:lstStyle/>
          <a:p>
            <a:pPr algn="r"/>
            <a:r>
              <a:rPr lang="en-US" sz="1100" b="1" dirty="0">
                <a:latin typeface="Source Sans Pro SemiBold" panose="020B0603030403020204" pitchFamily="34" charset="0"/>
                <a:cs typeface="Poppins SemiBold" panose="00000700000000000000" pitchFamily="2" charset="0"/>
              </a:rPr>
              <a:t>PRESENTATION TEMPLATE</a:t>
            </a:r>
          </a:p>
        </p:txBody>
      </p:sp>
      <p:sp>
        <p:nvSpPr>
          <p:cNvPr id="56" name="TextBox 55"/>
          <p:cNvSpPr txBox="1"/>
          <p:nvPr/>
        </p:nvSpPr>
        <p:spPr>
          <a:xfrm>
            <a:off x="3009864" y="1035163"/>
            <a:ext cx="6019836" cy="830997"/>
          </a:xfrm>
          <a:prstGeom prst="rect">
            <a:avLst/>
          </a:prstGeom>
          <a:noFill/>
        </p:spPr>
        <p:txBody>
          <a:bodyPr wrap="square" rtlCol="0">
            <a:spAutoFit/>
          </a:bodyPr>
          <a:lstStyle/>
          <a:p>
            <a:pPr algn="ctr"/>
            <a:r>
              <a:rPr lang="en-US" sz="4800" dirty="0">
                <a:latin typeface="Playfair Display Black" pitchFamily="2" charset="0"/>
                <a:cs typeface="Poppins SemiBold" panose="00000700000000000000" pitchFamily="2" charset="0"/>
              </a:rPr>
              <a:t>The Info Graphics</a:t>
            </a:r>
          </a:p>
        </p:txBody>
      </p:sp>
    </p:spTree>
    <p:extLst>
      <p:ext uri="{BB962C8B-B14F-4D97-AF65-F5344CB8AC3E}">
        <p14:creationId xmlns:p14="http://schemas.microsoft.com/office/powerpoint/2010/main" val="93355136"/>
      </p:ext>
    </p:extLst>
  </p:cSld>
  <p:clrMapOvr>
    <a:masterClrMapping/>
  </p:clrMapOvr>
  <p:transition spd="slow">
    <p:wipe/>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23B42D3A-B75C-4E6E-913A-DE93B071EEC3}"/>
              </a:ext>
            </a:extLst>
          </p:cNvPr>
          <p:cNvGrpSpPr/>
          <p:nvPr/>
        </p:nvGrpSpPr>
        <p:grpSpPr>
          <a:xfrm flipH="1">
            <a:off x="5839685" y="2716696"/>
            <a:ext cx="4893684" cy="3273287"/>
            <a:chOff x="6726410" y="3061642"/>
            <a:chExt cx="3776640" cy="2526119"/>
          </a:xfrm>
        </p:grpSpPr>
        <p:sp>
          <p:nvSpPr>
            <p:cNvPr id="5" name="Freeform 6">
              <a:extLst>
                <a:ext uri="{FF2B5EF4-FFF2-40B4-BE49-F238E27FC236}">
                  <a16:creationId xmlns:a16="http://schemas.microsoft.com/office/drawing/2014/main" id="{A729220D-0A27-41CF-8830-CBCF75075B51}"/>
                </a:ext>
              </a:extLst>
            </p:cNvPr>
            <p:cNvSpPr>
              <a:spLocks/>
            </p:cNvSpPr>
            <p:nvPr/>
          </p:nvSpPr>
          <p:spPr bwMode="auto">
            <a:xfrm flipH="1">
              <a:off x="6758738" y="4553100"/>
              <a:ext cx="2592309" cy="204895"/>
            </a:xfrm>
            <a:custGeom>
              <a:avLst/>
              <a:gdLst>
                <a:gd name="T0" fmla="*/ 576 w 4581"/>
                <a:gd name="T1" fmla="*/ 0 h 362"/>
                <a:gd name="T2" fmla="*/ 4581 w 4581"/>
                <a:gd name="T3" fmla="*/ 0 h 362"/>
                <a:gd name="T4" fmla="*/ 3990 w 4581"/>
                <a:gd name="T5" fmla="*/ 362 h 362"/>
                <a:gd name="T6" fmla="*/ 0 w 4581"/>
                <a:gd name="T7" fmla="*/ 362 h 362"/>
                <a:gd name="T8" fmla="*/ 576 w 4581"/>
                <a:gd name="T9" fmla="*/ 0 h 362"/>
              </a:gdLst>
              <a:ahLst/>
              <a:cxnLst>
                <a:cxn ang="0">
                  <a:pos x="T0" y="T1"/>
                </a:cxn>
                <a:cxn ang="0">
                  <a:pos x="T2" y="T3"/>
                </a:cxn>
                <a:cxn ang="0">
                  <a:pos x="T4" y="T5"/>
                </a:cxn>
                <a:cxn ang="0">
                  <a:pos x="T6" y="T7"/>
                </a:cxn>
                <a:cxn ang="0">
                  <a:pos x="T8" y="T9"/>
                </a:cxn>
              </a:cxnLst>
              <a:rect l="0" t="0" r="r" b="b"/>
              <a:pathLst>
                <a:path w="4581" h="362">
                  <a:moveTo>
                    <a:pt x="576" y="0"/>
                  </a:moveTo>
                  <a:lnTo>
                    <a:pt x="4581" y="0"/>
                  </a:lnTo>
                  <a:lnTo>
                    <a:pt x="3990" y="362"/>
                  </a:lnTo>
                  <a:lnTo>
                    <a:pt x="0" y="362"/>
                  </a:lnTo>
                  <a:lnTo>
                    <a:pt x="576" y="0"/>
                  </a:lnTo>
                  <a:close/>
                </a:path>
              </a:pathLst>
            </a:custGeom>
            <a:solidFill>
              <a:schemeClr val="accent2">
                <a:lumMod val="20000"/>
                <a:lumOff val="80000"/>
              </a:schemeClr>
            </a:solidFill>
            <a:ln w="0">
              <a:noFill/>
              <a:prstDash val="solid"/>
              <a:round/>
              <a:headEnd/>
              <a:tailEnd/>
            </a:ln>
            <a:effectLst/>
          </p:spPr>
          <p:txBody>
            <a:bodyPr vert="horz" wrap="square" lIns="91440" tIns="45720" rIns="91440" bIns="45720" numCol="1" anchor="t" anchorCtr="0" compatLnSpc="1">
              <a:prstTxWarp prst="textNoShape">
                <a:avLst/>
              </a:prstTxWarp>
            </a:bodyPr>
            <a:lstStyle/>
            <a:p>
              <a:endParaRPr lang="en-US" dirty="0">
                <a:latin typeface="Source Sans Pro" panose="020B0503030403020204" pitchFamily="34" charset="0"/>
                <a:cs typeface="Poppins Light" panose="00000400000000000000" pitchFamily="2" charset="0"/>
              </a:endParaRPr>
            </a:p>
          </p:txBody>
        </p:sp>
        <p:sp>
          <p:nvSpPr>
            <p:cNvPr id="6" name="Freeform 10">
              <a:extLst>
                <a:ext uri="{FF2B5EF4-FFF2-40B4-BE49-F238E27FC236}">
                  <a16:creationId xmlns:a16="http://schemas.microsoft.com/office/drawing/2014/main" id="{7E674C73-0513-4180-A9C7-F66ED90FFE2A}"/>
                </a:ext>
              </a:extLst>
            </p:cNvPr>
            <p:cNvSpPr>
              <a:spLocks/>
            </p:cNvSpPr>
            <p:nvPr/>
          </p:nvSpPr>
          <p:spPr bwMode="auto">
            <a:xfrm flipH="1">
              <a:off x="6758738" y="5383998"/>
              <a:ext cx="1965174" cy="203763"/>
            </a:xfrm>
            <a:custGeom>
              <a:avLst/>
              <a:gdLst>
                <a:gd name="T0" fmla="*/ 577 w 3473"/>
                <a:gd name="T1" fmla="*/ 0 h 360"/>
                <a:gd name="T2" fmla="*/ 3473 w 3473"/>
                <a:gd name="T3" fmla="*/ 0 h 360"/>
                <a:gd name="T4" fmla="*/ 2882 w 3473"/>
                <a:gd name="T5" fmla="*/ 360 h 360"/>
                <a:gd name="T6" fmla="*/ 0 w 3473"/>
                <a:gd name="T7" fmla="*/ 360 h 360"/>
                <a:gd name="T8" fmla="*/ 577 w 3473"/>
                <a:gd name="T9" fmla="*/ 0 h 360"/>
              </a:gdLst>
              <a:ahLst/>
              <a:cxnLst>
                <a:cxn ang="0">
                  <a:pos x="T0" y="T1"/>
                </a:cxn>
                <a:cxn ang="0">
                  <a:pos x="T2" y="T3"/>
                </a:cxn>
                <a:cxn ang="0">
                  <a:pos x="T4" y="T5"/>
                </a:cxn>
                <a:cxn ang="0">
                  <a:pos x="T6" y="T7"/>
                </a:cxn>
                <a:cxn ang="0">
                  <a:pos x="T8" y="T9"/>
                </a:cxn>
              </a:cxnLst>
              <a:rect l="0" t="0" r="r" b="b"/>
              <a:pathLst>
                <a:path w="3473" h="360">
                  <a:moveTo>
                    <a:pt x="577" y="0"/>
                  </a:moveTo>
                  <a:lnTo>
                    <a:pt x="3473" y="0"/>
                  </a:lnTo>
                  <a:lnTo>
                    <a:pt x="2882" y="360"/>
                  </a:lnTo>
                  <a:lnTo>
                    <a:pt x="0" y="360"/>
                  </a:lnTo>
                  <a:lnTo>
                    <a:pt x="577" y="0"/>
                  </a:lnTo>
                  <a:close/>
                </a:path>
              </a:pathLst>
            </a:custGeom>
            <a:solidFill>
              <a:schemeClr val="accent3">
                <a:lumMod val="20000"/>
                <a:lumOff val="80000"/>
              </a:schemeClr>
            </a:solidFill>
            <a:ln w="0">
              <a:noFill/>
              <a:prstDash val="solid"/>
              <a:round/>
              <a:headEnd/>
              <a:tailEnd/>
            </a:ln>
            <a:effectLst/>
          </p:spPr>
          <p:txBody>
            <a:bodyPr vert="horz" wrap="square" lIns="91440" tIns="45720" rIns="91440" bIns="45720" numCol="1" anchor="t" anchorCtr="0" compatLnSpc="1">
              <a:prstTxWarp prst="textNoShape">
                <a:avLst/>
              </a:prstTxWarp>
            </a:bodyPr>
            <a:lstStyle/>
            <a:p>
              <a:endParaRPr lang="en-US" dirty="0">
                <a:latin typeface="Source Sans Pro" panose="020B0503030403020204" pitchFamily="34" charset="0"/>
                <a:cs typeface="Poppins Light" panose="00000400000000000000" pitchFamily="2" charset="0"/>
              </a:endParaRPr>
            </a:p>
          </p:txBody>
        </p:sp>
        <p:sp>
          <p:nvSpPr>
            <p:cNvPr id="8" name="Freeform 18">
              <a:extLst>
                <a:ext uri="{FF2B5EF4-FFF2-40B4-BE49-F238E27FC236}">
                  <a16:creationId xmlns:a16="http://schemas.microsoft.com/office/drawing/2014/main" id="{A32496DF-D3B2-467D-A2A6-EAC2C65720E9}"/>
                </a:ext>
              </a:extLst>
            </p:cNvPr>
            <p:cNvSpPr>
              <a:spLocks/>
            </p:cNvSpPr>
            <p:nvPr/>
          </p:nvSpPr>
          <p:spPr bwMode="auto">
            <a:xfrm flipH="1">
              <a:off x="6758738" y="3929362"/>
              <a:ext cx="3196804" cy="626004"/>
            </a:xfrm>
            <a:custGeom>
              <a:avLst/>
              <a:gdLst>
                <a:gd name="T0" fmla="*/ 0 w 5649"/>
                <a:gd name="T1" fmla="*/ 0 h 1105"/>
                <a:gd name="T2" fmla="*/ 5058 w 5649"/>
                <a:gd name="T3" fmla="*/ 0 h 1105"/>
                <a:gd name="T4" fmla="*/ 5649 w 5649"/>
                <a:gd name="T5" fmla="*/ 1105 h 1105"/>
                <a:gd name="T6" fmla="*/ 592 w 5649"/>
                <a:gd name="T7" fmla="*/ 1105 h 1105"/>
                <a:gd name="T8" fmla="*/ 0 w 5649"/>
                <a:gd name="T9" fmla="*/ 0 h 1105"/>
              </a:gdLst>
              <a:ahLst/>
              <a:cxnLst>
                <a:cxn ang="0">
                  <a:pos x="T0" y="T1"/>
                </a:cxn>
                <a:cxn ang="0">
                  <a:pos x="T2" y="T3"/>
                </a:cxn>
                <a:cxn ang="0">
                  <a:pos x="T4" y="T5"/>
                </a:cxn>
                <a:cxn ang="0">
                  <a:pos x="T6" y="T7"/>
                </a:cxn>
                <a:cxn ang="0">
                  <a:pos x="T8" y="T9"/>
                </a:cxn>
              </a:cxnLst>
              <a:rect l="0" t="0" r="r" b="b"/>
              <a:pathLst>
                <a:path w="5649" h="1105">
                  <a:moveTo>
                    <a:pt x="0" y="0"/>
                  </a:moveTo>
                  <a:lnTo>
                    <a:pt x="5058" y="0"/>
                  </a:lnTo>
                  <a:lnTo>
                    <a:pt x="5649" y="1105"/>
                  </a:lnTo>
                  <a:lnTo>
                    <a:pt x="592" y="1105"/>
                  </a:lnTo>
                  <a:lnTo>
                    <a:pt x="0" y="0"/>
                  </a:lnTo>
                  <a:close/>
                </a:path>
              </a:pathLst>
            </a:custGeom>
            <a:solidFill>
              <a:schemeClr val="accent2"/>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latin typeface="Source Sans Pro" panose="020B0503030403020204" pitchFamily="34" charset="0"/>
                <a:cs typeface="Poppins Light" panose="00000400000000000000" pitchFamily="2" charset="0"/>
              </a:endParaRPr>
            </a:p>
          </p:txBody>
        </p:sp>
        <p:sp>
          <p:nvSpPr>
            <p:cNvPr id="9" name="Freeform 22">
              <a:extLst>
                <a:ext uri="{FF2B5EF4-FFF2-40B4-BE49-F238E27FC236}">
                  <a16:creationId xmlns:a16="http://schemas.microsoft.com/office/drawing/2014/main" id="{E27EA799-501D-407C-B45C-4593CA62BC4B}"/>
                </a:ext>
              </a:extLst>
            </p:cNvPr>
            <p:cNvSpPr>
              <a:spLocks/>
            </p:cNvSpPr>
            <p:nvPr/>
          </p:nvSpPr>
          <p:spPr bwMode="auto">
            <a:xfrm flipH="1">
              <a:off x="6758738" y="4757995"/>
              <a:ext cx="2592309" cy="626004"/>
            </a:xfrm>
            <a:custGeom>
              <a:avLst/>
              <a:gdLst>
                <a:gd name="T0" fmla="*/ 0 w 4581"/>
                <a:gd name="T1" fmla="*/ 0 h 1106"/>
                <a:gd name="T2" fmla="*/ 3990 w 4581"/>
                <a:gd name="T3" fmla="*/ 0 h 1106"/>
                <a:gd name="T4" fmla="*/ 4581 w 4581"/>
                <a:gd name="T5" fmla="*/ 1106 h 1106"/>
                <a:gd name="T6" fmla="*/ 592 w 4581"/>
                <a:gd name="T7" fmla="*/ 1106 h 1106"/>
                <a:gd name="T8" fmla="*/ 0 w 4581"/>
                <a:gd name="T9" fmla="*/ 0 h 1106"/>
              </a:gdLst>
              <a:ahLst/>
              <a:cxnLst>
                <a:cxn ang="0">
                  <a:pos x="T0" y="T1"/>
                </a:cxn>
                <a:cxn ang="0">
                  <a:pos x="T2" y="T3"/>
                </a:cxn>
                <a:cxn ang="0">
                  <a:pos x="T4" y="T5"/>
                </a:cxn>
                <a:cxn ang="0">
                  <a:pos x="T6" y="T7"/>
                </a:cxn>
                <a:cxn ang="0">
                  <a:pos x="T8" y="T9"/>
                </a:cxn>
              </a:cxnLst>
              <a:rect l="0" t="0" r="r" b="b"/>
              <a:pathLst>
                <a:path w="4581" h="1106">
                  <a:moveTo>
                    <a:pt x="0" y="0"/>
                  </a:moveTo>
                  <a:lnTo>
                    <a:pt x="3990" y="0"/>
                  </a:lnTo>
                  <a:lnTo>
                    <a:pt x="4581" y="1106"/>
                  </a:lnTo>
                  <a:lnTo>
                    <a:pt x="592" y="1106"/>
                  </a:lnTo>
                  <a:lnTo>
                    <a:pt x="0" y="0"/>
                  </a:lnTo>
                  <a:close/>
                </a:path>
              </a:pathLst>
            </a:custGeom>
            <a:solidFill>
              <a:schemeClr val="accent3"/>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latin typeface="Source Sans Pro" panose="020B0503030403020204" pitchFamily="34" charset="0"/>
                <a:cs typeface="Poppins Light" panose="00000400000000000000" pitchFamily="2" charset="0"/>
              </a:endParaRPr>
            </a:p>
          </p:txBody>
        </p:sp>
        <p:sp>
          <p:nvSpPr>
            <p:cNvPr id="11" name="TextBox 10">
              <a:extLst>
                <a:ext uri="{FF2B5EF4-FFF2-40B4-BE49-F238E27FC236}">
                  <a16:creationId xmlns:a16="http://schemas.microsoft.com/office/drawing/2014/main" id="{E05E4AF5-688B-418F-A5F9-4A4037083D61}"/>
                </a:ext>
              </a:extLst>
            </p:cNvPr>
            <p:cNvSpPr txBox="1"/>
            <p:nvPr/>
          </p:nvSpPr>
          <p:spPr>
            <a:xfrm flipH="1">
              <a:off x="7648777" y="4055949"/>
              <a:ext cx="1416724" cy="285027"/>
            </a:xfrm>
            <a:prstGeom prst="rect">
              <a:avLst/>
            </a:prstGeom>
            <a:noFill/>
          </p:spPr>
          <p:txBody>
            <a:bodyPr wrap="none" rtlCol="0">
              <a:spAutoFit/>
            </a:bodyPr>
            <a:lstStyle/>
            <a:p>
              <a:pPr algn="ctr"/>
              <a:r>
                <a:rPr lang="en-US" dirty="0">
                  <a:solidFill>
                    <a:schemeClr val="bg1"/>
                  </a:solidFill>
                  <a:latin typeface="Source Sans Pro" panose="020B0503030403020204" pitchFamily="34" charset="0"/>
                  <a:cs typeface="Poppins Light" panose="00000400000000000000" pitchFamily="2" charset="0"/>
                </a:rPr>
                <a:t>YOUR TEXT HERE</a:t>
              </a:r>
            </a:p>
          </p:txBody>
        </p:sp>
        <p:sp>
          <p:nvSpPr>
            <p:cNvPr id="12" name="Freeform 6">
              <a:extLst>
                <a:ext uri="{FF2B5EF4-FFF2-40B4-BE49-F238E27FC236}">
                  <a16:creationId xmlns:a16="http://schemas.microsoft.com/office/drawing/2014/main" id="{CDA18B68-1BDB-43EF-B60C-F716E50F276D}"/>
                </a:ext>
              </a:extLst>
            </p:cNvPr>
            <p:cNvSpPr>
              <a:spLocks/>
            </p:cNvSpPr>
            <p:nvPr/>
          </p:nvSpPr>
          <p:spPr bwMode="auto">
            <a:xfrm flipH="1">
              <a:off x="6741307" y="3698270"/>
              <a:ext cx="2930929" cy="231659"/>
            </a:xfrm>
            <a:custGeom>
              <a:avLst/>
              <a:gdLst>
                <a:gd name="T0" fmla="*/ 576 w 4581"/>
                <a:gd name="T1" fmla="*/ 0 h 362"/>
                <a:gd name="T2" fmla="*/ 4581 w 4581"/>
                <a:gd name="T3" fmla="*/ 0 h 362"/>
                <a:gd name="T4" fmla="*/ 3990 w 4581"/>
                <a:gd name="T5" fmla="*/ 362 h 362"/>
                <a:gd name="T6" fmla="*/ 0 w 4581"/>
                <a:gd name="T7" fmla="*/ 362 h 362"/>
                <a:gd name="T8" fmla="*/ 576 w 4581"/>
                <a:gd name="T9" fmla="*/ 0 h 362"/>
              </a:gdLst>
              <a:ahLst/>
              <a:cxnLst>
                <a:cxn ang="0">
                  <a:pos x="T0" y="T1"/>
                </a:cxn>
                <a:cxn ang="0">
                  <a:pos x="T2" y="T3"/>
                </a:cxn>
                <a:cxn ang="0">
                  <a:pos x="T4" y="T5"/>
                </a:cxn>
                <a:cxn ang="0">
                  <a:pos x="T6" y="T7"/>
                </a:cxn>
                <a:cxn ang="0">
                  <a:pos x="T8" y="T9"/>
                </a:cxn>
              </a:cxnLst>
              <a:rect l="0" t="0" r="r" b="b"/>
              <a:pathLst>
                <a:path w="4581" h="362">
                  <a:moveTo>
                    <a:pt x="576" y="0"/>
                  </a:moveTo>
                  <a:lnTo>
                    <a:pt x="4581" y="0"/>
                  </a:lnTo>
                  <a:lnTo>
                    <a:pt x="3990" y="362"/>
                  </a:lnTo>
                  <a:lnTo>
                    <a:pt x="0" y="362"/>
                  </a:lnTo>
                  <a:lnTo>
                    <a:pt x="576" y="0"/>
                  </a:lnTo>
                  <a:close/>
                </a:path>
              </a:pathLst>
            </a:custGeom>
            <a:solidFill>
              <a:schemeClr val="accent1">
                <a:lumMod val="20000"/>
                <a:lumOff val="80000"/>
              </a:schemeClr>
            </a:solidFill>
            <a:ln w="0">
              <a:noFill/>
              <a:prstDash val="solid"/>
              <a:round/>
              <a:headEnd/>
              <a:tailEnd/>
            </a:ln>
            <a:effectLst/>
          </p:spPr>
          <p:txBody>
            <a:bodyPr vert="horz" wrap="square" lIns="91440" tIns="45720" rIns="91440" bIns="45720" numCol="1" anchor="t" anchorCtr="0" compatLnSpc="1">
              <a:prstTxWarp prst="textNoShape">
                <a:avLst/>
              </a:prstTxWarp>
            </a:bodyPr>
            <a:lstStyle/>
            <a:p>
              <a:endParaRPr lang="en-US" dirty="0">
                <a:latin typeface="Source Sans Pro" panose="020B0503030403020204" pitchFamily="34" charset="0"/>
                <a:cs typeface="Poppins Light" panose="00000400000000000000" pitchFamily="2" charset="0"/>
              </a:endParaRPr>
            </a:p>
          </p:txBody>
        </p:sp>
        <p:sp>
          <p:nvSpPr>
            <p:cNvPr id="13" name="Freeform 18">
              <a:extLst>
                <a:ext uri="{FF2B5EF4-FFF2-40B4-BE49-F238E27FC236}">
                  <a16:creationId xmlns:a16="http://schemas.microsoft.com/office/drawing/2014/main" id="{F4E1E181-DC05-4BEB-90AF-72C28BADC000}"/>
                </a:ext>
              </a:extLst>
            </p:cNvPr>
            <p:cNvSpPr>
              <a:spLocks/>
            </p:cNvSpPr>
            <p:nvPr/>
          </p:nvSpPr>
          <p:spPr bwMode="auto">
            <a:xfrm flipH="1">
              <a:off x="6726410" y="3061642"/>
              <a:ext cx="3776640" cy="626004"/>
            </a:xfrm>
            <a:custGeom>
              <a:avLst/>
              <a:gdLst>
                <a:gd name="T0" fmla="*/ 0 w 5649"/>
                <a:gd name="T1" fmla="*/ 0 h 1105"/>
                <a:gd name="T2" fmla="*/ 5058 w 5649"/>
                <a:gd name="T3" fmla="*/ 0 h 1105"/>
                <a:gd name="T4" fmla="*/ 5649 w 5649"/>
                <a:gd name="T5" fmla="*/ 1105 h 1105"/>
                <a:gd name="T6" fmla="*/ 592 w 5649"/>
                <a:gd name="T7" fmla="*/ 1105 h 1105"/>
                <a:gd name="T8" fmla="*/ 0 w 5649"/>
                <a:gd name="T9" fmla="*/ 0 h 1105"/>
              </a:gdLst>
              <a:ahLst/>
              <a:cxnLst>
                <a:cxn ang="0">
                  <a:pos x="T0" y="T1"/>
                </a:cxn>
                <a:cxn ang="0">
                  <a:pos x="T2" y="T3"/>
                </a:cxn>
                <a:cxn ang="0">
                  <a:pos x="T4" y="T5"/>
                </a:cxn>
                <a:cxn ang="0">
                  <a:pos x="T6" y="T7"/>
                </a:cxn>
                <a:cxn ang="0">
                  <a:pos x="T8" y="T9"/>
                </a:cxn>
              </a:cxnLst>
              <a:rect l="0" t="0" r="r" b="b"/>
              <a:pathLst>
                <a:path w="5649" h="1105">
                  <a:moveTo>
                    <a:pt x="0" y="0"/>
                  </a:moveTo>
                  <a:lnTo>
                    <a:pt x="5058" y="0"/>
                  </a:lnTo>
                  <a:lnTo>
                    <a:pt x="5649" y="1105"/>
                  </a:lnTo>
                  <a:lnTo>
                    <a:pt x="592" y="1105"/>
                  </a:lnTo>
                  <a:lnTo>
                    <a:pt x="0" y="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latin typeface="Source Sans Pro" panose="020B0503030403020204" pitchFamily="34" charset="0"/>
                <a:cs typeface="Poppins Light" panose="00000400000000000000" pitchFamily="2" charset="0"/>
              </a:endParaRPr>
            </a:p>
          </p:txBody>
        </p:sp>
        <p:sp>
          <p:nvSpPr>
            <p:cNvPr id="14" name="TextBox 13">
              <a:extLst>
                <a:ext uri="{FF2B5EF4-FFF2-40B4-BE49-F238E27FC236}">
                  <a16:creationId xmlns:a16="http://schemas.microsoft.com/office/drawing/2014/main" id="{75C88F0D-0CCC-415C-BE92-A6485E39537A}"/>
                </a:ext>
              </a:extLst>
            </p:cNvPr>
            <p:cNvSpPr txBox="1"/>
            <p:nvPr/>
          </p:nvSpPr>
          <p:spPr>
            <a:xfrm flipH="1">
              <a:off x="7752772" y="3168493"/>
              <a:ext cx="1416724" cy="285027"/>
            </a:xfrm>
            <a:prstGeom prst="rect">
              <a:avLst/>
            </a:prstGeom>
            <a:noFill/>
          </p:spPr>
          <p:txBody>
            <a:bodyPr wrap="none" rtlCol="0">
              <a:spAutoFit/>
            </a:bodyPr>
            <a:lstStyle/>
            <a:p>
              <a:pPr algn="ctr"/>
              <a:r>
                <a:rPr lang="en-US" dirty="0">
                  <a:solidFill>
                    <a:schemeClr val="bg1"/>
                  </a:solidFill>
                  <a:latin typeface="Source Sans Pro" panose="020B0503030403020204" pitchFamily="34" charset="0"/>
                  <a:cs typeface="Poppins Light" panose="00000400000000000000" pitchFamily="2" charset="0"/>
                </a:rPr>
                <a:t>YOUR TEXT HERE</a:t>
              </a:r>
            </a:p>
          </p:txBody>
        </p:sp>
        <p:sp>
          <p:nvSpPr>
            <p:cNvPr id="15" name="TextBox 14">
              <a:extLst>
                <a:ext uri="{FF2B5EF4-FFF2-40B4-BE49-F238E27FC236}">
                  <a16:creationId xmlns:a16="http://schemas.microsoft.com/office/drawing/2014/main" id="{ADEB7D0A-24D6-454F-B8EB-3741EE372D5F}"/>
                </a:ext>
              </a:extLst>
            </p:cNvPr>
            <p:cNvSpPr txBox="1"/>
            <p:nvPr/>
          </p:nvSpPr>
          <p:spPr>
            <a:xfrm flipH="1">
              <a:off x="7346534" y="4821864"/>
              <a:ext cx="1416724" cy="285027"/>
            </a:xfrm>
            <a:prstGeom prst="rect">
              <a:avLst/>
            </a:prstGeom>
            <a:noFill/>
          </p:spPr>
          <p:txBody>
            <a:bodyPr wrap="none" rtlCol="0">
              <a:spAutoFit/>
            </a:bodyPr>
            <a:lstStyle/>
            <a:p>
              <a:pPr algn="ctr"/>
              <a:r>
                <a:rPr lang="en-US" dirty="0">
                  <a:solidFill>
                    <a:schemeClr val="bg1"/>
                  </a:solidFill>
                  <a:latin typeface="Source Sans Pro" panose="020B0503030403020204" pitchFamily="34" charset="0"/>
                  <a:cs typeface="Poppins Light" panose="00000400000000000000" pitchFamily="2" charset="0"/>
                </a:rPr>
                <a:t>YOUR TEXT HERE</a:t>
              </a:r>
            </a:p>
          </p:txBody>
        </p:sp>
      </p:grpSp>
      <p:sp>
        <p:nvSpPr>
          <p:cNvPr id="26" name="TextBox 25">
            <a:extLst>
              <a:ext uri="{FF2B5EF4-FFF2-40B4-BE49-F238E27FC236}">
                <a16:creationId xmlns:a16="http://schemas.microsoft.com/office/drawing/2014/main" id="{D9DA01BE-7699-48A6-AF9D-67B380A43B04}"/>
              </a:ext>
            </a:extLst>
          </p:cNvPr>
          <p:cNvSpPr txBox="1"/>
          <p:nvPr/>
        </p:nvSpPr>
        <p:spPr>
          <a:xfrm>
            <a:off x="1541888" y="3061642"/>
            <a:ext cx="4060483" cy="620170"/>
          </a:xfrm>
          <a:prstGeom prst="rect">
            <a:avLst/>
          </a:prstGeom>
          <a:noFill/>
        </p:spPr>
        <p:txBody>
          <a:bodyPr wrap="square" rtlCol="0">
            <a:spAutoFit/>
          </a:bodyPr>
          <a:lstStyle/>
          <a:p>
            <a:pPr algn="just">
              <a:lnSpc>
                <a:spcPct val="150000"/>
              </a:lnSpc>
            </a:pPr>
            <a:r>
              <a:rPr lang="en-US" sz="1200" dirty="0">
                <a:solidFill>
                  <a:schemeClr val="tx2">
                    <a:lumMod val="50000"/>
                  </a:schemeClr>
                </a:solidFill>
                <a:latin typeface="Source Sans Pro" panose="020B0503030403020204" pitchFamily="34" charset="0"/>
                <a:cs typeface="Poppins Light" panose="00000400000000000000" pitchFamily="2" charset="0"/>
              </a:rPr>
              <a:t>Lorem ipsum dolor sit </a:t>
            </a:r>
            <a:r>
              <a:rPr lang="en-US" sz="1200" dirty="0" err="1">
                <a:solidFill>
                  <a:schemeClr val="tx2">
                    <a:lumMod val="50000"/>
                  </a:schemeClr>
                </a:solidFill>
                <a:latin typeface="Source Sans Pro" panose="020B0503030403020204" pitchFamily="34" charset="0"/>
                <a:cs typeface="Poppins Light" panose="00000400000000000000" pitchFamily="2" charset="0"/>
              </a:rPr>
              <a:t>amet</a:t>
            </a:r>
            <a:r>
              <a:rPr lang="en-US" sz="1200" dirty="0">
                <a:solidFill>
                  <a:schemeClr val="tx2">
                    <a:lumMod val="50000"/>
                  </a:schemeClr>
                </a:solidFill>
                <a:latin typeface="Source Sans Pro" panose="020B0503030403020204" pitchFamily="34" charset="0"/>
                <a:cs typeface="Poppins Light" panose="00000400000000000000" pitchFamily="2" charset="0"/>
              </a:rPr>
              <a:t>, cons </a:t>
            </a:r>
            <a:r>
              <a:rPr lang="en-US" sz="1200" dirty="0" err="1">
                <a:solidFill>
                  <a:schemeClr val="tx2">
                    <a:lumMod val="50000"/>
                  </a:schemeClr>
                </a:solidFill>
                <a:latin typeface="Source Sans Pro" panose="020B0503030403020204" pitchFamily="34" charset="0"/>
                <a:cs typeface="Poppins Light" panose="00000400000000000000" pitchFamily="2" charset="0"/>
              </a:rPr>
              <a:t>ectetur</a:t>
            </a:r>
            <a:r>
              <a:rPr lang="en-US" sz="1200" dirty="0">
                <a:solidFill>
                  <a:schemeClr val="tx2">
                    <a:lumMod val="50000"/>
                  </a:schemeClr>
                </a:solidFill>
                <a:latin typeface="Source Sans Pro" panose="020B0503030403020204" pitchFamily="34" charset="0"/>
                <a:cs typeface="Poppins Light" panose="00000400000000000000" pitchFamily="2" charset="0"/>
              </a:rPr>
              <a:t> </a:t>
            </a:r>
            <a:r>
              <a:rPr lang="en-US" sz="1200" dirty="0" err="1">
                <a:solidFill>
                  <a:schemeClr val="tx2">
                    <a:lumMod val="50000"/>
                  </a:schemeClr>
                </a:solidFill>
                <a:latin typeface="Source Sans Pro" panose="020B0503030403020204" pitchFamily="34" charset="0"/>
                <a:cs typeface="Poppins Light" panose="00000400000000000000" pitchFamily="2" charset="0"/>
              </a:rPr>
              <a:t>adipis</a:t>
            </a:r>
            <a:r>
              <a:rPr lang="en-US" sz="1200" dirty="0">
                <a:solidFill>
                  <a:schemeClr val="tx2">
                    <a:lumMod val="50000"/>
                  </a:schemeClr>
                </a:solidFill>
                <a:latin typeface="Source Sans Pro" panose="020B0503030403020204" pitchFamily="34" charset="0"/>
                <a:cs typeface="Poppins Light" panose="00000400000000000000" pitchFamily="2" charset="0"/>
              </a:rPr>
              <a:t> </a:t>
            </a:r>
            <a:r>
              <a:rPr lang="en-US" sz="1200" dirty="0" err="1">
                <a:solidFill>
                  <a:schemeClr val="tx2">
                    <a:lumMod val="50000"/>
                  </a:schemeClr>
                </a:solidFill>
                <a:latin typeface="Source Sans Pro" panose="020B0503030403020204" pitchFamily="34" charset="0"/>
                <a:cs typeface="Poppins Light" panose="00000400000000000000" pitchFamily="2" charset="0"/>
              </a:rPr>
              <a:t>cing</a:t>
            </a:r>
            <a:r>
              <a:rPr lang="en-US" sz="1200" dirty="0">
                <a:solidFill>
                  <a:schemeClr val="tx2">
                    <a:lumMod val="50000"/>
                  </a:schemeClr>
                </a:solidFill>
                <a:latin typeface="Source Sans Pro" panose="020B0503030403020204" pitchFamily="34" charset="0"/>
                <a:cs typeface="Poppins Light" panose="00000400000000000000" pitchFamily="2" charset="0"/>
              </a:rPr>
              <a:t> </a:t>
            </a:r>
            <a:r>
              <a:rPr lang="en-US" sz="1200" dirty="0" err="1">
                <a:solidFill>
                  <a:schemeClr val="tx2">
                    <a:lumMod val="50000"/>
                  </a:schemeClr>
                </a:solidFill>
                <a:latin typeface="Source Sans Pro" panose="020B0503030403020204" pitchFamily="34" charset="0"/>
                <a:cs typeface="Poppins Light" panose="00000400000000000000" pitchFamily="2" charset="0"/>
              </a:rPr>
              <a:t>elit</a:t>
            </a:r>
            <a:r>
              <a:rPr lang="en-US" sz="1200" dirty="0">
                <a:solidFill>
                  <a:schemeClr val="tx2">
                    <a:lumMod val="50000"/>
                  </a:schemeClr>
                </a:solidFill>
                <a:latin typeface="Source Sans Pro" panose="020B0503030403020204" pitchFamily="34" charset="0"/>
                <a:cs typeface="Poppins Light" panose="00000400000000000000" pitchFamily="2" charset="0"/>
              </a:rPr>
              <a:t>, sed do </a:t>
            </a:r>
            <a:r>
              <a:rPr lang="en-US" sz="1200" dirty="0" err="1">
                <a:solidFill>
                  <a:schemeClr val="tx2">
                    <a:lumMod val="50000"/>
                  </a:schemeClr>
                </a:solidFill>
                <a:latin typeface="Source Sans Pro" panose="020B0503030403020204" pitchFamily="34" charset="0"/>
                <a:cs typeface="Poppins Light" panose="00000400000000000000" pitchFamily="2" charset="0"/>
              </a:rPr>
              <a:t>eiusmod</a:t>
            </a:r>
            <a:r>
              <a:rPr lang="en-US" sz="1200" dirty="0">
                <a:solidFill>
                  <a:schemeClr val="tx2">
                    <a:lumMod val="50000"/>
                  </a:schemeClr>
                </a:solidFill>
                <a:latin typeface="Source Sans Pro" panose="020B0503030403020204" pitchFamily="34" charset="0"/>
                <a:cs typeface="Poppins Light" panose="00000400000000000000" pitchFamily="2" charset="0"/>
              </a:rPr>
              <a:t> </a:t>
            </a:r>
            <a:r>
              <a:rPr lang="en-US" sz="1200" dirty="0" err="1">
                <a:solidFill>
                  <a:schemeClr val="tx2">
                    <a:lumMod val="50000"/>
                  </a:schemeClr>
                </a:solidFill>
                <a:latin typeface="Source Sans Pro" panose="020B0503030403020204" pitchFamily="34" charset="0"/>
                <a:cs typeface="Poppins Light" panose="00000400000000000000" pitchFamily="2" charset="0"/>
              </a:rPr>
              <a:t>tempor</a:t>
            </a:r>
            <a:r>
              <a:rPr lang="en-US" sz="1200" dirty="0">
                <a:solidFill>
                  <a:schemeClr val="tx2">
                    <a:lumMod val="50000"/>
                  </a:schemeClr>
                </a:solidFill>
                <a:latin typeface="Source Sans Pro" panose="020B0503030403020204" pitchFamily="34" charset="0"/>
                <a:cs typeface="Poppins Light" panose="00000400000000000000" pitchFamily="2" charset="0"/>
              </a:rPr>
              <a:t> </a:t>
            </a:r>
            <a:r>
              <a:rPr lang="en-US" sz="1200" dirty="0" err="1">
                <a:solidFill>
                  <a:schemeClr val="tx2">
                    <a:lumMod val="50000"/>
                  </a:schemeClr>
                </a:solidFill>
                <a:latin typeface="Source Sans Pro" panose="020B0503030403020204" pitchFamily="34" charset="0"/>
                <a:cs typeface="Poppins Light" panose="00000400000000000000" pitchFamily="2" charset="0"/>
              </a:rPr>
              <a:t>incidi</a:t>
            </a:r>
            <a:r>
              <a:rPr lang="en-US" sz="1200" dirty="0">
                <a:solidFill>
                  <a:schemeClr val="tx2">
                    <a:lumMod val="50000"/>
                  </a:schemeClr>
                </a:solidFill>
                <a:latin typeface="Source Sans Pro" panose="020B0503030403020204" pitchFamily="34" charset="0"/>
                <a:cs typeface="Poppins Light" panose="00000400000000000000" pitchFamily="2" charset="0"/>
              </a:rPr>
              <a:t> </a:t>
            </a:r>
            <a:r>
              <a:rPr lang="en-US" sz="1200" dirty="0" err="1">
                <a:solidFill>
                  <a:schemeClr val="tx2">
                    <a:lumMod val="50000"/>
                  </a:schemeClr>
                </a:solidFill>
                <a:latin typeface="Source Sans Pro" panose="020B0503030403020204" pitchFamily="34" charset="0"/>
                <a:cs typeface="Poppins Light" panose="00000400000000000000" pitchFamily="2" charset="0"/>
              </a:rPr>
              <a:t>dunt</a:t>
            </a:r>
            <a:r>
              <a:rPr lang="en-US" sz="1200" dirty="0">
                <a:solidFill>
                  <a:schemeClr val="tx2">
                    <a:lumMod val="50000"/>
                  </a:schemeClr>
                </a:solidFill>
                <a:latin typeface="Source Sans Pro" panose="020B0503030403020204" pitchFamily="34" charset="0"/>
                <a:cs typeface="Poppins Light" panose="00000400000000000000" pitchFamily="2" charset="0"/>
              </a:rPr>
              <a:t> </a:t>
            </a:r>
            <a:r>
              <a:rPr lang="en-US" sz="1200" dirty="0" err="1">
                <a:solidFill>
                  <a:schemeClr val="tx2">
                    <a:lumMod val="50000"/>
                  </a:schemeClr>
                </a:solidFill>
                <a:latin typeface="Source Sans Pro" panose="020B0503030403020204" pitchFamily="34" charset="0"/>
                <a:cs typeface="Poppins Light" panose="00000400000000000000" pitchFamily="2" charset="0"/>
              </a:rPr>
              <a:t>ectetur</a:t>
            </a:r>
            <a:r>
              <a:rPr lang="en-US" sz="1200" dirty="0">
                <a:solidFill>
                  <a:schemeClr val="tx2">
                    <a:lumMod val="50000"/>
                  </a:schemeClr>
                </a:solidFill>
                <a:latin typeface="Source Sans Pro" panose="020B0503030403020204" pitchFamily="34" charset="0"/>
                <a:cs typeface="Poppins Light" panose="00000400000000000000" pitchFamily="2" charset="0"/>
              </a:rPr>
              <a:t> </a:t>
            </a:r>
            <a:r>
              <a:rPr lang="en-US" sz="1200" dirty="0" err="1">
                <a:solidFill>
                  <a:schemeClr val="tx2">
                    <a:lumMod val="50000"/>
                  </a:schemeClr>
                </a:solidFill>
                <a:latin typeface="Source Sans Pro" panose="020B0503030403020204" pitchFamily="34" charset="0"/>
                <a:cs typeface="Poppins Light" panose="00000400000000000000" pitchFamily="2" charset="0"/>
              </a:rPr>
              <a:t>adipis</a:t>
            </a:r>
            <a:endParaRPr lang="en-US" sz="1200" dirty="0">
              <a:solidFill>
                <a:schemeClr val="tx2">
                  <a:lumMod val="50000"/>
                </a:schemeClr>
              </a:solidFill>
              <a:latin typeface="Source Sans Pro" panose="020B0503030403020204" pitchFamily="34" charset="0"/>
              <a:cs typeface="Poppins Light" panose="00000400000000000000" pitchFamily="2" charset="0"/>
            </a:endParaRPr>
          </a:p>
        </p:txBody>
      </p:sp>
      <p:sp>
        <p:nvSpPr>
          <p:cNvPr id="27" name="Parallelogram 26">
            <a:extLst>
              <a:ext uri="{FF2B5EF4-FFF2-40B4-BE49-F238E27FC236}">
                <a16:creationId xmlns:a16="http://schemas.microsoft.com/office/drawing/2014/main" id="{C918FF53-8314-465C-B9A7-66D234454962}"/>
              </a:ext>
            </a:extLst>
          </p:cNvPr>
          <p:cNvSpPr/>
          <p:nvPr/>
        </p:nvSpPr>
        <p:spPr>
          <a:xfrm flipH="1">
            <a:off x="1642175" y="4005096"/>
            <a:ext cx="203200" cy="203200"/>
          </a:xfrm>
          <a:prstGeom prst="parallelogram">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tx2">
                  <a:lumMod val="50000"/>
                </a:schemeClr>
              </a:solidFill>
              <a:latin typeface="Source Sans Pro" panose="020B0503030403020204" pitchFamily="34" charset="0"/>
              <a:cs typeface="Poppins Light" panose="00000400000000000000" pitchFamily="2" charset="0"/>
            </a:endParaRPr>
          </a:p>
        </p:txBody>
      </p:sp>
      <p:sp>
        <p:nvSpPr>
          <p:cNvPr id="28" name="Rectangle 27">
            <a:extLst>
              <a:ext uri="{FF2B5EF4-FFF2-40B4-BE49-F238E27FC236}">
                <a16:creationId xmlns:a16="http://schemas.microsoft.com/office/drawing/2014/main" id="{8F35896C-7C23-4398-A7B9-3FA74AB3B30F}"/>
              </a:ext>
            </a:extLst>
          </p:cNvPr>
          <p:cNvSpPr/>
          <p:nvPr/>
        </p:nvSpPr>
        <p:spPr>
          <a:xfrm>
            <a:off x="1909736" y="3931438"/>
            <a:ext cx="3359055" cy="307777"/>
          </a:xfrm>
          <a:prstGeom prst="rect">
            <a:avLst/>
          </a:prstGeom>
        </p:spPr>
        <p:txBody>
          <a:bodyPr wrap="square">
            <a:spAutoFit/>
          </a:bodyPr>
          <a:lstStyle/>
          <a:p>
            <a:r>
              <a:rPr lang="en-US" sz="1400" dirty="0">
                <a:solidFill>
                  <a:schemeClr val="tx2">
                    <a:lumMod val="50000"/>
                  </a:schemeClr>
                </a:solidFill>
                <a:latin typeface="Source Sans Pro" panose="020B0503030403020204" pitchFamily="34" charset="0"/>
                <a:ea typeface="Adobe Fan Heiti Std B" panose="020B0700000000000000" pitchFamily="34" charset="-128"/>
                <a:cs typeface="Poppins Light" panose="00000400000000000000" pitchFamily="2" charset="0"/>
              </a:rPr>
              <a:t>Lorem ipsum dolor sit </a:t>
            </a:r>
            <a:r>
              <a:rPr lang="en-US" sz="1400" dirty="0" err="1">
                <a:solidFill>
                  <a:schemeClr val="tx2">
                    <a:lumMod val="50000"/>
                  </a:schemeClr>
                </a:solidFill>
                <a:latin typeface="Source Sans Pro" panose="020B0503030403020204" pitchFamily="34" charset="0"/>
                <a:ea typeface="Adobe Fan Heiti Std B" panose="020B0700000000000000" pitchFamily="34" charset="-128"/>
                <a:cs typeface="Poppins Light" panose="00000400000000000000" pitchFamily="2" charset="0"/>
              </a:rPr>
              <a:t>amet</a:t>
            </a:r>
            <a:r>
              <a:rPr lang="en-US" sz="1400" dirty="0">
                <a:solidFill>
                  <a:schemeClr val="tx2">
                    <a:lumMod val="50000"/>
                  </a:schemeClr>
                </a:solidFill>
                <a:latin typeface="Source Sans Pro" panose="020B0503030403020204" pitchFamily="34" charset="0"/>
                <a:ea typeface="Adobe Fan Heiti Std B" panose="020B0700000000000000" pitchFamily="34" charset="-128"/>
                <a:cs typeface="Poppins Light" panose="00000400000000000000" pitchFamily="2" charset="0"/>
              </a:rPr>
              <a:t>, </a:t>
            </a:r>
            <a:r>
              <a:rPr lang="en-US" sz="1400" dirty="0" err="1">
                <a:solidFill>
                  <a:schemeClr val="tx2">
                    <a:lumMod val="50000"/>
                  </a:schemeClr>
                </a:solidFill>
                <a:latin typeface="Source Sans Pro" panose="020B0503030403020204" pitchFamily="34" charset="0"/>
                <a:ea typeface="Adobe Fan Heiti Std B" panose="020B0700000000000000" pitchFamily="34" charset="-128"/>
                <a:cs typeface="Poppins Light" panose="00000400000000000000" pitchFamily="2" charset="0"/>
              </a:rPr>
              <a:t>conse</a:t>
            </a:r>
            <a:endParaRPr lang="en-US" sz="1400" dirty="0">
              <a:solidFill>
                <a:schemeClr val="tx2">
                  <a:lumMod val="50000"/>
                </a:schemeClr>
              </a:solidFill>
              <a:latin typeface="Source Sans Pro" panose="020B0503030403020204" pitchFamily="34" charset="0"/>
              <a:cs typeface="Poppins Light" panose="00000400000000000000" pitchFamily="2" charset="0"/>
            </a:endParaRPr>
          </a:p>
        </p:txBody>
      </p:sp>
      <p:sp>
        <p:nvSpPr>
          <p:cNvPr id="29" name="Parallelogram 28">
            <a:extLst>
              <a:ext uri="{FF2B5EF4-FFF2-40B4-BE49-F238E27FC236}">
                <a16:creationId xmlns:a16="http://schemas.microsoft.com/office/drawing/2014/main" id="{6099C878-E0A4-4A2B-B236-41B07B3E56B5}"/>
              </a:ext>
            </a:extLst>
          </p:cNvPr>
          <p:cNvSpPr/>
          <p:nvPr/>
        </p:nvSpPr>
        <p:spPr>
          <a:xfrm flipH="1">
            <a:off x="1642175" y="4601300"/>
            <a:ext cx="203200" cy="203200"/>
          </a:xfrm>
          <a:prstGeom prst="parallelogram">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tx2">
                  <a:lumMod val="50000"/>
                </a:schemeClr>
              </a:solidFill>
              <a:latin typeface="Source Sans Pro" panose="020B0503030403020204" pitchFamily="34" charset="0"/>
              <a:cs typeface="Poppins Light" panose="00000400000000000000" pitchFamily="2" charset="0"/>
            </a:endParaRPr>
          </a:p>
        </p:txBody>
      </p:sp>
      <p:sp>
        <p:nvSpPr>
          <p:cNvPr id="30" name="Rectangle 29">
            <a:extLst>
              <a:ext uri="{FF2B5EF4-FFF2-40B4-BE49-F238E27FC236}">
                <a16:creationId xmlns:a16="http://schemas.microsoft.com/office/drawing/2014/main" id="{850B0322-9255-4D8C-83EA-90CAB94A9B74}"/>
              </a:ext>
            </a:extLst>
          </p:cNvPr>
          <p:cNvSpPr/>
          <p:nvPr/>
        </p:nvSpPr>
        <p:spPr>
          <a:xfrm>
            <a:off x="1909736" y="4527642"/>
            <a:ext cx="3359055" cy="307777"/>
          </a:xfrm>
          <a:prstGeom prst="rect">
            <a:avLst/>
          </a:prstGeom>
        </p:spPr>
        <p:txBody>
          <a:bodyPr wrap="square">
            <a:spAutoFit/>
          </a:bodyPr>
          <a:lstStyle/>
          <a:p>
            <a:r>
              <a:rPr lang="en-US" sz="1400" dirty="0">
                <a:solidFill>
                  <a:schemeClr val="tx2">
                    <a:lumMod val="50000"/>
                  </a:schemeClr>
                </a:solidFill>
                <a:latin typeface="Source Sans Pro" panose="020B0503030403020204" pitchFamily="34" charset="0"/>
                <a:ea typeface="Adobe Fan Heiti Std B" panose="020B0700000000000000" pitchFamily="34" charset="-128"/>
                <a:cs typeface="Poppins Light" panose="00000400000000000000" pitchFamily="2" charset="0"/>
              </a:rPr>
              <a:t>Lorem ipsum dolor sit </a:t>
            </a:r>
            <a:r>
              <a:rPr lang="en-US" sz="1400" dirty="0" err="1">
                <a:solidFill>
                  <a:schemeClr val="tx2">
                    <a:lumMod val="50000"/>
                  </a:schemeClr>
                </a:solidFill>
                <a:latin typeface="Source Sans Pro" panose="020B0503030403020204" pitchFamily="34" charset="0"/>
                <a:ea typeface="Adobe Fan Heiti Std B" panose="020B0700000000000000" pitchFamily="34" charset="-128"/>
                <a:cs typeface="Poppins Light" panose="00000400000000000000" pitchFamily="2" charset="0"/>
              </a:rPr>
              <a:t>amet</a:t>
            </a:r>
            <a:r>
              <a:rPr lang="en-US" sz="1400" dirty="0">
                <a:solidFill>
                  <a:schemeClr val="tx2">
                    <a:lumMod val="50000"/>
                  </a:schemeClr>
                </a:solidFill>
                <a:latin typeface="Source Sans Pro" panose="020B0503030403020204" pitchFamily="34" charset="0"/>
                <a:ea typeface="Adobe Fan Heiti Std B" panose="020B0700000000000000" pitchFamily="34" charset="-128"/>
                <a:cs typeface="Poppins Light" panose="00000400000000000000" pitchFamily="2" charset="0"/>
              </a:rPr>
              <a:t>, </a:t>
            </a:r>
            <a:r>
              <a:rPr lang="en-US" sz="1400" dirty="0" err="1">
                <a:solidFill>
                  <a:schemeClr val="tx2">
                    <a:lumMod val="50000"/>
                  </a:schemeClr>
                </a:solidFill>
                <a:latin typeface="Source Sans Pro" panose="020B0503030403020204" pitchFamily="34" charset="0"/>
                <a:ea typeface="Adobe Fan Heiti Std B" panose="020B0700000000000000" pitchFamily="34" charset="-128"/>
                <a:cs typeface="Poppins Light" panose="00000400000000000000" pitchFamily="2" charset="0"/>
              </a:rPr>
              <a:t>conse</a:t>
            </a:r>
            <a:endParaRPr lang="en-US" sz="1400" dirty="0">
              <a:solidFill>
                <a:schemeClr val="tx2">
                  <a:lumMod val="50000"/>
                </a:schemeClr>
              </a:solidFill>
              <a:latin typeface="Source Sans Pro" panose="020B0503030403020204" pitchFamily="34" charset="0"/>
              <a:cs typeface="Poppins Light" panose="00000400000000000000" pitchFamily="2" charset="0"/>
            </a:endParaRPr>
          </a:p>
        </p:txBody>
      </p:sp>
      <p:sp>
        <p:nvSpPr>
          <p:cNvPr id="31" name="TextBox 30">
            <a:extLst>
              <a:ext uri="{FF2B5EF4-FFF2-40B4-BE49-F238E27FC236}">
                <a16:creationId xmlns:a16="http://schemas.microsoft.com/office/drawing/2014/main" id="{544CED39-6F73-45E3-8BAA-DF7AB40E7B71}"/>
              </a:ext>
            </a:extLst>
          </p:cNvPr>
          <p:cNvSpPr txBox="1"/>
          <p:nvPr/>
        </p:nvSpPr>
        <p:spPr>
          <a:xfrm>
            <a:off x="1536582" y="2559387"/>
            <a:ext cx="1877437" cy="369332"/>
          </a:xfrm>
          <a:prstGeom prst="rect">
            <a:avLst/>
          </a:prstGeom>
          <a:noFill/>
        </p:spPr>
        <p:txBody>
          <a:bodyPr wrap="none" rtlCol="0">
            <a:spAutoFit/>
          </a:bodyPr>
          <a:lstStyle/>
          <a:p>
            <a:r>
              <a:rPr lang="en-US" b="1" dirty="0">
                <a:solidFill>
                  <a:schemeClr val="tx1">
                    <a:lumMod val="65000"/>
                    <a:lumOff val="35000"/>
                  </a:schemeClr>
                </a:solidFill>
                <a:latin typeface="Source Sans Pro" panose="020B0503030403020204" pitchFamily="34" charset="0"/>
                <a:cs typeface="Poppins Light" panose="00000400000000000000" pitchFamily="2" charset="0"/>
              </a:rPr>
              <a:t>WRITE SUBTITLE</a:t>
            </a:r>
          </a:p>
        </p:txBody>
      </p:sp>
      <p:sp>
        <p:nvSpPr>
          <p:cNvPr id="32" name="Parallelogram 31">
            <a:extLst>
              <a:ext uri="{FF2B5EF4-FFF2-40B4-BE49-F238E27FC236}">
                <a16:creationId xmlns:a16="http://schemas.microsoft.com/office/drawing/2014/main" id="{23E96555-14BE-4BC1-90CF-4B57BE1F135F}"/>
              </a:ext>
            </a:extLst>
          </p:cNvPr>
          <p:cNvSpPr/>
          <p:nvPr/>
        </p:nvSpPr>
        <p:spPr>
          <a:xfrm flipH="1">
            <a:off x="1642175" y="5179802"/>
            <a:ext cx="203200" cy="203200"/>
          </a:xfrm>
          <a:prstGeom prst="parallelogram">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tx2">
                  <a:lumMod val="50000"/>
                </a:schemeClr>
              </a:solidFill>
              <a:latin typeface="Source Sans Pro" panose="020B0503030403020204" pitchFamily="34" charset="0"/>
              <a:cs typeface="Poppins Light" panose="00000400000000000000" pitchFamily="2" charset="0"/>
            </a:endParaRPr>
          </a:p>
        </p:txBody>
      </p:sp>
      <p:sp>
        <p:nvSpPr>
          <p:cNvPr id="33" name="Rectangle 32">
            <a:extLst>
              <a:ext uri="{FF2B5EF4-FFF2-40B4-BE49-F238E27FC236}">
                <a16:creationId xmlns:a16="http://schemas.microsoft.com/office/drawing/2014/main" id="{EF91965F-B8A9-4676-9E02-3A50C8AEEF4B}"/>
              </a:ext>
            </a:extLst>
          </p:cNvPr>
          <p:cNvSpPr/>
          <p:nvPr/>
        </p:nvSpPr>
        <p:spPr>
          <a:xfrm>
            <a:off x="1909736" y="5106144"/>
            <a:ext cx="3359055" cy="307777"/>
          </a:xfrm>
          <a:prstGeom prst="rect">
            <a:avLst/>
          </a:prstGeom>
        </p:spPr>
        <p:txBody>
          <a:bodyPr wrap="square">
            <a:spAutoFit/>
          </a:bodyPr>
          <a:lstStyle/>
          <a:p>
            <a:r>
              <a:rPr lang="en-US" sz="1400" dirty="0">
                <a:solidFill>
                  <a:schemeClr val="tx2">
                    <a:lumMod val="50000"/>
                  </a:schemeClr>
                </a:solidFill>
                <a:latin typeface="Source Sans Pro" panose="020B0503030403020204" pitchFamily="34" charset="0"/>
                <a:ea typeface="Adobe Fan Heiti Std B" panose="020B0700000000000000" pitchFamily="34" charset="-128"/>
                <a:cs typeface="Poppins Light" panose="00000400000000000000" pitchFamily="2" charset="0"/>
              </a:rPr>
              <a:t>Lorem ipsum dolor sit </a:t>
            </a:r>
            <a:r>
              <a:rPr lang="en-US" sz="1400" dirty="0" err="1">
                <a:solidFill>
                  <a:schemeClr val="tx2">
                    <a:lumMod val="50000"/>
                  </a:schemeClr>
                </a:solidFill>
                <a:latin typeface="Source Sans Pro" panose="020B0503030403020204" pitchFamily="34" charset="0"/>
                <a:ea typeface="Adobe Fan Heiti Std B" panose="020B0700000000000000" pitchFamily="34" charset="-128"/>
                <a:cs typeface="Poppins Light" panose="00000400000000000000" pitchFamily="2" charset="0"/>
              </a:rPr>
              <a:t>amet</a:t>
            </a:r>
            <a:r>
              <a:rPr lang="en-US" sz="1400" dirty="0">
                <a:solidFill>
                  <a:schemeClr val="tx2">
                    <a:lumMod val="50000"/>
                  </a:schemeClr>
                </a:solidFill>
                <a:latin typeface="Source Sans Pro" panose="020B0503030403020204" pitchFamily="34" charset="0"/>
                <a:ea typeface="Adobe Fan Heiti Std B" panose="020B0700000000000000" pitchFamily="34" charset="-128"/>
                <a:cs typeface="Poppins Light" panose="00000400000000000000" pitchFamily="2" charset="0"/>
              </a:rPr>
              <a:t>, </a:t>
            </a:r>
            <a:r>
              <a:rPr lang="en-US" sz="1400" dirty="0" err="1">
                <a:solidFill>
                  <a:schemeClr val="tx2">
                    <a:lumMod val="50000"/>
                  </a:schemeClr>
                </a:solidFill>
                <a:latin typeface="Source Sans Pro" panose="020B0503030403020204" pitchFamily="34" charset="0"/>
                <a:ea typeface="Adobe Fan Heiti Std B" panose="020B0700000000000000" pitchFamily="34" charset="-128"/>
                <a:cs typeface="Poppins Light" panose="00000400000000000000" pitchFamily="2" charset="0"/>
              </a:rPr>
              <a:t>conse</a:t>
            </a:r>
            <a:r>
              <a:rPr lang="en-US" sz="1400" dirty="0">
                <a:solidFill>
                  <a:schemeClr val="tx2">
                    <a:lumMod val="50000"/>
                  </a:schemeClr>
                </a:solidFill>
                <a:latin typeface="Source Sans Pro" panose="020B0503030403020204" pitchFamily="34" charset="0"/>
                <a:ea typeface="Adobe Fan Heiti Std B" panose="020B0700000000000000" pitchFamily="34" charset="-128"/>
                <a:cs typeface="Poppins Light" panose="00000400000000000000" pitchFamily="2" charset="0"/>
              </a:rPr>
              <a:t> </a:t>
            </a:r>
            <a:endParaRPr lang="en-US" sz="1400" dirty="0">
              <a:solidFill>
                <a:schemeClr val="tx2">
                  <a:lumMod val="50000"/>
                </a:schemeClr>
              </a:solidFill>
              <a:latin typeface="Source Sans Pro" panose="020B0503030403020204" pitchFamily="34" charset="0"/>
              <a:cs typeface="Poppins Light" panose="00000400000000000000" pitchFamily="2" charset="0"/>
            </a:endParaRPr>
          </a:p>
        </p:txBody>
      </p:sp>
      <p:sp>
        <p:nvSpPr>
          <p:cNvPr id="21" name="Half Frame 20">
            <a:extLst>
              <a:ext uri="{FF2B5EF4-FFF2-40B4-BE49-F238E27FC236}">
                <a16:creationId xmlns:a16="http://schemas.microsoft.com/office/drawing/2014/main" id="{B8D19FB0-FCD5-47EA-A61F-96D23354AC73}"/>
              </a:ext>
            </a:extLst>
          </p:cNvPr>
          <p:cNvSpPr/>
          <p:nvPr/>
        </p:nvSpPr>
        <p:spPr>
          <a:xfrm flipH="1" flipV="1">
            <a:off x="11483197" y="6067086"/>
            <a:ext cx="481153" cy="481153"/>
          </a:xfrm>
          <a:prstGeom prst="halfFrame">
            <a:avLst>
              <a:gd name="adj1" fmla="val 3494"/>
              <a:gd name="adj2" fmla="val 3091"/>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latin typeface="Source Sans Pro" panose="020B0503030403020204" pitchFamily="34" charset="0"/>
            </a:endParaRPr>
          </a:p>
        </p:txBody>
      </p:sp>
      <p:sp>
        <p:nvSpPr>
          <p:cNvPr id="22" name="Freeform 21"/>
          <p:cNvSpPr/>
          <p:nvPr/>
        </p:nvSpPr>
        <p:spPr>
          <a:xfrm>
            <a:off x="9547029" y="5942658"/>
            <a:ext cx="2644971" cy="915342"/>
          </a:xfrm>
          <a:custGeom>
            <a:avLst/>
            <a:gdLst>
              <a:gd name="connsiteX0" fmla="*/ 2644971 w 2644971"/>
              <a:gd name="connsiteY0" fmla="*/ 0 h 915342"/>
              <a:gd name="connsiteX1" fmla="*/ 2644971 w 2644971"/>
              <a:gd name="connsiteY1" fmla="*/ 915342 h 915342"/>
              <a:gd name="connsiteX2" fmla="*/ 0 w 2644971"/>
              <a:gd name="connsiteY2" fmla="*/ 915342 h 915342"/>
              <a:gd name="connsiteX3" fmla="*/ 81768 w 2644971"/>
              <a:gd name="connsiteY3" fmla="*/ 851084 h 915342"/>
              <a:gd name="connsiteX4" fmla="*/ 2644971 w 2644971"/>
              <a:gd name="connsiteY4" fmla="*/ 0 h 91534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644971" h="915342">
                <a:moveTo>
                  <a:pt x="2644971" y="0"/>
                </a:moveTo>
                <a:lnTo>
                  <a:pt x="2644971" y="915342"/>
                </a:lnTo>
                <a:lnTo>
                  <a:pt x="0" y="915342"/>
                </a:lnTo>
                <a:lnTo>
                  <a:pt x="81768" y="851084"/>
                </a:lnTo>
                <a:cubicBezTo>
                  <a:pt x="796527" y="316549"/>
                  <a:pt x="1683782" y="0"/>
                  <a:pt x="2644971" y="0"/>
                </a:cubicBezTo>
                <a:close/>
              </a:path>
            </a:pathLst>
          </a:cu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152400" y="6362697"/>
            <a:ext cx="1774722" cy="601983"/>
          </a:xfrm>
          <a:prstGeom prst="roundRect">
            <a:avLst>
              <a:gd name="adj" fmla="val 25898"/>
            </a:avLst>
          </a:prstGeom>
          <a:gradFill>
            <a:gsLst>
              <a:gs pos="0">
                <a:schemeClr val="accent2"/>
              </a:gs>
              <a:gs pos="100000">
                <a:schemeClr val="accent4"/>
              </a:gs>
            </a:gsLst>
            <a:lin ang="27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n w="0"/>
              <a:solidFill>
                <a:schemeClr val="tx1"/>
              </a:solidFill>
              <a:effectLst>
                <a:outerShdw blurRad="38100" dist="19050" dir="2700000" algn="tl" rotWithShape="0">
                  <a:schemeClr val="dk1">
                    <a:alpha val="40000"/>
                  </a:schemeClr>
                </a:outerShdw>
              </a:effectLst>
              <a:latin typeface="Source Sans Pro Light" panose="020B0403030403020204" pitchFamily="34" charset="0"/>
            </a:endParaRPr>
          </a:p>
        </p:txBody>
      </p:sp>
      <p:sp>
        <p:nvSpPr>
          <p:cNvPr id="24" name="TextBox 23"/>
          <p:cNvSpPr txBox="1"/>
          <p:nvPr/>
        </p:nvSpPr>
        <p:spPr>
          <a:xfrm>
            <a:off x="10585344" y="6362697"/>
            <a:ext cx="1308371" cy="276999"/>
          </a:xfrm>
          <a:prstGeom prst="rect">
            <a:avLst/>
          </a:prstGeom>
          <a:noFill/>
        </p:spPr>
        <p:txBody>
          <a:bodyPr wrap="none" rtlCol="0">
            <a:spAutoFit/>
          </a:bodyPr>
          <a:lstStyle/>
          <a:p>
            <a:pPr algn="ctr"/>
            <a:r>
              <a:rPr lang="en-US" sz="1200" dirty="0">
                <a:solidFill>
                  <a:schemeClr val="bg1"/>
                </a:solidFill>
                <a:latin typeface="Poppins ExtraLight" panose="00000300000000000000" pitchFamily="2" charset="0"/>
                <a:cs typeface="Poppins ExtraLight" panose="00000300000000000000" pitchFamily="2" charset="0"/>
              </a:rPr>
              <a:t>The New Friday</a:t>
            </a:r>
          </a:p>
        </p:txBody>
      </p:sp>
      <p:sp>
        <p:nvSpPr>
          <p:cNvPr id="25" name="Rectangle 24">
            <a:extLst>
              <a:ext uri="{FF2B5EF4-FFF2-40B4-BE49-F238E27FC236}">
                <a16:creationId xmlns:a16="http://schemas.microsoft.com/office/drawing/2014/main" id="{3D8C9C30-BAEE-4B1B-AAB6-B62ECFB8BE28}"/>
              </a:ext>
            </a:extLst>
          </p:cNvPr>
          <p:cNvSpPr/>
          <p:nvPr/>
        </p:nvSpPr>
        <p:spPr>
          <a:xfrm>
            <a:off x="176903" y="6414505"/>
            <a:ext cx="1273280" cy="393249"/>
          </a:xfrm>
          <a:prstGeom prst="rect">
            <a:avLst/>
          </a:prstGeom>
        </p:spPr>
        <p:txBody>
          <a:bodyPr wrap="square">
            <a:spAutoFit/>
          </a:bodyPr>
          <a:lstStyle/>
          <a:p>
            <a:pPr algn="ctr">
              <a:lnSpc>
                <a:spcPct val="120000"/>
              </a:lnSpc>
            </a:pPr>
            <a:r>
              <a:rPr lang="en-US" sz="1750" dirty="0">
                <a:solidFill>
                  <a:schemeClr val="bg1"/>
                </a:solidFill>
                <a:latin typeface="Source Sans Pro" panose="020B0503030403020204" pitchFamily="34" charset="0"/>
                <a:cs typeface="Segoe UI" panose="020B0502040204020203" pitchFamily="34" charset="0"/>
              </a:rPr>
              <a:t>Abigail Part</a:t>
            </a:r>
          </a:p>
        </p:txBody>
      </p:sp>
      <p:sp>
        <p:nvSpPr>
          <p:cNvPr id="34" name="TextBox 33"/>
          <p:cNvSpPr txBox="1"/>
          <p:nvPr/>
        </p:nvSpPr>
        <p:spPr>
          <a:xfrm>
            <a:off x="92174" y="82657"/>
            <a:ext cx="1721386" cy="307777"/>
          </a:xfrm>
          <a:prstGeom prst="rect">
            <a:avLst/>
          </a:prstGeom>
          <a:noFill/>
        </p:spPr>
        <p:txBody>
          <a:bodyPr wrap="square" rtlCol="0">
            <a:spAutoFit/>
          </a:bodyPr>
          <a:lstStyle/>
          <a:p>
            <a:r>
              <a:rPr lang="en-US" sz="1400" dirty="0">
                <a:latin typeface="Source Sans Pro Black" panose="020B0803030403020204" pitchFamily="34" charset="0"/>
                <a:ea typeface="Source Sans Pro Black" panose="020B0803030403020204" pitchFamily="34" charset="0"/>
              </a:rPr>
              <a:t>Template Designs</a:t>
            </a:r>
          </a:p>
        </p:txBody>
      </p:sp>
      <p:sp>
        <p:nvSpPr>
          <p:cNvPr id="35" name="Rounded Rectangle 34"/>
          <p:cNvSpPr/>
          <p:nvPr/>
        </p:nvSpPr>
        <p:spPr>
          <a:xfrm>
            <a:off x="11527765" y="198120"/>
            <a:ext cx="365950" cy="384628"/>
          </a:xfrm>
          <a:prstGeom prst="roundRect">
            <a:avLst>
              <a:gd name="adj" fmla="val 17295"/>
            </a:avLst>
          </a:prstGeom>
          <a:gradFill flip="none" rotWithShape="1">
            <a:gsLst>
              <a:gs pos="0">
                <a:schemeClr val="accent2"/>
              </a:gs>
              <a:gs pos="100000">
                <a:schemeClr val="accent4"/>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36" name="TextBox 35"/>
          <p:cNvSpPr txBox="1"/>
          <p:nvPr/>
        </p:nvSpPr>
        <p:spPr>
          <a:xfrm>
            <a:off x="9329737" y="259629"/>
            <a:ext cx="2080943" cy="261610"/>
          </a:xfrm>
          <a:prstGeom prst="rect">
            <a:avLst/>
          </a:prstGeom>
          <a:noFill/>
        </p:spPr>
        <p:txBody>
          <a:bodyPr wrap="square" rtlCol="0">
            <a:spAutoFit/>
          </a:bodyPr>
          <a:lstStyle/>
          <a:p>
            <a:pPr algn="r"/>
            <a:r>
              <a:rPr lang="en-US" sz="1100" b="1" dirty="0">
                <a:latin typeface="Source Sans Pro SemiBold" panose="020B0603030403020204" pitchFamily="34" charset="0"/>
                <a:cs typeface="Poppins SemiBold" panose="00000700000000000000" pitchFamily="2" charset="0"/>
              </a:rPr>
              <a:t>PRESENTATION TEMPLATE</a:t>
            </a:r>
          </a:p>
        </p:txBody>
      </p:sp>
      <p:sp>
        <p:nvSpPr>
          <p:cNvPr id="37" name="TextBox 36"/>
          <p:cNvSpPr txBox="1"/>
          <p:nvPr/>
        </p:nvSpPr>
        <p:spPr>
          <a:xfrm>
            <a:off x="3009864" y="1035163"/>
            <a:ext cx="6019836" cy="830997"/>
          </a:xfrm>
          <a:prstGeom prst="rect">
            <a:avLst/>
          </a:prstGeom>
          <a:noFill/>
        </p:spPr>
        <p:txBody>
          <a:bodyPr wrap="square" rtlCol="0">
            <a:spAutoFit/>
          </a:bodyPr>
          <a:lstStyle/>
          <a:p>
            <a:pPr algn="ctr"/>
            <a:r>
              <a:rPr lang="en-US" sz="4800" dirty="0">
                <a:latin typeface="Playfair Display Black" pitchFamily="2" charset="0"/>
                <a:cs typeface="Poppins SemiBold" panose="00000700000000000000" pitchFamily="2" charset="0"/>
              </a:rPr>
              <a:t>The Info Graphics</a:t>
            </a:r>
          </a:p>
        </p:txBody>
      </p:sp>
    </p:spTree>
    <p:extLst>
      <p:ext uri="{BB962C8B-B14F-4D97-AF65-F5344CB8AC3E}">
        <p14:creationId xmlns:p14="http://schemas.microsoft.com/office/powerpoint/2010/main" val="1632850790"/>
      </p:ext>
    </p:extLst>
  </p:cSld>
  <p:clrMapOvr>
    <a:masterClrMapping/>
  </p:clrMapOvr>
  <p:transition spd="slow">
    <p:wipe/>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Freeform 14">
            <a:extLst>
              <a:ext uri="{FF2B5EF4-FFF2-40B4-BE49-F238E27FC236}">
                <a16:creationId xmlns:a16="http://schemas.microsoft.com/office/drawing/2014/main" id="{74C0196D-A568-4F4F-8A3E-15CC6AF3054C}"/>
              </a:ext>
            </a:extLst>
          </p:cNvPr>
          <p:cNvSpPr>
            <a:spLocks/>
          </p:cNvSpPr>
          <p:nvPr/>
        </p:nvSpPr>
        <p:spPr bwMode="auto">
          <a:xfrm>
            <a:off x="2152807" y="2857036"/>
            <a:ext cx="2632121" cy="1317282"/>
          </a:xfrm>
          <a:custGeom>
            <a:avLst/>
            <a:gdLst>
              <a:gd name="T0" fmla="*/ 455 w 910"/>
              <a:gd name="T1" fmla="*/ 0 h 455"/>
              <a:gd name="T2" fmla="*/ 0 w 910"/>
              <a:gd name="T3" fmla="*/ 455 h 455"/>
              <a:gd name="T4" fmla="*/ 303 w 910"/>
              <a:gd name="T5" fmla="*/ 455 h 455"/>
              <a:gd name="T6" fmla="*/ 455 w 910"/>
              <a:gd name="T7" fmla="*/ 303 h 455"/>
              <a:gd name="T8" fmla="*/ 606 w 910"/>
              <a:gd name="T9" fmla="*/ 455 h 455"/>
              <a:gd name="T10" fmla="*/ 910 w 910"/>
              <a:gd name="T11" fmla="*/ 455 h 455"/>
              <a:gd name="T12" fmla="*/ 455 w 910"/>
              <a:gd name="T13" fmla="*/ 0 h 455"/>
            </a:gdLst>
            <a:ahLst/>
            <a:cxnLst>
              <a:cxn ang="0">
                <a:pos x="T0" y="T1"/>
              </a:cxn>
              <a:cxn ang="0">
                <a:pos x="T2" y="T3"/>
              </a:cxn>
              <a:cxn ang="0">
                <a:pos x="T4" y="T5"/>
              </a:cxn>
              <a:cxn ang="0">
                <a:pos x="T6" y="T7"/>
              </a:cxn>
              <a:cxn ang="0">
                <a:pos x="T8" y="T9"/>
              </a:cxn>
              <a:cxn ang="0">
                <a:pos x="T10" y="T11"/>
              </a:cxn>
              <a:cxn ang="0">
                <a:pos x="T12" y="T13"/>
              </a:cxn>
            </a:cxnLst>
            <a:rect l="0" t="0" r="r" b="b"/>
            <a:pathLst>
              <a:path w="910" h="455">
                <a:moveTo>
                  <a:pt x="455" y="0"/>
                </a:moveTo>
                <a:cubicBezTo>
                  <a:pt x="204" y="0"/>
                  <a:pt x="0" y="204"/>
                  <a:pt x="0" y="455"/>
                </a:cubicBezTo>
                <a:cubicBezTo>
                  <a:pt x="303" y="455"/>
                  <a:pt x="303" y="455"/>
                  <a:pt x="303" y="455"/>
                </a:cubicBezTo>
                <a:cubicBezTo>
                  <a:pt x="303" y="371"/>
                  <a:pt x="371" y="303"/>
                  <a:pt x="455" y="303"/>
                </a:cubicBezTo>
                <a:cubicBezTo>
                  <a:pt x="539" y="303"/>
                  <a:pt x="606" y="371"/>
                  <a:pt x="606" y="455"/>
                </a:cubicBezTo>
                <a:cubicBezTo>
                  <a:pt x="910" y="455"/>
                  <a:pt x="910" y="455"/>
                  <a:pt x="910" y="455"/>
                </a:cubicBezTo>
                <a:cubicBezTo>
                  <a:pt x="910" y="204"/>
                  <a:pt x="706" y="0"/>
                  <a:pt x="455" y="0"/>
                </a:cubicBezTo>
                <a:close/>
              </a:path>
            </a:pathLst>
          </a:custGeom>
          <a:solidFill>
            <a:schemeClr val="accent1"/>
          </a:solidFill>
          <a:ln>
            <a:noFill/>
          </a:ln>
        </p:spPr>
        <p:txBody>
          <a:bodyPr vert="horz" wrap="square" lIns="457200" tIns="182880" rIns="457200" bIns="45720" numCol="1" anchor="t" anchorCtr="0" compatLnSpc="1">
            <a:prstTxWarp prst="textNoShape">
              <a:avLst/>
            </a:prstTxWarp>
          </a:bodyPr>
          <a:lstStyle/>
          <a:p>
            <a:endParaRPr lang="en-US" sz="1200" dirty="0">
              <a:latin typeface="Source Sans Pro" panose="020B0503030403020204" pitchFamily="34" charset="0"/>
            </a:endParaRPr>
          </a:p>
        </p:txBody>
      </p:sp>
      <p:sp>
        <p:nvSpPr>
          <p:cNvPr id="13" name="Freeform 15">
            <a:extLst>
              <a:ext uri="{FF2B5EF4-FFF2-40B4-BE49-F238E27FC236}">
                <a16:creationId xmlns:a16="http://schemas.microsoft.com/office/drawing/2014/main" id="{2C7984E2-3F9F-47D6-B235-BB71D3F88958}"/>
              </a:ext>
            </a:extLst>
          </p:cNvPr>
          <p:cNvSpPr>
            <a:spLocks/>
          </p:cNvSpPr>
          <p:nvPr/>
        </p:nvSpPr>
        <p:spPr bwMode="auto">
          <a:xfrm>
            <a:off x="3905110" y="4174318"/>
            <a:ext cx="2632121" cy="1314839"/>
          </a:xfrm>
          <a:custGeom>
            <a:avLst/>
            <a:gdLst>
              <a:gd name="T0" fmla="*/ 607 w 910"/>
              <a:gd name="T1" fmla="*/ 0 h 454"/>
              <a:gd name="T2" fmla="*/ 455 w 910"/>
              <a:gd name="T3" fmla="*/ 151 h 454"/>
              <a:gd name="T4" fmla="*/ 304 w 910"/>
              <a:gd name="T5" fmla="*/ 0 h 454"/>
              <a:gd name="T6" fmla="*/ 0 w 910"/>
              <a:gd name="T7" fmla="*/ 0 h 454"/>
              <a:gd name="T8" fmla="*/ 455 w 910"/>
              <a:gd name="T9" fmla="*/ 454 h 454"/>
              <a:gd name="T10" fmla="*/ 910 w 910"/>
              <a:gd name="T11" fmla="*/ 0 h 454"/>
              <a:gd name="T12" fmla="*/ 607 w 910"/>
              <a:gd name="T13" fmla="*/ 0 h 454"/>
            </a:gdLst>
            <a:ahLst/>
            <a:cxnLst>
              <a:cxn ang="0">
                <a:pos x="T0" y="T1"/>
              </a:cxn>
              <a:cxn ang="0">
                <a:pos x="T2" y="T3"/>
              </a:cxn>
              <a:cxn ang="0">
                <a:pos x="T4" y="T5"/>
              </a:cxn>
              <a:cxn ang="0">
                <a:pos x="T6" y="T7"/>
              </a:cxn>
              <a:cxn ang="0">
                <a:pos x="T8" y="T9"/>
              </a:cxn>
              <a:cxn ang="0">
                <a:pos x="T10" y="T11"/>
              </a:cxn>
              <a:cxn ang="0">
                <a:pos x="T12" y="T13"/>
              </a:cxn>
            </a:cxnLst>
            <a:rect l="0" t="0" r="r" b="b"/>
            <a:pathLst>
              <a:path w="910" h="454">
                <a:moveTo>
                  <a:pt x="607" y="0"/>
                </a:moveTo>
                <a:cubicBezTo>
                  <a:pt x="607" y="83"/>
                  <a:pt x="539" y="151"/>
                  <a:pt x="455" y="151"/>
                </a:cubicBezTo>
                <a:cubicBezTo>
                  <a:pt x="371" y="151"/>
                  <a:pt x="304" y="83"/>
                  <a:pt x="304" y="0"/>
                </a:cubicBezTo>
                <a:cubicBezTo>
                  <a:pt x="0" y="0"/>
                  <a:pt x="0" y="0"/>
                  <a:pt x="0" y="0"/>
                </a:cubicBezTo>
                <a:cubicBezTo>
                  <a:pt x="0" y="250"/>
                  <a:pt x="204" y="454"/>
                  <a:pt x="455" y="454"/>
                </a:cubicBezTo>
                <a:cubicBezTo>
                  <a:pt x="706" y="454"/>
                  <a:pt x="910" y="250"/>
                  <a:pt x="910" y="0"/>
                </a:cubicBezTo>
                <a:lnTo>
                  <a:pt x="607" y="0"/>
                </a:lnTo>
                <a:close/>
              </a:path>
            </a:pathLst>
          </a:custGeom>
          <a:solidFill>
            <a:schemeClr val="accent2"/>
          </a:solidFill>
          <a:ln>
            <a:noFill/>
          </a:ln>
        </p:spPr>
        <p:txBody>
          <a:bodyPr vert="horz" wrap="square" lIns="457200" tIns="548640" rIns="457200" bIns="45720" numCol="1" anchor="t" anchorCtr="0" compatLnSpc="1">
            <a:prstTxWarp prst="textNoShape">
              <a:avLst/>
            </a:prstTxWarp>
          </a:bodyPr>
          <a:lstStyle/>
          <a:p>
            <a:pPr algn="ctr"/>
            <a:endParaRPr lang="en-US" sz="1200" dirty="0">
              <a:solidFill>
                <a:srgbClr val="FFFFFF"/>
              </a:solidFill>
              <a:latin typeface="Source Sans Pro" panose="020B0503030403020204" pitchFamily="34" charset="0"/>
            </a:endParaRPr>
          </a:p>
        </p:txBody>
      </p:sp>
      <p:sp>
        <p:nvSpPr>
          <p:cNvPr id="14" name="Freeform 14">
            <a:extLst>
              <a:ext uri="{FF2B5EF4-FFF2-40B4-BE49-F238E27FC236}">
                <a16:creationId xmlns:a16="http://schemas.microsoft.com/office/drawing/2014/main" id="{6A7ED07F-93B5-44CA-9C34-8765E543270A}"/>
              </a:ext>
            </a:extLst>
          </p:cNvPr>
          <p:cNvSpPr>
            <a:spLocks/>
          </p:cNvSpPr>
          <p:nvPr/>
        </p:nvSpPr>
        <p:spPr bwMode="auto">
          <a:xfrm>
            <a:off x="5654769" y="2857036"/>
            <a:ext cx="2632121" cy="1317282"/>
          </a:xfrm>
          <a:custGeom>
            <a:avLst/>
            <a:gdLst>
              <a:gd name="T0" fmla="*/ 455 w 910"/>
              <a:gd name="T1" fmla="*/ 0 h 455"/>
              <a:gd name="T2" fmla="*/ 0 w 910"/>
              <a:gd name="T3" fmla="*/ 455 h 455"/>
              <a:gd name="T4" fmla="*/ 303 w 910"/>
              <a:gd name="T5" fmla="*/ 455 h 455"/>
              <a:gd name="T6" fmla="*/ 455 w 910"/>
              <a:gd name="T7" fmla="*/ 303 h 455"/>
              <a:gd name="T8" fmla="*/ 606 w 910"/>
              <a:gd name="T9" fmla="*/ 455 h 455"/>
              <a:gd name="T10" fmla="*/ 910 w 910"/>
              <a:gd name="T11" fmla="*/ 455 h 455"/>
              <a:gd name="T12" fmla="*/ 455 w 910"/>
              <a:gd name="T13" fmla="*/ 0 h 455"/>
            </a:gdLst>
            <a:ahLst/>
            <a:cxnLst>
              <a:cxn ang="0">
                <a:pos x="T0" y="T1"/>
              </a:cxn>
              <a:cxn ang="0">
                <a:pos x="T2" y="T3"/>
              </a:cxn>
              <a:cxn ang="0">
                <a:pos x="T4" y="T5"/>
              </a:cxn>
              <a:cxn ang="0">
                <a:pos x="T6" y="T7"/>
              </a:cxn>
              <a:cxn ang="0">
                <a:pos x="T8" y="T9"/>
              </a:cxn>
              <a:cxn ang="0">
                <a:pos x="T10" y="T11"/>
              </a:cxn>
              <a:cxn ang="0">
                <a:pos x="T12" y="T13"/>
              </a:cxn>
            </a:cxnLst>
            <a:rect l="0" t="0" r="r" b="b"/>
            <a:pathLst>
              <a:path w="910" h="455">
                <a:moveTo>
                  <a:pt x="455" y="0"/>
                </a:moveTo>
                <a:cubicBezTo>
                  <a:pt x="204" y="0"/>
                  <a:pt x="0" y="204"/>
                  <a:pt x="0" y="455"/>
                </a:cubicBezTo>
                <a:cubicBezTo>
                  <a:pt x="303" y="455"/>
                  <a:pt x="303" y="455"/>
                  <a:pt x="303" y="455"/>
                </a:cubicBezTo>
                <a:cubicBezTo>
                  <a:pt x="303" y="371"/>
                  <a:pt x="371" y="303"/>
                  <a:pt x="455" y="303"/>
                </a:cubicBezTo>
                <a:cubicBezTo>
                  <a:pt x="539" y="303"/>
                  <a:pt x="606" y="371"/>
                  <a:pt x="606" y="455"/>
                </a:cubicBezTo>
                <a:cubicBezTo>
                  <a:pt x="910" y="455"/>
                  <a:pt x="910" y="455"/>
                  <a:pt x="910" y="455"/>
                </a:cubicBezTo>
                <a:cubicBezTo>
                  <a:pt x="910" y="204"/>
                  <a:pt x="706" y="0"/>
                  <a:pt x="455" y="0"/>
                </a:cubicBezTo>
                <a:close/>
              </a:path>
            </a:pathLst>
          </a:custGeom>
          <a:solidFill>
            <a:schemeClr val="accent3"/>
          </a:solidFill>
          <a:ln>
            <a:noFill/>
          </a:ln>
        </p:spPr>
        <p:txBody>
          <a:bodyPr vert="horz" wrap="square" lIns="457200" tIns="182880" rIns="457200" bIns="45720" numCol="1" anchor="t" anchorCtr="0" compatLnSpc="1">
            <a:prstTxWarp prst="textNoShape">
              <a:avLst/>
            </a:prstTxWarp>
          </a:bodyPr>
          <a:lstStyle/>
          <a:p>
            <a:pPr algn="ctr"/>
            <a:endParaRPr lang="en-US" sz="1200" dirty="0">
              <a:solidFill>
                <a:srgbClr val="FFFFFF"/>
              </a:solidFill>
              <a:latin typeface="Source Sans Pro" panose="020B0503030403020204" pitchFamily="34" charset="0"/>
            </a:endParaRPr>
          </a:p>
        </p:txBody>
      </p:sp>
      <p:sp>
        <p:nvSpPr>
          <p:cNvPr id="15" name="Freeform 15">
            <a:extLst>
              <a:ext uri="{FF2B5EF4-FFF2-40B4-BE49-F238E27FC236}">
                <a16:creationId xmlns:a16="http://schemas.microsoft.com/office/drawing/2014/main" id="{40830775-1B19-41C8-9067-CB3264C48DCA}"/>
              </a:ext>
            </a:extLst>
          </p:cNvPr>
          <p:cNvSpPr>
            <a:spLocks/>
          </p:cNvSpPr>
          <p:nvPr/>
        </p:nvSpPr>
        <p:spPr bwMode="auto">
          <a:xfrm>
            <a:off x="7407072" y="4174318"/>
            <a:ext cx="2632121" cy="1314839"/>
          </a:xfrm>
          <a:custGeom>
            <a:avLst/>
            <a:gdLst>
              <a:gd name="T0" fmla="*/ 607 w 910"/>
              <a:gd name="T1" fmla="*/ 0 h 454"/>
              <a:gd name="T2" fmla="*/ 455 w 910"/>
              <a:gd name="T3" fmla="*/ 151 h 454"/>
              <a:gd name="T4" fmla="*/ 304 w 910"/>
              <a:gd name="T5" fmla="*/ 0 h 454"/>
              <a:gd name="T6" fmla="*/ 0 w 910"/>
              <a:gd name="T7" fmla="*/ 0 h 454"/>
              <a:gd name="T8" fmla="*/ 455 w 910"/>
              <a:gd name="T9" fmla="*/ 454 h 454"/>
              <a:gd name="T10" fmla="*/ 910 w 910"/>
              <a:gd name="T11" fmla="*/ 0 h 454"/>
              <a:gd name="T12" fmla="*/ 607 w 910"/>
              <a:gd name="T13" fmla="*/ 0 h 454"/>
            </a:gdLst>
            <a:ahLst/>
            <a:cxnLst>
              <a:cxn ang="0">
                <a:pos x="T0" y="T1"/>
              </a:cxn>
              <a:cxn ang="0">
                <a:pos x="T2" y="T3"/>
              </a:cxn>
              <a:cxn ang="0">
                <a:pos x="T4" y="T5"/>
              </a:cxn>
              <a:cxn ang="0">
                <a:pos x="T6" y="T7"/>
              </a:cxn>
              <a:cxn ang="0">
                <a:pos x="T8" y="T9"/>
              </a:cxn>
              <a:cxn ang="0">
                <a:pos x="T10" y="T11"/>
              </a:cxn>
              <a:cxn ang="0">
                <a:pos x="T12" y="T13"/>
              </a:cxn>
            </a:cxnLst>
            <a:rect l="0" t="0" r="r" b="b"/>
            <a:pathLst>
              <a:path w="910" h="454">
                <a:moveTo>
                  <a:pt x="607" y="0"/>
                </a:moveTo>
                <a:cubicBezTo>
                  <a:pt x="607" y="83"/>
                  <a:pt x="539" y="151"/>
                  <a:pt x="455" y="151"/>
                </a:cubicBezTo>
                <a:cubicBezTo>
                  <a:pt x="371" y="151"/>
                  <a:pt x="304" y="83"/>
                  <a:pt x="304" y="0"/>
                </a:cubicBezTo>
                <a:cubicBezTo>
                  <a:pt x="0" y="0"/>
                  <a:pt x="0" y="0"/>
                  <a:pt x="0" y="0"/>
                </a:cubicBezTo>
                <a:cubicBezTo>
                  <a:pt x="0" y="250"/>
                  <a:pt x="204" y="454"/>
                  <a:pt x="455" y="454"/>
                </a:cubicBezTo>
                <a:cubicBezTo>
                  <a:pt x="706" y="454"/>
                  <a:pt x="910" y="250"/>
                  <a:pt x="910" y="0"/>
                </a:cubicBezTo>
                <a:lnTo>
                  <a:pt x="607" y="0"/>
                </a:lnTo>
                <a:close/>
              </a:path>
            </a:pathLst>
          </a:custGeom>
          <a:solidFill>
            <a:schemeClr val="accent4"/>
          </a:solidFill>
          <a:ln>
            <a:noFill/>
          </a:ln>
        </p:spPr>
        <p:txBody>
          <a:bodyPr vert="horz" wrap="square" lIns="457200" tIns="548640" rIns="457200" bIns="45720" numCol="1" anchor="t" anchorCtr="0" compatLnSpc="1">
            <a:prstTxWarp prst="textNoShape">
              <a:avLst/>
            </a:prstTxWarp>
          </a:bodyPr>
          <a:lstStyle/>
          <a:p>
            <a:pPr algn="ctr"/>
            <a:endParaRPr lang="en-US" sz="1200" dirty="0">
              <a:solidFill>
                <a:srgbClr val="FFFFFF"/>
              </a:solidFill>
              <a:latin typeface="Source Sans Pro" panose="020B0503030403020204" pitchFamily="34" charset="0"/>
            </a:endParaRPr>
          </a:p>
        </p:txBody>
      </p:sp>
      <p:sp>
        <p:nvSpPr>
          <p:cNvPr id="17" name="TextBox 16">
            <a:extLst>
              <a:ext uri="{FF2B5EF4-FFF2-40B4-BE49-F238E27FC236}">
                <a16:creationId xmlns:a16="http://schemas.microsoft.com/office/drawing/2014/main" id="{6844E77B-9096-46B6-8A19-C8ACBC88A581}"/>
              </a:ext>
            </a:extLst>
          </p:cNvPr>
          <p:cNvSpPr txBox="1"/>
          <p:nvPr/>
        </p:nvSpPr>
        <p:spPr>
          <a:xfrm>
            <a:off x="1881374" y="4523609"/>
            <a:ext cx="1451262" cy="369332"/>
          </a:xfrm>
          <a:prstGeom prst="rect">
            <a:avLst/>
          </a:prstGeom>
          <a:noFill/>
        </p:spPr>
        <p:txBody>
          <a:bodyPr wrap="square" rtlCol="0">
            <a:spAutoFit/>
          </a:bodyPr>
          <a:lstStyle/>
          <a:p>
            <a:pPr algn="ctr"/>
            <a:r>
              <a:rPr lang="en-US" dirty="0">
                <a:solidFill>
                  <a:schemeClr val="tx2">
                    <a:lumMod val="50000"/>
                  </a:schemeClr>
                </a:solidFill>
                <a:latin typeface="Source Sans Pro" panose="020B0503030403020204" pitchFamily="34" charset="0"/>
                <a:ea typeface="Source Sans Pro" panose="020B0503030403020204" pitchFamily="34" charset="0"/>
                <a:cs typeface="Poppins Light" panose="00000400000000000000" pitchFamily="2" charset="0"/>
              </a:rPr>
              <a:t>Detail 1</a:t>
            </a:r>
            <a:endParaRPr lang="id-ID" dirty="0">
              <a:solidFill>
                <a:schemeClr val="tx2">
                  <a:lumMod val="50000"/>
                </a:schemeClr>
              </a:solidFill>
              <a:latin typeface="Source Sans Pro" panose="020B0503030403020204" pitchFamily="34" charset="0"/>
              <a:ea typeface="Source Sans Pro" panose="020B0503030403020204" pitchFamily="34" charset="0"/>
              <a:cs typeface="Poppins Light" panose="00000400000000000000" pitchFamily="2" charset="0"/>
            </a:endParaRPr>
          </a:p>
        </p:txBody>
      </p:sp>
      <p:sp>
        <p:nvSpPr>
          <p:cNvPr id="18" name="Rectangle 17">
            <a:extLst>
              <a:ext uri="{FF2B5EF4-FFF2-40B4-BE49-F238E27FC236}">
                <a16:creationId xmlns:a16="http://schemas.microsoft.com/office/drawing/2014/main" id="{E7CFD5A7-FD20-4683-87F7-A44935FA5848}"/>
              </a:ext>
            </a:extLst>
          </p:cNvPr>
          <p:cNvSpPr/>
          <p:nvPr/>
        </p:nvSpPr>
        <p:spPr>
          <a:xfrm>
            <a:off x="1854627" y="4865999"/>
            <a:ext cx="1499798" cy="660630"/>
          </a:xfrm>
          <a:prstGeom prst="rect">
            <a:avLst/>
          </a:prstGeom>
        </p:spPr>
        <p:txBody>
          <a:bodyPr wrap="square">
            <a:spAutoFit/>
          </a:bodyPr>
          <a:lstStyle/>
          <a:p>
            <a:pPr algn="ctr">
              <a:lnSpc>
                <a:spcPct val="120000"/>
              </a:lnSpc>
            </a:pPr>
            <a:r>
              <a:rPr lang="en-US" sz="1050" dirty="0">
                <a:solidFill>
                  <a:schemeClr val="tx2">
                    <a:lumMod val="50000"/>
                  </a:schemeClr>
                </a:solidFill>
                <a:latin typeface="Source Sans Pro" panose="020B0503030403020204" pitchFamily="34" charset="0"/>
                <a:cs typeface="Poppins Light" panose="00000400000000000000" pitchFamily="2" charset="0"/>
              </a:rPr>
              <a:t>A wonderful serenity has taken possession of my entire</a:t>
            </a:r>
          </a:p>
        </p:txBody>
      </p:sp>
      <p:sp>
        <p:nvSpPr>
          <p:cNvPr id="21" name="TextBox 20">
            <a:extLst>
              <a:ext uri="{FF2B5EF4-FFF2-40B4-BE49-F238E27FC236}">
                <a16:creationId xmlns:a16="http://schemas.microsoft.com/office/drawing/2014/main" id="{23C6DD45-8304-4AF5-9382-AAA5952C45CD}"/>
              </a:ext>
            </a:extLst>
          </p:cNvPr>
          <p:cNvSpPr txBox="1"/>
          <p:nvPr/>
        </p:nvSpPr>
        <p:spPr>
          <a:xfrm>
            <a:off x="4500232" y="2323079"/>
            <a:ext cx="1451262" cy="369332"/>
          </a:xfrm>
          <a:prstGeom prst="rect">
            <a:avLst/>
          </a:prstGeom>
          <a:noFill/>
        </p:spPr>
        <p:txBody>
          <a:bodyPr wrap="square" rtlCol="0">
            <a:spAutoFit/>
          </a:bodyPr>
          <a:lstStyle/>
          <a:p>
            <a:pPr algn="ctr"/>
            <a:r>
              <a:rPr lang="en-US" dirty="0">
                <a:solidFill>
                  <a:schemeClr val="tx2">
                    <a:lumMod val="50000"/>
                  </a:schemeClr>
                </a:solidFill>
                <a:latin typeface="Source Sans Pro" panose="020B0503030403020204" pitchFamily="34" charset="0"/>
                <a:ea typeface="Source Sans Pro" panose="020B0503030403020204" pitchFamily="34" charset="0"/>
                <a:cs typeface="Poppins Light" panose="00000400000000000000" pitchFamily="2" charset="0"/>
              </a:rPr>
              <a:t>Detail 2</a:t>
            </a:r>
            <a:endParaRPr lang="id-ID" dirty="0">
              <a:solidFill>
                <a:schemeClr val="tx2">
                  <a:lumMod val="50000"/>
                </a:schemeClr>
              </a:solidFill>
              <a:latin typeface="Source Sans Pro" panose="020B0503030403020204" pitchFamily="34" charset="0"/>
              <a:ea typeface="Source Sans Pro" panose="020B0503030403020204" pitchFamily="34" charset="0"/>
              <a:cs typeface="Poppins Light" panose="00000400000000000000" pitchFamily="2" charset="0"/>
            </a:endParaRPr>
          </a:p>
        </p:txBody>
      </p:sp>
      <p:sp>
        <p:nvSpPr>
          <p:cNvPr id="22" name="Rectangle 21">
            <a:extLst>
              <a:ext uri="{FF2B5EF4-FFF2-40B4-BE49-F238E27FC236}">
                <a16:creationId xmlns:a16="http://schemas.microsoft.com/office/drawing/2014/main" id="{2EF452AD-8248-46CB-A3B0-5F4462BC9ADF}"/>
              </a:ext>
            </a:extLst>
          </p:cNvPr>
          <p:cNvSpPr/>
          <p:nvPr/>
        </p:nvSpPr>
        <p:spPr>
          <a:xfrm>
            <a:off x="4473485" y="2665469"/>
            <a:ext cx="1499798" cy="660630"/>
          </a:xfrm>
          <a:prstGeom prst="rect">
            <a:avLst/>
          </a:prstGeom>
        </p:spPr>
        <p:txBody>
          <a:bodyPr wrap="square">
            <a:spAutoFit/>
          </a:bodyPr>
          <a:lstStyle/>
          <a:p>
            <a:pPr algn="ctr">
              <a:lnSpc>
                <a:spcPct val="120000"/>
              </a:lnSpc>
            </a:pPr>
            <a:r>
              <a:rPr lang="en-US" sz="1050" dirty="0">
                <a:solidFill>
                  <a:schemeClr val="tx2">
                    <a:lumMod val="50000"/>
                  </a:schemeClr>
                </a:solidFill>
                <a:latin typeface="Source Sans Pro" panose="020B0503030403020204" pitchFamily="34" charset="0"/>
                <a:cs typeface="Poppins Light" panose="00000400000000000000" pitchFamily="2" charset="0"/>
              </a:rPr>
              <a:t>A wonderful serenity has taken possession of my entire</a:t>
            </a:r>
          </a:p>
        </p:txBody>
      </p:sp>
      <p:sp>
        <p:nvSpPr>
          <p:cNvPr id="23" name="TextBox 22">
            <a:extLst>
              <a:ext uri="{FF2B5EF4-FFF2-40B4-BE49-F238E27FC236}">
                <a16:creationId xmlns:a16="http://schemas.microsoft.com/office/drawing/2014/main" id="{E78D5D7E-7100-4965-A0A3-6B610A222582}"/>
              </a:ext>
            </a:extLst>
          </p:cNvPr>
          <p:cNvSpPr txBox="1"/>
          <p:nvPr/>
        </p:nvSpPr>
        <p:spPr>
          <a:xfrm>
            <a:off x="6218719" y="4865999"/>
            <a:ext cx="1451262" cy="369332"/>
          </a:xfrm>
          <a:prstGeom prst="rect">
            <a:avLst/>
          </a:prstGeom>
          <a:noFill/>
        </p:spPr>
        <p:txBody>
          <a:bodyPr wrap="square" rtlCol="0">
            <a:spAutoFit/>
          </a:bodyPr>
          <a:lstStyle/>
          <a:p>
            <a:pPr algn="ctr"/>
            <a:r>
              <a:rPr lang="en-US" dirty="0">
                <a:solidFill>
                  <a:schemeClr val="tx2">
                    <a:lumMod val="50000"/>
                  </a:schemeClr>
                </a:solidFill>
                <a:latin typeface="Source Sans Pro" panose="020B0503030403020204" pitchFamily="34" charset="0"/>
                <a:ea typeface="Source Sans Pro" panose="020B0503030403020204" pitchFamily="34" charset="0"/>
                <a:cs typeface="Poppins Light" panose="00000400000000000000" pitchFamily="2" charset="0"/>
              </a:rPr>
              <a:t>Detail 3</a:t>
            </a:r>
            <a:endParaRPr lang="id-ID" dirty="0">
              <a:solidFill>
                <a:schemeClr val="tx2">
                  <a:lumMod val="50000"/>
                </a:schemeClr>
              </a:solidFill>
              <a:latin typeface="Source Sans Pro" panose="020B0503030403020204" pitchFamily="34" charset="0"/>
              <a:ea typeface="Source Sans Pro" panose="020B0503030403020204" pitchFamily="34" charset="0"/>
              <a:cs typeface="Poppins Light" panose="00000400000000000000" pitchFamily="2" charset="0"/>
            </a:endParaRPr>
          </a:p>
        </p:txBody>
      </p:sp>
      <p:sp>
        <p:nvSpPr>
          <p:cNvPr id="24" name="Rectangle 23">
            <a:extLst>
              <a:ext uri="{FF2B5EF4-FFF2-40B4-BE49-F238E27FC236}">
                <a16:creationId xmlns:a16="http://schemas.microsoft.com/office/drawing/2014/main" id="{65F50984-2289-4F5D-A334-2FA299B0135E}"/>
              </a:ext>
            </a:extLst>
          </p:cNvPr>
          <p:cNvSpPr/>
          <p:nvPr/>
        </p:nvSpPr>
        <p:spPr>
          <a:xfrm>
            <a:off x="6191972" y="5208389"/>
            <a:ext cx="1499798" cy="660630"/>
          </a:xfrm>
          <a:prstGeom prst="rect">
            <a:avLst/>
          </a:prstGeom>
        </p:spPr>
        <p:txBody>
          <a:bodyPr wrap="square">
            <a:spAutoFit/>
          </a:bodyPr>
          <a:lstStyle/>
          <a:p>
            <a:pPr algn="ctr">
              <a:lnSpc>
                <a:spcPct val="120000"/>
              </a:lnSpc>
            </a:pPr>
            <a:r>
              <a:rPr lang="en-US" sz="1050" dirty="0">
                <a:solidFill>
                  <a:schemeClr val="tx2">
                    <a:lumMod val="50000"/>
                  </a:schemeClr>
                </a:solidFill>
                <a:latin typeface="Source Sans Pro" panose="020B0503030403020204" pitchFamily="34" charset="0"/>
                <a:cs typeface="Poppins Light" panose="00000400000000000000" pitchFamily="2" charset="0"/>
              </a:rPr>
              <a:t>A wonderful serenity has taken possession of my entire</a:t>
            </a:r>
          </a:p>
        </p:txBody>
      </p:sp>
      <p:sp>
        <p:nvSpPr>
          <p:cNvPr id="25" name="TextBox 24">
            <a:extLst>
              <a:ext uri="{FF2B5EF4-FFF2-40B4-BE49-F238E27FC236}">
                <a16:creationId xmlns:a16="http://schemas.microsoft.com/office/drawing/2014/main" id="{EEDF517C-32B5-44E9-BA62-CC1BAEE74090}"/>
              </a:ext>
            </a:extLst>
          </p:cNvPr>
          <p:cNvSpPr txBox="1"/>
          <p:nvPr/>
        </p:nvSpPr>
        <p:spPr>
          <a:xfrm>
            <a:off x="8857897" y="2665469"/>
            <a:ext cx="1451262" cy="369332"/>
          </a:xfrm>
          <a:prstGeom prst="rect">
            <a:avLst/>
          </a:prstGeom>
          <a:noFill/>
        </p:spPr>
        <p:txBody>
          <a:bodyPr wrap="square" rtlCol="0">
            <a:spAutoFit/>
          </a:bodyPr>
          <a:lstStyle/>
          <a:p>
            <a:pPr algn="ctr"/>
            <a:r>
              <a:rPr lang="en-US" dirty="0">
                <a:solidFill>
                  <a:schemeClr val="tx2">
                    <a:lumMod val="50000"/>
                  </a:schemeClr>
                </a:solidFill>
                <a:latin typeface="Source Sans Pro" panose="020B0503030403020204" pitchFamily="34" charset="0"/>
                <a:ea typeface="Source Sans Pro" panose="020B0503030403020204" pitchFamily="34" charset="0"/>
                <a:cs typeface="Poppins Light" panose="00000400000000000000" pitchFamily="2" charset="0"/>
              </a:rPr>
              <a:t>Detail 4</a:t>
            </a:r>
            <a:endParaRPr lang="id-ID" dirty="0">
              <a:solidFill>
                <a:schemeClr val="tx2">
                  <a:lumMod val="50000"/>
                </a:schemeClr>
              </a:solidFill>
              <a:latin typeface="Source Sans Pro" panose="020B0503030403020204" pitchFamily="34" charset="0"/>
              <a:ea typeface="Source Sans Pro" panose="020B0503030403020204" pitchFamily="34" charset="0"/>
              <a:cs typeface="Poppins Light" panose="00000400000000000000" pitchFamily="2" charset="0"/>
            </a:endParaRPr>
          </a:p>
        </p:txBody>
      </p:sp>
      <p:sp>
        <p:nvSpPr>
          <p:cNvPr id="26" name="Rectangle 25">
            <a:extLst>
              <a:ext uri="{FF2B5EF4-FFF2-40B4-BE49-F238E27FC236}">
                <a16:creationId xmlns:a16="http://schemas.microsoft.com/office/drawing/2014/main" id="{4AB706C0-5A65-4621-B39F-F399750036FC}"/>
              </a:ext>
            </a:extLst>
          </p:cNvPr>
          <p:cNvSpPr/>
          <p:nvPr/>
        </p:nvSpPr>
        <p:spPr>
          <a:xfrm>
            <a:off x="8831150" y="3007859"/>
            <a:ext cx="1499798" cy="660630"/>
          </a:xfrm>
          <a:prstGeom prst="rect">
            <a:avLst/>
          </a:prstGeom>
        </p:spPr>
        <p:txBody>
          <a:bodyPr wrap="square">
            <a:spAutoFit/>
          </a:bodyPr>
          <a:lstStyle/>
          <a:p>
            <a:pPr algn="ctr">
              <a:lnSpc>
                <a:spcPct val="120000"/>
              </a:lnSpc>
            </a:pPr>
            <a:r>
              <a:rPr lang="en-US" sz="1050" dirty="0">
                <a:solidFill>
                  <a:schemeClr val="tx2">
                    <a:lumMod val="50000"/>
                  </a:schemeClr>
                </a:solidFill>
                <a:latin typeface="Source Sans Pro" panose="020B0503030403020204" pitchFamily="34" charset="0"/>
                <a:cs typeface="Poppins Light" panose="00000400000000000000" pitchFamily="2" charset="0"/>
              </a:rPr>
              <a:t>A wonderful serenity has taken possession of my entire</a:t>
            </a:r>
          </a:p>
        </p:txBody>
      </p:sp>
      <p:sp>
        <p:nvSpPr>
          <p:cNvPr id="16" name="Freeform 15"/>
          <p:cNvSpPr/>
          <p:nvPr/>
        </p:nvSpPr>
        <p:spPr>
          <a:xfrm>
            <a:off x="9547029" y="5942658"/>
            <a:ext cx="2644971" cy="915342"/>
          </a:xfrm>
          <a:custGeom>
            <a:avLst/>
            <a:gdLst>
              <a:gd name="connsiteX0" fmla="*/ 2644971 w 2644971"/>
              <a:gd name="connsiteY0" fmla="*/ 0 h 915342"/>
              <a:gd name="connsiteX1" fmla="*/ 2644971 w 2644971"/>
              <a:gd name="connsiteY1" fmla="*/ 915342 h 915342"/>
              <a:gd name="connsiteX2" fmla="*/ 0 w 2644971"/>
              <a:gd name="connsiteY2" fmla="*/ 915342 h 915342"/>
              <a:gd name="connsiteX3" fmla="*/ 81768 w 2644971"/>
              <a:gd name="connsiteY3" fmla="*/ 851084 h 915342"/>
              <a:gd name="connsiteX4" fmla="*/ 2644971 w 2644971"/>
              <a:gd name="connsiteY4" fmla="*/ 0 h 91534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644971" h="915342">
                <a:moveTo>
                  <a:pt x="2644971" y="0"/>
                </a:moveTo>
                <a:lnTo>
                  <a:pt x="2644971" y="915342"/>
                </a:lnTo>
                <a:lnTo>
                  <a:pt x="0" y="915342"/>
                </a:lnTo>
                <a:lnTo>
                  <a:pt x="81768" y="851084"/>
                </a:lnTo>
                <a:cubicBezTo>
                  <a:pt x="796527" y="316549"/>
                  <a:pt x="1683782" y="0"/>
                  <a:pt x="2644971" y="0"/>
                </a:cubicBezTo>
                <a:close/>
              </a:path>
            </a:pathLst>
          </a:cu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152400" y="6362697"/>
            <a:ext cx="1774722" cy="601983"/>
          </a:xfrm>
          <a:prstGeom prst="roundRect">
            <a:avLst>
              <a:gd name="adj" fmla="val 25898"/>
            </a:avLst>
          </a:prstGeom>
          <a:gradFill>
            <a:gsLst>
              <a:gs pos="0">
                <a:schemeClr val="accent2"/>
              </a:gs>
              <a:gs pos="100000">
                <a:schemeClr val="accent4"/>
              </a:gs>
            </a:gsLst>
            <a:lin ang="27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n w="0"/>
              <a:solidFill>
                <a:schemeClr val="tx1"/>
              </a:solidFill>
              <a:effectLst>
                <a:outerShdw blurRad="38100" dist="19050" dir="2700000" algn="tl" rotWithShape="0">
                  <a:schemeClr val="dk1">
                    <a:alpha val="40000"/>
                  </a:schemeClr>
                </a:outerShdw>
              </a:effectLst>
              <a:latin typeface="Source Sans Pro Light" panose="020B0403030403020204" pitchFamily="34" charset="0"/>
            </a:endParaRPr>
          </a:p>
        </p:txBody>
      </p:sp>
      <p:sp>
        <p:nvSpPr>
          <p:cNvPr id="20" name="TextBox 19"/>
          <p:cNvSpPr txBox="1"/>
          <p:nvPr/>
        </p:nvSpPr>
        <p:spPr>
          <a:xfrm>
            <a:off x="10585344" y="6362697"/>
            <a:ext cx="1308371" cy="276999"/>
          </a:xfrm>
          <a:prstGeom prst="rect">
            <a:avLst/>
          </a:prstGeom>
          <a:noFill/>
        </p:spPr>
        <p:txBody>
          <a:bodyPr wrap="none" rtlCol="0">
            <a:spAutoFit/>
          </a:bodyPr>
          <a:lstStyle/>
          <a:p>
            <a:pPr algn="ctr"/>
            <a:r>
              <a:rPr lang="en-US" sz="1200" dirty="0">
                <a:solidFill>
                  <a:schemeClr val="bg1"/>
                </a:solidFill>
                <a:latin typeface="Poppins ExtraLight" panose="00000300000000000000" pitchFamily="2" charset="0"/>
                <a:cs typeface="Poppins ExtraLight" panose="00000300000000000000" pitchFamily="2" charset="0"/>
              </a:rPr>
              <a:t>The New Friday</a:t>
            </a:r>
          </a:p>
        </p:txBody>
      </p:sp>
      <p:sp>
        <p:nvSpPr>
          <p:cNvPr id="27" name="Rectangle 26">
            <a:extLst>
              <a:ext uri="{FF2B5EF4-FFF2-40B4-BE49-F238E27FC236}">
                <a16:creationId xmlns:a16="http://schemas.microsoft.com/office/drawing/2014/main" id="{3D8C9C30-BAEE-4B1B-AAB6-B62ECFB8BE28}"/>
              </a:ext>
            </a:extLst>
          </p:cNvPr>
          <p:cNvSpPr/>
          <p:nvPr/>
        </p:nvSpPr>
        <p:spPr>
          <a:xfrm>
            <a:off x="176903" y="6414505"/>
            <a:ext cx="1273280" cy="393249"/>
          </a:xfrm>
          <a:prstGeom prst="rect">
            <a:avLst/>
          </a:prstGeom>
        </p:spPr>
        <p:txBody>
          <a:bodyPr wrap="square">
            <a:spAutoFit/>
          </a:bodyPr>
          <a:lstStyle/>
          <a:p>
            <a:pPr algn="ctr">
              <a:lnSpc>
                <a:spcPct val="120000"/>
              </a:lnSpc>
            </a:pPr>
            <a:r>
              <a:rPr lang="en-US" sz="1750" dirty="0">
                <a:solidFill>
                  <a:schemeClr val="bg1"/>
                </a:solidFill>
                <a:latin typeface="Source Sans Pro" panose="020B0503030403020204" pitchFamily="34" charset="0"/>
                <a:cs typeface="Segoe UI" panose="020B0502040204020203" pitchFamily="34" charset="0"/>
              </a:rPr>
              <a:t>Abigail Part</a:t>
            </a:r>
          </a:p>
        </p:txBody>
      </p:sp>
      <p:sp>
        <p:nvSpPr>
          <p:cNvPr id="28" name="TextBox 27"/>
          <p:cNvSpPr txBox="1"/>
          <p:nvPr/>
        </p:nvSpPr>
        <p:spPr>
          <a:xfrm>
            <a:off x="92174" y="82657"/>
            <a:ext cx="1721386" cy="307777"/>
          </a:xfrm>
          <a:prstGeom prst="rect">
            <a:avLst/>
          </a:prstGeom>
          <a:noFill/>
        </p:spPr>
        <p:txBody>
          <a:bodyPr wrap="square" rtlCol="0">
            <a:spAutoFit/>
          </a:bodyPr>
          <a:lstStyle/>
          <a:p>
            <a:r>
              <a:rPr lang="en-US" sz="1400" dirty="0">
                <a:latin typeface="Source Sans Pro Black" panose="020B0803030403020204" pitchFamily="34" charset="0"/>
                <a:ea typeface="Source Sans Pro Black" panose="020B0803030403020204" pitchFamily="34" charset="0"/>
              </a:rPr>
              <a:t>Template Designs</a:t>
            </a:r>
          </a:p>
        </p:txBody>
      </p:sp>
      <p:sp>
        <p:nvSpPr>
          <p:cNvPr id="29" name="Rounded Rectangle 28"/>
          <p:cNvSpPr/>
          <p:nvPr/>
        </p:nvSpPr>
        <p:spPr>
          <a:xfrm>
            <a:off x="11527765" y="198120"/>
            <a:ext cx="365950" cy="384628"/>
          </a:xfrm>
          <a:prstGeom prst="roundRect">
            <a:avLst>
              <a:gd name="adj" fmla="val 17295"/>
            </a:avLst>
          </a:prstGeom>
          <a:gradFill flip="none" rotWithShape="1">
            <a:gsLst>
              <a:gs pos="0">
                <a:schemeClr val="accent2"/>
              </a:gs>
              <a:gs pos="100000">
                <a:schemeClr val="accent4"/>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30" name="TextBox 29"/>
          <p:cNvSpPr txBox="1"/>
          <p:nvPr/>
        </p:nvSpPr>
        <p:spPr>
          <a:xfrm>
            <a:off x="9329737" y="259629"/>
            <a:ext cx="2080943" cy="261610"/>
          </a:xfrm>
          <a:prstGeom prst="rect">
            <a:avLst/>
          </a:prstGeom>
          <a:noFill/>
        </p:spPr>
        <p:txBody>
          <a:bodyPr wrap="square" rtlCol="0">
            <a:spAutoFit/>
          </a:bodyPr>
          <a:lstStyle/>
          <a:p>
            <a:pPr algn="r"/>
            <a:r>
              <a:rPr lang="en-US" sz="1100" b="1" dirty="0">
                <a:latin typeface="Source Sans Pro SemiBold" panose="020B0603030403020204" pitchFamily="34" charset="0"/>
                <a:cs typeface="Poppins SemiBold" panose="00000700000000000000" pitchFamily="2" charset="0"/>
              </a:rPr>
              <a:t>PRESENTATION TEMPLATE</a:t>
            </a:r>
          </a:p>
        </p:txBody>
      </p:sp>
      <p:sp>
        <p:nvSpPr>
          <p:cNvPr id="31" name="TextBox 30"/>
          <p:cNvSpPr txBox="1"/>
          <p:nvPr/>
        </p:nvSpPr>
        <p:spPr>
          <a:xfrm>
            <a:off x="3009864" y="1035163"/>
            <a:ext cx="6019836" cy="830997"/>
          </a:xfrm>
          <a:prstGeom prst="rect">
            <a:avLst/>
          </a:prstGeom>
          <a:noFill/>
        </p:spPr>
        <p:txBody>
          <a:bodyPr wrap="square" rtlCol="0">
            <a:spAutoFit/>
          </a:bodyPr>
          <a:lstStyle/>
          <a:p>
            <a:pPr algn="ctr"/>
            <a:r>
              <a:rPr lang="en-US" sz="4800" dirty="0">
                <a:latin typeface="Playfair Display Black" pitchFamily="2" charset="0"/>
                <a:cs typeface="Poppins SemiBold" panose="00000700000000000000" pitchFamily="2" charset="0"/>
              </a:rPr>
              <a:t>The Info Graphics</a:t>
            </a:r>
          </a:p>
        </p:txBody>
      </p:sp>
    </p:spTree>
    <p:extLst>
      <p:ext uri="{BB962C8B-B14F-4D97-AF65-F5344CB8AC3E}">
        <p14:creationId xmlns:p14="http://schemas.microsoft.com/office/powerpoint/2010/main" val="4119835097"/>
      </p:ext>
    </p:extLst>
  </p:cSld>
  <p:clrMapOvr>
    <a:masterClrMapping/>
  </p:clrMapOvr>
  <p:transition spd="slow">
    <p:wipe/>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1" name="Group 70"/>
          <p:cNvGrpSpPr/>
          <p:nvPr/>
        </p:nvGrpSpPr>
        <p:grpSpPr>
          <a:xfrm>
            <a:off x="1562933" y="2298273"/>
            <a:ext cx="3307155" cy="3312964"/>
            <a:chOff x="3728630" y="1430219"/>
            <a:chExt cx="4766975" cy="4775352"/>
          </a:xfrm>
        </p:grpSpPr>
        <p:sp>
          <p:nvSpPr>
            <p:cNvPr id="72" name="Freeform 1278"/>
            <p:cNvSpPr>
              <a:spLocks/>
            </p:cNvSpPr>
            <p:nvPr/>
          </p:nvSpPr>
          <p:spPr bwMode="auto">
            <a:xfrm>
              <a:off x="6096891" y="2608295"/>
              <a:ext cx="2398714" cy="2398713"/>
            </a:xfrm>
            <a:custGeom>
              <a:avLst/>
              <a:gdLst>
                <a:gd name="T0" fmla="*/ 970 w 1511"/>
                <a:gd name="T1" fmla="*/ 150 h 1511"/>
                <a:gd name="T2" fmla="*/ 1012 w 1511"/>
                <a:gd name="T3" fmla="*/ 237 h 1511"/>
                <a:gd name="T4" fmla="*/ 957 w 1511"/>
                <a:gd name="T5" fmla="*/ 322 h 1511"/>
                <a:gd name="T6" fmla="*/ 854 w 1511"/>
                <a:gd name="T7" fmla="*/ 409 h 1511"/>
                <a:gd name="T8" fmla="*/ 807 w 1511"/>
                <a:gd name="T9" fmla="*/ 487 h 1511"/>
                <a:gd name="T10" fmla="*/ 845 w 1511"/>
                <a:gd name="T11" fmla="*/ 597 h 1511"/>
                <a:gd name="T12" fmla="*/ 960 w 1511"/>
                <a:gd name="T13" fmla="*/ 668 h 1511"/>
                <a:gd name="T14" fmla="*/ 1076 w 1511"/>
                <a:gd name="T15" fmla="*/ 665 h 1511"/>
                <a:gd name="T16" fmla="*/ 1150 w 1511"/>
                <a:gd name="T17" fmla="*/ 599 h 1511"/>
                <a:gd name="T18" fmla="*/ 1194 w 1511"/>
                <a:gd name="T19" fmla="*/ 495 h 1511"/>
                <a:gd name="T20" fmla="*/ 1252 w 1511"/>
                <a:gd name="T21" fmla="*/ 453 h 1511"/>
                <a:gd name="T22" fmla="*/ 1330 w 1511"/>
                <a:gd name="T23" fmla="*/ 502 h 1511"/>
                <a:gd name="T24" fmla="*/ 1510 w 1511"/>
                <a:gd name="T25" fmla="*/ 756 h 1511"/>
                <a:gd name="T26" fmla="*/ 1235 w 1511"/>
                <a:gd name="T27" fmla="*/ 956 h 1511"/>
                <a:gd name="T28" fmla="*/ 1210 w 1511"/>
                <a:gd name="T29" fmla="*/ 1033 h 1511"/>
                <a:gd name="T30" fmla="*/ 1282 w 1511"/>
                <a:gd name="T31" fmla="*/ 1086 h 1511"/>
                <a:gd name="T32" fmla="*/ 1375 w 1511"/>
                <a:gd name="T33" fmla="*/ 1129 h 1511"/>
                <a:gd name="T34" fmla="*/ 1426 w 1511"/>
                <a:gd name="T35" fmla="*/ 1216 h 1511"/>
                <a:gd name="T36" fmla="*/ 1411 w 1511"/>
                <a:gd name="T37" fmla="*/ 1338 h 1511"/>
                <a:gd name="T38" fmla="*/ 1325 w 1511"/>
                <a:gd name="T39" fmla="*/ 1440 h 1511"/>
                <a:gd name="T40" fmla="*/ 1214 w 1511"/>
                <a:gd name="T41" fmla="*/ 1453 h 1511"/>
                <a:gd name="T42" fmla="*/ 1142 w 1511"/>
                <a:gd name="T43" fmla="*/ 1392 h 1511"/>
                <a:gd name="T44" fmla="*/ 1057 w 1511"/>
                <a:gd name="T45" fmla="*/ 1287 h 1511"/>
                <a:gd name="T46" fmla="*/ 968 w 1511"/>
                <a:gd name="T47" fmla="*/ 1256 h 1511"/>
                <a:gd name="T48" fmla="*/ 826 w 1511"/>
                <a:gd name="T49" fmla="*/ 1402 h 1511"/>
                <a:gd name="T50" fmla="*/ 638 w 1511"/>
                <a:gd name="T51" fmla="*/ 1339 h 1511"/>
                <a:gd name="T52" fmla="*/ 515 w 1511"/>
                <a:gd name="T53" fmla="*/ 1212 h 1511"/>
                <a:gd name="T54" fmla="*/ 448 w 1511"/>
                <a:gd name="T55" fmla="*/ 1232 h 1511"/>
                <a:gd name="T56" fmla="*/ 402 w 1511"/>
                <a:gd name="T57" fmla="*/ 1336 h 1511"/>
                <a:gd name="T58" fmla="*/ 344 w 1511"/>
                <a:gd name="T59" fmla="*/ 1410 h 1511"/>
                <a:gd name="T60" fmla="*/ 234 w 1511"/>
                <a:gd name="T61" fmla="*/ 1430 h 1511"/>
                <a:gd name="T62" fmla="*/ 111 w 1511"/>
                <a:gd name="T63" fmla="*/ 1376 h 1511"/>
                <a:gd name="T64" fmla="*/ 51 w 1511"/>
                <a:gd name="T65" fmla="*/ 1271 h 1511"/>
                <a:gd name="T66" fmla="*/ 80 w 1511"/>
                <a:gd name="T67" fmla="*/ 1184 h 1511"/>
                <a:gd name="T68" fmla="*/ 172 w 1511"/>
                <a:gd name="T69" fmla="*/ 1100 h 1511"/>
                <a:gd name="T70" fmla="*/ 252 w 1511"/>
                <a:gd name="T71" fmla="*/ 1015 h 1511"/>
                <a:gd name="T72" fmla="*/ 234 w 1511"/>
                <a:gd name="T73" fmla="*/ 924 h 1511"/>
                <a:gd name="T74" fmla="*/ 0 w 1511"/>
                <a:gd name="T75" fmla="*/ 756 h 1511"/>
                <a:gd name="T76" fmla="*/ 190 w 1511"/>
                <a:gd name="T77" fmla="*/ 508 h 1511"/>
                <a:gd name="T78" fmla="*/ 280 w 1511"/>
                <a:gd name="T79" fmla="*/ 516 h 1511"/>
                <a:gd name="T80" fmla="*/ 365 w 1511"/>
                <a:gd name="T81" fmla="*/ 612 h 1511"/>
                <a:gd name="T82" fmla="*/ 444 w 1511"/>
                <a:gd name="T83" fmla="*/ 690 h 1511"/>
                <a:gd name="T84" fmla="*/ 542 w 1511"/>
                <a:gd name="T85" fmla="*/ 698 h 1511"/>
                <a:gd name="T86" fmla="*/ 640 w 1511"/>
                <a:gd name="T87" fmla="*/ 616 h 1511"/>
                <a:gd name="T88" fmla="*/ 674 w 1511"/>
                <a:gd name="T89" fmla="*/ 491 h 1511"/>
                <a:gd name="T90" fmla="*/ 638 w 1511"/>
                <a:gd name="T91" fmla="*/ 390 h 1511"/>
                <a:gd name="T92" fmla="*/ 555 w 1511"/>
                <a:gd name="T93" fmla="*/ 343 h 1511"/>
                <a:gd name="T94" fmla="*/ 462 w 1511"/>
                <a:gd name="T95" fmla="*/ 294 h 1511"/>
                <a:gd name="T96" fmla="*/ 465 w 1511"/>
                <a:gd name="T97" fmla="*/ 222 h 1511"/>
                <a:gd name="T98" fmla="*/ 666 w 1511"/>
                <a:gd name="T99" fmla="*/ 58 h 15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1511" h="1511">
                  <a:moveTo>
                    <a:pt x="756" y="0"/>
                  </a:moveTo>
                  <a:lnTo>
                    <a:pt x="829" y="47"/>
                  </a:lnTo>
                  <a:lnTo>
                    <a:pt x="901" y="97"/>
                  </a:lnTo>
                  <a:lnTo>
                    <a:pt x="970" y="150"/>
                  </a:lnTo>
                  <a:lnTo>
                    <a:pt x="990" y="169"/>
                  </a:lnTo>
                  <a:lnTo>
                    <a:pt x="1004" y="191"/>
                  </a:lnTo>
                  <a:lnTo>
                    <a:pt x="1012" y="214"/>
                  </a:lnTo>
                  <a:lnTo>
                    <a:pt x="1012" y="237"/>
                  </a:lnTo>
                  <a:lnTo>
                    <a:pt x="1007" y="259"/>
                  </a:lnTo>
                  <a:lnTo>
                    <a:pt x="996" y="282"/>
                  </a:lnTo>
                  <a:lnTo>
                    <a:pt x="979" y="303"/>
                  </a:lnTo>
                  <a:lnTo>
                    <a:pt x="957" y="322"/>
                  </a:lnTo>
                  <a:lnTo>
                    <a:pt x="927" y="345"/>
                  </a:lnTo>
                  <a:lnTo>
                    <a:pt x="900" y="367"/>
                  </a:lnTo>
                  <a:lnTo>
                    <a:pt x="875" y="389"/>
                  </a:lnTo>
                  <a:lnTo>
                    <a:pt x="854" y="409"/>
                  </a:lnTo>
                  <a:lnTo>
                    <a:pt x="835" y="428"/>
                  </a:lnTo>
                  <a:lnTo>
                    <a:pt x="822" y="445"/>
                  </a:lnTo>
                  <a:lnTo>
                    <a:pt x="814" y="460"/>
                  </a:lnTo>
                  <a:lnTo>
                    <a:pt x="807" y="487"/>
                  </a:lnTo>
                  <a:lnTo>
                    <a:pt x="807" y="516"/>
                  </a:lnTo>
                  <a:lnTo>
                    <a:pt x="813" y="544"/>
                  </a:lnTo>
                  <a:lnTo>
                    <a:pt x="826" y="571"/>
                  </a:lnTo>
                  <a:lnTo>
                    <a:pt x="845" y="597"/>
                  </a:lnTo>
                  <a:lnTo>
                    <a:pt x="868" y="621"/>
                  </a:lnTo>
                  <a:lnTo>
                    <a:pt x="897" y="642"/>
                  </a:lnTo>
                  <a:lnTo>
                    <a:pt x="930" y="657"/>
                  </a:lnTo>
                  <a:lnTo>
                    <a:pt x="960" y="668"/>
                  </a:lnTo>
                  <a:lnTo>
                    <a:pt x="991" y="674"/>
                  </a:lnTo>
                  <a:lnTo>
                    <a:pt x="1021" y="676"/>
                  </a:lnTo>
                  <a:lnTo>
                    <a:pt x="1050" y="672"/>
                  </a:lnTo>
                  <a:lnTo>
                    <a:pt x="1076" y="665"/>
                  </a:lnTo>
                  <a:lnTo>
                    <a:pt x="1101" y="654"/>
                  </a:lnTo>
                  <a:lnTo>
                    <a:pt x="1121" y="639"/>
                  </a:lnTo>
                  <a:lnTo>
                    <a:pt x="1138" y="621"/>
                  </a:lnTo>
                  <a:lnTo>
                    <a:pt x="1150" y="599"/>
                  </a:lnTo>
                  <a:lnTo>
                    <a:pt x="1159" y="580"/>
                  </a:lnTo>
                  <a:lnTo>
                    <a:pt x="1168" y="557"/>
                  </a:lnTo>
                  <a:lnTo>
                    <a:pt x="1181" y="528"/>
                  </a:lnTo>
                  <a:lnTo>
                    <a:pt x="1194" y="495"/>
                  </a:lnTo>
                  <a:lnTo>
                    <a:pt x="1205" y="477"/>
                  </a:lnTo>
                  <a:lnTo>
                    <a:pt x="1218" y="464"/>
                  </a:lnTo>
                  <a:lnTo>
                    <a:pt x="1233" y="456"/>
                  </a:lnTo>
                  <a:lnTo>
                    <a:pt x="1252" y="453"/>
                  </a:lnTo>
                  <a:lnTo>
                    <a:pt x="1270" y="457"/>
                  </a:lnTo>
                  <a:lnTo>
                    <a:pt x="1291" y="466"/>
                  </a:lnTo>
                  <a:lnTo>
                    <a:pt x="1311" y="481"/>
                  </a:lnTo>
                  <a:lnTo>
                    <a:pt x="1330" y="502"/>
                  </a:lnTo>
                  <a:lnTo>
                    <a:pt x="1394" y="584"/>
                  </a:lnTo>
                  <a:lnTo>
                    <a:pt x="1455" y="668"/>
                  </a:lnTo>
                  <a:lnTo>
                    <a:pt x="1511" y="756"/>
                  </a:lnTo>
                  <a:lnTo>
                    <a:pt x="1510" y="756"/>
                  </a:lnTo>
                  <a:lnTo>
                    <a:pt x="1422" y="813"/>
                  </a:lnTo>
                  <a:lnTo>
                    <a:pt x="1337" y="873"/>
                  </a:lnTo>
                  <a:lnTo>
                    <a:pt x="1256" y="936"/>
                  </a:lnTo>
                  <a:lnTo>
                    <a:pt x="1235" y="956"/>
                  </a:lnTo>
                  <a:lnTo>
                    <a:pt x="1220" y="977"/>
                  </a:lnTo>
                  <a:lnTo>
                    <a:pt x="1211" y="996"/>
                  </a:lnTo>
                  <a:lnTo>
                    <a:pt x="1207" y="1015"/>
                  </a:lnTo>
                  <a:lnTo>
                    <a:pt x="1210" y="1033"/>
                  </a:lnTo>
                  <a:lnTo>
                    <a:pt x="1218" y="1049"/>
                  </a:lnTo>
                  <a:lnTo>
                    <a:pt x="1231" y="1062"/>
                  </a:lnTo>
                  <a:lnTo>
                    <a:pt x="1249" y="1072"/>
                  </a:lnTo>
                  <a:lnTo>
                    <a:pt x="1282" y="1086"/>
                  </a:lnTo>
                  <a:lnTo>
                    <a:pt x="1309" y="1099"/>
                  </a:lnTo>
                  <a:lnTo>
                    <a:pt x="1334" y="1109"/>
                  </a:lnTo>
                  <a:lnTo>
                    <a:pt x="1352" y="1117"/>
                  </a:lnTo>
                  <a:lnTo>
                    <a:pt x="1375" y="1129"/>
                  </a:lnTo>
                  <a:lnTo>
                    <a:pt x="1393" y="1146"/>
                  </a:lnTo>
                  <a:lnTo>
                    <a:pt x="1407" y="1167"/>
                  </a:lnTo>
                  <a:lnTo>
                    <a:pt x="1419" y="1190"/>
                  </a:lnTo>
                  <a:lnTo>
                    <a:pt x="1426" y="1216"/>
                  </a:lnTo>
                  <a:lnTo>
                    <a:pt x="1428" y="1245"/>
                  </a:lnTo>
                  <a:lnTo>
                    <a:pt x="1428" y="1275"/>
                  </a:lnTo>
                  <a:lnTo>
                    <a:pt x="1422" y="1307"/>
                  </a:lnTo>
                  <a:lnTo>
                    <a:pt x="1411" y="1338"/>
                  </a:lnTo>
                  <a:lnTo>
                    <a:pt x="1396" y="1371"/>
                  </a:lnTo>
                  <a:lnTo>
                    <a:pt x="1375" y="1398"/>
                  </a:lnTo>
                  <a:lnTo>
                    <a:pt x="1351" y="1422"/>
                  </a:lnTo>
                  <a:lnTo>
                    <a:pt x="1325" y="1440"/>
                  </a:lnTo>
                  <a:lnTo>
                    <a:pt x="1297" y="1453"/>
                  </a:lnTo>
                  <a:lnTo>
                    <a:pt x="1270" y="1460"/>
                  </a:lnTo>
                  <a:lnTo>
                    <a:pt x="1241" y="1460"/>
                  </a:lnTo>
                  <a:lnTo>
                    <a:pt x="1214" y="1453"/>
                  </a:lnTo>
                  <a:lnTo>
                    <a:pt x="1199" y="1444"/>
                  </a:lnTo>
                  <a:lnTo>
                    <a:pt x="1182" y="1431"/>
                  </a:lnTo>
                  <a:lnTo>
                    <a:pt x="1163" y="1414"/>
                  </a:lnTo>
                  <a:lnTo>
                    <a:pt x="1142" y="1392"/>
                  </a:lnTo>
                  <a:lnTo>
                    <a:pt x="1121" y="1367"/>
                  </a:lnTo>
                  <a:lnTo>
                    <a:pt x="1098" y="1339"/>
                  </a:lnTo>
                  <a:lnTo>
                    <a:pt x="1076" y="1309"/>
                  </a:lnTo>
                  <a:lnTo>
                    <a:pt x="1057" y="1287"/>
                  </a:lnTo>
                  <a:lnTo>
                    <a:pt x="1036" y="1270"/>
                  </a:lnTo>
                  <a:lnTo>
                    <a:pt x="1013" y="1260"/>
                  </a:lnTo>
                  <a:lnTo>
                    <a:pt x="990" y="1254"/>
                  </a:lnTo>
                  <a:lnTo>
                    <a:pt x="968" y="1256"/>
                  </a:lnTo>
                  <a:lnTo>
                    <a:pt x="944" y="1262"/>
                  </a:lnTo>
                  <a:lnTo>
                    <a:pt x="923" y="1277"/>
                  </a:lnTo>
                  <a:lnTo>
                    <a:pt x="903" y="1298"/>
                  </a:lnTo>
                  <a:lnTo>
                    <a:pt x="826" y="1402"/>
                  </a:lnTo>
                  <a:lnTo>
                    <a:pt x="754" y="1511"/>
                  </a:lnTo>
                  <a:lnTo>
                    <a:pt x="754" y="1511"/>
                  </a:lnTo>
                  <a:lnTo>
                    <a:pt x="698" y="1423"/>
                  </a:lnTo>
                  <a:lnTo>
                    <a:pt x="638" y="1339"/>
                  </a:lnTo>
                  <a:lnTo>
                    <a:pt x="574" y="1257"/>
                  </a:lnTo>
                  <a:lnTo>
                    <a:pt x="554" y="1237"/>
                  </a:lnTo>
                  <a:lnTo>
                    <a:pt x="534" y="1222"/>
                  </a:lnTo>
                  <a:lnTo>
                    <a:pt x="515" y="1212"/>
                  </a:lnTo>
                  <a:lnTo>
                    <a:pt x="495" y="1209"/>
                  </a:lnTo>
                  <a:lnTo>
                    <a:pt x="478" y="1211"/>
                  </a:lnTo>
                  <a:lnTo>
                    <a:pt x="462" y="1219"/>
                  </a:lnTo>
                  <a:lnTo>
                    <a:pt x="448" y="1232"/>
                  </a:lnTo>
                  <a:lnTo>
                    <a:pt x="437" y="1252"/>
                  </a:lnTo>
                  <a:lnTo>
                    <a:pt x="424" y="1283"/>
                  </a:lnTo>
                  <a:lnTo>
                    <a:pt x="413" y="1312"/>
                  </a:lnTo>
                  <a:lnTo>
                    <a:pt x="402" y="1336"/>
                  </a:lnTo>
                  <a:lnTo>
                    <a:pt x="394" y="1354"/>
                  </a:lnTo>
                  <a:lnTo>
                    <a:pt x="382" y="1376"/>
                  </a:lnTo>
                  <a:lnTo>
                    <a:pt x="365" y="1394"/>
                  </a:lnTo>
                  <a:lnTo>
                    <a:pt x="344" y="1410"/>
                  </a:lnTo>
                  <a:lnTo>
                    <a:pt x="321" y="1421"/>
                  </a:lnTo>
                  <a:lnTo>
                    <a:pt x="293" y="1427"/>
                  </a:lnTo>
                  <a:lnTo>
                    <a:pt x="265" y="1431"/>
                  </a:lnTo>
                  <a:lnTo>
                    <a:pt x="234" y="1430"/>
                  </a:lnTo>
                  <a:lnTo>
                    <a:pt x="204" y="1425"/>
                  </a:lnTo>
                  <a:lnTo>
                    <a:pt x="173" y="1414"/>
                  </a:lnTo>
                  <a:lnTo>
                    <a:pt x="140" y="1397"/>
                  </a:lnTo>
                  <a:lnTo>
                    <a:pt x="111" y="1376"/>
                  </a:lnTo>
                  <a:lnTo>
                    <a:pt x="88" y="1353"/>
                  </a:lnTo>
                  <a:lnTo>
                    <a:pt x="70" y="1328"/>
                  </a:lnTo>
                  <a:lnTo>
                    <a:pt x="58" y="1300"/>
                  </a:lnTo>
                  <a:lnTo>
                    <a:pt x="51" y="1271"/>
                  </a:lnTo>
                  <a:lnTo>
                    <a:pt x="51" y="1243"/>
                  </a:lnTo>
                  <a:lnTo>
                    <a:pt x="58" y="1216"/>
                  </a:lnTo>
                  <a:lnTo>
                    <a:pt x="66" y="1201"/>
                  </a:lnTo>
                  <a:lnTo>
                    <a:pt x="80" y="1184"/>
                  </a:lnTo>
                  <a:lnTo>
                    <a:pt x="97" y="1165"/>
                  </a:lnTo>
                  <a:lnTo>
                    <a:pt x="119" y="1144"/>
                  </a:lnTo>
                  <a:lnTo>
                    <a:pt x="144" y="1122"/>
                  </a:lnTo>
                  <a:lnTo>
                    <a:pt x="172" y="1100"/>
                  </a:lnTo>
                  <a:lnTo>
                    <a:pt x="202" y="1078"/>
                  </a:lnTo>
                  <a:lnTo>
                    <a:pt x="224" y="1058"/>
                  </a:lnTo>
                  <a:lnTo>
                    <a:pt x="240" y="1037"/>
                  </a:lnTo>
                  <a:lnTo>
                    <a:pt x="252" y="1015"/>
                  </a:lnTo>
                  <a:lnTo>
                    <a:pt x="257" y="993"/>
                  </a:lnTo>
                  <a:lnTo>
                    <a:pt x="255" y="969"/>
                  </a:lnTo>
                  <a:lnTo>
                    <a:pt x="248" y="947"/>
                  </a:lnTo>
                  <a:lnTo>
                    <a:pt x="234" y="924"/>
                  </a:lnTo>
                  <a:lnTo>
                    <a:pt x="214" y="905"/>
                  </a:lnTo>
                  <a:lnTo>
                    <a:pt x="109" y="828"/>
                  </a:lnTo>
                  <a:lnTo>
                    <a:pt x="0" y="757"/>
                  </a:lnTo>
                  <a:lnTo>
                    <a:pt x="0" y="756"/>
                  </a:lnTo>
                  <a:lnTo>
                    <a:pt x="71" y="647"/>
                  </a:lnTo>
                  <a:lnTo>
                    <a:pt x="148" y="542"/>
                  </a:lnTo>
                  <a:lnTo>
                    <a:pt x="168" y="521"/>
                  </a:lnTo>
                  <a:lnTo>
                    <a:pt x="190" y="508"/>
                  </a:lnTo>
                  <a:lnTo>
                    <a:pt x="212" y="500"/>
                  </a:lnTo>
                  <a:lnTo>
                    <a:pt x="236" y="499"/>
                  </a:lnTo>
                  <a:lnTo>
                    <a:pt x="258" y="504"/>
                  </a:lnTo>
                  <a:lnTo>
                    <a:pt x="280" y="516"/>
                  </a:lnTo>
                  <a:lnTo>
                    <a:pt x="301" y="533"/>
                  </a:lnTo>
                  <a:lnTo>
                    <a:pt x="321" y="555"/>
                  </a:lnTo>
                  <a:lnTo>
                    <a:pt x="343" y="584"/>
                  </a:lnTo>
                  <a:lnTo>
                    <a:pt x="365" y="612"/>
                  </a:lnTo>
                  <a:lnTo>
                    <a:pt x="388" y="636"/>
                  </a:lnTo>
                  <a:lnTo>
                    <a:pt x="409" y="659"/>
                  </a:lnTo>
                  <a:lnTo>
                    <a:pt x="427" y="676"/>
                  </a:lnTo>
                  <a:lnTo>
                    <a:pt x="444" y="690"/>
                  </a:lnTo>
                  <a:lnTo>
                    <a:pt x="460" y="698"/>
                  </a:lnTo>
                  <a:lnTo>
                    <a:pt x="486" y="705"/>
                  </a:lnTo>
                  <a:lnTo>
                    <a:pt x="515" y="705"/>
                  </a:lnTo>
                  <a:lnTo>
                    <a:pt x="542" y="698"/>
                  </a:lnTo>
                  <a:lnTo>
                    <a:pt x="570" y="686"/>
                  </a:lnTo>
                  <a:lnTo>
                    <a:pt x="596" y="668"/>
                  </a:lnTo>
                  <a:lnTo>
                    <a:pt x="619" y="644"/>
                  </a:lnTo>
                  <a:lnTo>
                    <a:pt x="640" y="616"/>
                  </a:lnTo>
                  <a:lnTo>
                    <a:pt x="657" y="583"/>
                  </a:lnTo>
                  <a:lnTo>
                    <a:pt x="666" y="551"/>
                  </a:lnTo>
                  <a:lnTo>
                    <a:pt x="673" y="521"/>
                  </a:lnTo>
                  <a:lnTo>
                    <a:pt x="674" y="491"/>
                  </a:lnTo>
                  <a:lnTo>
                    <a:pt x="670" y="462"/>
                  </a:lnTo>
                  <a:lnTo>
                    <a:pt x="664" y="435"/>
                  </a:lnTo>
                  <a:lnTo>
                    <a:pt x="652" y="411"/>
                  </a:lnTo>
                  <a:lnTo>
                    <a:pt x="638" y="390"/>
                  </a:lnTo>
                  <a:lnTo>
                    <a:pt x="619" y="375"/>
                  </a:lnTo>
                  <a:lnTo>
                    <a:pt x="597" y="362"/>
                  </a:lnTo>
                  <a:lnTo>
                    <a:pt x="579" y="354"/>
                  </a:lnTo>
                  <a:lnTo>
                    <a:pt x="555" y="343"/>
                  </a:lnTo>
                  <a:lnTo>
                    <a:pt x="526" y="331"/>
                  </a:lnTo>
                  <a:lnTo>
                    <a:pt x="495" y="318"/>
                  </a:lnTo>
                  <a:lnTo>
                    <a:pt x="475" y="308"/>
                  </a:lnTo>
                  <a:lnTo>
                    <a:pt x="462" y="294"/>
                  </a:lnTo>
                  <a:lnTo>
                    <a:pt x="454" y="278"/>
                  </a:lnTo>
                  <a:lnTo>
                    <a:pt x="452" y="261"/>
                  </a:lnTo>
                  <a:lnTo>
                    <a:pt x="456" y="241"/>
                  </a:lnTo>
                  <a:lnTo>
                    <a:pt x="465" y="222"/>
                  </a:lnTo>
                  <a:lnTo>
                    <a:pt x="479" y="202"/>
                  </a:lnTo>
                  <a:lnTo>
                    <a:pt x="500" y="182"/>
                  </a:lnTo>
                  <a:lnTo>
                    <a:pt x="583" y="118"/>
                  </a:lnTo>
                  <a:lnTo>
                    <a:pt x="666" y="58"/>
                  </a:lnTo>
                  <a:lnTo>
                    <a:pt x="754" y="2"/>
                  </a:lnTo>
                  <a:lnTo>
                    <a:pt x="756" y="0"/>
                  </a:lnTo>
                  <a:close/>
                </a:path>
              </a:pathLst>
            </a:custGeom>
            <a:solidFill>
              <a:schemeClr val="accent3"/>
            </a:solidFill>
            <a:ln w="0">
              <a:solidFill>
                <a:schemeClr val="accent3"/>
              </a:solidFill>
              <a:prstDash val="solid"/>
              <a:round/>
              <a:headEnd/>
              <a:tailEnd/>
            </a:ln>
          </p:spPr>
          <p:txBody>
            <a:bodyPr vert="horz" wrap="square" lIns="91440" tIns="45720" rIns="91440" bIns="45720" numCol="1" anchor="t" anchorCtr="0" compatLnSpc="1">
              <a:prstTxWarp prst="textNoShape">
                <a:avLst/>
              </a:prstTxWarp>
            </a:bodyPr>
            <a:lstStyle/>
            <a:p>
              <a:endParaRPr lang="en-US" sz="1100" dirty="0">
                <a:latin typeface="Source Sans Pro" panose="020B0503030403020204" pitchFamily="34" charset="0"/>
                <a:cs typeface="Poppins Light" panose="00000400000000000000" pitchFamily="2" charset="0"/>
              </a:endParaRPr>
            </a:p>
          </p:txBody>
        </p:sp>
        <p:sp>
          <p:nvSpPr>
            <p:cNvPr id="73" name="Freeform 1279"/>
            <p:cNvSpPr>
              <a:spLocks/>
            </p:cNvSpPr>
            <p:nvPr/>
          </p:nvSpPr>
          <p:spPr bwMode="auto">
            <a:xfrm>
              <a:off x="3728630" y="2622151"/>
              <a:ext cx="2398712" cy="2398714"/>
            </a:xfrm>
            <a:custGeom>
              <a:avLst/>
              <a:gdLst>
                <a:gd name="T0" fmla="*/ 936 w 1511"/>
                <a:gd name="T1" fmla="*/ 254 h 1511"/>
                <a:gd name="T2" fmla="*/ 1015 w 1511"/>
                <a:gd name="T3" fmla="*/ 303 h 1511"/>
                <a:gd name="T4" fmla="*/ 1073 w 1511"/>
                <a:gd name="T5" fmla="*/ 261 h 1511"/>
                <a:gd name="T6" fmla="*/ 1116 w 1511"/>
                <a:gd name="T7" fmla="*/ 157 h 1511"/>
                <a:gd name="T8" fmla="*/ 1190 w 1511"/>
                <a:gd name="T9" fmla="*/ 91 h 1511"/>
                <a:gd name="T10" fmla="*/ 1307 w 1511"/>
                <a:gd name="T11" fmla="*/ 88 h 1511"/>
                <a:gd name="T12" fmla="*/ 1422 w 1511"/>
                <a:gd name="T13" fmla="*/ 159 h 1511"/>
                <a:gd name="T14" fmla="*/ 1460 w 1511"/>
                <a:gd name="T15" fmla="*/ 269 h 1511"/>
                <a:gd name="T16" fmla="*/ 1413 w 1511"/>
                <a:gd name="T17" fmla="*/ 347 h 1511"/>
                <a:gd name="T18" fmla="*/ 1310 w 1511"/>
                <a:gd name="T19" fmla="*/ 435 h 1511"/>
                <a:gd name="T20" fmla="*/ 1255 w 1511"/>
                <a:gd name="T21" fmla="*/ 520 h 1511"/>
                <a:gd name="T22" fmla="*/ 1296 w 1511"/>
                <a:gd name="T23" fmla="*/ 606 h 1511"/>
                <a:gd name="T24" fmla="*/ 1439 w 1511"/>
                <a:gd name="T25" fmla="*/ 864 h 1511"/>
                <a:gd name="T26" fmla="*/ 1298 w 1511"/>
                <a:gd name="T27" fmla="*/ 1011 h 1511"/>
                <a:gd name="T28" fmla="*/ 1209 w 1511"/>
                <a:gd name="T29" fmla="*/ 979 h 1511"/>
                <a:gd name="T30" fmla="*/ 1124 w 1511"/>
                <a:gd name="T31" fmla="*/ 875 h 1511"/>
                <a:gd name="T32" fmla="*/ 1052 w 1511"/>
                <a:gd name="T33" fmla="*/ 815 h 1511"/>
                <a:gd name="T34" fmla="*/ 940 w 1511"/>
                <a:gd name="T35" fmla="*/ 826 h 1511"/>
                <a:gd name="T36" fmla="*/ 854 w 1511"/>
                <a:gd name="T37" fmla="*/ 930 h 1511"/>
                <a:gd name="T38" fmla="*/ 840 w 1511"/>
                <a:gd name="T39" fmla="*/ 1050 h 1511"/>
                <a:gd name="T40" fmla="*/ 891 w 1511"/>
                <a:gd name="T41" fmla="*/ 1138 h 1511"/>
                <a:gd name="T42" fmla="*/ 984 w 1511"/>
                <a:gd name="T43" fmla="*/ 1181 h 1511"/>
                <a:gd name="T44" fmla="*/ 1056 w 1511"/>
                <a:gd name="T45" fmla="*/ 1233 h 1511"/>
                <a:gd name="T46" fmla="*/ 1031 w 1511"/>
                <a:gd name="T47" fmla="*/ 1311 h 1511"/>
                <a:gd name="T48" fmla="*/ 756 w 1511"/>
                <a:gd name="T49" fmla="*/ 1511 h 1511"/>
                <a:gd name="T50" fmla="*/ 541 w 1511"/>
                <a:gd name="T51" fmla="*/ 1362 h 1511"/>
                <a:gd name="T52" fmla="*/ 498 w 1511"/>
                <a:gd name="T53" fmla="*/ 1275 h 1511"/>
                <a:gd name="T54" fmla="*/ 553 w 1511"/>
                <a:gd name="T55" fmla="*/ 1190 h 1511"/>
                <a:gd name="T56" fmla="*/ 658 w 1511"/>
                <a:gd name="T57" fmla="*/ 1103 h 1511"/>
                <a:gd name="T58" fmla="*/ 703 w 1511"/>
                <a:gd name="T59" fmla="*/ 1024 h 1511"/>
                <a:gd name="T60" fmla="*/ 665 w 1511"/>
                <a:gd name="T61" fmla="*/ 914 h 1511"/>
                <a:gd name="T62" fmla="*/ 550 w 1511"/>
                <a:gd name="T63" fmla="*/ 843 h 1511"/>
                <a:gd name="T64" fmla="*/ 434 w 1511"/>
                <a:gd name="T65" fmla="*/ 847 h 1511"/>
                <a:gd name="T66" fmla="*/ 360 w 1511"/>
                <a:gd name="T67" fmla="*/ 913 h 1511"/>
                <a:gd name="T68" fmla="*/ 316 w 1511"/>
                <a:gd name="T69" fmla="*/ 1016 h 1511"/>
                <a:gd name="T70" fmla="*/ 258 w 1511"/>
                <a:gd name="T71" fmla="*/ 1058 h 1511"/>
                <a:gd name="T72" fmla="*/ 180 w 1511"/>
                <a:gd name="T73" fmla="*/ 1010 h 1511"/>
                <a:gd name="T74" fmla="*/ 0 w 1511"/>
                <a:gd name="T75" fmla="*/ 756 h 1511"/>
                <a:gd name="T76" fmla="*/ 275 w 1511"/>
                <a:gd name="T77" fmla="*/ 555 h 1511"/>
                <a:gd name="T78" fmla="*/ 302 w 1511"/>
                <a:gd name="T79" fmla="*/ 478 h 1511"/>
                <a:gd name="T80" fmla="*/ 230 w 1511"/>
                <a:gd name="T81" fmla="*/ 426 h 1511"/>
                <a:gd name="T82" fmla="*/ 137 w 1511"/>
                <a:gd name="T83" fmla="*/ 383 h 1511"/>
                <a:gd name="T84" fmla="*/ 84 w 1511"/>
                <a:gd name="T85" fmla="*/ 295 h 1511"/>
                <a:gd name="T86" fmla="*/ 99 w 1511"/>
                <a:gd name="T87" fmla="*/ 174 h 1511"/>
                <a:gd name="T88" fmla="*/ 185 w 1511"/>
                <a:gd name="T89" fmla="*/ 71 h 1511"/>
                <a:gd name="T90" fmla="*/ 296 w 1511"/>
                <a:gd name="T91" fmla="*/ 59 h 1511"/>
                <a:gd name="T92" fmla="*/ 368 w 1511"/>
                <a:gd name="T93" fmla="*/ 119 h 1511"/>
                <a:gd name="T94" fmla="*/ 453 w 1511"/>
                <a:gd name="T95" fmla="*/ 224 h 1511"/>
                <a:gd name="T96" fmla="*/ 544 w 1511"/>
                <a:gd name="T97" fmla="*/ 257 h 1511"/>
                <a:gd name="T98" fmla="*/ 659 w 1511"/>
                <a:gd name="T99" fmla="*/ 146 h 15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1511" h="1511">
                  <a:moveTo>
                    <a:pt x="756" y="0"/>
                  </a:moveTo>
                  <a:lnTo>
                    <a:pt x="812" y="88"/>
                  </a:lnTo>
                  <a:lnTo>
                    <a:pt x="872" y="173"/>
                  </a:lnTo>
                  <a:lnTo>
                    <a:pt x="936" y="254"/>
                  </a:lnTo>
                  <a:lnTo>
                    <a:pt x="956" y="275"/>
                  </a:lnTo>
                  <a:lnTo>
                    <a:pt x="976" y="290"/>
                  </a:lnTo>
                  <a:lnTo>
                    <a:pt x="997" y="299"/>
                  </a:lnTo>
                  <a:lnTo>
                    <a:pt x="1015" y="303"/>
                  </a:lnTo>
                  <a:lnTo>
                    <a:pt x="1033" y="300"/>
                  </a:lnTo>
                  <a:lnTo>
                    <a:pt x="1049" y="292"/>
                  </a:lnTo>
                  <a:lnTo>
                    <a:pt x="1062" y="279"/>
                  </a:lnTo>
                  <a:lnTo>
                    <a:pt x="1073" y="261"/>
                  </a:lnTo>
                  <a:lnTo>
                    <a:pt x="1086" y="228"/>
                  </a:lnTo>
                  <a:lnTo>
                    <a:pt x="1097" y="201"/>
                  </a:lnTo>
                  <a:lnTo>
                    <a:pt x="1108" y="176"/>
                  </a:lnTo>
                  <a:lnTo>
                    <a:pt x="1116" y="157"/>
                  </a:lnTo>
                  <a:lnTo>
                    <a:pt x="1129" y="135"/>
                  </a:lnTo>
                  <a:lnTo>
                    <a:pt x="1146" y="117"/>
                  </a:lnTo>
                  <a:lnTo>
                    <a:pt x="1166" y="102"/>
                  </a:lnTo>
                  <a:lnTo>
                    <a:pt x="1190" y="91"/>
                  </a:lnTo>
                  <a:lnTo>
                    <a:pt x="1217" y="84"/>
                  </a:lnTo>
                  <a:lnTo>
                    <a:pt x="1245" y="81"/>
                  </a:lnTo>
                  <a:lnTo>
                    <a:pt x="1276" y="83"/>
                  </a:lnTo>
                  <a:lnTo>
                    <a:pt x="1307" y="88"/>
                  </a:lnTo>
                  <a:lnTo>
                    <a:pt x="1337" y="98"/>
                  </a:lnTo>
                  <a:lnTo>
                    <a:pt x="1370" y="114"/>
                  </a:lnTo>
                  <a:lnTo>
                    <a:pt x="1399" y="135"/>
                  </a:lnTo>
                  <a:lnTo>
                    <a:pt x="1422" y="159"/>
                  </a:lnTo>
                  <a:lnTo>
                    <a:pt x="1440" y="185"/>
                  </a:lnTo>
                  <a:lnTo>
                    <a:pt x="1454" y="212"/>
                  </a:lnTo>
                  <a:lnTo>
                    <a:pt x="1460" y="240"/>
                  </a:lnTo>
                  <a:lnTo>
                    <a:pt x="1460" y="269"/>
                  </a:lnTo>
                  <a:lnTo>
                    <a:pt x="1452" y="296"/>
                  </a:lnTo>
                  <a:lnTo>
                    <a:pt x="1444" y="311"/>
                  </a:lnTo>
                  <a:lnTo>
                    <a:pt x="1431" y="328"/>
                  </a:lnTo>
                  <a:lnTo>
                    <a:pt x="1413" y="347"/>
                  </a:lnTo>
                  <a:lnTo>
                    <a:pt x="1392" y="368"/>
                  </a:lnTo>
                  <a:lnTo>
                    <a:pt x="1367" y="389"/>
                  </a:lnTo>
                  <a:lnTo>
                    <a:pt x="1338" y="413"/>
                  </a:lnTo>
                  <a:lnTo>
                    <a:pt x="1310" y="435"/>
                  </a:lnTo>
                  <a:lnTo>
                    <a:pt x="1287" y="453"/>
                  </a:lnTo>
                  <a:lnTo>
                    <a:pt x="1270" y="474"/>
                  </a:lnTo>
                  <a:lnTo>
                    <a:pt x="1260" y="496"/>
                  </a:lnTo>
                  <a:lnTo>
                    <a:pt x="1255" y="520"/>
                  </a:lnTo>
                  <a:lnTo>
                    <a:pt x="1255" y="542"/>
                  </a:lnTo>
                  <a:lnTo>
                    <a:pt x="1262" y="566"/>
                  </a:lnTo>
                  <a:lnTo>
                    <a:pt x="1277" y="587"/>
                  </a:lnTo>
                  <a:lnTo>
                    <a:pt x="1296" y="606"/>
                  </a:lnTo>
                  <a:lnTo>
                    <a:pt x="1401" y="684"/>
                  </a:lnTo>
                  <a:lnTo>
                    <a:pt x="1511" y="756"/>
                  </a:lnTo>
                  <a:lnTo>
                    <a:pt x="1511" y="756"/>
                  </a:lnTo>
                  <a:lnTo>
                    <a:pt x="1439" y="864"/>
                  </a:lnTo>
                  <a:lnTo>
                    <a:pt x="1362" y="969"/>
                  </a:lnTo>
                  <a:lnTo>
                    <a:pt x="1342" y="990"/>
                  </a:lnTo>
                  <a:lnTo>
                    <a:pt x="1321" y="1004"/>
                  </a:lnTo>
                  <a:lnTo>
                    <a:pt x="1298" y="1011"/>
                  </a:lnTo>
                  <a:lnTo>
                    <a:pt x="1276" y="1012"/>
                  </a:lnTo>
                  <a:lnTo>
                    <a:pt x="1252" y="1007"/>
                  </a:lnTo>
                  <a:lnTo>
                    <a:pt x="1230" y="996"/>
                  </a:lnTo>
                  <a:lnTo>
                    <a:pt x="1209" y="979"/>
                  </a:lnTo>
                  <a:lnTo>
                    <a:pt x="1189" y="957"/>
                  </a:lnTo>
                  <a:lnTo>
                    <a:pt x="1167" y="927"/>
                  </a:lnTo>
                  <a:lnTo>
                    <a:pt x="1145" y="900"/>
                  </a:lnTo>
                  <a:lnTo>
                    <a:pt x="1124" y="875"/>
                  </a:lnTo>
                  <a:lnTo>
                    <a:pt x="1103" y="854"/>
                  </a:lnTo>
                  <a:lnTo>
                    <a:pt x="1083" y="835"/>
                  </a:lnTo>
                  <a:lnTo>
                    <a:pt x="1066" y="822"/>
                  </a:lnTo>
                  <a:lnTo>
                    <a:pt x="1052" y="815"/>
                  </a:lnTo>
                  <a:lnTo>
                    <a:pt x="1024" y="807"/>
                  </a:lnTo>
                  <a:lnTo>
                    <a:pt x="995" y="807"/>
                  </a:lnTo>
                  <a:lnTo>
                    <a:pt x="968" y="813"/>
                  </a:lnTo>
                  <a:lnTo>
                    <a:pt x="940" y="826"/>
                  </a:lnTo>
                  <a:lnTo>
                    <a:pt x="914" y="845"/>
                  </a:lnTo>
                  <a:lnTo>
                    <a:pt x="891" y="868"/>
                  </a:lnTo>
                  <a:lnTo>
                    <a:pt x="870" y="896"/>
                  </a:lnTo>
                  <a:lnTo>
                    <a:pt x="854" y="930"/>
                  </a:lnTo>
                  <a:lnTo>
                    <a:pt x="844" y="960"/>
                  </a:lnTo>
                  <a:lnTo>
                    <a:pt x="838" y="991"/>
                  </a:lnTo>
                  <a:lnTo>
                    <a:pt x="837" y="1021"/>
                  </a:lnTo>
                  <a:lnTo>
                    <a:pt x="840" y="1050"/>
                  </a:lnTo>
                  <a:lnTo>
                    <a:pt x="846" y="1076"/>
                  </a:lnTo>
                  <a:lnTo>
                    <a:pt x="858" y="1100"/>
                  </a:lnTo>
                  <a:lnTo>
                    <a:pt x="872" y="1121"/>
                  </a:lnTo>
                  <a:lnTo>
                    <a:pt x="891" y="1138"/>
                  </a:lnTo>
                  <a:lnTo>
                    <a:pt x="913" y="1150"/>
                  </a:lnTo>
                  <a:lnTo>
                    <a:pt x="931" y="1158"/>
                  </a:lnTo>
                  <a:lnTo>
                    <a:pt x="956" y="1168"/>
                  </a:lnTo>
                  <a:lnTo>
                    <a:pt x="984" y="1181"/>
                  </a:lnTo>
                  <a:lnTo>
                    <a:pt x="1016" y="1194"/>
                  </a:lnTo>
                  <a:lnTo>
                    <a:pt x="1035" y="1205"/>
                  </a:lnTo>
                  <a:lnTo>
                    <a:pt x="1048" y="1218"/>
                  </a:lnTo>
                  <a:lnTo>
                    <a:pt x="1056" y="1233"/>
                  </a:lnTo>
                  <a:lnTo>
                    <a:pt x="1058" y="1252"/>
                  </a:lnTo>
                  <a:lnTo>
                    <a:pt x="1054" y="1270"/>
                  </a:lnTo>
                  <a:lnTo>
                    <a:pt x="1045" y="1290"/>
                  </a:lnTo>
                  <a:lnTo>
                    <a:pt x="1031" y="1311"/>
                  </a:lnTo>
                  <a:lnTo>
                    <a:pt x="1010" y="1330"/>
                  </a:lnTo>
                  <a:lnTo>
                    <a:pt x="929" y="1394"/>
                  </a:lnTo>
                  <a:lnTo>
                    <a:pt x="844" y="1455"/>
                  </a:lnTo>
                  <a:lnTo>
                    <a:pt x="756" y="1511"/>
                  </a:lnTo>
                  <a:lnTo>
                    <a:pt x="755" y="1511"/>
                  </a:lnTo>
                  <a:lnTo>
                    <a:pt x="681" y="1464"/>
                  </a:lnTo>
                  <a:lnTo>
                    <a:pt x="611" y="1414"/>
                  </a:lnTo>
                  <a:lnTo>
                    <a:pt x="541" y="1362"/>
                  </a:lnTo>
                  <a:lnTo>
                    <a:pt x="520" y="1342"/>
                  </a:lnTo>
                  <a:lnTo>
                    <a:pt x="506" y="1321"/>
                  </a:lnTo>
                  <a:lnTo>
                    <a:pt x="499" y="1299"/>
                  </a:lnTo>
                  <a:lnTo>
                    <a:pt x="498" y="1275"/>
                  </a:lnTo>
                  <a:lnTo>
                    <a:pt x="503" y="1252"/>
                  </a:lnTo>
                  <a:lnTo>
                    <a:pt x="514" y="1230"/>
                  </a:lnTo>
                  <a:lnTo>
                    <a:pt x="531" y="1209"/>
                  </a:lnTo>
                  <a:lnTo>
                    <a:pt x="553" y="1190"/>
                  </a:lnTo>
                  <a:lnTo>
                    <a:pt x="583" y="1168"/>
                  </a:lnTo>
                  <a:lnTo>
                    <a:pt x="611" y="1146"/>
                  </a:lnTo>
                  <a:lnTo>
                    <a:pt x="635" y="1123"/>
                  </a:lnTo>
                  <a:lnTo>
                    <a:pt x="658" y="1103"/>
                  </a:lnTo>
                  <a:lnTo>
                    <a:pt x="675" y="1083"/>
                  </a:lnTo>
                  <a:lnTo>
                    <a:pt x="688" y="1066"/>
                  </a:lnTo>
                  <a:lnTo>
                    <a:pt x="697" y="1051"/>
                  </a:lnTo>
                  <a:lnTo>
                    <a:pt x="703" y="1024"/>
                  </a:lnTo>
                  <a:lnTo>
                    <a:pt x="703" y="996"/>
                  </a:lnTo>
                  <a:lnTo>
                    <a:pt x="697" y="968"/>
                  </a:lnTo>
                  <a:lnTo>
                    <a:pt x="685" y="940"/>
                  </a:lnTo>
                  <a:lnTo>
                    <a:pt x="665" y="914"/>
                  </a:lnTo>
                  <a:lnTo>
                    <a:pt x="642" y="890"/>
                  </a:lnTo>
                  <a:lnTo>
                    <a:pt x="614" y="871"/>
                  </a:lnTo>
                  <a:lnTo>
                    <a:pt x="582" y="854"/>
                  </a:lnTo>
                  <a:lnTo>
                    <a:pt x="550" y="843"/>
                  </a:lnTo>
                  <a:lnTo>
                    <a:pt x="519" y="838"/>
                  </a:lnTo>
                  <a:lnTo>
                    <a:pt x="489" y="837"/>
                  </a:lnTo>
                  <a:lnTo>
                    <a:pt x="460" y="839"/>
                  </a:lnTo>
                  <a:lnTo>
                    <a:pt x="434" y="847"/>
                  </a:lnTo>
                  <a:lnTo>
                    <a:pt x="410" y="858"/>
                  </a:lnTo>
                  <a:lnTo>
                    <a:pt x="389" y="872"/>
                  </a:lnTo>
                  <a:lnTo>
                    <a:pt x="372" y="892"/>
                  </a:lnTo>
                  <a:lnTo>
                    <a:pt x="360" y="913"/>
                  </a:lnTo>
                  <a:lnTo>
                    <a:pt x="353" y="932"/>
                  </a:lnTo>
                  <a:lnTo>
                    <a:pt x="342" y="956"/>
                  </a:lnTo>
                  <a:lnTo>
                    <a:pt x="329" y="985"/>
                  </a:lnTo>
                  <a:lnTo>
                    <a:pt x="316" y="1016"/>
                  </a:lnTo>
                  <a:lnTo>
                    <a:pt x="305" y="1034"/>
                  </a:lnTo>
                  <a:lnTo>
                    <a:pt x="292" y="1049"/>
                  </a:lnTo>
                  <a:lnTo>
                    <a:pt x="277" y="1055"/>
                  </a:lnTo>
                  <a:lnTo>
                    <a:pt x="258" y="1058"/>
                  </a:lnTo>
                  <a:lnTo>
                    <a:pt x="240" y="1054"/>
                  </a:lnTo>
                  <a:lnTo>
                    <a:pt x="220" y="1045"/>
                  </a:lnTo>
                  <a:lnTo>
                    <a:pt x="199" y="1031"/>
                  </a:lnTo>
                  <a:lnTo>
                    <a:pt x="180" y="1010"/>
                  </a:lnTo>
                  <a:lnTo>
                    <a:pt x="117" y="928"/>
                  </a:lnTo>
                  <a:lnTo>
                    <a:pt x="57" y="843"/>
                  </a:lnTo>
                  <a:lnTo>
                    <a:pt x="0" y="756"/>
                  </a:lnTo>
                  <a:lnTo>
                    <a:pt x="0" y="756"/>
                  </a:lnTo>
                  <a:lnTo>
                    <a:pt x="88" y="699"/>
                  </a:lnTo>
                  <a:lnTo>
                    <a:pt x="173" y="639"/>
                  </a:lnTo>
                  <a:lnTo>
                    <a:pt x="254" y="575"/>
                  </a:lnTo>
                  <a:lnTo>
                    <a:pt x="275" y="555"/>
                  </a:lnTo>
                  <a:lnTo>
                    <a:pt x="291" y="536"/>
                  </a:lnTo>
                  <a:lnTo>
                    <a:pt x="300" y="516"/>
                  </a:lnTo>
                  <a:lnTo>
                    <a:pt x="303" y="496"/>
                  </a:lnTo>
                  <a:lnTo>
                    <a:pt x="302" y="478"/>
                  </a:lnTo>
                  <a:lnTo>
                    <a:pt x="294" y="462"/>
                  </a:lnTo>
                  <a:lnTo>
                    <a:pt x="279" y="449"/>
                  </a:lnTo>
                  <a:lnTo>
                    <a:pt x="261" y="439"/>
                  </a:lnTo>
                  <a:lnTo>
                    <a:pt x="230" y="426"/>
                  </a:lnTo>
                  <a:lnTo>
                    <a:pt x="201" y="414"/>
                  </a:lnTo>
                  <a:lnTo>
                    <a:pt x="177" y="403"/>
                  </a:lnTo>
                  <a:lnTo>
                    <a:pt x="158" y="396"/>
                  </a:lnTo>
                  <a:lnTo>
                    <a:pt x="137" y="383"/>
                  </a:lnTo>
                  <a:lnTo>
                    <a:pt x="118" y="366"/>
                  </a:lnTo>
                  <a:lnTo>
                    <a:pt x="103" y="346"/>
                  </a:lnTo>
                  <a:lnTo>
                    <a:pt x="92" y="321"/>
                  </a:lnTo>
                  <a:lnTo>
                    <a:pt x="84" y="295"/>
                  </a:lnTo>
                  <a:lnTo>
                    <a:pt x="82" y="266"/>
                  </a:lnTo>
                  <a:lnTo>
                    <a:pt x="83" y="236"/>
                  </a:lnTo>
                  <a:lnTo>
                    <a:pt x="88" y="206"/>
                  </a:lnTo>
                  <a:lnTo>
                    <a:pt x="99" y="174"/>
                  </a:lnTo>
                  <a:lnTo>
                    <a:pt x="116" y="142"/>
                  </a:lnTo>
                  <a:lnTo>
                    <a:pt x="135" y="113"/>
                  </a:lnTo>
                  <a:lnTo>
                    <a:pt x="159" y="89"/>
                  </a:lnTo>
                  <a:lnTo>
                    <a:pt x="185" y="71"/>
                  </a:lnTo>
                  <a:lnTo>
                    <a:pt x="213" y="58"/>
                  </a:lnTo>
                  <a:lnTo>
                    <a:pt x="241" y="51"/>
                  </a:lnTo>
                  <a:lnTo>
                    <a:pt x="269" y="51"/>
                  </a:lnTo>
                  <a:lnTo>
                    <a:pt x="296" y="59"/>
                  </a:lnTo>
                  <a:lnTo>
                    <a:pt x="311" y="67"/>
                  </a:lnTo>
                  <a:lnTo>
                    <a:pt x="328" y="80"/>
                  </a:lnTo>
                  <a:lnTo>
                    <a:pt x="347" y="98"/>
                  </a:lnTo>
                  <a:lnTo>
                    <a:pt x="368" y="119"/>
                  </a:lnTo>
                  <a:lnTo>
                    <a:pt x="391" y="144"/>
                  </a:lnTo>
                  <a:lnTo>
                    <a:pt x="413" y="173"/>
                  </a:lnTo>
                  <a:lnTo>
                    <a:pt x="435" y="202"/>
                  </a:lnTo>
                  <a:lnTo>
                    <a:pt x="453" y="224"/>
                  </a:lnTo>
                  <a:lnTo>
                    <a:pt x="474" y="241"/>
                  </a:lnTo>
                  <a:lnTo>
                    <a:pt x="498" y="252"/>
                  </a:lnTo>
                  <a:lnTo>
                    <a:pt x="520" y="257"/>
                  </a:lnTo>
                  <a:lnTo>
                    <a:pt x="544" y="257"/>
                  </a:lnTo>
                  <a:lnTo>
                    <a:pt x="566" y="249"/>
                  </a:lnTo>
                  <a:lnTo>
                    <a:pt x="587" y="236"/>
                  </a:lnTo>
                  <a:lnTo>
                    <a:pt x="608" y="215"/>
                  </a:lnTo>
                  <a:lnTo>
                    <a:pt x="659" y="146"/>
                  </a:lnTo>
                  <a:lnTo>
                    <a:pt x="709" y="74"/>
                  </a:lnTo>
                  <a:lnTo>
                    <a:pt x="756" y="0"/>
                  </a:lnTo>
                  <a:lnTo>
                    <a:pt x="756" y="0"/>
                  </a:lnTo>
                  <a:close/>
                </a:path>
              </a:pathLst>
            </a:custGeom>
            <a:solidFill>
              <a:schemeClr val="accent2"/>
            </a:solidFill>
            <a:ln w="0">
              <a:solidFill>
                <a:schemeClr val="accent2"/>
              </a:solidFill>
              <a:prstDash val="solid"/>
              <a:round/>
              <a:headEnd/>
              <a:tailEnd/>
            </a:ln>
          </p:spPr>
          <p:txBody>
            <a:bodyPr vert="horz" wrap="square" lIns="91440" tIns="45720" rIns="91440" bIns="45720" numCol="1" anchor="t" anchorCtr="0" compatLnSpc="1">
              <a:prstTxWarp prst="textNoShape">
                <a:avLst/>
              </a:prstTxWarp>
            </a:bodyPr>
            <a:lstStyle/>
            <a:p>
              <a:endParaRPr lang="en-US" sz="1100" dirty="0">
                <a:latin typeface="Source Sans Pro" panose="020B0503030403020204" pitchFamily="34" charset="0"/>
                <a:cs typeface="Poppins Light" panose="00000400000000000000" pitchFamily="2" charset="0"/>
              </a:endParaRPr>
            </a:p>
          </p:txBody>
        </p:sp>
        <p:sp>
          <p:nvSpPr>
            <p:cNvPr id="74" name="Freeform 1280"/>
            <p:cNvSpPr>
              <a:spLocks/>
            </p:cNvSpPr>
            <p:nvPr/>
          </p:nvSpPr>
          <p:spPr bwMode="auto">
            <a:xfrm>
              <a:off x="4923101" y="1430219"/>
              <a:ext cx="2398714" cy="2398714"/>
            </a:xfrm>
            <a:custGeom>
              <a:avLst/>
              <a:gdLst>
                <a:gd name="T0" fmla="*/ 872 w 1511"/>
                <a:gd name="T1" fmla="*/ 173 h 1511"/>
                <a:gd name="T2" fmla="*/ 995 w 1511"/>
                <a:gd name="T3" fmla="*/ 300 h 1511"/>
                <a:gd name="T4" fmla="*/ 1061 w 1511"/>
                <a:gd name="T5" fmla="*/ 280 h 1511"/>
                <a:gd name="T6" fmla="*/ 1107 w 1511"/>
                <a:gd name="T7" fmla="*/ 177 h 1511"/>
                <a:gd name="T8" fmla="*/ 1165 w 1511"/>
                <a:gd name="T9" fmla="*/ 103 h 1511"/>
                <a:gd name="T10" fmla="*/ 1275 w 1511"/>
                <a:gd name="T11" fmla="*/ 82 h 1511"/>
                <a:gd name="T12" fmla="*/ 1398 w 1511"/>
                <a:gd name="T13" fmla="*/ 136 h 1511"/>
                <a:gd name="T14" fmla="*/ 1459 w 1511"/>
                <a:gd name="T15" fmla="*/ 241 h 1511"/>
                <a:gd name="T16" fmla="*/ 1431 w 1511"/>
                <a:gd name="T17" fmla="*/ 329 h 1511"/>
                <a:gd name="T18" fmla="*/ 1338 w 1511"/>
                <a:gd name="T19" fmla="*/ 412 h 1511"/>
                <a:gd name="T20" fmla="*/ 1258 w 1511"/>
                <a:gd name="T21" fmla="*/ 497 h 1511"/>
                <a:gd name="T22" fmla="*/ 1275 w 1511"/>
                <a:gd name="T23" fmla="*/ 588 h 1511"/>
                <a:gd name="T24" fmla="*/ 1511 w 1511"/>
                <a:gd name="T25" fmla="*/ 757 h 1511"/>
                <a:gd name="T26" fmla="*/ 1236 w 1511"/>
                <a:gd name="T27" fmla="*/ 957 h 1511"/>
                <a:gd name="T28" fmla="*/ 1211 w 1511"/>
                <a:gd name="T29" fmla="*/ 1033 h 1511"/>
                <a:gd name="T30" fmla="*/ 1281 w 1511"/>
                <a:gd name="T31" fmla="*/ 1086 h 1511"/>
                <a:gd name="T32" fmla="*/ 1374 w 1511"/>
                <a:gd name="T33" fmla="*/ 1128 h 1511"/>
                <a:gd name="T34" fmla="*/ 1427 w 1511"/>
                <a:gd name="T35" fmla="*/ 1217 h 1511"/>
                <a:gd name="T36" fmla="*/ 1412 w 1511"/>
                <a:gd name="T37" fmla="*/ 1338 h 1511"/>
                <a:gd name="T38" fmla="*/ 1326 w 1511"/>
                <a:gd name="T39" fmla="*/ 1441 h 1511"/>
                <a:gd name="T40" fmla="*/ 1215 w 1511"/>
                <a:gd name="T41" fmla="*/ 1453 h 1511"/>
                <a:gd name="T42" fmla="*/ 1143 w 1511"/>
                <a:gd name="T43" fmla="*/ 1391 h 1511"/>
                <a:gd name="T44" fmla="*/ 1058 w 1511"/>
                <a:gd name="T45" fmla="*/ 1287 h 1511"/>
                <a:gd name="T46" fmla="*/ 967 w 1511"/>
                <a:gd name="T47" fmla="*/ 1255 h 1511"/>
                <a:gd name="T48" fmla="*/ 827 w 1511"/>
                <a:gd name="T49" fmla="*/ 1402 h 1511"/>
                <a:gd name="T50" fmla="*/ 540 w 1511"/>
                <a:gd name="T51" fmla="*/ 1363 h 1511"/>
                <a:gd name="T52" fmla="*/ 499 w 1511"/>
                <a:gd name="T53" fmla="*/ 1275 h 1511"/>
                <a:gd name="T54" fmla="*/ 554 w 1511"/>
                <a:gd name="T55" fmla="*/ 1190 h 1511"/>
                <a:gd name="T56" fmla="*/ 657 w 1511"/>
                <a:gd name="T57" fmla="*/ 1102 h 1511"/>
                <a:gd name="T58" fmla="*/ 704 w 1511"/>
                <a:gd name="T59" fmla="*/ 1024 h 1511"/>
                <a:gd name="T60" fmla="*/ 666 w 1511"/>
                <a:gd name="T61" fmla="*/ 915 h 1511"/>
                <a:gd name="T62" fmla="*/ 551 w 1511"/>
                <a:gd name="T63" fmla="*/ 843 h 1511"/>
                <a:gd name="T64" fmla="*/ 434 w 1511"/>
                <a:gd name="T65" fmla="*/ 847 h 1511"/>
                <a:gd name="T66" fmla="*/ 361 w 1511"/>
                <a:gd name="T67" fmla="*/ 914 h 1511"/>
                <a:gd name="T68" fmla="*/ 317 w 1511"/>
                <a:gd name="T69" fmla="*/ 1016 h 1511"/>
                <a:gd name="T70" fmla="*/ 259 w 1511"/>
                <a:gd name="T71" fmla="*/ 1059 h 1511"/>
                <a:gd name="T72" fmla="*/ 180 w 1511"/>
                <a:gd name="T73" fmla="*/ 1009 h 1511"/>
                <a:gd name="T74" fmla="*/ 0 w 1511"/>
                <a:gd name="T75" fmla="*/ 755 h 1511"/>
                <a:gd name="T76" fmla="*/ 169 w 1511"/>
                <a:gd name="T77" fmla="*/ 520 h 1511"/>
                <a:gd name="T78" fmla="*/ 259 w 1511"/>
                <a:gd name="T79" fmla="*/ 504 h 1511"/>
                <a:gd name="T80" fmla="*/ 343 w 1511"/>
                <a:gd name="T81" fmla="*/ 582 h 1511"/>
                <a:gd name="T82" fmla="*/ 428 w 1511"/>
                <a:gd name="T83" fmla="*/ 675 h 1511"/>
                <a:gd name="T84" fmla="*/ 514 w 1511"/>
                <a:gd name="T85" fmla="*/ 704 h 1511"/>
                <a:gd name="T86" fmla="*/ 620 w 1511"/>
                <a:gd name="T87" fmla="*/ 643 h 1511"/>
                <a:gd name="T88" fmla="*/ 673 w 1511"/>
                <a:gd name="T89" fmla="*/ 520 h 1511"/>
                <a:gd name="T90" fmla="*/ 653 w 1511"/>
                <a:gd name="T91" fmla="*/ 410 h 1511"/>
                <a:gd name="T92" fmla="*/ 578 w 1511"/>
                <a:gd name="T93" fmla="*/ 352 h 1511"/>
                <a:gd name="T94" fmla="*/ 476 w 1511"/>
                <a:gd name="T95" fmla="*/ 306 h 1511"/>
                <a:gd name="T96" fmla="*/ 455 w 1511"/>
                <a:gd name="T97" fmla="*/ 239 h 1511"/>
                <a:gd name="T98" fmla="*/ 582 w 1511"/>
                <a:gd name="T99" fmla="*/ 116 h 15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1511" h="1511">
                  <a:moveTo>
                    <a:pt x="754" y="0"/>
                  </a:moveTo>
                  <a:lnTo>
                    <a:pt x="755" y="1"/>
                  </a:lnTo>
                  <a:lnTo>
                    <a:pt x="811" y="89"/>
                  </a:lnTo>
                  <a:lnTo>
                    <a:pt x="872" y="173"/>
                  </a:lnTo>
                  <a:lnTo>
                    <a:pt x="936" y="255"/>
                  </a:lnTo>
                  <a:lnTo>
                    <a:pt x="955" y="276"/>
                  </a:lnTo>
                  <a:lnTo>
                    <a:pt x="975" y="291"/>
                  </a:lnTo>
                  <a:lnTo>
                    <a:pt x="995" y="300"/>
                  </a:lnTo>
                  <a:lnTo>
                    <a:pt x="1014" y="304"/>
                  </a:lnTo>
                  <a:lnTo>
                    <a:pt x="1031" y="301"/>
                  </a:lnTo>
                  <a:lnTo>
                    <a:pt x="1047" y="293"/>
                  </a:lnTo>
                  <a:lnTo>
                    <a:pt x="1061" y="280"/>
                  </a:lnTo>
                  <a:lnTo>
                    <a:pt x="1072" y="262"/>
                  </a:lnTo>
                  <a:lnTo>
                    <a:pt x="1085" y="229"/>
                  </a:lnTo>
                  <a:lnTo>
                    <a:pt x="1097" y="202"/>
                  </a:lnTo>
                  <a:lnTo>
                    <a:pt x="1107" y="177"/>
                  </a:lnTo>
                  <a:lnTo>
                    <a:pt x="1115" y="158"/>
                  </a:lnTo>
                  <a:lnTo>
                    <a:pt x="1128" y="136"/>
                  </a:lnTo>
                  <a:lnTo>
                    <a:pt x="1144" y="118"/>
                  </a:lnTo>
                  <a:lnTo>
                    <a:pt x="1165" y="103"/>
                  </a:lnTo>
                  <a:lnTo>
                    <a:pt x="1190" y="92"/>
                  </a:lnTo>
                  <a:lnTo>
                    <a:pt x="1216" y="85"/>
                  </a:lnTo>
                  <a:lnTo>
                    <a:pt x="1245" y="81"/>
                  </a:lnTo>
                  <a:lnTo>
                    <a:pt x="1275" y="82"/>
                  </a:lnTo>
                  <a:lnTo>
                    <a:pt x="1305" y="89"/>
                  </a:lnTo>
                  <a:lnTo>
                    <a:pt x="1336" y="99"/>
                  </a:lnTo>
                  <a:lnTo>
                    <a:pt x="1369" y="115"/>
                  </a:lnTo>
                  <a:lnTo>
                    <a:pt x="1398" y="136"/>
                  </a:lnTo>
                  <a:lnTo>
                    <a:pt x="1421" y="160"/>
                  </a:lnTo>
                  <a:lnTo>
                    <a:pt x="1440" y="186"/>
                  </a:lnTo>
                  <a:lnTo>
                    <a:pt x="1453" y="213"/>
                  </a:lnTo>
                  <a:lnTo>
                    <a:pt x="1459" y="241"/>
                  </a:lnTo>
                  <a:lnTo>
                    <a:pt x="1459" y="270"/>
                  </a:lnTo>
                  <a:lnTo>
                    <a:pt x="1452" y="297"/>
                  </a:lnTo>
                  <a:lnTo>
                    <a:pt x="1444" y="311"/>
                  </a:lnTo>
                  <a:lnTo>
                    <a:pt x="1431" y="329"/>
                  </a:lnTo>
                  <a:lnTo>
                    <a:pt x="1412" y="348"/>
                  </a:lnTo>
                  <a:lnTo>
                    <a:pt x="1391" y="369"/>
                  </a:lnTo>
                  <a:lnTo>
                    <a:pt x="1365" y="390"/>
                  </a:lnTo>
                  <a:lnTo>
                    <a:pt x="1338" y="412"/>
                  </a:lnTo>
                  <a:lnTo>
                    <a:pt x="1309" y="435"/>
                  </a:lnTo>
                  <a:lnTo>
                    <a:pt x="1287" y="454"/>
                  </a:lnTo>
                  <a:lnTo>
                    <a:pt x="1270" y="475"/>
                  </a:lnTo>
                  <a:lnTo>
                    <a:pt x="1258" y="497"/>
                  </a:lnTo>
                  <a:lnTo>
                    <a:pt x="1253" y="521"/>
                  </a:lnTo>
                  <a:lnTo>
                    <a:pt x="1254" y="543"/>
                  </a:lnTo>
                  <a:lnTo>
                    <a:pt x="1262" y="565"/>
                  </a:lnTo>
                  <a:lnTo>
                    <a:pt x="1275" y="588"/>
                  </a:lnTo>
                  <a:lnTo>
                    <a:pt x="1296" y="607"/>
                  </a:lnTo>
                  <a:lnTo>
                    <a:pt x="1401" y="685"/>
                  </a:lnTo>
                  <a:lnTo>
                    <a:pt x="1511" y="757"/>
                  </a:lnTo>
                  <a:lnTo>
                    <a:pt x="1511" y="757"/>
                  </a:lnTo>
                  <a:lnTo>
                    <a:pt x="1423" y="813"/>
                  </a:lnTo>
                  <a:lnTo>
                    <a:pt x="1338" y="873"/>
                  </a:lnTo>
                  <a:lnTo>
                    <a:pt x="1257" y="937"/>
                  </a:lnTo>
                  <a:lnTo>
                    <a:pt x="1236" y="957"/>
                  </a:lnTo>
                  <a:lnTo>
                    <a:pt x="1221" y="977"/>
                  </a:lnTo>
                  <a:lnTo>
                    <a:pt x="1212" y="996"/>
                  </a:lnTo>
                  <a:lnTo>
                    <a:pt x="1208" y="1016"/>
                  </a:lnTo>
                  <a:lnTo>
                    <a:pt x="1211" y="1033"/>
                  </a:lnTo>
                  <a:lnTo>
                    <a:pt x="1219" y="1049"/>
                  </a:lnTo>
                  <a:lnTo>
                    <a:pt x="1232" y="1062"/>
                  </a:lnTo>
                  <a:lnTo>
                    <a:pt x="1250" y="1072"/>
                  </a:lnTo>
                  <a:lnTo>
                    <a:pt x="1281" y="1086"/>
                  </a:lnTo>
                  <a:lnTo>
                    <a:pt x="1310" y="1098"/>
                  </a:lnTo>
                  <a:lnTo>
                    <a:pt x="1334" y="1109"/>
                  </a:lnTo>
                  <a:lnTo>
                    <a:pt x="1353" y="1117"/>
                  </a:lnTo>
                  <a:lnTo>
                    <a:pt x="1374" y="1128"/>
                  </a:lnTo>
                  <a:lnTo>
                    <a:pt x="1394" y="1145"/>
                  </a:lnTo>
                  <a:lnTo>
                    <a:pt x="1408" y="1166"/>
                  </a:lnTo>
                  <a:lnTo>
                    <a:pt x="1419" y="1190"/>
                  </a:lnTo>
                  <a:lnTo>
                    <a:pt x="1427" y="1217"/>
                  </a:lnTo>
                  <a:lnTo>
                    <a:pt x="1429" y="1245"/>
                  </a:lnTo>
                  <a:lnTo>
                    <a:pt x="1428" y="1275"/>
                  </a:lnTo>
                  <a:lnTo>
                    <a:pt x="1423" y="1306"/>
                  </a:lnTo>
                  <a:lnTo>
                    <a:pt x="1412" y="1338"/>
                  </a:lnTo>
                  <a:lnTo>
                    <a:pt x="1395" y="1371"/>
                  </a:lnTo>
                  <a:lnTo>
                    <a:pt x="1376" y="1399"/>
                  </a:lnTo>
                  <a:lnTo>
                    <a:pt x="1352" y="1423"/>
                  </a:lnTo>
                  <a:lnTo>
                    <a:pt x="1326" y="1441"/>
                  </a:lnTo>
                  <a:lnTo>
                    <a:pt x="1298" y="1453"/>
                  </a:lnTo>
                  <a:lnTo>
                    <a:pt x="1270" y="1460"/>
                  </a:lnTo>
                  <a:lnTo>
                    <a:pt x="1242" y="1460"/>
                  </a:lnTo>
                  <a:lnTo>
                    <a:pt x="1215" y="1453"/>
                  </a:lnTo>
                  <a:lnTo>
                    <a:pt x="1200" y="1444"/>
                  </a:lnTo>
                  <a:lnTo>
                    <a:pt x="1183" y="1431"/>
                  </a:lnTo>
                  <a:lnTo>
                    <a:pt x="1164" y="1414"/>
                  </a:lnTo>
                  <a:lnTo>
                    <a:pt x="1143" y="1391"/>
                  </a:lnTo>
                  <a:lnTo>
                    <a:pt x="1120" y="1367"/>
                  </a:lnTo>
                  <a:lnTo>
                    <a:pt x="1098" y="1339"/>
                  </a:lnTo>
                  <a:lnTo>
                    <a:pt x="1076" y="1309"/>
                  </a:lnTo>
                  <a:lnTo>
                    <a:pt x="1058" y="1287"/>
                  </a:lnTo>
                  <a:lnTo>
                    <a:pt x="1037" y="1271"/>
                  </a:lnTo>
                  <a:lnTo>
                    <a:pt x="1014" y="1259"/>
                  </a:lnTo>
                  <a:lnTo>
                    <a:pt x="991" y="1254"/>
                  </a:lnTo>
                  <a:lnTo>
                    <a:pt x="967" y="1255"/>
                  </a:lnTo>
                  <a:lnTo>
                    <a:pt x="945" y="1262"/>
                  </a:lnTo>
                  <a:lnTo>
                    <a:pt x="924" y="1276"/>
                  </a:lnTo>
                  <a:lnTo>
                    <a:pt x="903" y="1297"/>
                  </a:lnTo>
                  <a:lnTo>
                    <a:pt x="827" y="1402"/>
                  </a:lnTo>
                  <a:lnTo>
                    <a:pt x="755" y="1511"/>
                  </a:lnTo>
                  <a:lnTo>
                    <a:pt x="755" y="1511"/>
                  </a:lnTo>
                  <a:lnTo>
                    <a:pt x="645" y="1440"/>
                  </a:lnTo>
                  <a:lnTo>
                    <a:pt x="540" y="1363"/>
                  </a:lnTo>
                  <a:lnTo>
                    <a:pt x="521" y="1343"/>
                  </a:lnTo>
                  <a:lnTo>
                    <a:pt x="506" y="1321"/>
                  </a:lnTo>
                  <a:lnTo>
                    <a:pt x="499" y="1299"/>
                  </a:lnTo>
                  <a:lnTo>
                    <a:pt x="499" y="1275"/>
                  </a:lnTo>
                  <a:lnTo>
                    <a:pt x="504" y="1253"/>
                  </a:lnTo>
                  <a:lnTo>
                    <a:pt x="514" y="1230"/>
                  </a:lnTo>
                  <a:lnTo>
                    <a:pt x="531" y="1210"/>
                  </a:lnTo>
                  <a:lnTo>
                    <a:pt x="554" y="1190"/>
                  </a:lnTo>
                  <a:lnTo>
                    <a:pt x="584" y="1168"/>
                  </a:lnTo>
                  <a:lnTo>
                    <a:pt x="611" y="1145"/>
                  </a:lnTo>
                  <a:lnTo>
                    <a:pt x="636" y="1123"/>
                  </a:lnTo>
                  <a:lnTo>
                    <a:pt x="657" y="1102"/>
                  </a:lnTo>
                  <a:lnTo>
                    <a:pt x="675" y="1084"/>
                  </a:lnTo>
                  <a:lnTo>
                    <a:pt x="688" y="1066"/>
                  </a:lnTo>
                  <a:lnTo>
                    <a:pt x="696" y="1051"/>
                  </a:lnTo>
                  <a:lnTo>
                    <a:pt x="704" y="1024"/>
                  </a:lnTo>
                  <a:lnTo>
                    <a:pt x="704" y="996"/>
                  </a:lnTo>
                  <a:lnTo>
                    <a:pt x="698" y="967"/>
                  </a:lnTo>
                  <a:lnTo>
                    <a:pt x="684" y="940"/>
                  </a:lnTo>
                  <a:lnTo>
                    <a:pt x="666" y="915"/>
                  </a:lnTo>
                  <a:lnTo>
                    <a:pt x="643" y="891"/>
                  </a:lnTo>
                  <a:lnTo>
                    <a:pt x="614" y="870"/>
                  </a:lnTo>
                  <a:lnTo>
                    <a:pt x="581" y="853"/>
                  </a:lnTo>
                  <a:lnTo>
                    <a:pt x="551" y="843"/>
                  </a:lnTo>
                  <a:lnTo>
                    <a:pt x="520" y="838"/>
                  </a:lnTo>
                  <a:lnTo>
                    <a:pt x="489" y="836"/>
                  </a:lnTo>
                  <a:lnTo>
                    <a:pt x="461" y="839"/>
                  </a:lnTo>
                  <a:lnTo>
                    <a:pt x="434" y="847"/>
                  </a:lnTo>
                  <a:lnTo>
                    <a:pt x="411" y="857"/>
                  </a:lnTo>
                  <a:lnTo>
                    <a:pt x="390" y="873"/>
                  </a:lnTo>
                  <a:lnTo>
                    <a:pt x="373" y="891"/>
                  </a:lnTo>
                  <a:lnTo>
                    <a:pt x="361" y="914"/>
                  </a:lnTo>
                  <a:lnTo>
                    <a:pt x="353" y="932"/>
                  </a:lnTo>
                  <a:lnTo>
                    <a:pt x="343" y="956"/>
                  </a:lnTo>
                  <a:lnTo>
                    <a:pt x="330" y="984"/>
                  </a:lnTo>
                  <a:lnTo>
                    <a:pt x="317" y="1016"/>
                  </a:lnTo>
                  <a:lnTo>
                    <a:pt x="306" y="1035"/>
                  </a:lnTo>
                  <a:lnTo>
                    <a:pt x="293" y="1049"/>
                  </a:lnTo>
                  <a:lnTo>
                    <a:pt x="277" y="1056"/>
                  </a:lnTo>
                  <a:lnTo>
                    <a:pt x="259" y="1059"/>
                  </a:lnTo>
                  <a:lnTo>
                    <a:pt x="241" y="1055"/>
                  </a:lnTo>
                  <a:lnTo>
                    <a:pt x="221" y="1046"/>
                  </a:lnTo>
                  <a:lnTo>
                    <a:pt x="200" y="1030"/>
                  </a:lnTo>
                  <a:lnTo>
                    <a:pt x="180" y="1009"/>
                  </a:lnTo>
                  <a:lnTo>
                    <a:pt x="116" y="928"/>
                  </a:lnTo>
                  <a:lnTo>
                    <a:pt x="56" y="844"/>
                  </a:lnTo>
                  <a:lnTo>
                    <a:pt x="0" y="757"/>
                  </a:lnTo>
                  <a:lnTo>
                    <a:pt x="0" y="755"/>
                  </a:lnTo>
                  <a:lnTo>
                    <a:pt x="47" y="682"/>
                  </a:lnTo>
                  <a:lnTo>
                    <a:pt x="97" y="610"/>
                  </a:lnTo>
                  <a:lnTo>
                    <a:pt x="148" y="541"/>
                  </a:lnTo>
                  <a:lnTo>
                    <a:pt x="169" y="520"/>
                  </a:lnTo>
                  <a:lnTo>
                    <a:pt x="190" y="507"/>
                  </a:lnTo>
                  <a:lnTo>
                    <a:pt x="212" y="499"/>
                  </a:lnTo>
                  <a:lnTo>
                    <a:pt x="235" y="499"/>
                  </a:lnTo>
                  <a:lnTo>
                    <a:pt x="259" y="504"/>
                  </a:lnTo>
                  <a:lnTo>
                    <a:pt x="281" y="514"/>
                  </a:lnTo>
                  <a:lnTo>
                    <a:pt x="302" y="531"/>
                  </a:lnTo>
                  <a:lnTo>
                    <a:pt x="321" y="554"/>
                  </a:lnTo>
                  <a:lnTo>
                    <a:pt x="343" y="582"/>
                  </a:lnTo>
                  <a:lnTo>
                    <a:pt x="365" y="611"/>
                  </a:lnTo>
                  <a:lnTo>
                    <a:pt x="387" y="636"/>
                  </a:lnTo>
                  <a:lnTo>
                    <a:pt x="408" y="657"/>
                  </a:lnTo>
                  <a:lnTo>
                    <a:pt x="428" y="675"/>
                  </a:lnTo>
                  <a:lnTo>
                    <a:pt x="445" y="689"/>
                  </a:lnTo>
                  <a:lnTo>
                    <a:pt x="459" y="696"/>
                  </a:lnTo>
                  <a:lnTo>
                    <a:pt x="487" y="704"/>
                  </a:lnTo>
                  <a:lnTo>
                    <a:pt x="514" y="704"/>
                  </a:lnTo>
                  <a:lnTo>
                    <a:pt x="543" y="698"/>
                  </a:lnTo>
                  <a:lnTo>
                    <a:pt x="571" y="685"/>
                  </a:lnTo>
                  <a:lnTo>
                    <a:pt x="597" y="666"/>
                  </a:lnTo>
                  <a:lnTo>
                    <a:pt x="620" y="643"/>
                  </a:lnTo>
                  <a:lnTo>
                    <a:pt x="640" y="614"/>
                  </a:lnTo>
                  <a:lnTo>
                    <a:pt x="657" y="581"/>
                  </a:lnTo>
                  <a:lnTo>
                    <a:pt x="667" y="550"/>
                  </a:lnTo>
                  <a:lnTo>
                    <a:pt x="673" y="520"/>
                  </a:lnTo>
                  <a:lnTo>
                    <a:pt x="674" y="490"/>
                  </a:lnTo>
                  <a:lnTo>
                    <a:pt x="671" y="461"/>
                  </a:lnTo>
                  <a:lnTo>
                    <a:pt x="664" y="435"/>
                  </a:lnTo>
                  <a:lnTo>
                    <a:pt x="653" y="410"/>
                  </a:lnTo>
                  <a:lnTo>
                    <a:pt x="637" y="390"/>
                  </a:lnTo>
                  <a:lnTo>
                    <a:pt x="619" y="373"/>
                  </a:lnTo>
                  <a:lnTo>
                    <a:pt x="598" y="360"/>
                  </a:lnTo>
                  <a:lnTo>
                    <a:pt x="578" y="352"/>
                  </a:lnTo>
                  <a:lnTo>
                    <a:pt x="555" y="342"/>
                  </a:lnTo>
                  <a:lnTo>
                    <a:pt x="526" y="330"/>
                  </a:lnTo>
                  <a:lnTo>
                    <a:pt x="495" y="317"/>
                  </a:lnTo>
                  <a:lnTo>
                    <a:pt x="476" y="306"/>
                  </a:lnTo>
                  <a:lnTo>
                    <a:pt x="462" y="293"/>
                  </a:lnTo>
                  <a:lnTo>
                    <a:pt x="454" y="277"/>
                  </a:lnTo>
                  <a:lnTo>
                    <a:pt x="453" y="259"/>
                  </a:lnTo>
                  <a:lnTo>
                    <a:pt x="455" y="239"/>
                  </a:lnTo>
                  <a:lnTo>
                    <a:pt x="465" y="220"/>
                  </a:lnTo>
                  <a:lnTo>
                    <a:pt x="480" y="200"/>
                  </a:lnTo>
                  <a:lnTo>
                    <a:pt x="501" y="181"/>
                  </a:lnTo>
                  <a:lnTo>
                    <a:pt x="582" y="116"/>
                  </a:lnTo>
                  <a:lnTo>
                    <a:pt x="667" y="56"/>
                  </a:lnTo>
                  <a:lnTo>
                    <a:pt x="754" y="0"/>
                  </a:lnTo>
                  <a:close/>
                </a:path>
              </a:pathLst>
            </a:custGeom>
            <a:solidFill>
              <a:schemeClr val="accent1"/>
            </a:solidFill>
            <a:ln w="0">
              <a:solidFill>
                <a:schemeClr val="accent1"/>
              </a:solidFill>
              <a:prstDash val="solid"/>
              <a:round/>
              <a:headEnd/>
              <a:tailEnd/>
            </a:ln>
          </p:spPr>
          <p:txBody>
            <a:bodyPr vert="horz" wrap="square" lIns="91440" tIns="45720" rIns="91440" bIns="45720" numCol="1" anchor="t" anchorCtr="0" compatLnSpc="1">
              <a:prstTxWarp prst="textNoShape">
                <a:avLst/>
              </a:prstTxWarp>
            </a:bodyPr>
            <a:lstStyle/>
            <a:p>
              <a:endParaRPr lang="en-US" sz="1100" dirty="0">
                <a:latin typeface="Source Sans Pro" panose="020B0503030403020204" pitchFamily="34" charset="0"/>
                <a:cs typeface="Poppins Light" panose="00000400000000000000" pitchFamily="2" charset="0"/>
              </a:endParaRPr>
            </a:p>
          </p:txBody>
        </p:sp>
        <p:sp>
          <p:nvSpPr>
            <p:cNvPr id="75" name="Freeform 1281"/>
            <p:cNvSpPr>
              <a:spLocks/>
            </p:cNvSpPr>
            <p:nvPr/>
          </p:nvSpPr>
          <p:spPr bwMode="auto">
            <a:xfrm>
              <a:off x="4903571" y="3808446"/>
              <a:ext cx="2398713" cy="2397125"/>
            </a:xfrm>
            <a:custGeom>
              <a:avLst/>
              <a:gdLst>
                <a:gd name="T0" fmla="*/ 989 w 1511"/>
                <a:gd name="T1" fmla="*/ 167 h 1510"/>
                <a:gd name="T2" fmla="*/ 1007 w 1511"/>
                <a:gd name="T3" fmla="*/ 258 h 1510"/>
                <a:gd name="T4" fmla="*/ 927 w 1511"/>
                <a:gd name="T5" fmla="*/ 343 h 1510"/>
                <a:gd name="T6" fmla="*/ 835 w 1511"/>
                <a:gd name="T7" fmla="*/ 428 h 1510"/>
                <a:gd name="T8" fmla="*/ 806 w 1511"/>
                <a:gd name="T9" fmla="*/ 514 h 1510"/>
                <a:gd name="T10" fmla="*/ 866 w 1511"/>
                <a:gd name="T11" fmla="*/ 620 h 1510"/>
                <a:gd name="T12" fmla="*/ 991 w 1511"/>
                <a:gd name="T13" fmla="*/ 672 h 1510"/>
                <a:gd name="T14" fmla="*/ 1099 w 1511"/>
                <a:gd name="T15" fmla="*/ 653 h 1510"/>
                <a:gd name="T16" fmla="*/ 1157 w 1511"/>
                <a:gd name="T17" fmla="*/ 578 h 1510"/>
                <a:gd name="T18" fmla="*/ 1204 w 1511"/>
                <a:gd name="T19" fmla="*/ 475 h 1510"/>
                <a:gd name="T20" fmla="*/ 1270 w 1511"/>
                <a:gd name="T21" fmla="*/ 455 h 1510"/>
                <a:gd name="T22" fmla="*/ 1393 w 1511"/>
                <a:gd name="T23" fmla="*/ 582 h 1510"/>
                <a:gd name="T24" fmla="*/ 1463 w 1511"/>
                <a:gd name="T25" fmla="*/ 830 h 1510"/>
                <a:gd name="T26" fmla="*/ 1321 w 1511"/>
                <a:gd name="T27" fmla="*/ 1004 h 1510"/>
                <a:gd name="T28" fmla="*/ 1229 w 1511"/>
                <a:gd name="T29" fmla="*/ 996 h 1510"/>
                <a:gd name="T30" fmla="*/ 1144 w 1511"/>
                <a:gd name="T31" fmla="*/ 900 h 1510"/>
                <a:gd name="T32" fmla="*/ 1065 w 1511"/>
                <a:gd name="T33" fmla="*/ 822 h 1510"/>
                <a:gd name="T34" fmla="*/ 967 w 1511"/>
                <a:gd name="T35" fmla="*/ 813 h 1510"/>
                <a:gd name="T36" fmla="*/ 869 w 1511"/>
                <a:gd name="T37" fmla="*/ 896 h 1510"/>
                <a:gd name="T38" fmla="*/ 835 w 1511"/>
                <a:gd name="T39" fmla="*/ 1021 h 1510"/>
                <a:gd name="T40" fmla="*/ 872 w 1511"/>
                <a:gd name="T41" fmla="*/ 1122 h 1510"/>
                <a:gd name="T42" fmla="*/ 955 w 1511"/>
                <a:gd name="T43" fmla="*/ 1169 h 1510"/>
                <a:gd name="T44" fmla="*/ 1047 w 1511"/>
                <a:gd name="T45" fmla="*/ 1218 h 1510"/>
                <a:gd name="T46" fmla="*/ 1044 w 1511"/>
                <a:gd name="T47" fmla="*/ 1290 h 1510"/>
                <a:gd name="T48" fmla="*/ 843 w 1511"/>
                <a:gd name="T49" fmla="*/ 1454 h 1510"/>
                <a:gd name="T50" fmla="*/ 639 w 1511"/>
                <a:gd name="T51" fmla="*/ 1338 h 1510"/>
                <a:gd name="T52" fmla="*/ 514 w 1511"/>
                <a:gd name="T53" fmla="*/ 1211 h 1510"/>
                <a:gd name="T54" fmla="*/ 449 w 1511"/>
                <a:gd name="T55" fmla="*/ 1230 h 1510"/>
                <a:gd name="T56" fmla="*/ 402 w 1511"/>
                <a:gd name="T57" fmla="*/ 1334 h 1510"/>
                <a:gd name="T58" fmla="*/ 344 w 1511"/>
                <a:gd name="T59" fmla="*/ 1407 h 1510"/>
                <a:gd name="T60" fmla="*/ 235 w 1511"/>
                <a:gd name="T61" fmla="*/ 1428 h 1510"/>
                <a:gd name="T62" fmla="*/ 112 w 1511"/>
                <a:gd name="T63" fmla="*/ 1374 h 1510"/>
                <a:gd name="T64" fmla="*/ 51 w 1511"/>
                <a:gd name="T65" fmla="*/ 1269 h 1510"/>
                <a:gd name="T66" fmla="*/ 80 w 1511"/>
                <a:gd name="T67" fmla="*/ 1182 h 1510"/>
                <a:gd name="T68" fmla="*/ 171 w 1511"/>
                <a:gd name="T69" fmla="*/ 1098 h 1510"/>
                <a:gd name="T70" fmla="*/ 251 w 1511"/>
                <a:gd name="T71" fmla="*/ 1013 h 1510"/>
                <a:gd name="T72" fmla="*/ 234 w 1511"/>
                <a:gd name="T73" fmla="*/ 923 h 1510"/>
                <a:gd name="T74" fmla="*/ 0 w 1511"/>
                <a:gd name="T75" fmla="*/ 755 h 1510"/>
                <a:gd name="T76" fmla="*/ 254 w 1511"/>
                <a:gd name="T77" fmla="*/ 574 h 1510"/>
                <a:gd name="T78" fmla="*/ 302 w 1511"/>
                <a:gd name="T79" fmla="*/ 496 h 1510"/>
                <a:gd name="T80" fmla="*/ 260 w 1511"/>
                <a:gd name="T81" fmla="*/ 438 h 1510"/>
                <a:gd name="T82" fmla="*/ 157 w 1511"/>
                <a:gd name="T83" fmla="*/ 394 h 1510"/>
                <a:gd name="T84" fmla="*/ 90 w 1511"/>
                <a:gd name="T85" fmla="*/ 320 h 1510"/>
                <a:gd name="T86" fmla="*/ 88 w 1511"/>
                <a:gd name="T87" fmla="*/ 204 h 1510"/>
                <a:gd name="T88" fmla="*/ 158 w 1511"/>
                <a:gd name="T89" fmla="*/ 89 h 1510"/>
                <a:gd name="T90" fmla="*/ 268 w 1511"/>
                <a:gd name="T91" fmla="*/ 51 h 1510"/>
                <a:gd name="T92" fmla="*/ 347 w 1511"/>
                <a:gd name="T93" fmla="*/ 96 h 1510"/>
                <a:gd name="T94" fmla="*/ 433 w 1511"/>
                <a:gd name="T95" fmla="*/ 201 h 1510"/>
                <a:gd name="T96" fmla="*/ 520 w 1511"/>
                <a:gd name="T97" fmla="*/ 256 h 1510"/>
                <a:gd name="T98" fmla="*/ 606 w 1511"/>
                <a:gd name="T99" fmla="*/ 213 h 15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1511" h="1510">
                  <a:moveTo>
                    <a:pt x="755" y="0"/>
                  </a:moveTo>
                  <a:lnTo>
                    <a:pt x="864" y="70"/>
                  </a:lnTo>
                  <a:lnTo>
                    <a:pt x="969" y="148"/>
                  </a:lnTo>
                  <a:lnTo>
                    <a:pt x="989" y="167"/>
                  </a:lnTo>
                  <a:lnTo>
                    <a:pt x="1004" y="189"/>
                  </a:lnTo>
                  <a:lnTo>
                    <a:pt x="1010" y="212"/>
                  </a:lnTo>
                  <a:lnTo>
                    <a:pt x="1012" y="235"/>
                  </a:lnTo>
                  <a:lnTo>
                    <a:pt x="1007" y="258"/>
                  </a:lnTo>
                  <a:lnTo>
                    <a:pt x="995" y="280"/>
                  </a:lnTo>
                  <a:lnTo>
                    <a:pt x="979" y="302"/>
                  </a:lnTo>
                  <a:lnTo>
                    <a:pt x="957" y="320"/>
                  </a:lnTo>
                  <a:lnTo>
                    <a:pt x="927" y="343"/>
                  </a:lnTo>
                  <a:lnTo>
                    <a:pt x="899" y="365"/>
                  </a:lnTo>
                  <a:lnTo>
                    <a:pt x="874" y="387"/>
                  </a:lnTo>
                  <a:lnTo>
                    <a:pt x="852" y="408"/>
                  </a:lnTo>
                  <a:lnTo>
                    <a:pt x="835" y="428"/>
                  </a:lnTo>
                  <a:lnTo>
                    <a:pt x="822" y="445"/>
                  </a:lnTo>
                  <a:lnTo>
                    <a:pt x="813" y="459"/>
                  </a:lnTo>
                  <a:lnTo>
                    <a:pt x="806" y="487"/>
                  </a:lnTo>
                  <a:lnTo>
                    <a:pt x="806" y="514"/>
                  </a:lnTo>
                  <a:lnTo>
                    <a:pt x="813" y="543"/>
                  </a:lnTo>
                  <a:lnTo>
                    <a:pt x="825" y="570"/>
                  </a:lnTo>
                  <a:lnTo>
                    <a:pt x="843" y="597"/>
                  </a:lnTo>
                  <a:lnTo>
                    <a:pt x="866" y="620"/>
                  </a:lnTo>
                  <a:lnTo>
                    <a:pt x="895" y="640"/>
                  </a:lnTo>
                  <a:lnTo>
                    <a:pt x="928" y="657"/>
                  </a:lnTo>
                  <a:lnTo>
                    <a:pt x="959" y="667"/>
                  </a:lnTo>
                  <a:lnTo>
                    <a:pt x="991" y="672"/>
                  </a:lnTo>
                  <a:lnTo>
                    <a:pt x="1021" y="674"/>
                  </a:lnTo>
                  <a:lnTo>
                    <a:pt x="1048" y="671"/>
                  </a:lnTo>
                  <a:lnTo>
                    <a:pt x="1076" y="663"/>
                  </a:lnTo>
                  <a:lnTo>
                    <a:pt x="1099" y="653"/>
                  </a:lnTo>
                  <a:lnTo>
                    <a:pt x="1120" y="637"/>
                  </a:lnTo>
                  <a:lnTo>
                    <a:pt x="1137" y="619"/>
                  </a:lnTo>
                  <a:lnTo>
                    <a:pt x="1149" y="597"/>
                  </a:lnTo>
                  <a:lnTo>
                    <a:pt x="1157" y="578"/>
                  </a:lnTo>
                  <a:lnTo>
                    <a:pt x="1168" y="555"/>
                  </a:lnTo>
                  <a:lnTo>
                    <a:pt x="1179" y="526"/>
                  </a:lnTo>
                  <a:lnTo>
                    <a:pt x="1194" y="494"/>
                  </a:lnTo>
                  <a:lnTo>
                    <a:pt x="1204" y="475"/>
                  </a:lnTo>
                  <a:lnTo>
                    <a:pt x="1217" y="462"/>
                  </a:lnTo>
                  <a:lnTo>
                    <a:pt x="1233" y="454"/>
                  </a:lnTo>
                  <a:lnTo>
                    <a:pt x="1250" y="453"/>
                  </a:lnTo>
                  <a:lnTo>
                    <a:pt x="1270" y="455"/>
                  </a:lnTo>
                  <a:lnTo>
                    <a:pt x="1289" y="464"/>
                  </a:lnTo>
                  <a:lnTo>
                    <a:pt x="1309" y="480"/>
                  </a:lnTo>
                  <a:lnTo>
                    <a:pt x="1329" y="501"/>
                  </a:lnTo>
                  <a:lnTo>
                    <a:pt x="1393" y="582"/>
                  </a:lnTo>
                  <a:lnTo>
                    <a:pt x="1453" y="667"/>
                  </a:lnTo>
                  <a:lnTo>
                    <a:pt x="1509" y="754"/>
                  </a:lnTo>
                  <a:lnTo>
                    <a:pt x="1511" y="756"/>
                  </a:lnTo>
                  <a:lnTo>
                    <a:pt x="1463" y="830"/>
                  </a:lnTo>
                  <a:lnTo>
                    <a:pt x="1414" y="900"/>
                  </a:lnTo>
                  <a:lnTo>
                    <a:pt x="1361" y="970"/>
                  </a:lnTo>
                  <a:lnTo>
                    <a:pt x="1342" y="991"/>
                  </a:lnTo>
                  <a:lnTo>
                    <a:pt x="1321" y="1004"/>
                  </a:lnTo>
                  <a:lnTo>
                    <a:pt x="1297" y="1012"/>
                  </a:lnTo>
                  <a:lnTo>
                    <a:pt x="1275" y="1013"/>
                  </a:lnTo>
                  <a:lnTo>
                    <a:pt x="1251" y="1008"/>
                  </a:lnTo>
                  <a:lnTo>
                    <a:pt x="1229" y="996"/>
                  </a:lnTo>
                  <a:lnTo>
                    <a:pt x="1208" y="979"/>
                  </a:lnTo>
                  <a:lnTo>
                    <a:pt x="1188" y="957"/>
                  </a:lnTo>
                  <a:lnTo>
                    <a:pt x="1166" y="928"/>
                  </a:lnTo>
                  <a:lnTo>
                    <a:pt x="1144" y="900"/>
                  </a:lnTo>
                  <a:lnTo>
                    <a:pt x="1123" y="875"/>
                  </a:lnTo>
                  <a:lnTo>
                    <a:pt x="1102" y="853"/>
                  </a:lnTo>
                  <a:lnTo>
                    <a:pt x="1082" y="835"/>
                  </a:lnTo>
                  <a:lnTo>
                    <a:pt x="1065" y="822"/>
                  </a:lnTo>
                  <a:lnTo>
                    <a:pt x="1051" y="814"/>
                  </a:lnTo>
                  <a:lnTo>
                    <a:pt x="1024" y="807"/>
                  </a:lnTo>
                  <a:lnTo>
                    <a:pt x="995" y="806"/>
                  </a:lnTo>
                  <a:lnTo>
                    <a:pt x="967" y="813"/>
                  </a:lnTo>
                  <a:lnTo>
                    <a:pt x="940" y="826"/>
                  </a:lnTo>
                  <a:lnTo>
                    <a:pt x="914" y="844"/>
                  </a:lnTo>
                  <a:lnTo>
                    <a:pt x="890" y="868"/>
                  </a:lnTo>
                  <a:lnTo>
                    <a:pt x="869" y="896"/>
                  </a:lnTo>
                  <a:lnTo>
                    <a:pt x="853" y="929"/>
                  </a:lnTo>
                  <a:lnTo>
                    <a:pt x="843" y="960"/>
                  </a:lnTo>
                  <a:lnTo>
                    <a:pt x="836" y="991"/>
                  </a:lnTo>
                  <a:lnTo>
                    <a:pt x="835" y="1021"/>
                  </a:lnTo>
                  <a:lnTo>
                    <a:pt x="839" y="1050"/>
                  </a:lnTo>
                  <a:lnTo>
                    <a:pt x="845" y="1077"/>
                  </a:lnTo>
                  <a:lnTo>
                    <a:pt x="857" y="1101"/>
                  </a:lnTo>
                  <a:lnTo>
                    <a:pt x="872" y="1122"/>
                  </a:lnTo>
                  <a:lnTo>
                    <a:pt x="890" y="1137"/>
                  </a:lnTo>
                  <a:lnTo>
                    <a:pt x="912" y="1150"/>
                  </a:lnTo>
                  <a:lnTo>
                    <a:pt x="931" y="1158"/>
                  </a:lnTo>
                  <a:lnTo>
                    <a:pt x="955" y="1169"/>
                  </a:lnTo>
                  <a:lnTo>
                    <a:pt x="983" y="1180"/>
                  </a:lnTo>
                  <a:lnTo>
                    <a:pt x="1016" y="1194"/>
                  </a:lnTo>
                  <a:lnTo>
                    <a:pt x="1034" y="1204"/>
                  </a:lnTo>
                  <a:lnTo>
                    <a:pt x="1047" y="1218"/>
                  </a:lnTo>
                  <a:lnTo>
                    <a:pt x="1055" y="1234"/>
                  </a:lnTo>
                  <a:lnTo>
                    <a:pt x="1058" y="1251"/>
                  </a:lnTo>
                  <a:lnTo>
                    <a:pt x="1054" y="1271"/>
                  </a:lnTo>
                  <a:lnTo>
                    <a:pt x="1044" y="1290"/>
                  </a:lnTo>
                  <a:lnTo>
                    <a:pt x="1030" y="1310"/>
                  </a:lnTo>
                  <a:lnTo>
                    <a:pt x="1009" y="1330"/>
                  </a:lnTo>
                  <a:lnTo>
                    <a:pt x="928" y="1394"/>
                  </a:lnTo>
                  <a:lnTo>
                    <a:pt x="843" y="1454"/>
                  </a:lnTo>
                  <a:lnTo>
                    <a:pt x="755" y="1510"/>
                  </a:lnTo>
                  <a:lnTo>
                    <a:pt x="755" y="1509"/>
                  </a:lnTo>
                  <a:lnTo>
                    <a:pt x="699" y="1421"/>
                  </a:lnTo>
                  <a:lnTo>
                    <a:pt x="639" y="1338"/>
                  </a:lnTo>
                  <a:lnTo>
                    <a:pt x="575" y="1255"/>
                  </a:lnTo>
                  <a:lnTo>
                    <a:pt x="555" y="1234"/>
                  </a:lnTo>
                  <a:lnTo>
                    <a:pt x="534" y="1220"/>
                  </a:lnTo>
                  <a:lnTo>
                    <a:pt x="514" y="1211"/>
                  </a:lnTo>
                  <a:lnTo>
                    <a:pt x="496" y="1207"/>
                  </a:lnTo>
                  <a:lnTo>
                    <a:pt x="478" y="1209"/>
                  </a:lnTo>
                  <a:lnTo>
                    <a:pt x="462" y="1217"/>
                  </a:lnTo>
                  <a:lnTo>
                    <a:pt x="449" y="1230"/>
                  </a:lnTo>
                  <a:lnTo>
                    <a:pt x="438" y="1250"/>
                  </a:lnTo>
                  <a:lnTo>
                    <a:pt x="425" y="1281"/>
                  </a:lnTo>
                  <a:lnTo>
                    <a:pt x="412" y="1310"/>
                  </a:lnTo>
                  <a:lnTo>
                    <a:pt x="402" y="1334"/>
                  </a:lnTo>
                  <a:lnTo>
                    <a:pt x="394" y="1352"/>
                  </a:lnTo>
                  <a:lnTo>
                    <a:pt x="382" y="1374"/>
                  </a:lnTo>
                  <a:lnTo>
                    <a:pt x="365" y="1392"/>
                  </a:lnTo>
                  <a:lnTo>
                    <a:pt x="344" y="1407"/>
                  </a:lnTo>
                  <a:lnTo>
                    <a:pt x="321" y="1419"/>
                  </a:lnTo>
                  <a:lnTo>
                    <a:pt x="294" y="1425"/>
                  </a:lnTo>
                  <a:lnTo>
                    <a:pt x="266" y="1429"/>
                  </a:lnTo>
                  <a:lnTo>
                    <a:pt x="235" y="1428"/>
                  </a:lnTo>
                  <a:lnTo>
                    <a:pt x="204" y="1421"/>
                  </a:lnTo>
                  <a:lnTo>
                    <a:pt x="173" y="1412"/>
                  </a:lnTo>
                  <a:lnTo>
                    <a:pt x="140" y="1395"/>
                  </a:lnTo>
                  <a:lnTo>
                    <a:pt x="112" y="1374"/>
                  </a:lnTo>
                  <a:lnTo>
                    <a:pt x="89" y="1351"/>
                  </a:lnTo>
                  <a:lnTo>
                    <a:pt x="71" y="1324"/>
                  </a:lnTo>
                  <a:lnTo>
                    <a:pt x="57" y="1298"/>
                  </a:lnTo>
                  <a:lnTo>
                    <a:pt x="51" y="1269"/>
                  </a:lnTo>
                  <a:lnTo>
                    <a:pt x="51" y="1241"/>
                  </a:lnTo>
                  <a:lnTo>
                    <a:pt x="59" y="1214"/>
                  </a:lnTo>
                  <a:lnTo>
                    <a:pt x="67" y="1199"/>
                  </a:lnTo>
                  <a:lnTo>
                    <a:pt x="80" y="1182"/>
                  </a:lnTo>
                  <a:lnTo>
                    <a:pt x="98" y="1163"/>
                  </a:lnTo>
                  <a:lnTo>
                    <a:pt x="119" y="1142"/>
                  </a:lnTo>
                  <a:lnTo>
                    <a:pt x="144" y="1120"/>
                  </a:lnTo>
                  <a:lnTo>
                    <a:pt x="171" y="1098"/>
                  </a:lnTo>
                  <a:lnTo>
                    <a:pt x="201" y="1076"/>
                  </a:lnTo>
                  <a:lnTo>
                    <a:pt x="224" y="1056"/>
                  </a:lnTo>
                  <a:lnTo>
                    <a:pt x="241" y="1035"/>
                  </a:lnTo>
                  <a:lnTo>
                    <a:pt x="251" y="1013"/>
                  </a:lnTo>
                  <a:lnTo>
                    <a:pt x="256" y="991"/>
                  </a:lnTo>
                  <a:lnTo>
                    <a:pt x="255" y="967"/>
                  </a:lnTo>
                  <a:lnTo>
                    <a:pt x="249" y="945"/>
                  </a:lnTo>
                  <a:lnTo>
                    <a:pt x="234" y="923"/>
                  </a:lnTo>
                  <a:lnTo>
                    <a:pt x="213" y="903"/>
                  </a:lnTo>
                  <a:lnTo>
                    <a:pt x="145" y="851"/>
                  </a:lnTo>
                  <a:lnTo>
                    <a:pt x="73" y="801"/>
                  </a:lnTo>
                  <a:lnTo>
                    <a:pt x="0" y="755"/>
                  </a:lnTo>
                  <a:lnTo>
                    <a:pt x="0" y="754"/>
                  </a:lnTo>
                  <a:lnTo>
                    <a:pt x="88" y="697"/>
                  </a:lnTo>
                  <a:lnTo>
                    <a:pt x="171" y="637"/>
                  </a:lnTo>
                  <a:lnTo>
                    <a:pt x="254" y="574"/>
                  </a:lnTo>
                  <a:lnTo>
                    <a:pt x="275" y="555"/>
                  </a:lnTo>
                  <a:lnTo>
                    <a:pt x="289" y="534"/>
                  </a:lnTo>
                  <a:lnTo>
                    <a:pt x="298" y="514"/>
                  </a:lnTo>
                  <a:lnTo>
                    <a:pt x="302" y="496"/>
                  </a:lnTo>
                  <a:lnTo>
                    <a:pt x="300" y="477"/>
                  </a:lnTo>
                  <a:lnTo>
                    <a:pt x="292" y="462"/>
                  </a:lnTo>
                  <a:lnTo>
                    <a:pt x="279" y="449"/>
                  </a:lnTo>
                  <a:lnTo>
                    <a:pt x="260" y="438"/>
                  </a:lnTo>
                  <a:lnTo>
                    <a:pt x="228" y="425"/>
                  </a:lnTo>
                  <a:lnTo>
                    <a:pt x="199" y="412"/>
                  </a:lnTo>
                  <a:lnTo>
                    <a:pt x="175" y="402"/>
                  </a:lnTo>
                  <a:lnTo>
                    <a:pt x="157" y="394"/>
                  </a:lnTo>
                  <a:lnTo>
                    <a:pt x="135" y="382"/>
                  </a:lnTo>
                  <a:lnTo>
                    <a:pt x="116" y="365"/>
                  </a:lnTo>
                  <a:lnTo>
                    <a:pt x="102" y="344"/>
                  </a:lnTo>
                  <a:lnTo>
                    <a:pt x="90" y="320"/>
                  </a:lnTo>
                  <a:lnTo>
                    <a:pt x="84" y="294"/>
                  </a:lnTo>
                  <a:lnTo>
                    <a:pt x="80" y="265"/>
                  </a:lnTo>
                  <a:lnTo>
                    <a:pt x="81" y="235"/>
                  </a:lnTo>
                  <a:lnTo>
                    <a:pt x="88" y="204"/>
                  </a:lnTo>
                  <a:lnTo>
                    <a:pt x="98" y="172"/>
                  </a:lnTo>
                  <a:lnTo>
                    <a:pt x="114" y="140"/>
                  </a:lnTo>
                  <a:lnTo>
                    <a:pt x="135" y="112"/>
                  </a:lnTo>
                  <a:lnTo>
                    <a:pt x="158" y="89"/>
                  </a:lnTo>
                  <a:lnTo>
                    <a:pt x="184" y="70"/>
                  </a:lnTo>
                  <a:lnTo>
                    <a:pt x="212" y="57"/>
                  </a:lnTo>
                  <a:lnTo>
                    <a:pt x="239" y="51"/>
                  </a:lnTo>
                  <a:lnTo>
                    <a:pt x="268" y="51"/>
                  </a:lnTo>
                  <a:lnTo>
                    <a:pt x="296" y="57"/>
                  </a:lnTo>
                  <a:lnTo>
                    <a:pt x="310" y="66"/>
                  </a:lnTo>
                  <a:lnTo>
                    <a:pt x="327" y="79"/>
                  </a:lnTo>
                  <a:lnTo>
                    <a:pt x="347" y="96"/>
                  </a:lnTo>
                  <a:lnTo>
                    <a:pt x="366" y="119"/>
                  </a:lnTo>
                  <a:lnTo>
                    <a:pt x="389" y="144"/>
                  </a:lnTo>
                  <a:lnTo>
                    <a:pt x="411" y="171"/>
                  </a:lnTo>
                  <a:lnTo>
                    <a:pt x="433" y="201"/>
                  </a:lnTo>
                  <a:lnTo>
                    <a:pt x="453" y="223"/>
                  </a:lnTo>
                  <a:lnTo>
                    <a:pt x="474" y="240"/>
                  </a:lnTo>
                  <a:lnTo>
                    <a:pt x="496" y="251"/>
                  </a:lnTo>
                  <a:lnTo>
                    <a:pt x="520" y="256"/>
                  </a:lnTo>
                  <a:lnTo>
                    <a:pt x="542" y="255"/>
                  </a:lnTo>
                  <a:lnTo>
                    <a:pt x="564" y="248"/>
                  </a:lnTo>
                  <a:lnTo>
                    <a:pt x="586" y="234"/>
                  </a:lnTo>
                  <a:lnTo>
                    <a:pt x="606" y="213"/>
                  </a:lnTo>
                  <a:lnTo>
                    <a:pt x="683" y="108"/>
                  </a:lnTo>
                  <a:lnTo>
                    <a:pt x="755" y="0"/>
                  </a:lnTo>
                  <a:lnTo>
                    <a:pt x="755" y="0"/>
                  </a:lnTo>
                  <a:close/>
                </a:path>
              </a:pathLst>
            </a:custGeom>
            <a:solidFill>
              <a:schemeClr val="accent4"/>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sz="1100" dirty="0">
                <a:latin typeface="Source Sans Pro" panose="020B0503030403020204" pitchFamily="34" charset="0"/>
                <a:cs typeface="Poppins Light" panose="00000400000000000000" pitchFamily="2" charset="0"/>
              </a:endParaRPr>
            </a:p>
          </p:txBody>
        </p:sp>
      </p:grpSp>
      <p:sp>
        <p:nvSpPr>
          <p:cNvPr id="76" name="TextBox 75"/>
          <p:cNvSpPr txBox="1"/>
          <p:nvPr/>
        </p:nvSpPr>
        <p:spPr>
          <a:xfrm>
            <a:off x="3169042" y="2863581"/>
            <a:ext cx="511679" cy="400110"/>
          </a:xfrm>
          <a:prstGeom prst="rect">
            <a:avLst/>
          </a:prstGeom>
          <a:noFill/>
        </p:spPr>
        <p:txBody>
          <a:bodyPr wrap="square" rtlCol="0">
            <a:spAutoFit/>
          </a:bodyPr>
          <a:lstStyle/>
          <a:p>
            <a:r>
              <a:rPr lang="en-US" sz="2000" b="1" spc="-150" dirty="0">
                <a:solidFill>
                  <a:schemeClr val="bg1"/>
                </a:solidFill>
                <a:latin typeface="Source Sans Pro" panose="020B0503030403020204" pitchFamily="34" charset="0"/>
                <a:cs typeface="Poppins Light" panose="00000400000000000000" pitchFamily="2" charset="0"/>
              </a:rPr>
              <a:t>01</a:t>
            </a:r>
          </a:p>
        </p:txBody>
      </p:sp>
      <p:sp>
        <p:nvSpPr>
          <p:cNvPr id="77" name="TextBox 76"/>
          <p:cNvSpPr txBox="1"/>
          <p:nvPr/>
        </p:nvSpPr>
        <p:spPr>
          <a:xfrm>
            <a:off x="3797075" y="3843393"/>
            <a:ext cx="511679" cy="400110"/>
          </a:xfrm>
          <a:prstGeom prst="rect">
            <a:avLst/>
          </a:prstGeom>
          <a:noFill/>
        </p:spPr>
        <p:txBody>
          <a:bodyPr wrap="square" rtlCol="0">
            <a:spAutoFit/>
          </a:bodyPr>
          <a:lstStyle/>
          <a:p>
            <a:r>
              <a:rPr lang="en-US" sz="2000" b="1" spc="-150" dirty="0">
                <a:solidFill>
                  <a:schemeClr val="bg1"/>
                </a:solidFill>
                <a:latin typeface="Source Sans Pro" panose="020B0503030403020204" pitchFamily="34" charset="0"/>
                <a:cs typeface="Poppins Light" panose="00000400000000000000" pitchFamily="2" charset="0"/>
              </a:rPr>
              <a:t>02</a:t>
            </a:r>
          </a:p>
        </p:txBody>
      </p:sp>
      <p:sp>
        <p:nvSpPr>
          <p:cNvPr id="78" name="TextBox 77"/>
          <p:cNvSpPr txBox="1"/>
          <p:nvPr/>
        </p:nvSpPr>
        <p:spPr>
          <a:xfrm>
            <a:off x="2770484" y="4432905"/>
            <a:ext cx="511679" cy="400110"/>
          </a:xfrm>
          <a:prstGeom prst="rect">
            <a:avLst/>
          </a:prstGeom>
          <a:noFill/>
        </p:spPr>
        <p:txBody>
          <a:bodyPr wrap="square" rtlCol="0">
            <a:spAutoFit/>
          </a:bodyPr>
          <a:lstStyle/>
          <a:p>
            <a:r>
              <a:rPr lang="en-US" sz="2000" b="1" spc="-150" dirty="0">
                <a:solidFill>
                  <a:schemeClr val="bg1"/>
                </a:solidFill>
                <a:latin typeface="Source Sans Pro" panose="020B0503030403020204" pitchFamily="34" charset="0"/>
                <a:cs typeface="Poppins Light" panose="00000400000000000000" pitchFamily="2" charset="0"/>
              </a:rPr>
              <a:t>03</a:t>
            </a:r>
          </a:p>
        </p:txBody>
      </p:sp>
      <p:sp>
        <p:nvSpPr>
          <p:cNvPr id="79" name="TextBox 78"/>
          <p:cNvSpPr txBox="1"/>
          <p:nvPr/>
        </p:nvSpPr>
        <p:spPr>
          <a:xfrm>
            <a:off x="2107909" y="3521189"/>
            <a:ext cx="511679" cy="400110"/>
          </a:xfrm>
          <a:prstGeom prst="rect">
            <a:avLst/>
          </a:prstGeom>
          <a:noFill/>
        </p:spPr>
        <p:txBody>
          <a:bodyPr wrap="square" rtlCol="0">
            <a:spAutoFit/>
          </a:bodyPr>
          <a:lstStyle/>
          <a:p>
            <a:r>
              <a:rPr lang="en-US" sz="2000" b="1" spc="-150" dirty="0">
                <a:solidFill>
                  <a:schemeClr val="bg1"/>
                </a:solidFill>
                <a:latin typeface="Source Sans Pro" panose="020B0503030403020204" pitchFamily="34" charset="0"/>
                <a:cs typeface="Poppins Light" panose="00000400000000000000" pitchFamily="2" charset="0"/>
              </a:rPr>
              <a:t>04</a:t>
            </a:r>
          </a:p>
        </p:txBody>
      </p:sp>
      <p:sp>
        <p:nvSpPr>
          <p:cNvPr id="80" name="Rectangle 79"/>
          <p:cNvSpPr/>
          <p:nvPr/>
        </p:nvSpPr>
        <p:spPr>
          <a:xfrm>
            <a:off x="6340851" y="4081140"/>
            <a:ext cx="4777096" cy="573106"/>
          </a:xfrm>
          <a:prstGeom prst="rect">
            <a:avLst/>
          </a:prstGeom>
        </p:spPr>
        <p:txBody>
          <a:bodyPr wrap="square">
            <a:spAutoFit/>
          </a:bodyPr>
          <a:lstStyle/>
          <a:p>
            <a:pPr>
              <a:lnSpc>
                <a:spcPct val="150000"/>
              </a:lnSpc>
            </a:pPr>
            <a:r>
              <a:rPr lang="en-US" sz="1100" dirty="0">
                <a:latin typeface="Source Sans Pro" panose="020B0503030403020204" pitchFamily="34" charset="0"/>
                <a:ea typeface="Adobe Fan Heiti Std B" panose="020B0700000000000000" pitchFamily="34" charset="-128"/>
                <a:cs typeface="Poppins Light" panose="00000400000000000000" pitchFamily="2" charset="0"/>
              </a:rPr>
              <a:t>Lorem ipsum dolor sit </a:t>
            </a:r>
            <a:r>
              <a:rPr lang="en-US" sz="1100" dirty="0" err="1">
                <a:latin typeface="Source Sans Pro" panose="020B0503030403020204" pitchFamily="34" charset="0"/>
                <a:ea typeface="Adobe Fan Heiti Std B" panose="020B0700000000000000" pitchFamily="34" charset="-128"/>
                <a:cs typeface="Poppins Light" panose="00000400000000000000" pitchFamily="2" charset="0"/>
              </a:rPr>
              <a:t>amet</a:t>
            </a:r>
            <a:r>
              <a:rPr lang="en-US" sz="1100" dirty="0">
                <a:latin typeface="Source Sans Pro" panose="020B0503030403020204" pitchFamily="34" charset="0"/>
                <a:ea typeface="Adobe Fan Heiti Std B" panose="020B0700000000000000" pitchFamily="34" charset="-128"/>
                <a:cs typeface="Poppins Light" panose="00000400000000000000" pitchFamily="2" charset="0"/>
              </a:rPr>
              <a:t>, </a:t>
            </a:r>
            <a:r>
              <a:rPr lang="en-US" sz="1100" dirty="0" err="1">
                <a:latin typeface="Source Sans Pro" panose="020B0503030403020204" pitchFamily="34" charset="0"/>
                <a:ea typeface="Adobe Fan Heiti Std B" panose="020B0700000000000000" pitchFamily="34" charset="-128"/>
                <a:cs typeface="Poppins Light" panose="00000400000000000000" pitchFamily="2" charset="0"/>
              </a:rPr>
              <a:t>conse</a:t>
            </a:r>
            <a:r>
              <a:rPr lang="en-US" sz="1100" dirty="0">
                <a:latin typeface="Source Sans Pro" panose="020B0503030403020204" pitchFamily="34" charset="0"/>
                <a:ea typeface="Adobe Fan Heiti Std B" panose="020B0700000000000000" pitchFamily="34" charset="-128"/>
                <a:cs typeface="Poppins Light" panose="00000400000000000000" pitchFamily="2" charset="0"/>
              </a:rPr>
              <a:t> </a:t>
            </a:r>
            <a:r>
              <a:rPr lang="en-US" sz="1100" dirty="0" err="1">
                <a:latin typeface="Source Sans Pro" panose="020B0503030403020204" pitchFamily="34" charset="0"/>
                <a:ea typeface="Adobe Fan Heiti Std B" panose="020B0700000000000000" pitchFamily="34" charset="-128"/>
                <a:cs typeface="Poppins Light" panose="00000400000000000000" pitchFamily="2" charset="0"/>
              </a:rPr>
              <a:t>ctetur</a:t>
            </a:r>
            <a:r>
              <a:rPr lang="en-US" sz="1100" dirty="0">
                <a:latin typeface="Source Sans Pro" panose="020B0503030403020204" pitchFamily="34" charset="0"/>
                <a:ea typeface="Adobe Fan Heiti Std B" panose="020B0700000000000000" pitchFamily="34" charset="-128"/>
                <a:cs typeface="Poppins Light" panose="00000400000000000000" pitchFamily="2" charset="0"/>
              </a:rPr>
              <a:t> </a:t>
            </a:r>
            <a:r>
              <a:rPr lang="en-US" sz="1100" dirty="0" err="1">
                <a:latin typeface="Source Sans Pro" panose="020B0503030403020204" pitchFamily="34" charset="0"/>
                <a:ea typeface="Adobe Fan Heiti Std B" panose="020B0700000000000000" pitchFamily="34" charset="-128"/>
                <a:cs typeface="Poppins Light" panose="00000400000000000000" pitchFamily="2" charset="0"/>
              </a:rPr>
              <a:t>adipis</a:t>
            </a:r>
            <a:r>
              <a:rPr lang="en-US" sz="1100" dirty="0">
                <a:latin typeface="Source Sans Pro" panose="020B0503030403020204" pitchFamily="34" charset="0"/>
                <a:ea typeface="Adobe Fan Heiti Std B" panose="020B0700000000000000" pitchFamily="34" charset="-128"/>
                <a:cs typeface="Poppins Light" panose="00000400000000000000" pitchFamily="2" charset="0"/>
              </a:rPr>
              <a:t> </a:t>
            </a:r>
            <a:r>
              <a:rPr lang="en-US" sz="1100" dirty="0" err="1">
                <a:latin typeface="Source Sans Pro" panose="020B0503030403020204" pitchFamily="34" charset="0"/>
                <a:ea typeface="Adobe Fan Heiti Std B" panose="020B0700000000000000" pitchFamily="34" charset="-128"/>
                <a:cs typeface="Poppins Light" panose="00000400000000000000" pitchFamily="2" charset="0"/>
              </a:rPr>
              <a:t>cing</a:t>
            </a:r>
            <a:r>
              <a:rPr lang="en-US" sz="1100" dirty="0">
                <a:latin typeface="Source Sans Pro" panose="020B0503030403020204" pitchFamily="34" charset="0"/>
                <a:ea typeface="Adobe Fan Heiti Std B" panose="020B0700000000000000" pitchFamily="34" charset="-128"/>
                <a:cs typeface="Poppins Light" panose="00000400000000000000" pitchFamily="2" charset="0"/>
              </a:rPr>
              <a:t> </a:t>
            </a:r>
            <a:r>
              <a:rPr lang="en-US" sz="1100" dirty="0" err="1">
                <a:latin typeface="Source Sans Pro" panose="020B0503030403020204" pitchFamily="34" charset="0"/>
                <a:ea typeface="Adobe Fan Heiti Std B" panose="020B0700000000000000" pitchFamily="34" charset="-128"/>
                <a:cs typeface="Poppins Light" panose="00000400000000000000" pitchFamily="2" charset="0"/>
              </a:rPr>
              <a:t>elit</a:t>
            </a:r>
            <a:r>
              <a:rPr lang="en-US" sz="1100" dirty="0">
                <a:latin typeface="Source Sans Pro" panose="020B0503030403020204" pitchFamily="34" charset="0"/>
                <a:ea typeface="Adobe Fan Heiti Std B" panose="020B0700000000000000" pitchFamily="34" charset="-128"/>
                <a:cs typeface="Poppins Light" panose="00000400000000000000" pitchFamily="2" charset="0"/>
              </a:rPr>
              <a:t>, </a:t>
            </a:r>
            <a:r>
              <a:rPr lang="en-US" sz="1100" dirty="0" err="1">
                <a:latin typeface="Source Sans Pro" panose="020B0503030403020204" pitchFamily="34" charset="0"/>
                <a:ea typeface="Adobe Fan Heiti Std B" panose="020B0700000000000000" pitchFamily="34" charset="-128"/>
                <a:cs typeface="Poppins Light" panose="00000400000000000000" pitchFamily="2" charset="0"/>
              </a:rPr>
              <a:t>sed</a:t>
            </a:r>
            <a:r>
              <a:rPr lang="en-US" sz="1100" dirty="0">
                <a:latin typeface="Source Sans Pro" panose="020B0503030403020204" pitchFamily="34" charset="0"/>
                <a:ea typeface="Adobe Fan Heiti Std B" panose="020B0700000000000000" pitchFamily="34" charset="-128"/>
                <a:cs typeface="Poppins Light" panose="00000400000000000000" pitchFamily="2" charset="0"/>
              </a:rPr>
              <a:t> do </a:t>
            </a:r>
            <a:r>
              <a:rPr lang="en-US" sz="1100" dirty="0" err="1">
                <a:latin typeface="Source Sans Pro" panose="020B0503030403020204" pitchFamily="34" charset="0"/>
                <a:ea typeface="Adobe Fan Heiti Std B" panose="020B0700000000000000" pitchFamily="34" charset="-128"/>
                <a:cs typeface="Poppins Light" panose="00000400000000000000" pitchFamily="2" charset="0"/>
              </a:rPr>
              <a:t>eius</a:t>
            </a:r>
            <a:r>
              <a:rPr lang="en-US" sz="1100" dirty="0">
                <a:latin typeface="Source Sans Pro" panose="020B0503030403020204" pitchFamily="34" charset="0"/>
                <a:ea typeface="Adobe Fan Heiti Std B" panose="020B0700000000000000" pitchFamily="34" charset="-128"/>
                <a:cs typeface="Poppins Light" panose="00000400000000000000" pitchFamily="2" charset="0"/>
              </a:rPr>
              <a:t>. sit </a:t>
            </a:r>
            <a:r>
              <a:rPr lang="en-US" sz="1100" dirty="0" err="1">
                <a:latin typeface="Source Sans Pro" panose="020B0503030403020204" pitchFamily="34" charset="0"/>
                <a:ea typeface="Adobe Fan Heiti Std B" panose="020B0700000000000000" pitchFamily="34" charset="-128"/>
                <a:cs typeface="Poppins Light" panose="00000400000000000000" pitchFamily="2" charset="0"/>
              </a:rPr>
              <a:t>amet</a:t>
            </a:r>
            <a:r>
              <a:rPr lang="en-US" sz="1100" dirty="0">
                <a:latin typeface="Source Sans Pro" panose="020B0503030403020204" pitchFamily="34" charset="0"/>
                <a:ea typeface="Adobe Fan Heiti Std B" panose="020B0700000000000000" pitchFamily="34" charset="-128"/>
                <a:cs typeface="Poppins Light" panose="00000400000000000000" pitchFamily="2" charset="0"/>
              </a:rPr>
              <a:t>, </a:t>
            </a:r>
            <a:r>
              <a:rPr lang="en-US" sz="1100" dirty="0" err="1">
                <a:latin typeface="Source Sans Pro" panose="020B0503030403020204" pitchFamily="34" charset="0"/>
                <a:ea typeface="Adobe Fan Heiti Std B" panose="020B0700000000000000" pitchFamily="34" charset="-128"/>
                <a:cs typeface="Poppins Light" panose="00000400000000000000" pitchFamily="2" charset="0"/>
              </a:rPr>
              <a:t>conse</a:t>
            </a:r>
            <a:r>
              <a:rPr lang="en-US" sz="1100" dirty="0">
                <a:latin typeface="Source Sans Pro" panose="020B0503030403020204" pitchFamily="34" charset="0"/>
                <a:ea typeface="Adobe Fan Heiti Std B" panose="020B0700000000000000" pitchFamily="34" charset="-128"/>
                <a:cs typeface="Poppins Light" panose="00000400000000000000" pitchFamily="2" charset="0"/>
              </a:rPr>
              <a:t> </a:t>
            </a:r>
            <a:r>
              <a:rPr lang="en-US" sz="1100" dirty="0" err="1">
                <a:latin typeface="Source Sans Pro" panose="020B0503030403020204" pitchFamily="34" charset="0"/>
                <a:ea typeface="Adobe Fan Heiti Std B" panose="020B0700000000000000" pitchFamily="34" charset="-128"/>
                <a:cs typeface="Poppins Light" panose="00000400000000000000" pitchFamily="2" charset="0"/>
              </a:rPr>
              <a:t>ctetur</a:t>
            </a:r>
            <a:r>
              <a:rPr lang="en-US" sz="1100" dirty="0">
                <a:latin typeface="Source Sans Pro" panose="020B0503030403020204" pitchFamily="34" charset="0"/>
                <a:ea typeface="Adobe Fan Heiti Std B" panose="020B0700000000000000" pitchFamily="34" charset="-128"/>
                <a:cs typeface="Poppins Light" panose="00000400000000000000" pitchFamily="2" charset="0"/>
              </a:rPr>
              <a:t> </a:t>
            </a:r>
            <a:r>
              <a:rPr lang="en-US" sz="1100" dirty="0" err="1">
                <a:latin typeface="Source Sans Pro" panose="020B0503030403020204" pitchFamily="34" charset="0"/>
                <a:ea typeface="Adobe Fan Heiti Std B" panose="020B0700000000000000" pitchFamily="34" charset="-128"/>
                <a:cs typeface="Poppins Light" panose="00000400000000000000" pitchFamily="2" charset="0"/>
              </a:rPr>
              <a:t>vieniam</a:t>
            </a:r>
            <a:r>
              <a:rPr lang="en-US" sz="1100" dirty="0">
                <a:latin typeface="Source Sans Pro" panose="020B0503030403020204" pitchFamily="34" charset="0"/>
                <a:ea typeface="Adobe Fan Heiti Std B" panose="020B0700000000000000" pitchFamily="34" charset="-128"/>
                <a:cs typeface="Poppins Light" panose="00000400000000000000" pitchFamily="2" charset="0"/>
              </a:rPr>
              <a:t>. ipsum dolor sit </a:t>
            </a:r>
            <a:r>
              <a:rPr lang="en-US" sz="1100" dirty="0" err="1">
                <a:latin typeface="Source Sans Pro" panose="020B0503030403020204" pitchFamily="34" charset="0"/>
                <a:ea typeface="Adobe Fan Heiti Std B" panose="020B0700000000000000" pitchFamily="34" charset="-128"/>
                <a:cs typeface="Poppins Light" panose="00000400000000000000" pitchFamily="2" charset="0"/>
              </a:rPr>
              <a:t>amet</a:t>
            </a:r>
            <a:endParaRPr lang="en-US" sz="1100" dirty="0">
              <a:latin typeface="Source Sans Pro" panose="020B0503030403020204" pitchFamily="34" charset="0"/>
              <a:cs typeface="Poppins Light" panose="00000400000000000000" pitchFamily="2" charset="0"/>
            </a:endParaRPr>
          </a:p>
        </p:txBody>
      </p:sp>
      <p:sp>
        <p:nvSpPr>
          <p:cNvPr id="82" name="Rectangle 81"/>
          <p:cNvSpPr/>
          <p:nvPr/>
        </p:nvSpPr>
        <p:spPr>
          <a:xfrm>
            <a:off x="6336187" y="3210750"/>
            <a:ext cx="4777096" cy="573490"/>
          </a:xfrm>
          <a:prstGeom prst="rect">
            <a:avLst/>
          </a:prstGeom>
        </p:spPr>
        <p:txBody>
          <a:bodyPr wrap="square">
            <a:spAutoFit/>
          </a:bodyPr>
          <a:lstStyle/>
          <a:p>
            <a:pPr>
              <a:lnSpc>
                <a:spcPct val="150000"/>
              </a:lnSpc>
            </a:pPr>
            <a:r>
              <a:rPr lang="en-US" sz="1100" dirty="0">
                <a:latin typeface="Source Sans Pro" panose="020B0503030403020204" pitchFamily="34" charset="0"/>
                <a:ea typeface="Adobe Fan Heiti Std B" panose="020B0700000000000000" pitchFamily="34" charset="-128"/>
                <a:cs typeface="Poppins Light" panose="00000400000000000000" pitchFamily="2" charset="0"/>
              </a:rPr>
              <a:t>Lorem ipsum dolor sit </a:t>
            </a:r>
            <a:r>
              <a:rPr lang="en-US" sz="1100" dirty="0" err="1">
                <a:latin typeface="Source Sans Pro" panose="020B0503030403020204" pitchFamily="34" charset="0"/>
                <a:ea typeface="Adobe Fan Heiti Std B" panose="020B0700000000000000" pitchFamily="34" charset="-128"/>
                <a:cs typeface="Poppins Light" panose="00000400000000000000" pitchFamily="2" charset="0"/>
              </a:rPr>
              <a:t>amet</a:t>
            </a:r>
            <a:r>
              <a:rPr lang="en-US" sz="1100" dirty="0">
                <a:latin typeface="Source Sans Pro" panose="020B0503030403020204" pitchFamily="34" charset="0"/>
                <a:ea typeface="Adobe Fan Heiti Std B" panose="020B0700000000000000" pitchFamily="34" charset="-128"/>
                <a:cs typeface="Poppins Light" panose="00000400000000000000" pitchFamily="2" charset="0"/>
              </a:rPr>
              <a:t>, </a:t>
            </a:r>
            <a:r>
              <a:rPr lang="en-US" sz="1100" dirty="0" err="1">
                <a:latin typeface="Source Sans Pro" panose="020B0503030403020204" pitchFamily="34" charset="0"/>
                <a:ea typeface="Adobe Fan Heiti Std B" panose="020B0700000000000000" pitchFamily="34" charset="-128"/>
                <a:cs typeface="Poppins Light" panose="00000400000000000000" pitchFamily="2" charset="0"/>
              </a:rPr>
              <a:t>conse</a:t>
            </a:r>
            <a:r>
              <a:rPr lang="en-US" sz="1100" dirty="0">
                <a:latin typeface="Source Sans Pro" panose="020B0503030403020204" pitchFamily="34" charset="0"/>
                <a:ea typeface="Adobe Fan Heiti Std B" panose="020B0700000000000000" pitchFamily="34" charset="-128"/>
                <a:cs typeface="Poppins Light" panose="00000400000000000000" pitchFamily="2" charset="0"/>
              </a:rPr>
              <a:t> </a:t>
            </a:r>
            <a:r>
              <a:rPr lang="en-US" sz="1100" dirty="0" err="1">
                <a:latin typeface="Source Sans Pro" panose="020B0503030403020204" pitchFamily="34" charset="0"/>
                <a:ea typeface="Adobe Fan Heiti Std B" panose="020B0700000000000000" pitchFamily="34" charset="-128"/>
                <a:cs typeface="Poppins Light" panose="00000400000000000000" pitchFamily="2" charset="0"/>
              </a:rPr>
              <a:t>ctetur</a:t>
            </a:r>
            <a:r>
              <a:rPr lang="en-US" sz="1100" dirty="0">
                <a:latin typeface="Source Sans Pro" panose="020B0503030403020204" pitchFamily="34" charset="0"/>
                <a:ea typeface="Adobe Fan Heiti Std B" panose="020B0700000000000000" pitchFamily="34" charset="-128"/>
                <a:cs typeface="Poppins Light" panose="00000400000000000000" pitchFamily="2" charset="0"/>
              </a:rPr>
              <a:t> </a:t>
            </a:r>
            <a:r>
              <a:rPr lang="en-US" sz="1100" dirty="0" err="1">
                <a:latin typeface="Source Sans Pro" panose="020B0503030403020204" pitchFamily="34" charset="0"/>
                <a:ea typeface="Adobe Fan Heiti Std B" panose="020B0700000000000000" pitchFamily="34" charset="-128"/>
                <a:cs typeface="Poppins Light" panose="00000400000000000000" pitchFamily="2" charset="0"/>
              </a:rPr>
              <a:t>adipis</a:t>
            </a:r>
            <a:r>
              <a:rPr lang="en-US" sz="1100" dirty="0">
                <a:latin typeface="Source Sans Pro" panose="020B0503030403020204" pitchFamily="34" charset="0"/>
                <a:ea typeface="Adobe Fan Heiti Std B" panose="020B0700000000000000" pitchFamily="34" charset="-128"/>
                <a:cs typeface="Poppins Light" panose="00000400000000000000" pitchFamily="2" charset="0"/>
              </a:rPr>
              <a:t> </a:t>
            </a:r>
            <a:r>
              <a:rPr lang="en-US" sz="1100" dirty="0" err="1">
                <a:latin typeface="Source Sans Pro" panose="020B0503030403020204" pitchFamily="34" charset="0"/>
                <a:ea typeface="Adobe Fan Heiti Std B" panose="020B0700000000000000" pitchFamily="34" charset="-128"/>
                <a:cs typeface="Poppins Light" panose="00000400000000000000" pitchFamily="2" charset="0"/>
              </a:rPr>
              <a:t>cing</a:t>
            </a:r>
            <a:r>
              <a:rPr lang="en-US" sz="1100" dirty="0">
                <a:latin typeface="Source Sans Pro" panose="020B0503030403020204" pitchFamily="34" charset="0"/>
                <a:ea typeface="Adobe Fan Heiti Std B" panose="020B0700000000000000" pitchFamily="34" charset="-128"/>
                <a:cs typeface="Poppins Light" panose="00000400000000000000" pitchFamily="2" charset="0"/>
              </a:rPr>
              <a:t> </a:t>
            </a:r>
            <a:r>
              <a:rPr lang="en-US" sz="1100" dirty="0" err="1">
                <a:latin typeface="Source Sans Pro" panose="020B0503030403020204" pitchFamily="34" charset="0"/>
                <a:ea typeface="Adobe Fan Heiti Std B" panose="020B0700000000000000" pitchFamily="34" charset="-128"/>
                <a:cs typeface="Poppins Light" panose="00000400000000000000" pitchFamily="2" charset="0"/>
              </a:rPr>
              <a:t>elit</a:t>
            </a:r>
            <a:r>
              <a:rPr lang="en-US" sz="1100" dirty="0">
                <a:latin typeface="Source Sans Pro" panose="020B0503030403020204" pitchFamily="34" charset="0"/>
                <a:ea typeface="Adobe Fan Heiti Std B" panose="020B0700000000000000" pitchFamily="34" charset="-128"/>
                <a:cs typeface="Poppins Light" panose="00000400000000000000" pitchFamily="2" charset="0"/>
              </a:rPr>
              <a:t>, </a:t>
            </a:r>
            <a:r>
              <a:rPr lang="en-US" sz="1100" dirty="0" err="1">
                <a:latin typeface="Source Sans Pro" panose="020B0503030403020204" pitchFamily="34" charset="0"/>
                <a:ea typeface="Adobe Fan Heiti Std B" panose="020B0700000000000000" pitchFamily="34" charset="-128"/>
                <a:cs typeface="Poppins Light" panose="00000400000000000000" pitchFamily="2" charset="0"/>
              </a:rPr>
              <a:t>sed</a:t>
            </a:r>
            <a:r>
              <a:rPr lang="en-US" sz="1100" dirty="0">
                <a:latin typeface="Source Sans Pro" panose="020B0503030403020204" pitchFamily="34" charset="0"/>
                <a:ea typeface="Adobe Fan Heiti Std B" panose="020B0700000000000000" pitchFamily="34" charset="-128"/>
                <a:cs typeface="Poppins Light" panose="00000400000000000000" pitchFamily="2" charset="0"/>
              </a:rPr>
              <a:t> do </a:t>
            </a:r>
            <a:r>
              <a:rPr lang="en-US" sz="1100" dirty="0" err="1">
                <a:latin typeface="Source Sans Pro" panose="020B0503030403020204" pitchFamily="34" charset="0"/>
                <a:ea typeface="Adobe Fan Heiti Std B" panose="020B0700000000000000" pitchFamily="34" charset="-128"/>
                <a:cs typeface="Poppins Light" panose="00000400000000000000" pitchFamily="2" charset="0"/>
              </a:rPr>
              <a:t>eius</a:t>
            </a:r>
            <a:r>
              <a:rPr lang="en-US" sz="1100" dirty="0">
                <a:latin typeface="Source Sans Pro" panose="020B0503030403020204" pitchFamily="34" charset="0"/>
                <a:ea typeface="Adobe Fan Heiti Std B" panose="020B0700000000000000" pitchFamily="34" charset="-128"/>
                <a:cs typeface="Poppins Light" panose="00000400000000000000" pitchFamily="2" charset="0"/>
              </a:rPr>
              <a:t>. sit </a:t>
            </a:r>
            <a:r>
              <a:rPr lang="en-US" sz="1100" dirty="0" err="1">
                <a:latin typeface="Source Sans Pro" panose="020B0503030403020204" pitchFamily="34" charset="0"/>
                <a:ea typeface="Adobe Fan Heiti Std B" panose="020B0700000000000000" pitchFamily="34" charset="-128"/>
                <a:cs typeface="Poppins Light" panose="00000400000000000000" pitchFamily="2" charset="0"/>
              </a:rPr>
              <a:t>amet</a:t>
            </a:r>
            <a:r>
              <a:rPr lang="en-US" sz="1100" dirty="0">
                <a:latin typeface="Source Sans Pro" panose="020B0503030403020204" pitchFamily="34" charset="0"/>
                <a:ea typeface="Adobe Fan Heiti Std B" panose="020B0700000000000000" pitchFamily="34" charset="-128"/>
                <a:cs typeface="Poppins Light" panose="00000400000000000000" pitchFamily="2" charset="0"/>
              </a:rPr>
              <a:t>, </a:t>
            </a:r>
            <a:r>
              <a:rPr lang="en-US" sz="1100" dirty="0" err="1">
                <a:latin typeface="Source Sans Pro" panose="020B0503030403020204" pitchFamily="34" charset="0"/>
                <a:ea typeface="Adobe Fan Heiti Std B" panose="020B0700000000000000" pitchFamily="34" charset="-128"/>
                <a:cs typeface="Poppins Light" panose="00000400000000000000" pitchFamily="2" charset="0"/>
              </a:rPr>
              <a:t>conse</a:t>
            </a:r>
            <a:r>
              <a:rPr lang="en-US" sz="1100" dirty="0">
                <a:latin typeface="Source Sans Pro" panose="020B0503030403020204" pitchFamily="34" charset="0"/>
                <a:ea typeface="Adobe Fan Heiti Std B" panose="020B0700000000000000" pitchFamily="34" charset="-128"/>
                <a:cs typeface="Poppins Light" panose="00000400000000000000" pitchFamily="2" charset="0"/>
              </a:rPr>
              <a:t> </a:t>
            </a:r>
            <a:r>
              <a:rPr lang="en-US" sz="1100" dirty="0" err="1">
                <a:latin typeface="Source Sans Pro" panose="020B0503030403020204" pitchFamily="34" charset="0"/>
                <a:ea typeface="Adobe Fan Heiti Std B" panose="020B0700000000000000" pitchFamily="34" charset="-128"/>
                <a:cs typeface="Poppins Light" panose="00000400000000000000" pitchFamily="2" charset="0"/>
              </a:rPr>
              <a:t>ctetur</a:t>
            </a:r>
            <a:r>
              <a:rPr lang="en-US" sz="1100" dirty="0">
                <a:latin typeface="Source Sans Pro" panose="020B0503030403020204" pitchFamily="34" charset="0"/>
                <a:ea typeface="Adobe Fan Heiti Std B" panose="020B0700000000000000" pitchFamily="34" charset="-128"/>
                <a:cs typeface="Poppins Light" panose="00000400000000000000" pitchFamily="2" charset="0"/>
              </a:rPr>
              <a:t> </a:t>
            </a:r>
            <a:r>
              <a:rPr lang="en-US" sz="1100" dirty="0" err="1">
                <a:latin typeface="Source Sans Pro" panose="020B0503030403020204" pitchFamily="34" charset="0"/>
                <a:ea typeface="Adobe Fan Heiti Std B" panose="020B0700000000000000" pitchFamily="34" charset="-128"/>
                <a:cs typeface="Poppins Light" panose="00000400000000000000" pitchFamily="2" charset="0"/>
              </a:rPr>
              <a:t>vieniam</a:t>
            </a:r>
            <a:r>
              <a:rPr lang="en-US" sz="1100" dirty="0">
                <a:latin typeface="Source Sans Pro" panose="020B0503030403020204" pitchFamily="34" charset="0"/>
                <a:ea typeface="Adobe Fan Heiti Std B" panose="020B0700000000000000" pitchFamily="34" charset="-128"/>
                <a:cs typeface="Poppins Light" panose="00000400000000000000" pitchFamily="2" charset="0"/>
              </a:rPr>
              <a:t>. ipsum dolor sit </a:t>
            </a:r>
            <a:r>
              <a:rPr lang="en-US" sz="1100" dirty="0" err="1">
                <a:latin typeface="Source Sans Pro" panose="020B0503030403020204" pitchFamily="34" charset="0"/>
                <a:ea typeface="Adobe Fan Heiti Std B" panose="020B0700000000000000" pitchFamily="34" charset="-128"/>
                <a:cs typeface="Poppins Light" panose="00000400000000000000" pitchFamily="2" charset="0"/>
              </a:rPr>
              <a:t>amet</a:t>
            </a:r>
            <a:endParaRPr lang="en-US" sz="1100" dirty="0">
              <a:latin typeface="Source Sans Pro" panose="020B0503030403020204" pitchFamily="34" charset="0"/>
              <a:cs typeface="Poppins Light" panose="00000400000000000000" pitchFamily="2" charset="0"/>
            </a:endParaRPr>
          </a:p>
        </p:txBody>
      </p:sp>
      <p:sp>
        <p:nvSpPr>
          <p:cNvPr id="84" name="Rectangle 83"/>
          <p:cNvSpPr/>
          <p:nvPr/>
        </p:nvSpPr>
        <p:spPr>
          <a:xfrm>
            <a:off x="6337864" y="2340361"/>
            <a:ext cx="4777096" cy="573106"/>
          </a:xfrm>
          <a:prstGeom prst="rect">
            <a:avLst/>
          </a:prstGeom>
        </p:spPr>
        <p:txBody>
          <a:bodyPr wrap="square">
            <a:spAutoFit/>
          </a:bodyPr>
          <a:lstStyle/>
          <a:p>
            <a:pPr>
              <a:lnSpc>
                <a:spcPct val="150000"/>
              </a:lnSpc>
            </a:pPr>
            <a:r>
              <a:rPr lang="en-US" sz="1100" dirty="0">
                <a:latin typeface="Source Sans Pro" panose="020B0503030403020204" pitchFamily="34" charset="0"/>
                <a:ea typeface="Adobe Fan Heiti Std B" panose="020B0700000000000000" pitchFamily="34" charset="-128"/>
                <a:cs typeface="Poppins Light" panose="00000400000000000000" pitchFamily="2" charset="0"/>
              </a:rPr>
              <a:t>Lorem ipsum dolor sit </a:t>
            </a:r>
            <a:r>
              <a:rPr lang="en-US" sz="1100" dirty="0" err="1">
                <a:latin typeface="Source Sans Pro" panose="020B0503030403020204" pitchFamily="34" charset="0"/>
                <a:ea typeface="Adobe Fan Heiti Std B" panose="020B0700000000000000" pitchFamily="34" charset="-128"/>
                <a:cs typeface="Poppins Light" panose="00000400000000000000" pitchFamily="2" charset="0"/>
              </a:rPr>
              <a:t>amet</a:t>
            </a:r>
            <a:r>
              <a:rPr lang="en-US" sz="1100" dirty="0">
                <a:latin typeface="Source Sans Pro" panose="020B0503030403020204" pitchFamily="34" charset="0"/>
                <a:ea typeface="Adobe Fan Heiti Std B" panose="020B0700000000000000" pitchFamily="34" charset="-128"/>
                <a:cs typeface="Poppins Light" panose="00000400000000000000" pitchFamily="2" charset="0"/>
              </a:rPr>
              <a:t>, </a:t>
            </a:r>
            <a:r>
              <a:rPr lang="en-US" sz="1100" dirty="0" err="1">
                <a:latin typeface="Source Sans Pro" panose="020B0503030403020204" pitchFamily="34" charset="0"/>
                <a:ea typeface="Adobe Fan Heiti Std B" panose="020B0700000000000000" pitchFamily="34" charset="-128"/>
                <a:cs typeface="Poppins Light" panose="00000400000000000000" pitchFamily="2" charset="0"/>
              </a:rPr>
              <a:t>conse</a:t>
            </a:r>
            <a:r>
              <a:rPr lang="en-US" sz="1100" dirty="0">
                <a:latin typeface="Source Sans Pro" panose="020B0503030403020204" pitchFamily="34" charset="0"/>
                <a:ea typeface="Adobe Fan Heiti Std B" panose="020B0700000000000000" pitchFamily="34" charset="-128"/>
                <a:cs typeface="Poppins Light" panose="00000400000000000000" pitchFamily="2" charset="0"/>
              </a:rPr>
              <a:t> </a:t>
            </a:r>
            <a:r>
              <a:rPr lang="en-US" sz="1100" dirty="0" err="1">
                <a:latin typeface="Source Sans Pro" panose="020B0503030403020204" pitchFamily="34" charset="0"/>
                <a:ea typeface="Adobe Fan Heiti Std B" panose="020B0700000000000000" pitchFamily="34" charset="-128"/>
                <a:cs typeface="Poppins Light" panose="00000400000000000000" pitchFamily="2" charset="0"/>
              </a:rPr>
              <a:t>ctetur</a:t>
            </a:r>
            <a:r>
              <a:rPr lang="en-US" sz="1100" dirty="0">
                <a:latin typeface="Source Sans Pro" panose="020B0503030403020204" pitchFamily="34" charset="0"/>
                <a:ea typeface="Adobe Fan Heiti Std B" panose="020B0700000000000000" pitchFamily="34" charset="-128"/>
                <a:cs typeface="Poppins Light" panose="00000400000000000000" pitchFamily="2" charset="0"/>
              </a:rPr>
              <a:t> </a:t>
            </a:r>
            <a:r>
              <a:rPr lang="en-US" sz="1100" dirty="0" err="1">
                <a:latin typeface="Source Sans Pro" panose="020B0503030403020204" pitchFamily="34" charset="0"/>
                <a:ea typeface="Adobe Fan Heiti Std B" panose="020B0700000000000000" pitchFamily="34" charset="-128"/>
                <a:cs typeface="Poppins Light" panose="00000400000000000000" pitchFamily="2" charset="0"/>
              </a:rPr>
              <a:t>adipis</a:t>
            </a:r>
            <a:r>
              <a:rPr lang="en-US" sz="1100" dirty="0">
                <a:latin typeface="Source Sans Pro" panose="020B0503030403020204" pitchFamily="34" charset="0"/>
                <a:ea typeface="Adobe Fan Heiti Std B" panose="020B0700000000000000" pitchFamily="34" charset="-128"/>
                <a:cs typeface="Poppins Light" panose="00000400000000000000" pitchFamily="2" charset="0"/>
              </a:rPr>
              <a:t> </a:t>
            </a:r>
            <a:r>
              <a:rPr lang="en-US" sz="1100" dirty="0" err="1">
                <a:latin typeface="Source Sans Pro" panose="020B0503030403020204" pitchFamily="34" charset="0"/>
                <a:ea typeface="Adobe Fan Heiti Std B" panose="020B0700000000000000" pitchFamily="34" charset="-128"/>
                <a:cs typeface="Poppins Light" panose="00000400000000000000" pitchFamily="2" charset="0"/>
              </a:rPr>
              <a:t>cing</a:t>
            </a:r>
            <a:r>
              <a:rPr lang="en-US" sz="1100" dirty="0">
                <a:latin typeface="Source Sans Pro" panose="020B0503030403020204" pitchFamily="34" charset="0"/>
                <a:ea typeface="Adobe Fan Heiti Std B" panose="020B0700000000000000" pitchFamily="34" charset="-128"/>
                <a:cs typeface="Poppins Light" panose="00000400000000000000" pitchFamily="2" charset="0"/>
              </a:rPr>
              <a:t> </a:t>
            </a:r>
            <a:r>
              <a:rPr lang="en-US" sz="1100" dirty="0" err="1">
                <a:latin typeface="Source Sans Pro" panose="020B0503030403020204" pitchFamily="34" charset="0"/>
                <a:ea typeface="Adobe Fan Heiti Std B" panose="020B0700000000000000" pitchFamily="34" charset="-128"/>
                <a:cs typeface="Poppins Light" panose="00000400000000000000" pitchFamily="2" charset="0"/>
              </a:rPr>
              <a:t>elit</a:t>
            </a:r>
            <a:r>
              <a:rPr lang="en-US" sz="1100" dirty="0">
                <a:latin typeface="Source Sans Pro" panose="020B0503030403020204" pitchFamily="34" charset="0"/>
                <a:ea typeface="Adobe Fan Heiti Std B" panose="020B0700000000000000" pitchFamily="34" charset="-128"/>
                <a:cs typeface="Poppins Light" panose="00000400000000000000" pitchFamily="2" charset="0"/>
              </a:rPr>
              <a:t>, </a:t>
            </a:r>
            <a:r>
              <a:rPr lang="en-US" sz="1100" dirty="0" err="1">
                <a:latin typeface="Source Sans Pro" panose="020B0503030403020204" pitchFamily="34" charset="0"/>
                <a:ea typeface="Adobe Fan Heiti Std B" panose="020B0700000000000000" pitchFamily="34" charset="-128"/>
                <a:cs typeface="Poppins Light" panose="00000400000000000000" pitchFamily="2" charset="0"/>
              </a:rPr>
              <a:t>sed</a:t>
            </a:r>
            <a:r>
              <a:rPr lang="en-US" sz="1100" dirty="0">
                <a:latin typeface="Source Sans Pro" panose="020B0503030403020204" pitchFamily="34" charset="0"/>
                <a:ea typeface="Adobe Fan Heiti Std B" panose="020B0700000000000000" pitchFamily="34" charset="-128"/>
                <a:cs typeface="Poppins Light" panose="00000400000000000000" pitchFamily="2" charset="0"/>
              </a:rPr>
              <a:t> do </a:t>
            </a:r>
            <a:r>
              <a:rPr lang="en-US" sz="1100" dirty="0" err="1">
                <a:latin typeface="Source Sans Pro" panose="020B0503030403020204" pitchFamily="34" charset="0"/>
                <a:ea typeface="Adobe Fan Heiti Std B" panose="020B0700000000000000" pitchFamily="34" charset="-128"/>
                <a:cs typeface="Poppins Light" panose="00000400000000000000" pitchFamily="2" charset="0"/>
              </a:rPr>
              <a:t>eius</a:t>
            </a:r>
            <a:r>
              <a:rPr lang="en-US" sz="1100" dirty="0">
                <a:latin typeface="Source Sans Pro" panose="020B0503030403020204" pitchFamily="34" charset="0"/>
                <a:ea typeface="Adobe Fan Heiti Std B" panose="020B0700000000000000" pitchFamily="34" charset="-128"/>
                <a:cs typeface="Poppins Light" panose="00000400000000000000" pitchFamily="2" charset="0"/>
              </a:rPr>
              <a:t>. sit </a:t>
            </a:r>
            <a:r>
              <a:rPr lang="en-US" sz="1100" dirty="0" err="1">
                <a:latin typeface="Source Sans Pro" panose="020B0503030403020204" pitchFamily="34" charset="0"/>
                <a:ea typeface="Adobe Fan Heiti Std B" panose="020B0700000000000000" pitchFamily="34" charset="-128"/>
                <a:cs typeface="Poppins Light" panose="00000400000000000000" pitchFamily="2" charset="0"/>
              </a:rPr>
              <a:t>amet</a:t>
            </a:r>
            <a:r>
              <a:rPr lang="en-US" sz="1100" dirty="0">
                <a:latin typeface="Source Sans Pro" panose="020B0503030403020204" pitchFamily="34" charset="0"/>
                <a:ea typeface="Adobe Fan Heiti Std B" panose="020B0700000000000000" pitchFamily="34" charset="-128"/>
                <a:cs typeface="Poppins Light" panose="00000400000000000000" pitchFamily="2" charset="0"/>
              </a:rPr>
              <a:t>, </a:t>
            </a:r>
            <a:r>
              <a:rPr lang="en-US" sz="1100" dirty="0" err="1">
                <a:latin typeface="Source Sans Pro" panose="020B0503030403020204" pitchFamily="34" charset="0"/>
                <a:ea typeface="Adobe Fan Heiti Std B" panose="020B0700000000000000" pitchFamily="34" charset="-128"/>
                <a:cs typeface="Poppins Light" panose="00000400000000000000" pitchFamily="2" charset="0"/>
              </a:rPr>
              <a:t>conse</a:t>
            </a:r>
            <a:r>
              <a:rPr lang="en-US" sz="1100" dirty="0">
                <a:latin typeface="Source Sans Pro" panose="020B0503030403020204" pitchFamily="34" charset="0"/>
                <a:ea typeface="Adobe Fan Heiti Std B" panose="020B0700000000000000" pitchFamily="34" charset="-128"/>
                <a:cs typeface="Poppins Light" panose="00000400000000000000" pitchFamily="2" charset="0"/>
              </a:rPr>
              <a:t> </a:t>
            </a:r>
            <a:r>
              <a:rPr lang="en-US" sz="1100" dirty="0" err="1">
                <a:latin typeface="Source Sans Pro" panose="020B0503030403020204" pitchFamily="34" charset="0"/>
                <a:ea typeface="Adobe Fan Heiti Std B" panose="020B0700000000000000" pitchFamily="34" charset="-128"/>
                <a:cs typeface="Poppins Light" panose="00000400000000000000" pitchFamily="2" charset="0"/>
              </a:rPr>
              <a:t>ctetur</a:t>
            </a:r>
            <a:r>
              <a:rPr lang="en-US" sz="1100" dirty="0">
                <a:latin typeface="Source Sans Pro" panose="020B0503030403020204" pitchFamily="34" charset="0"/>
                <a:ea typeface="Adobe Fan Heiti Std B" panose="020B0700000000000000" pitchFamily="34" charset="-128"/>
                <a:cs typeface="Poppins Light" panose="00000400000000000000" pitchFamily="2" charset="0"/>
              </a:rPr>
              <a:t> </a:t>
            </a:r>
            <a:r>
              <a:rPr lang="en-US" sz="1100" dirty="0" err="1">
                <a:latin typeface="Source Sans Pro" panose="020B0503030403020204" pitchFamily="34" charset="0"/>
                <a:ea typeface="Adobe Fan Heiti Std B" panose="020B0700000000000000" pitchFamily="34" charset="-128"/>
                <a:cs typeface="Poppins Light" panose="00000400000000000000" pitchFamily="2" charset="0"/>
              </a:rPr>
              <a:t>vieniam</a:t>
            </a:r>
            <a:r>
              <a:rPr lang="en-US" sz="1100" dirty="0">
                <a:latin typeface="Source Sans Pro" panose="020B0503030403020204" pitchFamily="34" charset="0"/>
                <a:ea typeface="Adobe Fan Heiti Std B" panose="020B0700000000000000" pitchFamily="34" charset="-128"/>
                <a:cs typeface="Poppins Light" panose="00000400000000000000" pitchFamily="2" charset="0"/>
              </a:rPr>
              <a:t>. ipsum dolor sit </a:t>
            </a:r>
            <a:r>
              <a:rPr lang="en-US" sz="1100" dirty="0" err="1">
                <a:latin typeface="Source Sans Pro" panose="020B0503030403020204" pitchFamily="34" charset="0"/>
                <a:ea typeface="Adobe Fan Heiti Std B" panose="020B0700000000000000" pitchFamily="34" charset="-128"/>
                <a:cs typeface="Poppins Light" panose="00000400000000000000" pitchFamily="2" charset="0"/>
              </a:rPr>
              <a:t>amet</a:t>
            </a:r>
            <a:endParaRPr lang="en-US" sz="1100" dirty="0">
              <a:latin typeface="Source Sans Pro" panose="020B0503030403020204" pitchFamily="34" charset="0"/>
              <a:cs typeface="Poppins Light" panose="00000400000000000000" pitchFamily="2" charset="0"/>
            </a:endParaRPr>
          </a:p>
        </p:txBody>
      </p:sp>
      <p:grpSp>
        <p:nvGrpSpPr>
          <p:cNvPr id="3" name="Group 2"/>
          <p:cNvGrpSpPr/>
          <p:nvPr/>
        </p:nvGrpSpPr>
        <p:grpSpPr>
          <a:xfrm>
            <a:off x="5684421" y="3263534"/>
            <a:ext cx="499291" cy="499291"/>
            <a:chOff x="5762024" y="3126003"/>
            <a:chExt cx="645999" cy="645999"/>
          </a:xfrm>
        </p:grpSpPr>
        <p:sp>
          <p:nvSpPr>
            <p:cNvPr id="83" name="Rectangle 82"/>
            <p:cNvSpPr/>
            <p:nvPr/>
          </p:nvSpPr>
          <p:spPr>
            <a:xfrm>
              <a:off x="5762024" y="3126003"/>
              <a:ext cx="645999" cy="645999"/>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latin typeface="Source Sans Pro" panose="020B0503030403020204" pitchFamily="34" charset="0"/>
                <a:cs typeface="Poppins Light" panose="00000400000000000000" pitchFamily="2" charset="0"/>
              </a:endParaRPr>
            </a:p>
          </p:txBody>
        </p:sp>
        <p:grpSp>
          <p:nvGrpSpPr>
            <p:cNvPr id="86" name="Group 421"/>
            <p:cNvGrpSpPr>
              <a:grpSpLocks noChangeAspect="1"/>
            </p:cNvGrpSpPr>
            <p:nvPr/>
          </p:nvGrpSpPr>
          <p:grpSpPr bwMode="auto">
            <a:xfrm>
              <a:off x="5868831" y="3237441"/>
              <a:ext cx="440581" cy="423122"/>
              <a:chOff x="1118" y="1766"/>
              <a:chExt cx="2044" cy="1963"/>
            </a:xfrm>
            <a:solidFill>
              <a:schemeClr val="bg1"/>
            </a:solidFill>
          </p:grpSpPr>
          <p:sp>
            <p:nvSpPr>
              <p:cNvPr id="87" name="Freeform 423"/>
              <p:cNvSpPr>
                <a:spLocks/>
              </p:cNvSpPr>
              <p:nvPr/>
            </p:nvSpPr>
            <p:spPr bwMode="auto">
              <a:xfrm>
                <a:off x="1638" y="1766"/>
                <a:ext cx="969" cy="337"/>
              </a:xfrm>
              <a:custGeom>
                <a:avLst/>
                <a:gdLst>
                  <a:gd name="T0" fmla="*/ 980 w 1938"/>
                  <a:gd name="T1" fmla="*/ 0 h 675"/>
                  <a:gd name="T2" fmla="*/ 1149 w 1938"/>
                  <a:gd name="T3" fmla="*/ 17 h 675"/>
                  <a:gd name="T4" fmla="*/ 1314 w 1938"/>
                  <a:gd name="T5" fmla="*/ 58 h 675"/>
                  <a:gd name="T6" fmla="*/ 1474 w 1938"/>
                  <a:gd name="T7" fmla="*/ 120 h 675"/>
                  <a:gd name="T8" fmla="*/ 1625 w 1938"/>
                  <a:gd name="T9" fmla="*/ 206 h 675"/>
                  <a:gd name="T10" fmla="*/ 1786 w 1938"/>
                  <a:gd name="T11" fmla="*/ 48 h 675"/>
                  <a:gd name="T12" fmla="*/ 1830 w 1938"/>
                  <a:gd name="T13" fmla="*/ 35 h 675"/>
                  <a:gd name="T14" fmla="*/ 1876 w 1938"/>
                  <a:gd name="T15" fmla="*/ 42 h 675"/>
                  <a:gd name="T16" fmla="*/ 1913 w 1938"/>
                  <a:gd name="T17" fmla="*/ 69 h 675"/>
                  <a:gd name="T18" fmla="*/ 1935 w 1938"/>
                  <a:gd name="T19" fmla="*/ 110 h 675"/>
                  <a:gd name="T20" fmla="*/ 1938 w 1938"/>
                  <a:gd name="T21" fmla="*/ 575 h 675"/>
                  <a:gd name="T22" fmla="*/ 1925 w 1938"/>
                  <a:gd name="T23" fmla="*/ 625 h 675"/>
                  <a:gd name="T24" fmla="*/ 1889 w 1938"/>
                  <a:gd name="T25" fmla="*/ 661 h 675"/>
                  <a:gd name="T26" fmla="*/ 1838 w 1938"/>
                  <a:gd name="T27" fmla="*/ 675 h 675"/>
                  <a:gd name="T28" fmla="*/ 1373 w 1938"/>
                  <a:gd name="T29" fmla="*/ 672 h 675"/>
                  <a:gd name="T30" fmla="*/ 1332 w 1938"/>
                  <a:gd name="T31" fmla="*/ 651 h 675"/>
                  <a:gd name="T32" fmla="*/ 1305 w 1938"/>
                  <a:gd name="T33" fmla="*/ 614 h 675"/>
                  <a:gd name="T34" fmla="*/ 1298 w 1938"/>
                  <a:gd name="T35" fmla="*/ 567 h 675"/>
                  <a:gd name="T36" fmla="*/ 1312 w 1938"/>
                  <a:gd name="T37" fmla="*/ 523 h 675"/>
                  <a:gd name="T38" fmla="*/ 1426 w 1938"/>
                  <a:gd name="T39" fmla="*/ 405 h 675"/>
                  <a:gd name="T40" fmla="*/ 1289 w 1938"/>
                  <a:gd name="T41" fmla="*/ 338 h 675"/>
                  <a:gd name="T42" fmla="*/ 1144 w 1938"/>
                  <a:gd name="T43" fmla="*/ 295 h 675"/>
                  <a:gd name="T44" fmla="*/ 996 w 1938"/>
                  <a:gd name="T45" fmla="*/ 274 h 675"/>
                  <a:gd name="T46" fmla="*/ 847 w 1938"/>
                  <a:gd name="T47" fmla="*/ 276 h 675"/>
                  <a:gd name="T48" fmla="*/ 699 w 1938"/>
                  <a:gd name="T49" fmla="*/ 300 h 675"/>
                  <a:gd name="T50" fmla="*/ 555 w 1938"/>
                  <a:gd name="T51" fmla="*/ 346 h 675"/>
                  <a:gd name="T52" fmla="*/ 419 w 1938"/>
                  <a:gd name="T53" fmla="*/ 415 h 675"/>
                  <a:gd name="T54" fmla="*/ 293 w 1938"/>
                  <a:gd name="T55" fmla="*/ 507 h 675"/>
                  <a:gd name="T56" fmla="*/ 212 w 1938"/>
                  <a:gd name="T57" fmla="*/ 579 h 675"/>
                  <a:gd name="T58" fmla="*/ 163 w 1938"/>
                  <a:gd name="T59" fmla="*/ 599 h 675"/>
                  <a:gd name="T60" fmla="*/ 110 w 1938"/>
                  <a:gd name="T61" fmla="*/ 599 h 675"/>
                  <a:gd name="T62" fmla="*/ 62 w 1938"/>
                  <a:gd name="T63" fmla="*/ 579 h 675"/>
                  <a:gd name="T64" fmla="*/ 22 w 1938"/>
                  <a:gd name="T65" fmla="*/ 539 h 675"/>
                  <a:gd name="T66" fmla="*/ 3 w 1938"/>
                  <a:gd name="T67" fmla="*/ 491 h 675"/>
                  <a:gd name="T68" fmla="*/ 3 w 1938"/>
                  <a:gd name="T69" fmla="*/ 439 h 675"/>
                  <a:gd name="T70" fmla="*/ 22 w 1938"/>
                  <a:gd name="T71" fmla="*/ 389 h 675"/>
                  <a:gd name="T72" fmla="*/ 107 w 1938"/>
                  <a:gd name="T73" fmla="*/ 306 h 675"/>
                  <a:gd name="T74" fmla="*/ 248 w 1938"/>
                  <a:gd name="T75" fmla="*/ 200 h 675"/>
                  <a:gd name="T76" fmla="*/ 400 w 1938"/>
                  <a:gd name="T77" fmla="*/ 116 h 675"/>
                  <a:gd name="T78" fmla="*/ 560 w 1938"/>
                  <a:gd name="T79" fmla="*/ 54 h 675"/>
                  <a:gd name="T80" fmla="*/ 726 w 1938"/>
                  <a:gd name="T81" fmla="*/ 16 h 675"/>
                  <a:gd name="T82" fmla="*/ 895 w 1938"/>
                  <a:gd name="T83" fmla="*/ 0 h 6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1938" h="675">
                    <a:moveTo>
                      <a:pt x="895" y="0"/>
                    </a:moveTo>
                    <a:lnTo>
                      <a:pt x="980" y="0"/>
                    </a:lnTo>
                    <a:lnTo>
                      <a:pt x="1065" y="6"/>
                    </a:lnTo>
                    <a:lnTo>
                      <a:pt x="1149" y="17"/>
                    </a:lnTo>
                    <a:lnTo>
                      <a:pt x="1232" y="35"/>
                    </a:lnTo>
                    <a:lnTo>
                      <a:pt x="1314" y="58"/>
                    </a:lnTo>
                    <a:lnTo>
                      <a:pt x="1394" y="87"/>
                    </a:lnTo>
                    <a:lnTo>
                      <a:pt x="1474" y="120"/>
                    </a:lnTo>
                    <a:lnTo>
                      <a:pt x="1550" y="160"/>
                    </a:lnTo>
                    <a:lnTo>
                      <a:pt x="1625" y="206"/>
                    </a:lnTo>
                    <a:lnTo>
                      <a:pt x="1767" y="63"/>
                    </a:lnTo>
                    <a:lnTo>
                      <a:pt x="1786" y="48"/>
                    </a:lnTo>
                    <a:lnTo>
                      <a:pt x="1807" y="38"/>
                    </a:lnTo>
                    <a:lnTo>
                      <a:pt x="1830" y="35"/>
                    </a:lnTo>
                    <a:lnTo>
                      <a:pt x="1853" y="35"/>
                    </a:lnTo>
                    <a:lnTo>
                      <a:pt x="1876" y="42"/>
                    </a:lnTo>
                    <a:lnTo>
                      <a:pt x="1897" y="53"/>
                    </a:lnTo>
                    <a:lnTo>
                      <a:pt x="1913" y="69"/>
                    </a:lnTo>
                    <a:lnTo>
                      <a:pt x="1927" y="88"/>
                    </a:lnTo>
                    <a:lnTo>
                      <a:pt x="1935" y="110"/>
                    </a:lnTo>
                    <a:lnTo>
                      <a:pt x="1938" y="134"/>
                    </a:lnTo>
                    <a:lnTo>
                      <a:pt x="1938" y="575"/>
                    </a:lnTo>
                    <a:lnTo>
                      <a:pt x="1935" y="601"/>
                    </a:lnTo>
                    <a:lnTo>
                      <a:pt x="1925" y="625"/>
                    </a:lnTo>
                    <a:lnTo>
                      <a:pt x="1908" y="645"/>
                    </a:lnTo>
                    <a:lnTo>
                      <a:pt x="1889" y="661"/>
                    </a:lnTo>
                    <a:lnTo>
                      <a:pt x="1864" y="671"/>
                    </a:lnTo>
                    <a:lnTo>
                      <a:pt x="1838" y="675"/>
                    </a:lnTo>
                    <a:lnTo>
                      <a:pt x="1397" y="675"/>
                    </a:lnTo>
                    <a:lnTo>
                      <a:pt x="1373" y="672"/>
                    </a:lnTo>
                    <a:lnTo>
                      <a:pt x="1352" y="663"/>
                    </a:lnTo>
                    <a:lnTo>
                      <a:pt x="1332" y="651"/>
                    </a:lnTo>
                    <a:lnTo>
                      <a:pt x="1316" y="634"/>
                    </a:lnTo>
                    <a:lnTo>
                      <a:pt x="1305" y="614"/>
                    </a:lnTo>
                    <a:lnTo>
                      <a:pt x="1299" y="590"/>
                    </a:lnTo>
                    <a:lnTo>
                      <a:pt x="1298" y="567"/>
                    </a:lnTo>
                    <a:lnTo>
                      <a:pt x="1303" y="544"/>
                    </a:lnTo>
                    <a:lnTo>
                      <a:pt x="1312" y="523"/>
                    </a:lnTo>
                    <a:lnTo>
                      <a:pt x="1327" y="505"/>
                    </a:lnTo>
                    <a:lnTo>
                      <a:pt x="1426" y="405"/>
                    </a:lnTo>
                    <a:lnTo>
                      <a:pt x="1358" y="369"/>
                    </a:lnTo>
                    <a:lnTo>
                      <a:pt x="1289" y="338"/>
                    </a:lnTo>
                    <a:lnTo>
                      <a:pt x="1217" y="315"/>
                    </a:lnTo>
                    <a:lnTo>
                      <a:pt x="1144" y="295"/>
                    </a:lnTo>
                    <a:lnTo>
                      <a:pt x="1071" y="283"/>
                    </a:lnTo>
                    <a:lnTo>
                      <a:pt x="996" y="274"/>
                    </a:lnTo>
                    <a:lnTo>
                      <a:pt x="921" y="273"/>
                    </a:lnTo>
                    <a:lnTo>
                      <a:pt x="847" y="276"/>
                    </a:lnTo>
                    <a:lnTo>
                      <a:pt x="772" y="285"/>
                    </a:lnTo>
                    <a:lnTo>
                      <a:pt x="699" y="300"/>
                    </a:lnTo>
                    <a:lnTo>
                      <a:pt x="626" y="320"/>
                    </a:lnTo>
                    <a:lnTo>
                      <a:pt x="555" y="346"/>
                    </a:lnTo>
                    <a:lnTo>
                      <a:pt x="486" y="378"/>
                    </a:lnTo>
                    <a:lnTo>
                      <a:pt x="419" y="415"/>
                    </a:lnTo>
                    <a:lnTo>
                      <a:pt x="353" y="459"/>
                    </a:lnTo>
                    <a:lnTo>
                      <a:pt x="293" y="507"/>
                    </a:lnTo>
                    <a:lnTo>
                      <a:pt x="233" y="560"/>
                    </a:lnTo>
                    <a:lnTo>
                      <a:pt x="212" y="579"/>
                    </a:lnTo>
                    <a:lnTo>
                      <a:pt x="189" y="591"/>
                    </a:lnTo>
                    <a:lnTo>
                      <a:pt x="163" y="599"/>
                    </a:lnTo>
                    <a:lnTo>
                      <a:pt x="136" y="601"/>
                    </a:lnTo>
                    <a:lnTo>
                      <a:pt x="110" y="599"/>
                    </a:lnTo>
                    <a:lnTo>
                      <a:pt x="86" y="591"/>
                    </a:lnTo>
                    <a:lnTo>
                      <a:pt x="62" y="579"/>
                    </a:lnTo>
                    <a:lnTo>
                      <a:pt x="41" y="560"/>
                    </a:lnTo>
                    <a:lnTo>
                      <a:pt x="22" y="539"/>
                    </a:lnTo>
                    <a:lnTo>
                      <a:pt x="10" y="516"/>
                    </a:lnTo>
                    <a:lnTo>
                      <a:pt x="3" y="491"/>
                    </a:lnTo>
                    <a:lnTo>
                      <a:pt x="0" y="465"/>
                    </a:lnTo>
                    <a:lnTo>
                      <a:pt x="3" y="439"/>
                    </a:lnTo>
                    <a:lnTo>
                      <a:pt x="10" y="413"/>
                    </a:lnTo>
                    <a:lnTo>
                      <a:pt x="22" y="389"/>
                    </a:lnTo>
                    <a:lnTo>
                      <a:pt x="41" y="368"/>
                    </a:lnTo>
                    <a:lnTo>
                      <a:pt x="107" y="306"/>
                    </a:lnTo>
                    <a:lnTo>
                      <a:pt x="176" y="250"/>
                    </a:lnTo>
                    <a:lnTo>
                      <a:pt x="248" y="200"/>
                    </a:lnTo>
                    <a:lnTo>
                      <a:pt x="324" y="155"/>
                    </a:lnTo>
                    <a:lnTo>
                      <a:pt x="400" y="116"/>
                    </a:lnTo>
                    <a:lnTo>
                      <a:pt x="480" y="83"/>
                    </a:lnTo>
                    <a:lnTo>
                      <a:pt x="560" y="54"/>
                    </a:lnTo>
                    <a:lnTo>
                      <a:pt x="643" y="32"/>
                    </a:lnTo>
                    <a:lnTo>
                      <a:pt x="726" y="16"/>
                    </a:lnTo>
                    <a:lnTo>
                      <a:pt x="811" y="5"/>
                    </a:lnTo>
                    <a:lnTo>
                      <a:pt x="895"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latin typeface="Source Sans Pro" panose="020B0503030403020204" pitchFamily="34" charset="0"/>
                  <a:cs typeface="Poppins Light" panose="00000400000000000000" pitchFamily="2" charset="0"/>
                </a:endParaRPr>
              </a:p>
            </p:txBody>
          </p:sp>
          <p:sp>
            <p:nvSpPr>
              <p:cNvPr id="88" name="Freeform 424"/>
              <p:cNvSpPr>
                <a:spLocks/>
              </p:cNvSpPr>
              <p:nvPr/>
            </p:nvSpPr>
            <p:spPr bwMode="auto">
              <a:xfrm>
                <a:off x="1706" y="3391"/>
                <a:ext cx="969" cy="338"/>
              </a:xfrm>
              <a:custGeom>
                <a:avLst/>
                <a:gdLst>
                  <a:gd name="T0" fmla="*/ 566 w 1939"/>
                  <a:gd name="T1" fmla="*/ 3 h 676"/>
                  <a:gd name="T2" fmla="*/ 606 w 1939"/>
                  <a:gd name="T3" fmla="*/ 24 h 676"/>
                  <a:gd name="T4" fmla="*/ 634 w 1939"/>
                  <a:gd name="T5" fmla="*/ 62 h 676"/>
                  <a:gd name="T6" fmla="*/ 641 w 1939"/>
                  <a:gd name="T7" fmla="*/ 108 h 676"/>
                  <a:gd name="T8" fmla="*/ 626 w 1939"/>
                  <a:gd name="T9" fmla="*/ 152 h 676"/>
                  <a:gd name="T10" fmla="*/ 512 w 1939"/>
                  <a:gd name="T11" fmla="*/ 271 h 676"/>
                  <a:gd name="T12" fmla="*/ 650 w 1939"/>
                  <a:gd name="T13" fmla="*/ 336 h 676"/>
                  <a:gd name="T14" fmla="*/ 795 w 1939"/>
                  <a:gd name="T15" fmla="*/ 380 h 676"/>
                  <a:gd name="T16" fmla="*/ 942 w 1939"/>
                  <a:gd name="T17" fmla="*/ 401 h 676"/>
                  <a:gd name="T18" fmla="*/ 1092 w 1939"/>
                  <a:gd name="T19" fmla="*/ 400 h 676"/>
                  <a:gd name="T20" fmla="*/ 1240 w 1939"/>
                  <a:gd name="T21" fmla="*/ 375 h 676"/>
                  <a:gd name="T22" fmla="*/ 1383 w 1939"/>
                  <a:gd name="T23" fmla="*/ 329 h 676"/>
                  <a:gd name="T24" fmla="*/ 1520 w 1939"/>
                  <a:gd name="T25" fmla="*/ 259 h 676"/>
                  <a:gd name="T26" fmla="*/ 1646 w 1939"/>
                  <a:gd name="T27" fmla="*/ 168 h 676"/>
                  <a:gd name="T28" fmla="*/ 1727 w 1939"/>
                  <a:gd name="T29" fmla="*/ 97 h 676"/>
                  <a:gd name="T30" fmla="*/ 1776 w 1939"/>
                  <a:gd name="T31" fmla="*/ 77 h 676"/>
                  <a:gd name="T32" fmla="*/ 1828 w 1939"/>
                  <a:gd name="T33" fmla="*/ 77 h 676"/>
                  <a:gd name="T34" fmla="*/ 1877 w 1939"/>
                  <a:gd name="T35" fmla="*/ 97 h 676"/>
                  <a:gd name="T36" fmla="*/ 1915 w 1939"/>
                  <a:gd name="T37" fmla="*/ 135 h 676"/>
                  <a:gd name="T38" fmla="*/ 1936 w 1939"/>
                  <a:gd name="T39" fmla="*/ 185 h 676"/>
                  <a:gd name="T40" fmla="*/ 1936 w 1939"/>
                  <a:gd name="T41" fmla="*/ 237 h 676"/>
                  <a:gd name="T42" fmla="*/ 1915 w 1939"/>
                  <a:gd name="T43" fmla="*/ 285 h 676"/>
                  <a:gd name="T44" fmla="*/ 1829 w 1939"/>
                  <a:gd name="T45" fmla="*/ 371 h 676"/>
                  <a:gd name="T46" fmla="*/ 1681 w 1939"/>
                  <a:gd name="T47" fmla="*/ 481 h 676"/>
                  <a:gd name="T48" fmla="*/ 1522 w 1939"/>
                  <a:gd name="T49" fmla="*/ 566 h 676"/>
                  <a:gd name="T50" fmla="*/ 1355 w 1939"/>
                  <a:gd name="T51" fmla="*/ 628 h 676"/>
                  <a:gd name="T52" fmla="*/ 1181 w 1939"/>
                  <a:gd name="T53" fmla="*/ 664 h 676"/>
                  <a:gd name="T54" fmla="*/ 1007 w 1939"/>
                  <a:gd name="T55" fmla="*/ 676 h 676"/>
                  <a:gd name="T56" fmla="*/ 826 w 1939"/>
                  <a:gd name="T57" fmla="*/ 664 h 676"/>
                  <a:gd name="T58" fmla="*/ 647 w 1939"/>
                  <a:gd name="T59" fmla="*/ 624 h 676"/>
                  <a:gd name="T60" fmla="*/ 476 w 1939"/>
                  <a:gd name="T61" fmla="*/ 560 h 676"/>
                  <a:gd name="T62" fmla="*/ 314 w 1939"/>
                  <a:gd name="T63" fmla="*/ 469 h 676"/>
                  <a:gd name="T64" fmla="*/ 153 w 1939"/>
                  <a:gd name="T65" fmla="*/ 626 h 676"/>
                  <a:gd name="T66" fmla="*/ 108 w 1939"/>
                  <a:gd name="T67" fmla="*/ 640 h 676"/>
                  <a:gd name="T68" fmla="*/ 62 w 1939"/>
                  <a:gd name="T69" fmla="*/ 634 h 676"/>
                  <a:gd name="T70" fmla="*/ 25 w 1939"/>
                  <a:gd name="T71" fmla="*/ 607 h 676"/>
                  <a:gd name="T72" fmla="*/ 4 w 1939"/>
                  <a:gd name="T73" fmla="*/ 564 h 676"/>
                  <a:gd name="T74" fmla="*/ 0 w 1939"/>
                  <a:gd name="T75" fmla="*/ 101 h 676"/>
                  <a:gd name="T76" fmla="*/ 14 w 1939"/>
                  <a:gd name="T77" fmla="*/ 50 h 676"/>
                  <a:gd name="T78" fmla="*/ 50 w 1939"/>
                  <a:gd name="T79" fmla="*/ 14 h 676"/>
                  <a:gd name="T80" fmla="*/ 101 w 1939"/>
                  <a:gd name="T81" fmla="*/ 0 h 6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1939" h="676">
                    <a:moveTo>
                      <a:pt x="541" y="0"/>
                    </a:moveTo>
                    <a:lnTo>
                      <a:pt x="566" y="3"/>
                    </a:lnTo>
                    <a:lnTo>
                      <a:pt x="587" y="11"/>
                    </a:lnTo>
                    <a:lnTo>
                      <a:pt x="606" y="24"/>
                    </a:lnTo>
                    <a:lnTo>
                      <a:pt x="621" y="41"/>
                    </a:lnTo>
                    <a:lnTo>
                      <a:pt x="634" y="62"/>
                    </a:lnTo>
                    <a:lnTo>
                      <a:pt x="640" y="85"/>
                    </a:lnTo>
                    <a:lnTo>
                      <a:pt x="641" y="108"/>
                    </a:lnTo>
                    <a:lnTo>
                      <a:pt x="636" y="130"/>
                    </a:lnTo>
                    <a:lnTo>
                      <a:pt x="626" y="152"/>
                    </a:lnTo>
                    <a:lnTo>
                      <a:pt x="611" y="170"/>
                    </a:lnTo>
                    <a:lnTo>
                      <a:pt x="512" y="271"/>
                    </a:lnTo>
                    <a:lnTo>
                      <a:pt x="580" y="305"/>
                    </a:lnTo>
                    <a:lnTo>
                      <a:pt x="650" y="336"/>
                    </a:lnTo>
                    <a:lnTo>
                      <a:pt x="722" y="361"/>
                    </a:lnTo>
                    <a:lnTo>
                      <a:pt x="795" y="380"/>
                    </a:lnTo>
                    <a:lnTo>
                      <a:pt x="868" y="393"/>
                    </a:lnTo>
                    <a:lnTo>
                      <a:pt x="942" y="401"/>
                    </a:lnTo>
                    <a:lnTo>
                      <a:pt x="1018" y="402"/>
                    </a:lnTo>
                    <a:lnTo>
                      <a:pt x="1092" y="400"/>
                    </a:lnTo>
                    <a:lnTo>
                      <a:pt x="1167" y="390"/>
                    </a:lnTo>
                    <a:lnTo>
                      <a:pt x="1240" y="375"/>
                    </a:lnTo>
                    <a:lnTo>
                      <a:pt x="1313" y="355"/>
                    </a:lnTo>
                    <a:lnTo>
                      <a:pt x="1383" y="329"/>
                    </a:lnTo>
                    <a:lnTo>
                      <a:pt x="1453" y="297"/>
                    </a:lnTo>
                    <a:lnTo>
                      <a:pt x="1520" y="259"/>
                    </a:lnTo>
                    <a:lnTo>
                      <a:pt x="1584" y="217"/>
                    </a:lnTo>
                    <a:lnTo>
                      <a:pt x="1646" y="168"/>
                    </a:lnTo>
                    <a:lnTo>
                      <a:pt x="1706" y="114"/>
                    </a:lnTo>
                    <a:lnTo>
                      <a:pt x="1727" y="97"/>
                    </a:lnTo>
                    <a:lnTo>
                      <a:pt x="1750" y="85"/>
                    </a:lnTo>
                    <a:lnTo>
                      <a:pt x="1776" y="77"/>
                    </a:lnTo>
                    <a:lnTo>
                      <a:pt x="1802" y="75"/>
                    </a:lnTo>
                    <a:lnTo>
                      <a:pt x="1828" y="77"/>
                    </a:lnTo>
                    <a:lnTo>
                      <a:pt x="1853" y="85"/>
                    </a:lnTo>
                    <a:lnTo>
                      <a:pt x="1877" y="97"/>
                    </a:lnTo>
                    <a:lnTo>
                      <a:pt x="1898" y="114"/>
                    </a:lnTo>
                    <a:lnTo>
                      <a:pt x="1915" y="135"/>
                    </a:lnTo>
                    <a:lnTo>
                      <a:pt x="1929" y="159"/>
                    </a:lnTo>
                    <a:lnTo>
                      <a:pt x="1936" y="185"/>
                    </a:lnTo>
                    <a:lnTo>
                      <a:pt x="1939" y="211"/>
                    </a:lnTo>
                    <a:lnTo>
                      <a:pt x="1936" y="237"/>
                    </a:lnTo>
                    <a:lnTo>
                      <a:pt x="1929" y="262"/>
                    </a:lnTo>
                    <a:lnTo>
                      <a:pt x="1915" y="285"/>
                    </a:lnTo>
                    <a:lnTo>
                      <a:pt x="1898" y="307"/>
                    </a:lnTo>
                    <a:lnTo>
                      <a:pt x="1829" y="371"/>
                    </a:lnTo>
                    <a:lnTo>
                      <a:pt x="1756" y="429"/>
                    </a:lnTo>
                    <a:lnTo>
                      <a:pt x="1681" y="481"/>
                    </a:lnTo>
                    <a:lnTo>
                      <a:pt x="1603" y="526"/>
                    </a:lnTo>
                    <a:lnTo>
                      <a:pt x="1522" y="566"/>
                    </a:lnTo>
                    <a:lnTo>
                      <a:pt x="1439" y="599"/>
                    </a:lnTo>
                    <a:lnTo>
                      <a:pt x="1355" y="628"/>
                    </a:lnTo>
                    <a:lnTo>
                      <a:pt x="1269" y="649"/>
                    </a:lnTo>
                    <a:lnTo>
                      <a:pt x="1181" y="664"/>
                    </a:lnTo>
                    <a:lnTo>
                      <a:pt x="1095" y="674"/>
                    </a:lnTo>
                    <a:lnTo>
                      <a:pt x="1007" y="676"/>
                    </a:lnTo>
                    <a:lnTo>
                      <a:pt x="916" y="672"/>
                    </a:lnTo>
                    <a:lnTo>
                      <a:pt x="826" y="664"/>
                    </a:lnTo>
                    <a:lnTo>
                      <a:pt x="737" y="648"/>
                    </a:lnTo>
                    <a:lnTo>
                      <a:pt x="647" y="624"/>
                    </a:lnTo>
                    <a:lnTo>
                      <a:pt x="561" y="595"/>
                    </a:lnTo>
                    <a:lnTo>
                      <a:pt x="476" y="560"/>
                    </a:lnTo>
                    <a:lnTo>
                      <a:pt x="393" y="517"/>
                    </a:lnTo>
                    <a:lnTo>
                      <a:pt x="314" y="469"/>
                    </a:lnTo>
                    <a:lnTo>
                      <a:pt x="171" y="612"/>
                    </a:lnTo>
                    <a:lnTo>
                      <a:pt x="153" y="626"/>
                    </a:lnTo>
                    <a:lnTo>
                      <a:pt x="132" y="636"/>
                    </a:lnTo>
                    <a:lnTo>
                      <a:pt x="108" y="640"/>
                    </a:lnTo>
                    <a:lnTo>
                      <a:pt x="85" y="640"/>
                    </a:lnTo>
                    <a:lnTo>
                      <a:pt x="62" y="634"/>
                    </a:lnTo>
                    <a:lnTo>
                      <a:pt x="41" y="622"/>
                    </a:lnTo>
                    <a:lnTo>
                      <a:pt x="25" y="607"/>
                    </a:lnTo>
                    <a:lnTo>
                      <a:pt x="12" y="587"/>
                    </a:lnTo>
                    <a:lnTo>
                      <a:pt x="4" y="564"/>
                    </a:lnTo>
                    <a:lnTo>
                      <a:pt x="0" y="541"/>
                    </a:lnTo>
                    <a:lnTo>
                      <a:pt x="0" y="101"/>
                    </a:lnTo>
                    <a:lnTo>
                      <a:pt x="4" y="73"/>
                    </a:lnTo>
                    <a:lnTo>
                      <a:pt x="14" y="50"/>
                    </a:lnTo>
                    <a:lnTo>
                      <a:pt x="30" y="30"/>
                    </a:lnTo>
                    <a:lnTo>
                      <a:pt x="50" y="14"/>
                    </a:lnTo>
                    <a:lnTo>
                      <a:pt x="74" y="4"/>
                    </a:lnTo>
                    <a:lnTo>
                      <a:pt x="101" y="0"/>
                    </a:lnTo>
                    <a:lnTo>
                      <a:pt x="54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latin typeface="Source Sans Pro" panose="020B0503030403020204" pitchFamily="34" charset="0"/>
                  <a:cs typeface="Poppins Light" panose="00000400000000000000" pitchFamily="2" charset="0"/>
                </a:endParaRPr>
              </a:p>
            </p:txBody>
          </p:sp>
          <p:sp>
            <p:nvSpPr>
              <p:cNvPr id="89" name="Freeform 425"/>
              <p:cNvSpPr>
                <a:spLocks noEditPoints="1"/>
              </p:cNvSpPr>
              <p:nvPr/>
            </p:nvSpPr>
            <p:spPr bwMode="auto">
              <a:xfrm>
                <a:off x="1118" y="2217"/>
                <a:ext cx="806" cy="1060"/>
              </a:xfrm>
              <a:custGeom>
                <a:avLst/>
                <a:gdLst>
                  <a:gd name="T0" fmla="*/ 288 w 1611"/>
                  <a:gd name="T1" fmla="*/ 289 h 2119"/>
                  <a:gd name="T2" fmla="*/ 288 w 1611"/>
                  <a:gd name="T3" fmla="*/ 1830 h 2119"/>
                  <a:gd name="T4" fmla="*/ 1018 w 1611"/>
                  <a:gd name="T5" fmla="*/ 1830 h 2119"/>
                  <a:gd name="T6" fmla="*/ 1018 w 1611"/>
                  <a:gd name="T7" fmla="*/ 1671 h 2119"/>
                  <a:gd name="T8" fmla="*/ 1022 w 1611"/>
                  <a:gd name="T9" fmla="*/ 1638 h 2119"/>
                  <a:gd name="T10" fmla="*/ 1033 w 1611"/>
                  <a:gd name="T11" fmla="*/ 1608 h 2119"/>
                  <a:gd name="T12" fmla="*/ 1051 w 1611"/>
                  <a:gd name="T13" fmla="*/ 1581 h 2119"/>
                  <a:gd name="T14" fmla="*/ 1073 w 1611"/>
                  <a:gd name="T15" fmla="*/ 1559 h 2119"/>
                  <a:gd name="T16" fmla="*/ 1100 w 1611"/>
                  <a:gd name="T17" fmla="*/ 1541 h 2119"/>
                  <a:gd name="T18" fmla="*/ 1130 w 1611"/>
                  <a:gd name="T19" fmla="*/ 1531 h 2119"/>
                  <a:gd name="T20" fmla="*/ 1163 w 1611"/>
                  <a:gd name="T21" fmla="*/ 1526 h 2119"/>
                  <a:gd name="T22" fmla="*/ 1322 w 1611"/>
                  <a:gd name="T23" fmla="*/ 1526 h 2119"/>
                  <a:gd name="T24" fmla="*/ 1322 w 1611"/>
                  <a:gd name="T25" fmla="*/ 289 h 2119"/>
                  <a:gd name="T26" fmla="*/ 288 w 1611"/>
                  <a:gd name="T27" fmla="*/ 289 h 2119"/>
                  <a:gd name="T28" fmla="*/ 145 w 1611"/>
                  <a:gd name="T29" fmla="*/ 0 h 2119"/>
                  <a:gd name="T30" fmla="*/ 1466 w 1611"/>
                  <a:gd name="T31" fmla="*/ 0 h 2119"/>
                  <a:gd name="T32" fmla="*/ 1499 w 1611"/>
                  <a:gd name="T33" fmla="*/ 3 h 2119"/>
                  <a:gd name="T34" fmla="*/ 1529 w 1611"/>
                  <a:gd name="T35" fmla="*/ 15 h 2119"/>
                  <a:gd name="T36" fmla="*/ 1556 w 1611"/>
                  <a:gd name="T37" fmla="*/ 32 h 2119"/>
                  <a:gd name="T38" fmla="*/ 1578 w 1611"/>
                  <a:gd name="T39" fmla="*/ 54 h 2119"/>
                  <a:gd name="T40" fmla="*/ 1596 w 1611"/>
                  <a:gd name="T41" fmla="*/ 82 h 2119"/>
                  <a:gd name="T42" fmla="*/ 1607 w 1611"/>
                  <a:gd name="T43" fmla="*/ 111 h 2119"/>
                  <a:gd name="T44" fmla="*/ 1611 w 1611"/>
                  <a:gd name="T45" fmla="*/ 145 h 2119"/>
                  <a:gd name="T46" fmla="*/ 1611 w 1611"/>
                  <a:gd name="T47" fmla="*/ 1671 h 2119"/>
                  <a:gd name="T48" fmla="*/ 1607 w 1611"/>
                  <a:gd name="T49" fmla="*/ 1700 h 2119"/>
                  <a:gd name="T50" fmla="*/ 1600 w 1611"/>
                  <a:gd name="T51" fmla="*/ 1726 h 2119"/>
                  <a:gd name="T52" fmla="*/ 1586 w 1611"/>
                  <a:gd name="T53" fmla="*/ 1751 h 2119"/>
                  <a:gd name="T54" fmla="*/ 1569 w 1611"/>
                  <a:gd name="T55" fmla="*/ 1773 h 2119"/>
                  <a:gd name="T56" fmla="*/ 1265 w 1611"/>
                  <a:gd name="T57" fmla="*/ 2077 h 2119"/>
                  <a:gd name="T58" fmla="*/ 1243 w 1611"/>
                  <a:gd name="T59" fmla="*/ 2094 h 2119"/>
                  <a:gd name="T60" fmla="*/ 1218 w 1611"/>
                  <a:gd name="T61" fmla="*/ 2108 h 2119"/>
                  <a:gd name="T62" fmla="*/ 1192 w 1611"/>
                  <a:gd name="T63" fmla="*/ 2117 h 2119"/>
                  <a:gd name="T64" fmla="*/ 1163 w 1611"/>
                  <a:gd name="T65" fmla="*/ 2119 h 2119"/>
                  <a:gd name="T66" fmla="*/ 145 w 1611"/>
                  <a:gd name="T67" fmla="*/ 2119 h 2119"/>
                  <a:gd name="T68" fmla="*/ 111 w 1611"/>
                  <a:gd name="T69" fmla="*/ 2115 h 2119"/>
                  <a:gd name="T70" fmla="*/ 80 w 1611"/>
                  <a:gd name="T71" fmla="*/ 2104 h 2119"/>
                  <a:gd name="T72" fmla="*/ 54 w 1611"/>
                  <a:gd name="T73" fmla="*/ 2087 h 2119"/>
                  <a:gd name="T74" fmla="*/ 32 w 1611"/>
                  <a:gd name="T75" fmla="*/ 2064 h 2119"/>
                  <a:gd name="T76" fmla="*/ 15 w 1611"/>
                  <a:gd name="T77" fmla="*/ 2038 h 2119"/>
                  <a:gd name="T78" fmla="*/ 3 w 1611"/>
                  <a:gd name="T79" fmla="*/ 2007 h 2119"/>
                  <a:gd name="T80" fmla="*/ 0 w 1611"/>
                  <a:gd name="T81" fmla="*/ 1974 h 2119"/>
                  <a:gd name="T82" fmla="*/ 0 w 1611"/>
                  <a:gd name="T83" fmla="*/ 145 h 2119"/>
                  <a:gd name="T84" fmla="*/ 3 w 1611"/>
                  <a:gd name="T85" fmla="*/ 111 h 2119"/>
                  <a:gd name="T86" fmla="*/ 15 w 1611"/>
                  <a:gd name="T87" fmla="*/ 82 h 2119"/>
                  <a:gd name="T88" fmla="*/ 32 w 1611"/>
                  <a:gd name="T89" fmla="*/ 54 h 2119"/>
                  <a:gd name="T90" fmla="*/ 54 w 1611"/>
                  <a:gd name="T91" fmla="*/ 32 h 2119"/>
                  <a:gd name="T92" fmla="*/ 80 w 1611"/>
                  <a:gd name="T93" fmla="*/ 15 h 2119"/>
                  <a:gd name="T94" fmla="*/ 111 w 1611"/>
                  <a:gd name="T95" fmla="*/ 3 h 2119"/>
                  <a:gd name="T96" fmla="*/ 145 w 1611"/>
                  <a:gd name="T97" fmla="*/ 0 h 21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1611" h="2119">
                    <a:moveTo>
                      <a:pt x="288" y="289"/>
                    </a:moveTo>
                    <a:lnTo>
                      <a:pt x="288" y="1830"/>
                    </a:lnTo>
                    <a:lnTo>
                      <a:pt x="1018" y="1830"/>
                    </a:lnTo>
                    <a:lnTo>
                      <a:pt x="1018" y="1671"/>
                    </a:lnTo>
                    <a:lnTo>
                      <a:pt x="1022" y="1638"/>
                    </a:lnTo>
                    <a:lnTo>
                      <a:pt x="1033" y="1608"/>
                    </a:lnTo>
                    <a:lnTo>
                      <a:pt x="1051" y="1581"/>
                    </a:lnTo>
                    <a:lnTo>
                      <a:pt x="1073" y="1559"/>
                    </a:lnTo>
                    <a:lnTo>
                      <a:pt x="1100" y="1541"/>
                    </a:lnTo>
                    <a:lnTo>
                      <a:pt x="1130" y="1531"/>
                    </a:lnTo>
                    <a:lnTo>
                      <a:pt x="1163" y="1526"/>
                    </a:lnTo>
                    <a:lnTo>
                      <a:pt x="1322" y="1526"/>
                    </a:lnTo>
                    <a:lnTo>
                      <a:pt x="1322" y="289"/>
                    </a:lnTo>
                    <a:lnTo>
                      <a:pt x="288" y="289"/>
                    </a:lnTo>
                    <a:close/>
                    <a:moveTo>
                      <a:pt x="145" y="0"/>
                    </a:moveTo>
                    <a:lnTo>
                      <a:pt x="1466" y="0"/>
                    </a:lnTo>
                    <a:lnTo>
                      <a:pt x="1499" y="3"/>
                    </a:lnTo>
                    <a:lnTo>
                      <a:pt x="1529" y="15"/>
                    </a:lnTo>
                    <a:lnTo>
                      <a:pt x="1556" y="32"/>
                    </a:lnTo>
                    <a:lnTo>
                      <a:pt x="1578" y="54"/>
                    </a:lnTo>
                    <a:lnTo>
                      <a:pt x="1596" y="82"/>
                    </a:lnTo>
                    <a:lnTo>
                      <a:pt x="1607" y="111"/>
                    </a:lnTo>
                    <a:lnTo>
                      <a:pt x="1611" y="145"/>
                    </a:lnTo>
                    <a:lnTo>
                      <a:pt x="1611" y="1671"/>
                    </a:lnTo>
                    <a:lnTo>
                      <a:pt x="1607" y="1700"/>
                    </a:lnTo>
                    <a:lnTo>
                      <a:pt x="1600" y="1726"/>
                    </a:lnTo>
                    <a:lnTo>
                      <a:pt x="1586" y="1751"/>
                    </a:lnTo>
                    <a:lnTo>
                      <a:pt x="1569" y="1773"/>
                    </a:lnTo>
                    <a:lnTo>
                      <a:pt x="1265" y="2077"/>
                    </a:lnTo>
                    <a:lnTo>
                      <a:pt x="1243" y="2094"/>
                    </a:lnTo>
                    <a:lnTo>
                      <a:pt x="1218" y="2108"/>
                    </a:lnTo>
                    <a:lnTo>
                      <a:pt x="1192" y="2117"/>
                    </a:lnTo>
                    <a:lnTo>
                      <a:pt x="1163" y="2119"/>
                    </a:lnTo>
                    <a:lnTo>
                      <a:pt x="145" y="2119"/>
                    </a:lnTo>
                    <a:lnTo>
                      <a:pt x="111" y="2115"/>
                    </a:lnTo>
                    <a:lnTo>
                      <a:pt x="80" y="2104"/>
                    </a:lnTo>
                    <a:lnTo>
                      <a:pt x="54" y="2087"/>
                    </a:lnTo>
                    <a:lnTo>
                      <a:pt x="32" y="2064"/>
                    </a:lnTo>
                    <a:lnTo>
                      <a:pt x="15" y="2038"/>
                    </a:lnTo>
                    <a:lnTo>
                      <a:pt x="3" y="2007"/>
                    </a:lnTo>
                    <a:lnTo>
                      <a:pt x="0" y="1974"/>
                    </a:lnTo>
                    <a:lnTo>
                      <a:pt x="0" y="145"/>
                    </a:lnTo>
                    <a:lnTo>
                      <a:pt x="3" y="111"/>
                    </a:lnTo>
                    <a:lnTo>
                      <a:pt x="15" y="82"/>
                    </a:lnTo>
                    <a:lnTo>
                      <a:pt x="32" y="54"/>
                    </a:lnTo>
                    <a:lnTo>
                      <a:pt x="54" y="32"/>
                    </a:lnTo>
                    <a:lnTo>
                      <a:pt x="80" y="15"/>
                    </a:lnTo>
                    <a:lnTo>
                      <a:pt x="111" y="3"/>
                    </a:lnTo>
                    <a:lnTo>
                      <a:pt x="145"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latin typeface="Source Sans Pro" panose="020B0503030403020204" pitchFamily="34" charset="0"/>
                  <a:cs typeface="Poppins Light" panose="00000400000000000000" pitchFamily="2" charset="0"/>
                </a:endParaRPr>
              </a:p>
            </p:txBody>
          </p:sp>
          <p:sp>
            <p:nvSpPr>
              <p:cNvPr id="90" name="Freeform 426"/>
              <p:cNvSpPr>
                <a:spLocks noEditPoints="1"/>
              </p:cNvSpPr>
              <p:nvPr/>
            </p:nvSpPr>
            <p:spPr bwMode="auto">
              <a:xfrm>
                <a:off x="2356" y="2217"/>
                <a:ext cx="806" cy="1060"/>
              </a:xfrm>
              <a:custGeom>
                <a:avLst/>
                <a:gdLst>
                  <a:gd name="T0" fmla="*/ 288 w 1611"/>
                  <a:gd name="T1" fmla="*/ 289 h 2119"/>
                  <a:gd name="T2" fmla="*/ 288 w 1611"/>
                  <a:gd name="T3" fmla="*/ 1830 h 2119"/>
                  <a:gd name="T4" fmla="*/ 1018 w 1611"/>
                  <a:gd name="T5" fmla="*/ 1830 h 2119"/>
                  <a:gd name="T6" fmla="*/ 1018 w 1611"/>
                  <a:gd name="T7" fmla="*/ 1671 h 2119"/>
                  <a:gd name="T8" fmla="*/ 1022 w 1611"/>
                  <a:gd name="T9" fmla="*/ 1638 h 2119"/>
                  <a:gd name="T10" fmla="*/ 1033 w 1611"/>
                  <a:gd name="T11" fmla="*/ 1608 h 2119"/>
                  <a:gd name="T12" fmla="*/ 1050 w 1611"/>
                  <a:gd name="T13" fmla="*/ 1581 h 2119"/>
                  <a:gd name="T14" fmla="*/ 1073 w 1611"/>
                  <a:gd name="T15" fmla="*/ 1559 h 2119"/>
                  <a:gd name="T16" fmla="*/ 1099 w 1611"/>
                  <a:gd name="T17" fmla="*/ 1541 h 2119"/>
                  <a:gd name="T18" fmla="*/ 1130 w 1611"/>
                  <a:gd name="T19" fmla="*/ 1531 h 2119"/>
                  <a:gd name="T20" fmla="*/ 1163 w 1611"/>
                  <a:gd name="T21" fmla="*/ 1526 h 2119"/>
                  <a:gd name="T22" fmla="*/ 1321 w 1611"/>
                  <a:gd name="T23" fmla="*/ 1526 h 2119"/>
                  <a:gd name="T24" fmla="*/ 1321 w 1611"/>
                  <a:gd name="T25" fmla="*/ 289 h 2119"/>
                  <a:gd name="T26" fmla="*/ 288 w 1611"/>
                  <a:gd name="T27" fmla="*/ 289 h 2119"/>
                  <a:gd name="T28" fmla="*/ 143 w 1611"/>
                  <a:gd name="T29" fmla="*/ 0 h 2119"/>
                  <a:gd name="T30" fmla="*/ 1466 w 1611"/>
                  <a:gd name="T31" fmla="*/ 0 h 2119"/>
                  <a:gd name="T32" fmla="*/ 1499 w 1611"/>
                  <a:gd name="T33" fmla="*/ 3 h 2119"/>
                  <a:gd name="T34" fmla="*/ 1529 w 1611"/>
                  <a:gd name="T35" fmla="*/ 15 h 2119"/>
                  <a:gd name="T36" fmla="*/ 1556 w 1611"/>
                  <a:gd name="T37" fmla="*/ 32 h 2119"/>
                  <a:gd name="T38" fmla="*/ 1578 w 1611"/>
                  <a:gd name="T39" fmla="*/ 54 h 2119"/>
                  <a:gd name="T40" fmla="*/ 1596 w 1611"/>
                  <a:gd name="T41" fmla="*/ 82 h 2119"/>
                  <a:gd name="T42" fmla="*/ 1606 w 1611"/>
                  <a:gd name="T43" fmla="*/ 111 h 2119"/>
                  <a:gd name="T44" fmla="*/ 1611 w 1611"/>
                  <a:gd name="T45" fmla="*/ 145 h 2119"/>
                  <a:gd name="T46" fmla="*/ 1611 w 1611"/>
                  <a:gd name="T47" fmla="*/ 1671 h 2119"/>
                  <a:gd name="T48" fmla="*/ 1607 w 1611"/>
                  <a:gd name="T49" fmla="*/ 1700 h 2119"/>
                  <a:gd name="T50" fmla="*/ 1599 w 1611"/>
                  <a:gd name="T51" fmla="*/ 1726 h 2119"/>
                  <a:gd name="T52" fmla="*/ 1586 w 1611"/>
                  <a:gd name="T53" fmla="*/ 1751 h 2119"/>
                  <a:gd name="T54" fmla="*/ 1567 w 1611"/>
                  <a:gd name="T55" fmla="*/ 1773 h 2119"/>
                  <a:gd name="T56" fmla="*/ 1265 w 1611"/>
                  <a:gd name="T57" fmla="*/ 2077 h 2119"/>
                  <a:gd name="T58" fmla="*/ 1242 w 1611"/>
                  <a:gd name="T59" fmla="*/ 2094 h 2119"/>
                  <a:gd name="T60" fmla="*/ 1218 w 1611"/>
                  <a:gd name="T61" fmla="*/ 2108 h 2119"/>
                  <a:gd name="T62" fmla="*/ 1190 w 1611"/>
                  <a:gd name="T63" fmla="*/ 2117 h 2119"/>
                  <a:gd name="T64" fmla="*/ 1163 w 1611"/>
                  <a:gd name="T65" fmla="*/ 2119 h 2119"/>
                  <a:gd name="T66" fmla="*/ 143 w 1611"/>
                  <a:gd name="T67" fmla="*/ 2119 h 2119"/>
                  <a:gd name="T68" fmla="*/ 111 w 1611"/>
                  <a:gd name="T69" fmla="*/ 2115 h 2119"/>
                  <a:gd name="T70" fmla="*/ 80 w 1611"/>
                  <a:gd name="T71" fmla="*/ 2104 h 2119"/>
                  <a:gd name="T72" fmla="*/ 53 w 1611"/>
                  <a:gd name="T73" fmla="*/ 2087 h 2119"/>
                  <a:gd name="T74" fmla="*/ 31 w 1611"/>
                  <a:gd name="T75" fmla="*/ 2064 h 2119"/>
                  <a:gd name="T76" fmla="*/ 14 w 1611"/>
                  <a:gd name="T77" fmla="*/ 2038 h 2119"/>
                  <a:gd name="T78" fmla="*/ 3 w 1611"/>
                  <a:gd name="T79" fmla="*/ 2007 h 2119"/>
                  <a:gd name="T80" fmla="*/ 0 w 1611"/>
                  <a:gd name="T81" fmla="*/ 1974 h 2119"/>
                  <a:gd name="T82" fmla="*/ 0 w 1611"/>
                  <a:gd name="T83" fmla="*/ 145 h 2119"/>
                  <a:gd name="T84" fmla="*/ 3 w 1611"/>
                  <a:gd name="T85" fmla="*/ 111 h 2119"/>
                  <a:gd name="T86" fmla="*/ 14 w 1611"/>
                  <a:gd name="T87" fmla="*/ 82 h 2119"/>
                  <a:gd name="T88" fmla="*/ 31 w 1611"/>
                  <a:gd name="T89" fmla="*/ 54 h 2119"/>
                  <a:gd name="T90" fmla="*/ 53 w 1611"/>
                  <a:gd name="T91" fmla="*/ 32 h 2119"/>
                  <a:gd name="T92" fmla="*/ 80 w 1611"/>
                  <a:gd name="T93" fmla="*/ 15 h 2119"/>
                  <a:gd name="T94" fmla="*/ 111 w 1611"/>
                  <a:gd name="T95" fmla="*/ 3 h 2119"/>
                  <a:gd name="T96" fmla="*/ 143 w 1611"/>
                  <a:gd name="T97" fmla="*/ 0 h 21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1611" h="2119">
                    <a:moveTo>
                      <a:pt x="288" y="289"/>
                    </a:moveTo>
                    <a:lnTo>
                      <a:pt x="288" y="1830"/>
                    </a:lnTo>
                    <a:lnTo>
                      <a:pt x="1018" y="1830"/>
                    </a:lnTo>
                    <a:lnTo>
                      <a:pt x="1018" y="1671"/>
                    </a:lnTo>
                    <a:lnTo>
                      <a:pt x="1022" y="1638"/>
                    </a:lnTo>
                    <a:lnTo>
                      <a:pt x="1033" y="1608"/>
                    </a:lnTo>
                    <a:lnTo>
                      <a:pt x="1050" y="1581"/>
                    </a:lnTo>
                    <a:lnTo>
                      <a:pt x="1073" y="1559"/>
                    </a:lnTo>
                    <a:lnTo>
                      <a:pt x="1099" y="1541"/>
                    </a:lnTo>
                    <a:lnTo>
                      <a:pt x="1130" y="1531"/>
                    </a:lnTo>
                    <a:lnTo>
                      <a:pt x="1163" y="1526"/>
                    </a:lnTo>
                    <a:lnTo>
                      <a:pt x="1321" y="1526"/>
                    </a:lnTo>
                    <a:lnTo>
                      <a:pt x="1321" y="289"/>
                    </a:lnTo>
                    <a:lnTo>
                      <a:pt x="288" y="289"/>
                    </a:lnTo>
                    <a:close/>
                    <a:moveTo>
                      <a:pt x="143" y="0"/>
                    </a:moveTo>
                    <a:lnTo>
                      <a:pt x="1466" y="0"/>
                    </a:lnTo>
                    <a:lnTo>
                      <a:pt x="1499" y="3"/>
                    </a:lnTo>
                    <a:lnTo>
                      <a:pt x="1529" y="15"/>
                    </a:lnTo>
                    <a:lnTo>
                      <a:pt x="1556" y="32"/>
                    </a:lnTo>
                    <a:lnTo>
                      <a:pt x="1578" y="54"/>
                    </a:lnTo>
                    <a:lnTo>
                      <a:pt x="1596" y="82"/>
                    </a:lnTo>
                    <a:lnTo>
                      <a:pt x="1606" y="111"/>
                    </a:lnTo>
                    <a:lnTo>
                      <a:pt x="1611" y="145"/>
                    </a:lnTo>
                    <a:lnTo>
                      <a:pt x="1611" y="1671"/>
                    </a:lnTo>
                    <a:lnTo>
                      <a:pt x="1607" y="1700"/>
                    </a:lnTo>
                    <a:lnTo>
                      <a:pt x="1599" y="1726"/>
                    </a:lnTo>
                    <a:lnTo>
                      <a:pt x="1586" y="1751"/>
                    </a:lnTo>
                    <a:lnTo>
                      <a:pt x="1567" y="1773"/>
                    </a:lnTo>
                    <a:lnTo>
                      <a:pt x="1265" y="2077"/>
                    </a:lnTo>
                    <a:lnTo>
                      <a:pt x="1242" y="2094"/>
                    </a:lnTo>
                    <a:lnTo>
                      <a:pt x="1218" y="2108"/>
                    </a:lnTo>
                    <a:lnTo>
                      <a:pt x="1190" y="2117"/>
                    </a:lnTo>
                    <a:lnTo>
                      <a:pt x="1163" y="2119"/>
                    </a:lnTo>
                    <a:lnTo>
                      <a:pt x="143" y="2119"/>
                    </a:lnTo>
                    <a:lnTo>
                      <a:pt x="111" y="2115"/>
                    </a:lnTo>
                    <a:lnTo>
                      <a:pt x="80" y="2104"/>
                    </a:lnTo>
                    <a:lnTo>
                      <a:pt x="53" y="2087"/>
                    </a:lnTo>
                    <a:lnTo>
                      <a:pt x="31" y="2064"/>
                    </a:lnTo>
                    <a:lnTo>
                      <a:pt x="14" y="2038"/>
                    </a:lnTo>
                    <a:lnTo>
                      <a:pt x="3" y="2007"/>
                    </a:lnTo>
                    <a:lnTo>
                      <a:pt x="0" y="1974"/>
                    </a:lnTo>
                    <a:lnTo>
                      <a:pt x="0" y="145"/>
                    </a:lnTo>
                    <a:lnTo>
                      <a:pt x="3" y="111"/>
                    </a:lnTo>
                    <a:lnTo>
                      <a:pt x="14" y="82"/>
                    </a:lnTo>
                    <a:lnTo>
                      <a:pt x="31" y="54"/>
                    </a:lnTo>
                    <a:lnTo>
                      <a:pt x="53" y="32"/>
                    </a:lnTo>
                    <a:lnTo>
                      <a:pt x="80" y="15"/>
                    </a:lnTo>
                    <a:lnTo>
                      <a:pt x="111" y="3"/>
                    </a:lnTo>
                    <a:lnTo>
                      <a:pt x="14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latin typeface="Source Sans Pro" panose="020B0503030403020204" pitchFamily="34" charset="0"/>
                  <a:cs typeface="Poppins Light" panose="00000400000000000000" pitchFamily="2" charset="0"/>
                </a:endParaRPr>
              </a:p>
            </p:txBody>
          </p:sp>
        </p:grpSp>
      </p:grpSp>
      <p:grpSp>
        <p:nvGrpSpPr>
          <p:cNvPr id="2" name="Group 1"/>
          <p:cNvGrpSpPr/>
          <p:nvPr/>
        </p:nvGrpSpPr>
        <p:grpSpPr>
          <a:xfrm>
            <a:off x="5691773" y="2396615"/>
            <a:ext cx="499291" cy="499291"/>
            <a:chOff x="5766687" y="2133276"/>
            <a:chExt cx="645999" cy="645999"/>
          </a:xfrm>
        </p:grpSpPr>
        <p:sp>
          <p:nvSpPr>
            <p:cNvPr id="85" name="Rectangle 84"/>
            <p:cNvSpPr/>
            <p:nvPr/>
          </p:nvSpPr>
          <p:spPr>
            <a:xfrm>
              <a:off x="5766687" y="2133276"/>
              <a:ext cx="645999" cy="64599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latin typeface="Source Sans Pro" panose="020B0503030403020204" pitchFamily="34" charset="0"/>
                <a:cs typeface="Poppins Light" panose="00000400000000000000" pitchFamily="2" charset="0"/>
              </a:endParaRPr>
            </a:p>
          </p:txBody>
        </p:sp>
        <p:grpSp>
          <p:nvGrpSpPr>
            <p:cNvPr id="91" name="Group 547"/>
            <p:cNvGrpSpPr>
              <a:grpSpLocks noChangeAspect="1"/>
            </p:cNvGrpSpPr>
            <p:nvPr/>
          </p:nvGrpSpPr>
          <p:grpSpPr bwMode="auto">
            <a:xfrm>
              <a:off x="5843093" y="2241572"/>
              <a:ext cx="475065" cy="474601"/>
              <a:chOff x="647" y="1848"/>
              <a:chExt cx="2051" cy="2049"/>
            </a:xfrm>
            <a:solidFill>
              <a:schemeClr val="bg1"/>
            </a:solidFill>
          </p:grpSpPr>
          <p:sp>
            <p:nvSpPr>
              <p:cNvPr id="92" name="Freeform 549"/>
              <p:cNvSpPr>
                <a:spLocks/>
              </p:cNvSpPr>
              <p:nvPr/>
            </p:nvSpPr>
            <p:spPr bwMode="auto">
              <a:xfrm>
                <a:off x="647" y="1982"/>
                <a:ext cx="1466" cy="1496"/>
              </a:xfrm>
              <a:custGeom>
                <a:avLst/>
                <a:gdLst>
                  <a:gd name="T0" fmla="*/ 1428 w 2931"/>
                  <a:gd name="T1" fmla="*/ 0 h 2992"/>
                  <a:gd name="T2" fmla="*/ 1479 w 2931"/>
                  <a:gd name="T3" fmla="*/ 18 h 2992"/>
                  <a:gd name="T4" fmla="*/ 1519 w 2931"/>
                  <a:gd name="T5" fmla="*/ 54 h 2992"/>
                  <a:gd name="T6" fmla="*/ 1542 w 2931"/>
                  <a:gd name="T7" fmla="*/ 104 h 2992"/>
                  <a:gd name="T8" fmla="*/ 1544 w 2931"/>
                  <a:gd name="T9" fmla="*/ 1407 h 2992"/>
                  <a:gd name="T10" fmla="*/ 1557 w 2931"/>
                  <a:gd name="T11" fmla="*/ 1464 h 2992"/>
                  <a:gd name="T12" fmla="*/ 1593 w 2931"/>
                  <a:gd name="T13" fmla="*/ 1508 h 2992"/>
                  <a:gd name="T14" fmla="*/ 1645 w 2931"/>
                  <a:gd name="T15" fmla="*/ 1534 h 2992"/>
                  <a:gd name="T16" fmla="*/ 2931 w 2931"/>
                  <a:gd name="T17" fmla="*/ 1536 h 2992"/>
                  <a:gd name="T18" fmla="*/ 2860 w 2931"/>
                  <a:gd name="T19" fmla="*/ 1596 h 2992"/>
                  <a:gd name="T20" fmla="*/ 2807 w 2931"/>
                  <a:gd name="T21" fmla="*/ 1673 h 2992"/>
                  <a:gd name="T22" fmla="*/ 2778 w 2931"/>
                  <a:gd name="T23" fmla="*/ 1766 h 2992"/>
                  <a:gd name="T24" fmla="*/ 2701 w 2931"/>
                  <a:gd name="T25" fmla="*/ 1746 h 2992"/>
                  <a:gd name="T26" fmla="*/ 2619 w 2931"/>
                  <a:gd name="T27" fmla="*/ 1746 h 2992"/>
                  <a:gd name="T28" fmla="*/ 2536 w 2931"/>
                  <a:gd name="T29" fmla="*/ 1768 h 2992"/>
                  <a:gd name="T30" fmla="*/ 2463 w 2931"/>
                  <a:gd name="T31" fmla="*/ 1811 h 2992"/>
                  <a:gd name="T32" fmla="*/ 2402 w 2931"/>
                  <a:gd name="T33" fmla="*/ 1870 h 2992"/>
                  <a:gd name="T34" fmla="*/ 2232 w 2931"/>
                  <a:gd name="T35" fmla="*/ 2159 h 2992"/>
                  <a:gd name="T36" fmla="*/ 2201 w 2931"/>
                  <a:gd name="T37" fmla="*/ 2235 h 2992"/>
                  <a:gd name="T38" fmla="*/ 2155 w 2931"/>
                  <a:gd name="T39" fmla="*/ 2254 h 2992"/>
                  <a:gd name="T40" fmla="*/ 2071 w 2931"/>
                  <a:gd name="T41" fmla="*/ 2228 h 2992"/>
                  <a:gd name="T42" fmla="*/ 1793 w 2931"/>
                  <a:gd name="T43" fmla="*/ 2224 h 2992"/>
                  <a:gd name="T44" fmla="*/ 1707 w 2931"/>
                  <a:gd name="T45" fmla="*/ 2237 h 2992"/>
                  <a:gd name="T46" fmla="*/ 1631 w 2931"/>
                  <a:gd name="T47" fmla="*/ 2271 h 2992"/>
                  <a:gd name="T48" fmla="*/ 1569 w 2931"/>
                  <a:gd name="T49" fmla="*/ 2325 h 2992"/>
                  <a:gd name="T50" fmla="*/ 1522 w 2931"/>
                  <a:gd name="T51" fmla="*/ 2394 h 2992"/>
                  <a:gd name="T52" fmla="*/ 1476 w 2931"/>
                  <a:gd name="T53" fmla="*/ 2427 h 2992"/>
                  <a:gd name="T54" fmla="*/ 1404 w 2931"/>
                  <a:gd name="T55" fmla="*/ 2428 h 2992"/>
                  <a:gd name="T56" fmla="*/ 1328 w 2931"/>
                  <a:gd name="T57" fmla="*/ 2448 h 2992"/>
                  <a:gd name="T58" fmla="*/ 1260 w 2931"/>
                  <a:gd name="T59" fmla="*/ 2488 h 2992"/>
                  <a:gd name="T60" fmla="*/ 1205 w 2931"/>
                  <a:gd name="T61" fmla="*/ 2543 h 2992"/>
                  <a:gd name="T62" fmla="*/ 1067 w 2931"/>
                  <a:gd name="T63" fmla="*/ 2777 h 2992"/>
                  <a:gd name="T64" fmla="*/ 1034 w 2931"/>
                  <a:gd name="T65" fmla="*/ 2862 h 2992"/>
                  <a:gd name="T66" fmla="*/ 1028 w 2931"/>
                  <a:gd name="T67" fmla="*/ 2949 h 2992"/>
                  <a:gd name="T68" fmla="*/ 935 w 2931"/>
                  <a:gd name="T69" fmla="*/ 2954 h 2992"/>
                  <a:gd name="T70" fmla="*/ 748 w 2931"/>
                  <a:gd name="T71" fmla="*/ 2858 h 2992"/>
                  <a:gd name="T72" fmla="*/ 577 w 2931"/>
                  <a:gd name="T73" fmla="*/ 2739 h 2992"/>
                  <a:gd name="T74" fmla="*/ 424 w 2931"/>
                  <a:gd name="T75" fmla="*/ 2598 h 2992"/>
                  <a:gd name="T76" fmla="*/ 291 w 2931"/>
                  <a:gd name="T77" fmla="*/ 2438 h 2992"/>
                  <a:gd name="T78" fmla="*/ 180 w 2931"/>
                  <a:gd name="T79" fmla="*/ 2262 h 2992"/>
                  <a:gd name="T80" fmla="*/ 94 w 2931"/>
                  <a:gd name="T81" fmla="*/ 2068 h 2992"/>
                  <a:gd name="T82" fmla="*/ 35 w 2931"/>
                  <a:gd name="T83" fmla="*/ 1864 h 2992"/>
                  <a:gd name="T84" fmla="*/ 3 w 2931"/>
                  <a:gd name="T85" fmla="*/ 1649 h 2992"/>
                  <a:gd name="T86" fmla="*/ 3 w 2931"/>
                  <a:gd name="T87" fmla="*/ 1428 h 2992"/>
                  <a:gd name="T88" fmla="*/ 33 w 2931"/>
                  <a:gd name="T89" fmla="*/ 1218 h 2992"/>
                  <a:gd name="T90" fmla="*/ 89 w 2931"/>
                  <a:gd name="T91" fmla="*/ 1016 h 2992"/>
                  <a:gd name="T92" fmla="*/ 173 w 2931"/>
                  <a:gd name="T93" fmla="*/ 828 h 2992"/>
                  <a:gd name="T94" fmla="*/ 279 w 2931"/>
                  <a:gd name="T95" fmla="*/ 653 h 2992"/>
                  <a:gd name="T96" fmla="*/ 406 w 2931"/>
                  <a:gd name="T97" fmla="*/ 494 h 2992"/>
                  <a:gd name="T98" fmla="*/ 553 w 2931"/>
                  <a:gd name="T99" fmla="*/ 354 h 2992"/>
                  <a:gd name="T100" fmla="*/ 716 w 2931"/>
                  <a:gd name="T101" fmla="*/ 233 h 2992"/>
                  <a:gd name="T102" fmla="*/ 897 w 2931"/>
                  <a:gd name="T103" fmla="*/ 135 h 2992"/>
                  <a:gd name="T104" fmla="*/ 1090 w 2931"/>
                  <a:gd name="T105" fmla="*/ 61 h 2992"/>
                  <a:gd name="T106" fmla="*/ 1295 w 2931"/>
                  <a:gd name="T107" fmla="*/ 14 h 29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2931" h="2992">
                    <a:moveTo>
                      <a:pt x="1401" y="0"/>
                    </a:moveTo>
                    <a:lnTo>
                      <a:pt x="1428" y="0"/>
                    </a:lnTo>
                    <a:lnTo>
                      <a:pt x="1454" y="7"/>
                    </a:lnTo>
                    <a:lnTo>
                      <a:pt x="1479" y="18"/>
                    </a:lnTo>
                    <a:lnTo>
                      <a:pt x="1502" y="34"/>
                    </a:lnTo>
                    <a:lnTo>
                      <a:pt x="1519" y="54"/>
                    </a:lnTo>
                    <a:lnTo>
                      <a:pt x="1533" y="78"/>
                    </a:lnTo>
                    <a:lnTo>
                      <a:pt x="1542" y="104"/>
                    </a:lnTo>
                    <a:lnTo>
                      <a:pt x="1544" y="130"/>
                    </a:lnTo>
                    <a:lnTo>
                      <a:pt x="1544" y="1407"/>
                    </a:lnTo>
                    <a:lnTo>
                      <a:pt x="1548" y="1437"/>
                    </a:lnTo>
                    <a:lnTo>
                      <a:pt x="1557" y="1464"/>
                    </a:lnTo>
                    <a:lnTo>
                      <a:pt x="1573" y="1488"/>
                    </a:lnTo>
                    <a:lnTo>
                      <a:pt x="1593" y="1508"/>
                    </a:lnTo>
                    <a:lnTo>
                      <a:pt x="1618" y="1524"/>
                    </a:lnTo>
                    <a:lnTo>
                      <a:pt x="1645" y="1534"/>
                    </a:lnTo>
                    <a:lnTo>
                      <a:pt x="1675" y="1536"/>
                    </a:lnTo>
                    <a:lnTo>
                      <a:pt x="2931" y="1536"/>
                    </a:lnTo>
                    <a:lnTo>
                      <a:pt x="2894" y="1564"/>
                    </a:lnTo>
                    <a:lnTo>
                      <a:pt x="2860" y="1596"/>
                    </a:lnTo>
                    <a:lnTo>
                      <a:pt x="2830" y="1634"/>
                    </a:lnTo>
                    <a:lnTo>
                      <a:pt x="2807" y="1673"/>
                    </a:lnTo>
                    <a:lnTo>
                      <a:pt x="2789" y="1718"/>
                    </a:lnTo>
                    <a:lnTo>
                      <a:pt x="2778" y="1766"/>
                    </a:lnTo>
                    <a:lnTo>
                      <a:pt x="2741" y="1753"/>
                    </a:lnTo>
                    <a:lnTo>
                      <a:pt x="2701" y="1746"/>
                    </a:lnTo>
                    <a:lnTo>
                      <a:pt x="2661" y="1743"/>
                    </a:lnTo>
                    <a:lnTo>
                      <a:pt x="2619" y="1746"/>
                    </a:lnTo>
                    <a:lnTo>
                      <a:pt x="2576" y="1754"/>
                    </a:lnTo>
                    <a:lnTo>
                      <a:pt x="2536" y="1768"/>
                    </a:lnTo>
                    <a:lnTo>
                      <a:pt x="2498" y="1787"/>
                    </a:lnTo>
                    <a:lnTo>
                      <a:pt x="2463" y="1811"/>
                    </a:lnTo>
                    <a:lnTo>
                      <a:pt x="2430" y="1839"/>
                    </a:lnTo>
                    <a:lnTo>
                      <a:pt x="2402" y="1870"/>
                    </a:lnTo>
                    <a:lnTo>
                      <a:pt x="2378" y="1906"/>
                    </a:lnTo>
                    <a:lnTo>
                      <a:pt x="2232" y="2159"/>
                    </a:lnTo>
                    <a:lnTo>
                      <a:pt x="2213" y="2197"/>
                    </a:lnTo>
                    <a:lnTo>
                      <a:pt x="2201" y="2235"/>
                    </a:lnTo>
                    <a:lnTo>
                      <a:pt x="2192" y="2275"/>
                    </a:lnTo>
                    <a:lnTo>
                      <a:pt x="2155" y="2254"/>
                    </a:lnTo>
                    <a:lnTo>
                      <a:pt x="2114" y="2238"/>
                    </a:lnTo>
                    <a:lnTo>
                      <a:pt x="2071" y="2228"/>
                    </a:lnTo>
                    <a:lnTo>
                      <a:pt x="2025" y="2224"/>
                    </a:lnTo>
                    <a:lnTo>
                      <a:pt x="1793" y="2224"/>
                    </a:lnTo>
                    <a:lnTo>
                      <a:pt x="1750" y="2228"/>
                    </a:lnTo>
                    <a:lnTo>
                      <a:pt x="1707" y="2237"/>
                    </a:lnTo>
                    <a:lnTo>
                      <a:pt x="1669" y="2252"/>
                    </a:lnTo>
                    <a:lnTo>
                      <a:pt x="1631" y="2271"/>
                    </a:lnTo>
                    <a:lnTo>
                      <a:pt x="1598" y="2296"/>
                    </a:lnTo>
                    <a:lnTo>
                      <a:pt x="1569" y="2325"/>
                    </a:lnTo>
                    <a:lnTo>
                      <a:pt x="1543" y="2357"/>
                    </a:lnTo>
                    <a:lnTo>
                      <a:pt x="1522" y="2394"/>
                    </a:lnTo>
                    <a:lnTo>
                      <a:pt x="1507" y="2432"/>
                    </a:lnTo>
                    <a:lnTo>
                      <a:pt x="1476" y="2427"/>
                    </a:lnTo>
                    <a:lnTo>
                      <a:pt x="1444" y="2426"/>
                    </a:lnTo>
                    <a:lnTo>
                      <a:pt x="1404" y="2428"/>
                    </a:lnTo>
                    <a:lnTo>
                      <a:pt x="1366" y="2436"/>
                    </a:lnTo>
                    <a:lnTo>
                      <a:pt x="1328" y="2448"/>
                    </a:lnTo>
                    <a:lnTo>
                      <a:pt x="1294" y="2466"/>
                    </a:lnTo>
                    <a:lnTo>
                      <a:pt x="1260" y="2488"/>
                    </a:lnTo>
                    <a:lnTo>
                      <a:pt x="1231" y="2513"/>
                    </a:lnTo>
                    <a:lnTo>
                      <a:pt x="1205" y="2543"/>
                    </a:lnTo>
                    <a:lnTo>
                      <a:pt x="1183" y="2577"/>
                    </a:lnTo>
                    <a:lnTo>
                      <a:pt x="1067" y="2777"/>
                    </a:lnTo>
                    <a:lnTo>
                      <a:pt x="1047" y="2818"/>
                    </a:lnTo>
                    <a:lnTo>
                      <a:pt x="1034" y="2862"/>
                    </a:lnTo>
                    <a:lnTo>
                      <a:pt x="1027" y="2906"/>
                    </a:lnTo>
                    <a:lnTo>
                      <a:pt x="1028" y="2949"/>
                    </a:lnTo>
                    <a:lnTo>
                      <a:pt x="1034" y="2992"/>
                    </a:lnTo>
                    <a:lnTo>
                      <a:pt x="935" y="2954"/>
                    </a:lnTo>
                    <a:lnTo>
                      <a:pt x="840" y="2909"/>
                    </a:lnTo>
                    <a:lnTo>
                      <a:pt x="748" y="2858"/>
                    </a:lnTo>
                    <a:lnTo>
                      <a:pt x="660" y="2801"/>
                    </a:lnTo>
                    <a:lnTo>
                      <a:pt x="577" y="2739"/>
                    </a:lnTo>
                    <a:lnTo>
                      <a:pt x="498" y="2671"/>
                    </a:lnTo>
                    <a:lnTo>
                      <a:pt x="424" y="2598"/>
                    </a:lnTo>
                    <a:lnTo>
                      <a:pt x="355" y="2521"/>
                    </a:lnTo>
                    <a:lnTo>
                      <a:pt x="291" y="2438"/>
                    </a:lnTo>
                    <a:lnTo>
                      <a:pt x="233" y="2351"/>
                    </a:lnTo>
                    <a:lnTo>
                      <a:pt x="180" y="2262"/>
                    </a:lnTo>
                    <a:lnTo>
                      <a:pt x="134" y="2167"/>
                    </a:lnTo>
                    <a:lnTo>
                      <a:pt x="94" y="2068"/>
                    </a:lnTo>
                    <a:lnTo>
                      <a:pt x="61" y="1968"/>
                    </a:lnTo>
                    <a:lnTo>
                      <a:pt x="35" y="1864"/>
                    </a:lnTo>
                    <a:lnTo>
                      <a:pt x="16" y="1757"/>
                    </a:lnTo>
                    <a:lnTo>
                      <a:pt x="3" y="1649"/>
                    </a:lnTo>
                    <a:lnTo>
                      <a:pt x="0" y="1536"/>
                    </a:lnTo>
                    <a:lnTo>
                      <a:pt x="3" y="1428"/>
                    </a:lnTo>
                    <a:lnTo>
                      <a:pt x="15" y="1322"/>
                    </a:lnTo>
                    <a:lnTo>
                      <a:pt x="33" y="1218"/>
                    </a:lnTo>
                    <a:lnTo>
                      <a:pt x="58" y="1115"/>
                    </a:lnTo>
                    <a:lnTo>
                      <a:pt x="89" y="1016"/>
                    </a:lnTo>
                    <a:lnTo>
                      <a:pt x="128" y="920"/>
                    </a:lnTo>
                    <a:lnTo>
                      <a:pt x="173" y="828"/>
                    </a:lnTo>
                    <a:lnTo>
                      <a:pt x="223" y="738"/>
                    </a:lnTo>
                    <a:lnTo>
                      <a:pt x="279" y="653"/>
                    </a:lnTo>
                    <a:lnTo>
                      <a:pt x="340" y="571"/>
                    </a:lnTo>
                    <a:lnTo>
                      <a:pt x="406" y="494"/>
                    </a:lnTo>
                    <a:lnTo>
                      <a:pt x="477" y="421"/>
                    </a:lnTo>
                    <a:lnTo>
                      <a:pt x="553" y="354"/>
                    </a:lnTo>
                    <a:lnTo>
                      <a:pt x="633" y="291"/>
                    </a:lnTo>
                    <a:lnTo>
                      <a:pt x="716" y="233"/>
                    </a:lnTo>
                    <a:lnTo>
                      <a:pt x="805" y="182"/>
                    </a:lnTo>
                    <a:lnTo>
                      <a:pt x="897" y="135"/>
                    </a:lnTo>
                    <a:lnTo>
                      <a:pt x="992" y="95"/>
                    </a:lnTo>
                    <a:lnTo>
                      <a:pt x="1090" y="61"/>
                    </a:lnTo>
                    <a:lnTo>
                      <a:pt x="1191" y="34"/>
                    </a:lnTo>
                    <a:lnTo>
                      <a:pt x="1295" y="14"/>
                    </a:lnTo>
                    <a:lnTo>
                      <a:pt x="140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latin typeface="Source Sans Pro" panose="020B0503030403020204" pitchFamily="34" charset="0"/>
                  <a:cs typeface="Poppins Light" panose="00000400000000000000" pitchFamily="2" charset="0"/>
                </a:endParaRPr>
              </a:p>
            </p:txBody>
          </p:sp>
          <p:sp>
            <p:nvSpPr>
              <p:cNvPr id="93" name="Freeform 550"/>
              <p:cNvSpPr>
                <a:spLocks/>
              </p:cNvSpPr>
              <p:nvPr/>
            </p:nvSpPr>
            <p:spPr bwMode="auto">
              <a:xfrm>
                <a:off x="1554" y="1848"/>
                <a:ext cx="769" cy="768"/>
              </a:xfrm>
              <a:custGeom>
                <a:avLst/>
                <a:gdLst>
                  <a:gd name="T0" fmla="*/ 143 w 1538"/>
                  <a:gd name="T1" fmla="*/ 0 h 1537"/>
                  <a:gd name="T2" fmla="*/ 248 w 1538"/>
                  <a:gd name="T3" fmla="*/ 13 h 1537"/>
                  <a:gd name="T4" fmla="*/ 350 w 1538"/>
                  <a:gd name="T5" fmla="*/ 33 h 1537"/>
                  <a:gd name="T6" fmla="*/ 449 w 1538"/>
                  <a:gd name="T7" fmla="*/ 60 h 1537"/>
                  <a:gd name="T8" fmla="*/ 546 w 1538"/>
                  <a:gd name="T9" fmla="*/ 93 h 1537"/>
                  <a:gd name="T10" fmla="*/ 641 w 1538"/>
                  <a:gd name="T11" fmla="*/ 131 h 1537"/>
                  <a:gd name="T12" fmla="*/ 730 w 1538"/>
                  <a:gd name="T13" fmla="*/ 177 h 1537"/>
                  <a:gd name="T14" fmla="*/ 818 w 1538"/>
                  <a:gd name="T15" fmla="*/ 227 h 1537"/>
                  <a:gd name="T16" fmla="*/ 901 w 1538"/>
                  <a:gd name="T17" fmla="*/ 283 h 1537"/>
                  <a:gd name="T18" fmla="*/ 981 w 1538"/>
                  <a:gd name="T19" fmla="*/ 344 h 1537"/>
                  <a:gd name="T20" fmla="*/ 1056 w 1538"/>
                  <a:gd name="T21" fmla="*/ 410 h 1537"/>
                  <a:gd name="T22" fmla="*/ 1127 w 1538"/>
                  <a:gd name="T23" fmla="*/ 481 h 1537"/>
                  <a:gd name="T24" fmla="*/ 1193 w 1538"/>
                  <a:gd name="T25" fmla="*/ 556 h 1537"/>
                  <a:gd name="T26" fmla="*/ 1254 w 1538"/>
                  <a:gd name="T27" fmla="*/ 636 h 1537"/>
                  <a:gd name="T28" fmla="*/ 1310 w 1538"/>
                  <a:gd name="T29" fmla="*/ 719 h 1537"/>
                  <a:gd name="T30" fmla="*/ 1361 w 1538"/>
                  <a:gd name="T31" fmla="*/ 807 h 1537"/>
                  <a:gd name="T32" fmla="*/ 1406 w 1538"/>
                  <a:gd name="T33" fmla="*/ 897 h 1537"/>
                  <a:gd name="T34" fmla="*/ 1445 w 1538"/>
                  <a:gd name="T35" fmla="*/ 991 h 1537"/>
                  <a:gd name="T36" fmla="*/ 1478 w 1538"/>
                  <a:gd name="T37" fmla="*/ 1088 h 1537"/>
                  <a:gd name="T38" fmla="*/ 1505 w 1538"/>
                  <a:gd name="T39" fmla="*/ 1188 h 1537"/>
                  <a:gd name="T40" fmla="*/ 1524 w 1538"/>
                  <a:gd name="T41" fmla="*/ 1289 h 1537"/>
                  <a:gd name="T42" fmla="*/ 1538 w 1538"/>
                  <a:gd name="T43" fmla="*/ 1393 h 1537"/>
                  <a:gd name="T44" fmla="*/ 1537 w 1538"/>
                  <a:gd name="T45" fmla="*/ 1421 h 1537"/>
                  <a:gd name="T46" fmla="*/ 1532 w 1538"/>
                  <a:gd name="T47" fmla="*/ 1447 h 1537"/>
                  <a:gd name="T48" fmla="*/ 1521 w 1538"/>
                  <a:gd name="T49" fmla="*/ 1472 h 1537"/>
                  <a:gd name="T50" fmla="*/ 1505 w 1538"/>
                  <a:gd name="T51" fmla="*/ 1494 h 1537"/>
                  <a:gd name="T52" fmla="*/ 1483 w 1538"/>
                  <a:gd name="T53" fmla="*/ 1512 h 1537"/>
                  <a:gd name="T54" fmla="*/ 1461 w 1538"/>
                  <a:gd name="T55" fmla="*/ 1525 h 1537"/>
                  <a:gd name="T56" fmla="*/ 1435 w 1538"/>
                  <a:gd name="T57" fmla="*/ 1534 h 1537"/>
                  <a:gd name="T58" fmla="*/ 1407 w 1538"/>
                  <a:gd name="T59" fmla="*/ 1537 h 1537"/>
                  <a:gd name="T60" fmla="*/ 131 w 1538"/>
                  <a:gd name="T61" fmla="*/ 1537 h 1537"/>
                  <a:gd name="T62" fmla="*/ 101 w 1538"/>
                  <a:gd name="T63" fmla="*/ 1533 h 1537"/>
                  <a:gd name="T64" fmla="*/ 74 w 1538"/>
                  <a:gd name="T65" fmla="*/ 1523 h 1537"/>
                  <a:gd name="T66" fmla="*/ 50 w 1538"/>
                  <a:gd name="T67" fmla="*/ 1508 h 1537"/>
                  <a:gd name="T68" fmla="*/ 29 w 1538"/>
                  <a:gd name="T69" fmla="*/ 1488 h 1537"/>
                  <a:gd name="T70" fmla="*/ 14 w 1538"/>
                  <a:gd name="T71" fmla="*/ 1463 h 1537"/>
                  <a:gd name="T72" fmla="*/ 4 w 1538"/>
                  <a:gd name="T73" fmla="*/ 1436 h 1537"/>
                  <a:gd name="T74" fmla="*/ 0 w 1538"/>
                  <a:gd name="T75" fmla="*/ 1406 h 1537"/>
                  <a:gd name="T76" fmla="*/ 0 w 1538"/>
                  <a:gd name="T77" fmla="*/ 130 h 1537"/>
                  <a:gd name="T78" fmla="*/ 4 w 1538"/>
                  <a:gd name="T79" fmla="*/ 103 h 1537"/>
                  <a:gd name="T80" fmla="*/ 11 w 1538"/>
                  <a:gd name="T81" fmla="*/ 78 h 1537"/>
                  <a:gd name="T82" fmla="*/ 25 w 1538"/>
                  <a:gd name="T83" fmla="*/ 54 h 1537"/>
                  <a:gd name="T84" fmla="*/ 44 w 1538"/>
                  <a:gd name="T85" fmla="*/ 34 h 1537"/>
                  <a:gd name="T86" fmla="*/ 65 w 1538"/>
                  <a:gd name="T87" fmla="*/ 18 h 1537"/>
                  <a:gd name="T88" fmla="*/ 90 w 1538"/>
                  <a:gd name="T89" fmla="*/ 7 h 1537"/>
                  <a:gd name="T90" fmla="*/ 116 w 1538"/>
                  <a:gd name="T91" fmla="*/ 0 h 1537"/>
                  <a:gd name="T92" fmla="*/ 143 w 1538"/>
                  <a:gd name="T93" fmla="*/ 0 h 15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1538" h="1537">
                    <a:moveTo>
                      <a:pt x="143" y="0"/>
                    </a:moveTo>
                    <a:lnTo>
                      <a:pt x="248" y="13"/>
                    </a:lnTo>
                    <a:lnTo>
                      <a:pt x="350" y="33"/>
                    </a:lnTo>
                    <a:lnTo>
                      <a:pt x="449" y="60"/>
                    </a:lnTo>
                    <a:lnTo>
                      <a:pt x="546" y="93"/>
                    </a:lnTo>
                    <a:lnTo>
                      <a:pt x="641" y="131"/>
                    </a:lnTo>
                    <a:lnTo>
                      <a:pt x="730" y="177"/>
                    </a:lnTo>
                    <a:lnTo>
                      <a:pt x="818" y="227"/>
                    </a:lnTo>
                    <a:lnTo>
                      <a:pt x="901" y="283"/>
                    </a:lnTo>
                    <a:lnTo>
                      <a:pt x="981" y="344"/>
                    </a:lnTo>
                    <a:lnTo>
                      <a:pt x="1056" y="410"/>
                    </a:lnTo>
                    <a:lnTo>
                      <a:pt x="1127" y="481"/>
                    </a:lnTo>
                    <a:lnTo>
                      <a:pt x="1193" y="556"/>
                    </a:lnTo>
                    <a:lnTo>
                      <a:pt x="1254" y="636"/>
                    </a:lnTo>
                    <a:lnTo>
                      <a:pt x="1310" y="719"/>
                    </a:lnTo>
                    <a:lnTo>
                      <a:pt x="1361" y="807"/>
                    </a:lnTo>
                    <a:lnTo>
                      <a:pt x="1406" y="897"/>
                    </a:lnTo>
                    <a:lnTo>
                      <a:pt x="1445" y="991"/>
                    </a:lnTo>
                    <a:lnTo>
                      <a:pt x="1478" y="1088"/>
                    </a:lnTo>
                    <a:lnTo>
                      <a:pt x="1505" y="1188"/>
                    </a:lnTo>
                    <a:lnTo>
                      <a:pt x="1524" y="1289"/>
                    </a:lnTo>
                    <a:lnTo>
                      <a:pt x="1538" y="1393"/>
                    </a:lnTo>
                    <a:lnTo>
                      <a:pt x="1537" y="1421"/>
                    </a:lnTo>
                    <a:lnTo>
                      <a:pt x="1532" y="1447"/>
                    </a:lnTo>
                    <a:lnTo>
                      <a:pt x="1521" y="1472"/>
                    </a:lnTo>
                    <a:lnTo>
                      <a:pt x="1505" y="1494"/>
                    </a:lnTo>
                    <a:lnTo>
                      <a:pt x="1483" y="1512"/>
                    </a:lnTo>
                    <a:lnTo>
                      <a:pt x="1461" y="1525"/>
                    </a:lnTo>
                    <a:lnTo>
                      <a:pt x="1435" y="1534"/>
                    </a:lnTo>
                    <a:lnTo>
                      <a:pt x="1407" y="1537"/>
                    </a:lnTo>
                    <a:lnTo>
                      <a:pt x="131" y="1537"/>
                    </a:lnTo>
                    <a:lnTo>
                      <a:pt x="101" y="1533"/>
                    </a:lnTo>
                    <a:lnTo>
                      <a:pt x="74" y="1523"/>
                    </a:lnTo>
                    <a:lnTo>
                      <a:pt x="50" y="1508"/>
                    </a:lnTo>
                    <a:lnTo>
                      <a:pt x="29" y="1488"/>
                    </a:lnTo>
                    <a:lnTo>
                      <a:pt x="14" y="1463"/>
                    </a:lnTo>
                    <a:lnTo>
                      <a:pt x="4" y="1436"/>
                    </a:lnTo>
                    <a:lnTo>
                      <a:pt x="0" y="1406"/>
                    </a:lnTo>
                    <a:lnTo>
                      <a:pt x="0" y="130"/>
                    </a:lnTo>
                    <a:lnTo>
                      <a:pt x="4" y="103"/>
                    </a:lnTo>
                    <a:lnTo>
                      <a:pt x="11" y="78"/>
                    </a:lnTo>
                    <a:lnTo>
                      <a:pt x="25" y="54"/>
                    </a:lnTo>
                    <a:lnTo>
                      <a:pt x="44" y="34"/>
                    </a:lnTo>
                    <a:lnTo>
                      <a:pt x="65" y="18"/>
                    </a:lnTo>
                    <a:lnTo>
                      <a:pt x="90" y="7"/>
                    </a:lnTo>
                    <a:lnTo>
                      <a:pt x="116" y="0"/>
                    </a:lnTo>
                    <a:lnTo>
                      <a:pt x="14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latin typeface="Source Sans Pro" panose="020B0503030403020204" pitchFamily="34" charset="0"/>
                  <a:cs typeface="Poppins Light" panose="00000400000000000000" pitchFamily="2" charset="0"/>
                </a:endParaRPr>
              </a:p>
            </p:txBody>
          </p:sp>
          <p:sp>
            <p:nvSpPr>
              <p:cNvPr id="94" name="Freeform 551"/>
              <p:cNvSpPr>
                <a:spLocks/>
              </p:cNvSpPr>
              <p:nvPr/>
            </p:nvSpPr>
            <p:spPr bwMode="auto">
              <a:xfrm>
                <a:off x="2118" y="3117"/>
                <a:ext cx="307" cy="307"/>
              </a:xfrm>
              <a:custGeom>
                <a:avLst/>
                <a:gdLst>
                  <a:gd name="T0" fmla="*/ 307 w 614"/>
                  <a:gd name="T1" fmla="*/ 0 h 613"/>
                  <a:gd name="T2" fmla="*/ 352 w 614"/>
                  <a:gd name="T3" fmla="*/ 4 h 613"/>
                  <a:gd name="T4" fmla="*/ 395 w 614"/>
                  <a:gd name="T5" fmla="*/ 14 h 613"/>
                  <a:gd name="T6" fmla="*/ 435 w 614"/>
                  <a:gd name="T7" fmla="*/ 29 h 613"/>
                  <a:gd name="T8" fmla="*/ 473 w 614"/>
                  <a:gd name="T9" fmla="*/ 50 h 613"/>
                  <a:gd name="T10" fmla="*/ 508 w 614"/>
                  <a:gd name="T11" fmla="*/ 76 h 613"/>
                  <a:gd name="T12" fmla="*/ 538 w 614"/>
                  <a:gd name="T13" fmla="*/ 106 h 613"/>
                  <a:gd name="T14" fmla="*/ 564 w 614"/>
                  <a:gd name="T15" fmla="*/ 141 h 613"/>
                  <a:gd name="T16" fmla="*/ 585 w 614"/>
                  <a:gd name="T17" fmla="*/ 178 h 613"/>
                  <a:gd name="T18" fmla="*/ 600 w 614"/>
                  <a:gd name="T19" fmla="*/ 218 h 613"/>
                  <a:gd name="T20" fmla="*/ 610 w 614"/>
                  <a:gd name="T21" fmla="*/ 262 h 613"/>
                  <a:gd name="T22" fmla="*/ 614 w 614"/>
                  <a:gd name="T23" fmla="*/ 307 h 613"/>
                  <a:gd name="T24" fmla="*/ 610 w 614"/>
                  <a:gd name="T25" fmla="*/ 353 h 613"/>
                  <a:gd name="T26" fmla="*/ 600 w 614"/>
                  <a:gd name="T27" fmla="*/ 395 h 613"/>
                  <a:gd name="T28" fmla="*/ 585 w 614"/>
                  <a:gd name="T29" fmla="*/ 436 h 613"/>
                  <a:gd name="T30" fmla="*/ 564 w 614"/>
                  <a:gd name="T31" fmla="*/ 474 h 613"/>
                  <a:gd name="T32" fmla="*/ 538 w 614"/>
                  <a:gd name="T33" fmla="*/ 509 h 613"/>
                  <a:gd name="T34" fmla="*/ 508 w 614"/>
                  <a:gd name="T35" fmla="*/ 538 h 613"/>
                  <a:gd name="T36" fmla="*/ 473 w 614"/>
                  <a:gd name="T37" fmla="*/ 565 h 613"/>
                  <a:gd name="T38" fmla="*/ 435 w 614"/>
                  <a:gd name="T39" fmla="*/ 585 h 613"/>
                  <a:gd name="T40" fmla="*/ 395 w 614"/>
                  <a:gd name="T41" fmla="*/ 601 h 613"/>
                  <a:gd name="T42" fmla="*/ 352 w 614"/>
                  <a:gd name="T43" fmla="*/ 611 h 613"/>
                  <a:gd name="T44" fmla="*/ 307 w 614"/>
                  <a:gd name="T45" fmla="*/ 613 h 613"/>
                  <a:gd name="T46" fmla="*/ 261 w 614"/>
                  <a:gd name="T47" fmla="*/ 611 h 613"/>
                  <a:gd name="T48" fmla="*/ 218 w 614"/>
                  <a:gd name="T49" fmla="*/ 601 h 613"/>
                  <a:gd name="T50" fmla="*/ 177 w 614"/>
                  <a:gd name="T51" fmla="*/ 585 h 613"/>
                  <a:gd name="T52" fmla="*/ 140 w 614"/>
                  <a:gd name="T53" fmla="*/ 565 h 613"/>
                  <a:gd name="T54" fmla="*/ 105 w 614"/>
                  <a:gd name="T55" fmla="*/ 538 h 613"/>
                  <a:gd name="T56" fmla="*/ 75 w 614"/>
                  <a:gd name="T57" fmla="*/ 509 h 613"/>
                  <a:gd name="T58" fmla="*/ 49 w 614"/>
                  <a:gd name="T59" fmla="*/ 474 h 613"/>
                  <a:gd name="T60" fmla="*/ 28 w 614"/>
                  <a:gd name="T61" fmla="*/ 436 h 613"/>
                  <a:gd name="T62" fmla="*/ 13 w 614"/>
                  <a:gd name="T63" fmla="*/ 395 h 613"/>
                  <a:gd name="T64" fmla="*/ 3 w 614"/>
                  <a:gd name="T65" fmla="*/ 353 h 613"/>
                  <a:gd name="T66" fmla="*/ 0 w 614"/>
                  <a:gd name="T67" fmla="*/ 307 h 613"/>
                  <a:gd name="T68" fmla="*/ 3 w 614"/>
                  <a:gd name="T69" fmla="*/ 262 h 613"/>
                  <a:gd name="T70" fmla="*/ 13 w 614"/>
                  <a:gd name="T71" fmla="*/ 218 h 613"/>
                  <a:gd name="T72" fmla="*/ 28 w 614"/>
                  <a:gd name="T73" fmla="*/ 178 h 613"/>
                  <a:gd name="T74" fmla="*/ 49 w 614"/>
                  <a:gd name="T75" fmla="*/ 141 h 613"/>
                  <a:gd name="T76" fmla="*/ 75 w 614"/>
                  <a:gd name="T77" fmla="*/ 106 h 613"/>
                  <a:gd name="T78" fmla="*/ 105 w 614"/>
                  <a:gd name="T79" fmla="*/ 76 h 613"/>
                  <a:gd name="T80" fmla="*/ 140 w 614"/>
                  <a:gd name="T81" fmla="*/ 50 h 613"/>
                  <a:gd name="T82" fmla="*/ 177 w 614"/>
                  <a:gd name="T83" fmla="*/ 29 h 613"/>
                  <a:gd name="T84" fmla="*/ 218 w 614"/>
                  <a:gd name="T85" fmla="*/ 14 h 613"/>
                  <a:gd name="T86" fmla="*/ 261 w 614"/>
                  <a:gd name="T87" fmla="*/ 4 h 613"/>
                  <a:gd name="T88" fmla="*/ 307 w 614"/>
                  <a:gd name="T89" fmla="*/ 0 h 6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614" h="613">
                    <a:moveTo>
                      <a:pt x="307" y="0"/>
                    </a:moveTo>
                    <a:lnTo>
                      <a:pt x="352" y="4"/>
                    </a:lnTo>
                    <a:lnTo>
                      <a:pt x="395" y="14"/>
                    </a:lnTo>
                    <a:lnTo>
                      <a:pt x="435" y="29"/>
                    </a:lnTo>
                    <a:lnTo>
                      <a:pt x="473" y="50"/>
                    </a:lnTo>
                    <a:lnTo>
                      <a:pt x="508" y="76"/>
                    </a:lnTo>
                    <a:lnTo>
                      <a:pt x="538" y="106"/>
                    </a:lnTo>
                    <a:lnTo>
                      <a:pt x="564" y="141"/>
                    </a:lnTo>
                    <a:lnTo>
                      <a:pt x="585" y="178"/>
                    </a:lnTo>
                    <a:lnTo>
                      <a:pt x="600" y="218"/>
                    </a:lnTo>
                    <a:lnTo>
                      <a:pt x="610" y="262"/>
                    </a:lnTo>
                    <a:lnTo>
                      <a:pt x="614" y="307"/>
                    </a:lnTo>
                    <a:lnTo>
                      <a:pt x="610" y="353"/>
                    </a:lnTo>
                    <a:lnTo>
                      <a:pt x="600" y="395"/>
                    </a:lnTo>
                    <a:lnTo>
                      <a:pt x="585" y="436"/>
                    </a:lnTo>
                    <a:lnTo>
                      <a:pt x="564" y="474"/>
                    </a:lnTo>
                    <a:lnTo>
                      <a:pt x="538" y="509"/>
                    </a:lnTo>
                    <a:lnTo>
                      <a:pt x="508" y="538"/>
                    </a:lnTo>
                    <a:lnTo>
                      <a:pt x="473" y="565"/>
                    </a:lnTo>
                    <a:lnTo>
                      <a:pt x="435" y="585"/>
                    </a:lnTo>
                    <a:lnTo>
                      <a:pt x="395" y="601"/>
                    </a:lnTo>
                    <a:lnTo>
                      <a:pt x="352" y="611"/>
                    </a:lnTo>
                    <a:lnTo>
                      <a:pt x="307" y="613"/>
                    </a:lnTo>
                    <a:lnTo>
                      <a:pt x="261" y="611"/>
                    </a:lnTo>
                    <a:lnTo>
                      <a:pt x="218" y="601"/>
                    </a:lnTo>
                    <a:lnTo>
                      <a:pt x="177" y="585"/>
                    </a:lnTo>
                    <a:lnTo>
                      <a:pt x="140" y="565"/>
                    </a:lnTo>
                    <a:lnTo>
                      <a:pt x="105" y="538"/>
                    </a:lnTo>
                    <a:lnTo>
                      <a:pt x="75" y="509"/>
                    </a:lnTo>
                    <a:lnTo>
                      <a:pt x="49" y="474"/>
                    </a:lnTo>
                    <a:lnTo>
                      <a:pt x="28" y="436"/>
                    </a:lnTo>
                    <a:lnTo>
                      <a:pt x="13" y="395"/>
                    </a:lnTo>
                    <a:lnTo>
                      <a:pt x="3" y="353"/>
                    </a:lnTo>
                    <a:lnTo>
                      <a:pt x="0" y="307"/>
                    </a:lnTo>
                    <a:lnTo>
                      <a:pt x="3" y="262"/>
                    </a:lnTo>
                    <a:lnTo>
                      <a:pt x="13" y="218"/>
                    </a:lnTo>
                    <a:lnTo>
                      <a:pt x="28" y="178"/>
                    </a:lnTo>
                    <a:lnTo>
                      <a:pt x="49" y="141"/>
                    </a:lnTo>
                    <a:lnTo>
                      <a:pt x="75" y="106"/>
                    </a:lnTo>
                    <a:lnTo>
                      <a:pt x="105" y="76"/>
                    </a:lnTo>
                    <a:lnTo>
                      <a:pt x="140" y="50"/>
                    </a:lnTo>
                    <a:lnTo>
                      <a:pt x="177" y="29"/>
                    </a:lnTo>
                    <a:lnTo>
                      <a:pt x="218" y="14"/>
                    </a:lnTo>
                    <a:lnTo>
                      <a:pt x="261" y="4"/>
                    </a:lnTo>
                    <a:lnTo>
                      <a:pt x="307"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latin typeface="Source Sans Pro" panose="020B0503030403020204" pitchFamily="34" charset="0"/>
                  <a:cs typeface="Poppins Light" panose="00000400000000000000" pitchFamily="2" charset="0"/>
                </a:endParaRPr>
              </a:p>
            </p:txBody>
          </p:sp>
          <p:sp>
            <p:nvSpPr>
              <p:cNvPr id="95" name="Freeform 552"/>
              <p:cNvSpPr>
                <a:spLocks noEditPoints="1"/>
              </p:cNvSpPr>
              <p:nvPr/>
            </p:nvSpPr>
            <p:spPr bwMode="auto">
              <a:xfrm>
                <a:off x="1845" y="2830"/>
                <a:ext cx="853" cy="881"/>
              </a:xfrm>
              <a:custGeom>
                <a:avLst/>
                <a:gdLst>
                  <a:gd name="T0" fmla="*/ 743 w 1706"/>
                  <a:gd name="T1" fmla="*/ 451 h 1763"/>
                  <a:gd name="T2" fmla="*/ 599 w 1706"/>
                  <a:gd name="T3" fmla="*/ 517 h 1763"/>
                  <a:gd name="T4" fmla="*/ 488 w 1706"/>
                  <a:gd name="T5" fmla="*/ 628 h 1763"/>
                  <a:gd name="T6" fmla="*/ 422 w 1706"/>
                  <a:gd name="T7" fmla="*/ 772 h 1763"/>
                  <a:gd name="T8" fmla="*/ 412 w 1706"/>
                  <a:gd name="T9" fmla="*/ 937 h 1763"/>
                  <a:gd name="T10" fmla="*/ 460 w 1706"/>
                  <a:gd name="T11" fmla="*/ 1090 h 1763"/>
                  <a:gd name="T12" fmla="*/ 558 w 1706"/>
                  <a:gd name="T13" fmla="*/ 1213 h 1763"/>
                  <a:gd name="T14" fmla="*/ 692 w 1706"/>
                  <a:gd name="T15" fmla="*/ 1296 h 1763"/>
                  <a:gd name="T16" fmla="*/ 853 w 1706"/>
                  <a:gd name="T17" fmla="*/ 1325 h 1763"/>
                  <a:gd name="T18" fmla="*/ 1012 w 1706"/>
                  <a:gd name="T19" fmla="*/ 1296 h 1763"/>
                  <a:gd name="T20" fmla="*/ 1147 w 1706"/>
                  <a:gd name="T21" fmla="*/ 1213 h 1763"/>
                  <a:gd name="T22" fmla="*/ 1244 w 1706"/>
                  <a:gd name="T23" fmla="*/ 1090 h 1763"/>
                  <a:gd name="T24" fmla="*/ 1293 w 1706"/>
                  <a:gd name="T25" fmla="*/ 937 h 1763"/>
                  <a:gd name="T26" fmla="*/ 1283 w 1706"/>
                  <a:gd name="T27" fmla="*/ 772 h 1763"/>
                  <a:gd name="T28" fmla="*/ 1217 w 1706"/>
                  <a:gd name="T29" fmla="*/ 628 h 1763"/>
                  <a:gd name="T30" fmla="*/ 1106 w 1706"/>
                  <a:gd name="T31" fmla="*/ 517 h 1763"/>
                  <a:gd name="T32" fmla="*/ 961 w 1706"/>
                  <a:gd name="T33" fmla="*/ 451 h 1763"/>
                  <a:gd name="T34" fmla="*/ 706 w 1706"/>
                  <a:gd name="T35" fmla="*/ 0 h 1763"/>
                  <a:gd name="T36" fmla="*/ 1051 w 1706"/>
                  <a:gd name="T37" fmla="*/ 12 h 1763"/>
                  <a:gd name="T38" fmla="*/ 1107 w 1706"/>
                  <a:gd name="T39" fmla="*/ 67 h 1763"/>
                  <a:gd name="T40" fmla="*/ 1120 w 1706"/>
                  <a:gd name="T41" fmla="*/ 244 h 1763"/>
                  <a:gd name="T42" fmla="*/ 1268 w 1706"/>
                  <a:gd name="T43" fmla="*/ 334 h 1763"/>
                  <a:gd name="T44" fmla="*/ 1418 w 1706"/>
                  <a:gd name="T45" fmla="*/ 255 h 1763"/>
                  <a:gd name="T46" fmla="*/ 1486 w 1706"/>
                  <a:gd name="T47" fmla="*/ 264 h 1763"/>
                  <a:gd name="T48" fmla="*/ 1542 w 1706"/>
                  <a:gd name="T49" fmla="*/ 314 h 1763"/>
                  <a:gd name="T50" fmla="*/ 1704 w 1706"/>
                  <a:gd name="T51" fmla="*/ 612 h 1763"/>
                  <a:gd name="T52" fmla="*/ 1693 w 1706"/>
                  <a:gd name="T53" fmla="*/ 680 h 1763"/>
                  <a:gd name="T54" fmla="*/ 1644 w 1706"/>
                  <a:gd name="T55" fmla="*/ 731 h 1763"/>
                  <a:gd name="T56" fmla="*/ 1543 w 1706"/>
                  <a:gd name="T57" fmla="*/ 881 h 1763"/>
                  <a:gd name="T58" fmla="*/ 1644 w 1706"/>
                  <a:gd name="T59" fmla="*/ 1030 h 1763"/>
                  <a:gd name="T60" fmla="*/ 1697 w 1706"/>
                  <a:gd name="T61" fmla="*/ 1091 h 1763"/>
                  <a:gd name="T62" fmla="*/ 1701 w 1706"/>
                  <a:gd name="T63" fmla="*/ 1170 h 1763"/>
                  <a:gd name="T64" fmla="*/ 1529 w 1706"/>
                  <a:gd name="T65" fmla="*/ 1468 h 1763"/>
                  <a:gd name="T66" fmla="*/ 1470 w 1706"/>
                  <a:gd name="T67" fmla="*/ 1505 h 1763"/>
                  <a:gd name="T68" fmla="*/ 1398 w 1706"/>
                  <a:gd name="T69" fmla="*/ 1501 h 1763"/>
                  <a:gd name="T70" fmla="*/ 1222 w 1706"/>
                  <a:gd name="T71" fmla="*/ 1463 h 1763"/>
                  <a:gd name="T72" fmla="*/ 1120 w 1706"/>
                  <a:gd name="T73" fmla="*/ 1642 h 1763"/>
                  <a:gd name="T74" fmla="*/ 1092 w 1706"/>
                  <a:gd name="T75" fmla="*/ 1718 h 1763"/>
                  <a:gd name="T76" fmla="*/ 1026 w 1706"/>
                  <a:gd name="T77" fmla="*/ 1759 h 1763"/>
                  <a:gd name="T78" fmla="*/ 678 w 1706"/>
                  <a:gd name="T79" fmla="*/ 1759 h 1763"/>
                  <a:gd name="T80" fmla="*/ 612 w 1706"/>
                  <a:gd name="T81" fmla="*/ 1718 h 1763"/>
                  <a:gd name="T82" fmla="*/ 586 w 1706"/>
                  <a:gd name="T83" fmla="*/ 1642 h 1763"/>
                  <a:gd name="T84" fmla="*/ 484 w 1706"/>
                  <a:gd name="T85" fmla="*/ 1463 h 1763"/>
                  <a:gd name="T86" fmla="*/ 338 w 1706"/>
                  <a:gd name="T87" fmla="*/ 1455 h 1763"/>
                  <a:gd name="T88" fmla="*/ 361 w 1706"/>
                  <a:gd name="T89" fmla="*/ 1377 h 1763"/>
                  <a:gd name="T90" fmla="*/ 396 w 1706"/>
                  <a:gd name="T91" fmla="*/ 1263 h 1763"/>
                  <a:gd name="T92" fmla="*/ 378 w 1706"/>
                  <a:gd name="T93" fmla="*/ 1125 h 1763"/>
                  <a:gd name="T94" fmla="*/ 221 w 1706"/>
                  <a:gd name="T95" fmla="*/ 851 h 1763"/>
                  <a:gd name="T96" fmla="*/ 170 w 1706"/>
                  <a:gd name="T97" fmla="*/ 795 h 1763"/>
                  <a:gd name="T98" fmla="*/ 60 w 1706"/>
                  <a:gd name="T99" fmla="*/ 731 h 1763"/>
                  <a:gd name="T100" fmla="*/ 8 w 1706"/>
                  <a:gd name="T101" fmla="*/ 671 h 1763"/>
                  <a:gd name="T102" fmla="*/ 4 w 1706"/>
                  <a:gd name="T103" fmla="*/ 593 h 1763"/>
                  <a:gd name="T104" fmla="*/ 176 w 1706"/>
                  <a:gd name="T105" fmla="*/ 295 h 1763"/>
                  <a:gd name="T106" fmla="*/ 235 w 1706"/>
                  <a:gd name="T107" fmla="*/ 258 h 1763"/>
                  <a:gd name="T108" fmla="*/ 307 w 1706"/>
                  <a:gd name="T109" fmla="*/ 262 h 1763"/>
                  <a:gd name="T110" fmla="*/ 484 w 1706"/>
                  <a:gd name="T111" fmla="*/ 300 h 1763"/>
                  <a:gd name="T112" fmla="*/ 586 w 1706"/>
                  <a:gd name="T113" fmla="*/ 121 h 1763"/>
                  <a:gd name="T114" fmla="*/ 612 w 1706"/>
                  <a:gd name="T115" fmla="*/ 45 h 1763"/>
                  <a:gd name="T116" fmla="*/ 678 w 1706"/>
                  <a:gd name="T117" fmla="*/ 4 h 17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706" h="1763">
                    <a:moveTo>
                      <a:pt x="853" y="437"/>
                    </a:moveTo>
                    <a:lnTo>
                      <a:pt x="797" y="441"/>
                    </a:lnTo>
                    <a:lnTo>
                      <a:pt x="743" y="451"/>
                    </a:lnTo>
                    <a:lnTo>
                      <a:pt x="692" y="467"/>
                    </a:lnTo>
                    <a:lnTo>
                      <a:pt x="644" y="490"/>
                    </a:lnTo>
                    <a:lnTo>
                      <a:pt x="599" y="517"/>
                    </a:lnTo>
                    <a:lnTo>
                      <a:pt x="558" y="549"/>
                    </a:lnTo>
                    <a:lnTo>
                      <a:pt x="520" y="587"/>
                    </a:lnTo>
                    <a:lnTo>
                      <a:pt x="488" y="628"/>
                    </a:lnTo>
                    <a:lnTo>
                      <a:pt x="460" y="673"/>
                    </a:lnTo>
                    <a:lnTo>
                      <a:pt x="438" y="721"/>
                    </a:lnTo>
                    <a:lnTo>
                      <a:pt x="422" y="772"/>
                    </a:lnTo>
                    <a:lnTo>
                      <a:pt x="412" y="826"/>
                    </a:lnTo>
                    <a:lnTo>
                      <a:pt x="408" y="881"/>
                    </a:lnTo>
                    <a:lnTo>
                      <a:pt x="412" y="937"/>
                    </a:lnTo>
                    <a:lnTo>
                      <a:pt x="422" y="990"/>
                    </a:lnTo>
                    <a:lnTo>
                      <a:pt x="438" y="1041"/>
                    </a:lnTo>
                    <a:lnTo>
                      <a:pt x="460" y="1090"/>
                    </a:lnTo>
                    <a:lnTo>
                      <a:pt x="488" y="1135"/>
                    </a:lnTo>
                    <a:lnTo>
                      <a:pt x="520" y="1176"/>
                    </a:lnTo>
                    <a:lnTo>
                      <a:pt x="558" y="1213"/>
                    </a:lnTo>
                    <a:lnTo>
                      <a:pt x="599" y="1246"/>
                    </a:lnTo>
                    <a:lnTo>
                      <a:pt x="644" y="1273"/>
                    </a:lnTo>
                    <a:lnTo>
                      <a:pt x="692" y="1296"/>
                    </a:lnTo>
                    <a:lnTo>
                      <a:pt x="743" y="1312"/>
                    </a:lnTo>
                    <a:lnTo>
                      <a:pt x="797" y="1322"/>
                    </a:lnTo>
                    <a:lnTo>
                      <a:pt x="853" y="1325"/>
                    </a:lnTo>
                    <a:lnTo>
                      <a:pt x="908" y="1322"/>
                    </a:lnTo>
                    <a:lnTo>
                      <a:pt x="961" y="1312"/>
                    </a:lnTo>
                    <a:lnTo>
                      <a:pt x="1012" y="1296"/>
                    </a:lnTo>
                    <a:lnTo>
                      <a:pt x="1061" y="1273"/>
                    </a:lnTo>
                    <a:lnTo>
                      <a:pt x="1106" y="1246"/>
                    </a:lnTo>
                    <a:lnTo>
                      <a:pt x="1147" y="1213"/>
                    </a:lnTo>
                    <a:lnTo>
                      <a:pt x="1184" y="1176"/>
                    </a:lnTo>
                    <a:lnTo>
                      <a:pt x="1217" y="1135"/>
                    </a:lnTo>
                    <a:lnTo>
                      <a:pt x="1244" y="1090"/>
                    </a:lnTo>
                    <a:lnTo>
                      <a:pt x="1267" y="1041"/>
                    </a:lnTo>
                    <a:lnTo>
                      <a:pt x="1283" y="990"/>
                    </a:lnTo>
                    <a:lnTo>
                      <a:pt x="1293" y="937"/>
                    </a:lnTo>
                    <a:lnTo>
                      <a:pt x="1297" y="881"/>
                    </a:lnTo>
                    <a:lnTo>
                      <a:pt x="1293" y="826"/>
                    </a:lnTo>
                    <a:lnTo>
                      <a:pt x="1283" y="772"/>
                    </a:lnTo>
                    <a:lnTo>
                      <a:pt x="1267" y="721"/>
                    </a:lnTo>
                    <a:lnTo>
                      <a:pt x="1244" y="673"/>
                    </a:lnTo>
                    <a:lnTo>
                      <a:pt x="1217" y="628"/>
                    </a:lnTo>
                    <a:lnTo>
                      <a:pt x="1184" y="587"/>
                    </a:lnTo>
                    <a:lnTo>
                      <a:pt x="1147" y="549"/>
                    </a:lnTo>
                    <a:lnTo>
                      <a:pt x="1106" y="517"/>
                    </a:lnTo>
                    <a:lnTo>
                      <a:pt x="1061" y="490"/>
                    </a:lnTo>
                    <a:lnTo>
                      <a:pt x="1012" y="467"/>
                    </a:lnTo>
                    <a:lnTo>
                      <a:pt x="961" y="451"/>
                    </a:lnTo>
                    <a:lnTo>
                      <a:pt x="908" y="441"/>
                    </a:lnTo>
                    <a:lnTo>
                      <a:pt x="853" y="437"/>
                    </a:lnTo>
                    <a:close/>
                    <a:moveTo>
                      <a:pt x="706" y="0"/>
                    </a:moveTo>
                    <a:lnTo>
                      <a:pt x="999" y="0"/>
                    </a:lnTo>
                    <a:lnTo>
                      <a:pt x="1026" y="4"/>
                    </a:lnTo>
                    <a:lnTo>
                      <a:pt x="1051" y="12"/>
                    </a:lnTo>
                    <a:lnTo>
                      <a:pt x="1074" y="26"/>
                    </a:lnTo>
                    <a:lnTo>
                      <a:pt x="1092" y="45"/>
                    </a:lnTo>
                    <a:lnTo>
                      <a:pt x="1107" y="67"/>
                    </a:lnTo>
                    <a:lnTo>
                      <a:pt x="1116" y="92"/>
                    </a:lnTo>
                    <a:lnTo>
                      <a:pt x="1120" y="121"/>
                    </a:lnTo>
                    <a:lnTo>
                      <a:pt x="1120" y="244"/>
                    </a:lnTo>
                    <a:lnTo>
                      <a:pt x="1172" y="269"/>
                    </a:lnTo>
                    <a:lnTo>
                      <a:pt x="1221" y="300"/>
                    </a:lnTo>
                    <a:lnTo>
                      <a:pt x="1268" y="334"/>
                    </a:lnTo>
                    <a:lnTo>
                      <a:pt x="1379" y="270"/>
                    </a:lnTo>
                    <a:lnTo>
                      <a:pt x="1398" y="260"/>
                    </a:lnTo>
                    <a:lnTo>
                      <a:pt x="1418" y="255"/>
                    </a:lnTo>
                    <a:lnTo>
                      <a:pt x="1439" y="254"/>
                    </a:lnTo>
                    <a:lnTo>
                      <a:pt x="1464" y="257"/>
                    </a:lnTo>
                    <a:lnTo>
                      <a:pt x="1486" y="264"/>
                    </a:lnTo>
                    <a:lnTo>
                      <a:pt x="1509" y="276"/>
                    </a:lnTo>
                    <a:lnTo>
                      <a:pt x="1527" y="293"/>
                    </a:lnTo>
                    <a:lnTo>
                      <a:pt x="1542" y="314"/>
                    </a:lnTo>
                    <a:lnTo>
                      <a:pt x="1689" y="567"/>
                    </a:lnTo>
                    <a:lnTo>
                      <a:pt x="1699" y="589"/>
                    </a:lnTo>
                    <a:lnTo>
                      <a:pt x="1704" y="612"/>
                    </a:lnTo>
                    <a:lnTo>
                      <a:pt x="1706" y="635"/>
                    </a:lnTo>
                    <a:lnTo>
                      <a:pt x="1701" y="659"/>
                    </a:lnTo>
                    <a:lnTo>
                      <a:pt x="1693" y="680"/>
                    </a:lnTo>
                    <a:lnTo>
                      <a:pt x="1681" y="700"/>
                    </a:lnTo>
                    <a:lnTo>
                      <a:pt x="1664" y="718"/>
                    </a:lnTo>
                    <a:lnTo>
                      <a:pt x="1644" y="731"/>
                    </a:lnTo>
                    <a:lnTo>
                      <a:pt x="1535" y="795"/>
                    </a:lnTo>
                    <a:lnTo>
                      <a:pt x="1540" y="838"/>
                    </a:lnTo>
                    <a:lnTo>
                      <a:pt x="1543" y="881"/>
                    </a:lnTo>
                    <a:lnTo>
                      <a:pt x="1540" y="924"/>
                    </a:lnTo>
                    <a:lnTo>
                      <a:pt x="1535" y="967"/>
                    </a:lnTo>
                    <a:lnTo>
                      <a:pt x="1644" y="1030"/>
                    </a:lnTo>
                    <a:lnTo>
                      <a:pt x="1667" y="1048"/>
                    </a:lnTo>
                    <a:lnTo>
                      <a:pt x="1684" y="1068"/>
                    </a:lnTo>
                    <a:lnTo>
                      <a:pt x="1697" y="1091"/>
                    </a:lnTo>
                    <a:lnTo>
                      <a:pt x="1704" y="1117"/>
                    </a:lnTo>
                    <a:lnTo>
                      <a:pt x="1706" y="1144"/>
                    </a:lnTo>
                    <a:lnTo>
                      <a:pt x="1701" y="1170"/>
                    </a:lnTo>
                    <a:lnTo>
                      <a:pt x="1689" y="1195"/>
                    </a:lnTo>
                    <a:lnTo>
                      <a:pt x="1542" y="1449"/>
                    </a:lnTo>
                    <a:lnTo>
                      <a:pt x="1529" y="1468"/>
                    </a:lnTo>
                    <a:lnTo>
                      <a:pt x="1512" y="1484"/>
                    </a:lnTo>
                    <a:lnTo>
                      <a:pt x="1492" y="1496"/>
                    </a:lnTo>
                    <a:lnTo>
                      <a:pt x="1470" y="1505"/>
                    </a:lnTo>
                    <a:lnTo>
                      <a:pt x="1439" y="1509"/>
                    </a:lnTo>
                    <a:lnTo>
                      <a:pt x="1418" y="1507"/>
                    </a:lnTo>
                    <a:lnTo>
                      <a:pt x="1398" y="1501"/>
                    </a:lnTo>
                    <a:lnTo>
                      <a:pt x="1379" y="1492"/>
                    </a:lnTo>
                    <a:lnTo>
                      <a:pt x="1268" y="1429"/>
                    </a:lnTo>
                    <a:lnTo>
                      <a:pt x="1222" y="1463"/>
                    </a:lnTo>
                    <a:lnTo>
                      <a:pt x="1172" y="1492"/>
                    </a:lnTo>
                    <a:lnTo>
                      <a:pt x="1120" y="1519"/>
                    </a:lnTo>
                    <a:lnTo>
                      <a:pt x="1120" y="1642"/>
                    </a:lnTo>
                    <a:lnTo>
                      <a:pt x="1116" y="1669"/>
                    </a:lnTo>
                    <a:lnTo>
                      <a:pt x="1107" y="1696"/>
                    </a:lnTo>
                    <a:lnTo>
                      <a:pt x="1092" y="1718"/>
                    </a:lnTo>
                    <a:lnTo>
                      <a:pt x="1074" y="1737"/>
                    </a:lnTo>
                    <a:lnTo>
                      <a:pt x="1051" y="1750"/>
                    </a:lnTo>
                    <a:lnTo>
                      <a:pt x="1026" y="1759"/>
                    </a:lnTo>
                    <a:lnTo>
                      <a:pt x="999" y="1763"/>
                    </a:lnTo>
                    <a:lnTo>
                      <a:pt x="706" y="1763"/>
                    </a:lnTo>
                    <a:lnTo>
                      <a:pt x="678" y="1759"/>
                    </a:lnTo>
                    <a:lnTo>
                      <a:pt x="654" y="1750"/>
                    </a:lnTo>
                    <a:lnTo>
                      <a:pt x="631" y="1737"/>
                    </a:lnTo>
                    <a:lnTo>
                      <a:pt x="612" y="1718"/>
                    </a:lnTo>
                    <a:lnTo>
                      <a:pt x="597" y="1696"/>
                    </a:lnTo>
                    <a:lnTo>
                      <a:pt x="589" y="1669"/>
                    </a:lnTo>
                    <a:lnTo>
                      <a:pt x="586" y="1642"/>
                    </a:lnTo>
                    <a:lnTo>
                      <a:pt x="586" y="1519"/>
                    </a:lnTo>
                    <a:lnTo>
                      <a:pt x="533" y="1492"/>
                    </a:lnTo>
                    <a:lnTo>
                      <a:pt x="484" y="1463"/>
                    </a:lnTo>
                    <a:lnTo>
                      <a:pt x="437" y="1429"/>
                    </a:lnTo>
                    <a:lnTo>
                      <a:pt x="352" y="1477"/>
                    </a:lnTo>
                    <a:lnTo>
                      <a:pt x="338" y="1455"/>
                    </a:lnTo>
                    <a:lnTo>
                      <a:pt x="321" y="1434"/>
                    </a:lnTo>
                    <a:lnTo>
                      <a:pt x="343" y="1406"/>
                    </a:lnTo>
                    <a:lnTo>
                      <a:pt x="361" y="1377"/>
                    </a:lnTo>
                    <a:lnTo>
                      <a:pt x="376" y="1345"/>
                    </a:lnTo>
                    <a:lnTo>
                      <a:pt x="387" y="1311"/>
                    </a:lnTo>
                    <a:lnTo>
                      <a:pt x="396" y="1263"/>
                    </a:lnTo>
                    <a:lnTo>
                      <a:pt x="397" y="1217"/>
                    </a:lnTo>
                    <a:lnTo>
                      <a:pt x="392" y="1170"/>
                    </a:lnTo>
                    <a:lnTo>
                      <a:pt x="378" y="1125"/>
                    </a:lnTo>
                    <a:lnTo>
                      <a:pt x="358" y="1083"/>
                    </a:lnTo>
                    <a:lnTo>
                      <a:pt x="241" y="881"/>
                    </a:lnTo>
                    <a:lnTo>
                      <a:pt x="221" y="851"/>
                    </a:lnTo>
                    <a:lnTo>
                      <a:pt x="196" y="825"/>
                    </a:lnTo>
                    <a:lnTo>
                      <a:pt x="170" y="800"/>
                    </a:lnTo>
                    <a:lnTo>
                      <a:pt x="170" y="795"/>
                    </a:lnTo>
                    <a:lnTo>
                      <a:pt x="141" y="779"/>
                    </a:lnTo>
                    <a:lnTo>
                      <a:pt x="118" y="765"/>
                    </a:lnTo>
                    <a:lnTo>
                      <a:pt x="60" y="731"/>
                    </a:lnTo>
                    <a:lnTo>
                      <a:pt x="38" y="715"/>
                    </a:lnTo>
                    <a:lnTo>
                      <a:pt x="20" y="695"/>
                    </a:lnTo>
                    <a:lnTo>
                      <a:pt x="8" y="671"/>
                    </a:lnTo>
                    <a:lnTo>
                      <a:pt x="0" y="645"/>
                    </a:lnTo>
                    <a:lnTo>
                      <a:pt x="0" y="619"/>
                    </a:lnTo>
                    <a:lnTo>
                      <a:pt x="4" y="593"/>
                    </a:lnTo>
                    <a:lnTo>
                      <a:pt x="15" y="567"/>
                    </a:lnTo>
                    <a:lnTo>
                      <a:pt x="162" y="314"/>
                    </a:lnTo>
                    <a:lnTo>
                      <a:pt x="176" y="295"/>
                    </a:lnTo>
                    <a:lnTo>
                      <a:pt x="192" y="279"/>
                    </a:lnTo>
                    <a:lnTo>
                      <a:pt x="212" y="267"/>
                    </a:lnTo>
                    <a:lnTo>
                      <a:pt x="235" y="258"/>
                    </a:lnTo>
                    <a:lnTo>
                      <a:pt x="266" y="254"/>
                    </a:lnTo>
                    <a:lnTo>
                      <a:pt x="287" y="255"/>
                    </a:lnTo>
                    <a:lnTo>
                      <a:pt x="307" y="262"/>
                    </a:lnTo>
                    <a:lnTo>
                      <a:pt x="327" y="270"/>
                    </a:lnTo>
                    <a:lnTo>
                      <a:pt x="437" y="334"/>
                    </a:lnTo>
                    <a:lnTo>
                      <a:pt x="484" y="300"/>
                    </a:lnTo>
                    <a:lnTo>
                      <a:pt x="533" y="269"/>
                    </a:lnTo>
                    <a:lnTo>
                      <a:pt x="586" y="244"/>
                    </a:lnTo>
                    <a:lnTo>
                      <a:pt x="586" y="121"/>
                    </a:lnTo>
                    <a:lnTo>
                      <a:pt x="589" y="92"/>
                    </a:lnTo>
                    <a:lnTo>
                      <a:pt x="597" y="67"/>
                    </a:lnTo>
                    <a:lnTo>
                      <a:pt x="612" y="45"/>
                    </a:lnTo>
                    <a:lnTo>
                      <a:pt x="631" y="26"/>
                    </a:lnTo>
                    <a:lnTo>
                      <a:pt x="654" y="12"/>
                    </a:lnTo>
                    <a:lnTo>
                      <a:pt x="678" y="4"/>
                    </a:lnTo>
                    <a:lnTo>
                      <a:pt x="706"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latin typeface="Source Sans Pro" panose="020B0503030403020204" pitchFamily="34" charset="0"/>
                  <a:cs typeface="Poppins Light" panose="00000400000000000000" pitchFamily="2" charset="0"/>
                </a:endParaRPr>
              </a:p>
            </p:txBody>
          </p:sp>
          <p:sp>
            <p:nvSpPr>
              <p:cNvPr id="96" name="Freeform 553"/>
              <p:cNvSpPr>
                <a:spLocks noEditPoints="1"/>
              </p:cNvSpPr>
              <p:nvPr/>
            </p:nvSpPr>
            <p:spPr bwMode="auto">
              <a:xfrm>
                <a:off x="1264" y="3197"/>
                <a:ext cx="677" cy="700"/>
              </a:xfrm>
              <a:custGeom>
                <a:avLst/>
                <a:gdLst>
                  <a:gd name="T0" fmla="*/ 594 w 1354"/>
                  <a:gd name="T1" fmla="*/ 448 h 1399"/>
                  <a:gd name="T2" fmla="*/ 492 w 1354"/>
                  <a:gd name="T3" fmla="*/ 513 h 1399"/>
                  <a:gd name="T4" fmla="*/ 427 w 1354"/>
                  <a:gd name="T5" fmla="*/ 615 h 1399"/>
                  <a:gd name="T6" fmla="*/ 417 w 1354"/>
                  <a:gd name="T7" fmla="*/ 741 h 1399"/>
                  <a:gd name="T8" fmla="*/ 464 w 1354"/>
                  <a:gd name="T9" fmla="*/ 855 h 1399"/>
                  <a:gd name="T10" fmla="*/ 556 w 1354"/>
                  <a:gd name="T11" fmla="*/ 933 h 1399"/>
                  <a:gd name="T12" fmla="*/ 677 w 1354"/>
                  <a:gd name="T13" fmla="*/ 963 h 1399"/>
                  <a:gd name="T14" fmla="*/ 798 w 1354"/>
                  <a:gd name="T15" fmla="*/ 933 h 1399"/>
                  <a:gd name="T16" fmla="*/ 890 w 1354"/>
                  <a:gd name="T17" fmla="*/ 855 h 1399"/>
                  <a:gd name="T18" fmla="*/ 938 w 1354"/>
                  <a:gd name="T19" fmla="*/ 741 h 1399"/>
                  <a:gd name="T20" fmla="*/ 928 w 1354"/>
                  <a:gd name="T21" fmla="*/ 615 h 1399"/>
                  <a:gd name="T22" fmla="*/ 864 w 1354"/>
                  <a:gd name="T23" fmla="*/ 513 h 1399"/>
                  <a:gd name="T24" fmla="*/ 761 w 1354"/>
                  <a:gd name="T25" fmla="*/ 448 h 1399"/>
                  <a:gd name="T26" fmla="*/ 561 w 1354"/>
                  <a:gd name="T27" fmla="*/ 0 h 1399"/>
                  <a:gd name="T28" fmla="*/ 842 w 1354"/>
                  <a:gd name="T29" fmla="*/ 12 h 1399"/>
                  <a:gd name="T30" fmla="*/ 885 w 1354"/>
                  <a:gd name="T31" fmla="*/ 70 h 1399"/>
                  <a:gd name="T32" fmla="*/ 930 w 1354"/>
                  <a:gd name="T33" fmla="*/ 214 h 1399"/>
                  <a:gd name="T34" fmla="*/ 1095 w 1354"/>
                  <a:gd name="T35" fmla="*/ 214 h 1399"/>
                  <a:gd name="T36" fmla="*/ 1162 w 1354"/>
                  <a:gd name="T37" fmla="*/ 203 h 1399"/>
                  <a:gd name="T38" fmla="*/ 1213 w 1354"/>
                  <a:gd name="T39" fmla="*/ 232 h 1399"/>
                  <a:gd name="T40" fmla="*/ 1352 w 1354"/>
                  <a:gd name="T41" fmla="*/ 473 h 1399"/>
                  <a:gd name="T42" fmla="*/ 1342 w 1354"/>
                  <a:gd name="T43" fmla="*/ 546 h 1399"/>
                  <a:gd name="T44" fmla="*/ 1218 w 1354"/>
                  <a:gd name="T45" fmla="*/ 630 h 1399"/>
                  <a:gd name="T46" fmla="*/ 1223 w 1354"/>
                  <a:gd name="T47" fmla="*/ 734 h 1399"/>
                  <a:gd name="T48" fmla="*/ 1324 w 1354"/>
                  <a:gd name="T49" fmla="*/ 831 h 1399"/>
                  <a:gd name="T50" fmla="*/ 1353 w 1354"/>
                  <a:gd name="T51" fmla="*/ 886 h 1399"/>
                  <a:gd name="T52" fmla="*/ 1342 w 1354"/>
                  <a:gd name="T53" fmla="*/ 948 h 1399"/>
                  <a:gd name="T54" fmla="*/ 1191 w 1354"/>
                  <a:gd name="T55" fmla="*/ 1185 h 1399"/>
                  <a:gd name="T56" fmla="*/ 1119 w 1354"/>
                  <a:gd name="T57" fmla="*/ 1193 h 1399"/>
                  <a:gd name="T58" fmla="*/ 970 w 1354"/>
                  <a:gd name="T59" fmla="*/ 1161 h 1399"/>
                  <a:gd name="T60" fmla="*/ 889 w 1354"/>
                  <a:gd name="T61" fmla="*/ 1303 h 1399"/>
                  <a:gd name="T62" fmla="*/ 861 w 1354"/>
                  <a:gd name="T63" fmla="*/ 1370 h 1399"/>
                  <a:gd name="T64" fmla="*/ 793 w 1354"/>
                  <a:gd name="T65" fmla="*/ 1399 h 1399"/>
                  <a:gd name="T66" fmla="*/ 513 w 1354"/>
                  <a:gd name="T67" fmla="*/ 1385 h 1399"/>
                  <a:gd name="T68" fmla="*/ 469 w 1354"/>
                  <a:gd name="T69" fmla="*/ 1328 h 1399"/>
                  <a:gd name="T70" fmla="*/ 424 w 1354"/>
                  <a:gd name="T71" fmla="*/ 1185 h 1399"/>
                  <a:gd name="T72" fmla="*/ 260 w 1354"/>
                  <a:gd name="T73" fmla="*/ 1185 h 1399"/>
                  <a:gd name="T74" fmla="*/ 187 w 1354"/>
                  <a:gd name="T75" fmla="*/ 1193 h 1399"/>
                  <a:gd name="T76" fmla="*/ 129 w 1354"/>
                  <a:gd name="T77" fmla="*/ 1150 h 1399"/>
                  <a:gd name="T78" fmla="*/ 0 w 1354"/>
                  <a:gd name="T79" fmla="*/ 907 h 1399"/>
                  <a:gd name="T80" fmla="*/ 17 w 1354"/>
                  <a:gd name="T81" fmla="*/ 847 h 1399"/>
                  <a:gd name="T82" fmla="*/ 136 w 1354"/>
                  <a:gd name="T83" fmla="*/ 767 h 1399"/>
                  <a:gd name="T84" fmla="*/ 131 w 1354"/>
                  <a:gd name="T85" fmla="*/ 665 h 1399"/>
                  <a:gd name="T86" fmla="*/ 30 w 1354"/>
                  <a:gd name="T87" fmla="*/ 567 h 1399"/>
                  <a:gd name="T88" fmla="*/ 2 w 1354"/>
                  <a:gd name="T89" fmla="*/ 512 h 1399"/>
                  <a:gd name="T90" fmla="*/ 13 w 1354"/>
                  <a:gd name="T91" fmla="*/ 450 h 1399"/>
                  <a:gd name="T92" fmla="*/ 164 w 1354"/>
                  <a:gd name="T93" fmla="*/ 214 h 1399"/>
                  <a:gd name="T94" fmla="*/ 237 w 1354"/>
                  <a:gd name="T95" fmla="*/ 204 h 1399"/>
                  <a:gd name="T96" fmla="*/ 384 w 1354"/>
                  <a:gd name="T97" fmla="*/ 238 h 1399"/>
                  <a:gd name="T98" fmla="*/ 465 w 1354"/>
                  <a:gd name="T99" fmla="*/ 95 h 1399"/>
                  <a:gd name="T100" fmla="*/ 494 w 1354"/>
                  <a:gd name="T101" fmla="*/ 27 h 1399"/>
                  <a:gd name="T102" fmla="*/ 561 w 1354"/>
                  <a:gd name="T103" fmla="*/ 0 h 13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1354" h="1399">
                    <a:moveTo>
                      <a:pt x="677" y="436"/>
                    </a:moveTo>
                    <a:lnTo>
                      <a:pt x="635" y="438"/>
                    </a:lnTo>
                    <a:lnTo>
                      <a:pt x="594" y="448"/>
                    </a:lnTo>
                    <a:lnTo>
                      <a:pt x="556" y="465"/>
                    </a:lnTo>
                    <a:lnTo>
                      <a:pt x="521" y="487"/>
                    </a:lnTo>
                    <a:lnTo>
                      <a:pt x="492" y="513"/>
                    </a:lnTo>
                    <a:lnTo>
                      <a:pt x="464" y="543"/>
                    </a:lnTo>
                    <a:lnTo>
                      <a:pt x="443" y="578"/>
                    </a:lnTo>
                    <a:lnTo>
                      <a:pt x="427" y="615"/>
                    </a:lnTo>
                    <a:lnTo>
                      <a:pt x="417" y="657"/>
                    </a:lnTo>
                    <a:lnTo>
                      <a:pt x="414" y="699"/>
                    </a:lnTo>
                    <a:lnTo>
                      <a:pt x="417" y="741"/>
                    </a:lnTo>
                    <a:lnTo>
                      <a:pt x="427" y="782"/>
                    </a:lnTo>
                    <a:lnTo>
                      <a:pt x="443" y="820"/>
                    </a:lnTo>
                    <a:lnTo>
                      <a:pt x="464" y="855"/>
                    </a:lnTo>
                    <a:lnTo>
                      <a:pt x="492" y="886"/>
                    </a:lnTo>
                    <a:lnTo>
                      <a:pt x="521" y="912"/>
                    </a:lnTo>
                    <a:lnTo>
                      <a:pt x="556" y="933"/>
                    </a:lnTo>
                    <a:lnTo>
                      <a:pt x="594" y="949"/>
                    </a:lnTo>
                    <a:lnTo>
                      <a:pt x="635" y="959"/>
                    </a:lnTo>
                    <a:lnTo>
                      <a:pt x="677" y="963"/>
                    </a:lnTo>
                    <a:lnTo>
                      <a:pt x="720" y="959"/>
                    </a:lnTo>
                    <a:lnTo>
                      <a:pt x="761" y="949"/>
                    </a:lnTo>
                    <a:lnTo>
                      <a:pt x="798" y="933"/>
                    </a:lnTo>
                    <a:lnTo>
                      <a:pt x="833" y="912"/>
                    </a:lnTo>
                    <a:lnTo>
                      <a:pt x="864" y="886"/>
                    </a:lnTo>
                    <a:lnTo>
                      <a:pt x="890" y="855"/>
                    </a:lnTo>
                    <a:lnTo>
                      <a:pt x="912" y="820"/>
                    </a:lnTo>
                    <a:lnTo>
                      <a:pt x="928" y="782"/>
                    </a:lnTo>
                    <a:lnTo>
                      <a:pt x="938" y="741"/>
                    </a:lnTo>
                    <a:lnTo>
                      <a:pt x="942" y="699"/>
                    </a:lnTo>
                    <a:lnTo>
                      <a:pt x="938" y="657"/>
                    </a:lnTo>
                    <a:lnTo>
                      <a:pt x="928" y="615"/>
                    </a:lnTo>
                    <a:lnTo>
                      <a:pt x="912" y="578"/>
                    </a:lnTo>
                    <a:lnTo>
                      <a:pt x="890" y="543"/>
                    </a:lnTo>
                    <a:lnTo>
                      <a:pt x="864" y="513"/>
                    </a:lnTo>
                    <a:lnTo>
                      <a:pt x="833" y="487"/>
                    </a:lnTo>
                    <a:lnTo>
                      <a:pt x="798" y="465"/>
                    </a:lnTo>
                    <a:lnTo>
                      <a:pt x="761" y="448"/>
                    </a:lnTo>
                    <a:lnTo>
                      <a:pt x="720" y="438"/>
                    </a:lnTo>
                    <a:lnTo>
                      <a:pt x="677" y="436"/>
                    </a:lnTo>
                    <a:close/>
                    <a:moveTo>
                      <a:pt x="561" y="0"/>
                    </a:moveTo>
                    <a:lnTo>
                      <a:pt x="793" y="0"/>
                    </a:lnTo>
                    <a:lnTo>
                      <a:pt x="818" y="2"/>
                    </a:lnTo>
                    <a:lnTo>
                      <a:pt x="842" y="12"/>
                    </a:lnTo>
                    <a:lnTo>
                      <a:pt x="861" y="27"/>
                    </a:lnTo>
                    <a:lnTo>
                      <a:pt x="875" y="47"/>
                    </a:lnTo>
                    <a:lnTo>
                      <a:pt x="885" y="70"/>
                    </a:lnTo>
                    <a:lnTo>
                      <a:pt x="889" y="95"/>
                    </a:lnTo>
                    <a:lnTo>
                      <a:pt x="889" y="193"/>
                    </a:lnTo>
                    <a:lnTo>
                      <a:pt x="930" y="214"/>
                    </a:lnTo>
                    <a:lnTo>
                      <a:pt x="970" y="238"/>
                    </a:lnTo>
                    <a:lnTo>
                      <a:pt x="1008" y="264"/>
                    </a:lnTo>
                    <a:lnTo>
                      <a:pt x="1095" y="214"/>
                    </a:lnTo>
                    <a:lnTo>
                      <a:pt x="1119" y="204"/>
                    </a:lnTo>
                    <a:lnTo>
                      <a:pt x="1142" y="201"/>
                    </a:lnTo>
                    <a:lnTo>
                      <a:pt x="1162" y="203"/>
                    </a:lnTo>
                    <a:lnTo>
                      <a:pt x="1181" y="209"/>
                    </a:lnTo>
                    <a:lnTo>
                      <a:pt x="1198" y="219"/>
                    </a:lnTo>
                    <a:lnTo>
                      <a:pt x="1213" y="232"/>
                    </a:lnTo>
                    <a:lnTo>
                      <a:pt x="1226" y="249"/>
                    </a:lnTo>
                    <a:lnTo>
                      <a:pt x="1342" y="450"/>
                    </a:lnTo>
                    <a:lnTo>
                      <a:pt x="1352" y="473"/>
                    </a:lnTo>
                    <a:lnTo>
                      <a:pt x="1354" y="497"/>
                    </a:lnTo>
                    <a:lnTo>
                      <a:pt x="1352" y="522"/>
                    </a:lnTo>
                    <a:lnTo>
                      <a:pt x="1342" y="546"/>
                    </a:lnTo>
                    <a:lnTo>
                      <a:pt x="1327" y="566"/>
                    </a:lnTo>
                    <a:lnTo>
                      <a:pt x="1307" y="581"/>
                    </a:lnTo>
                    <a:lnTo>
                      <a:pt x="1218" y="630"/>
                    </a:lnTo>
                    <a:lnTo>
                      <a:pt x="1223" y="665"/>
                    </a:lnTo>
                    <a:lnTo>
                      <a:pt x="1226" y="699"/>
                    </a:lnTo>
                    <a:lnTo>
                      <a:pt x="1223" y="734"/>
                    </a:lnTo>
                    <a:lnTo>
                      <a:pt x="1218" y="767"/>
                    </a:lnTo>
                    <a:lnTo>
                      <a:pt x="1307" y="818"/>
                    </a:lnTo>
                    <a:lnTo>
                      <a:pt x="1324" y="831"/>
                    </a:lnTo>
                    <a:lnTo>
                      <a:pt x="1338" y="847"/>
                    </a:lnTo>
                    <a:lnTo>
                      <a:pt x="1348" y="866"/>
                    </a:lnTo>
                    <a:lnTo>
                      <a:pt x="1353" y="886"/>
                    </a:lnTo>
                    <a:lnTo>
                      <a:pt x="1354" y="907"/>
                    </a:lnTo>
                    <a:lnTo>
                      <a:pt x="1350" y="928"/>
                    </a:lnTo>
                    <a:lnTo>
                      <a:pt x="1342" y="948"/>
                    </a:lnTo>
                    <a:lnTo>
                      <a:pt x="1226" y="1150"/>
                    </a:lnTo>
                    <a:lnTo>
                      <a:pt x="1210" y="1169"/>
                    </a:lnTo>
                    <a:lnTo>
                      <a:pt x="1191" y="1185"/>
                    </a:lnTo>
                    <a:lnTo>
                      <a:pt x="1167" y="1193"/>
                    </a:lnTo>
                    <a:lnTo>
                      <a:pt x="1142" y="1197"/>
                    </a:lnTo>
                    <a:lnTo>
                      <a:pt x="1119" y="1193"/>
                    </a:lnTo>
                    <a:lnTo>
                      <a:pt x="1095" y="1185"/>
                    </a:lnTo>
                    <a:lnTo>
                      <a:pt x="1008" y="1134"/>
                    </a:lnTo>
                    <a:lnTo>
                      <a:pt x="970" y="1161"/>
                    </a:lnTo>
                    <a:lnTo>
                      <a:pt x="930" y="1185"/>
                    </a:lnTo>
                    <a:lnTo>
                      <a:pt x="889" y="1205"/>
                    </a:lnTo>
                    <a:lnTo>
                      <a:pt x="889" y="1303"/>
                    </a:lnTo>
                    <a:lnTo>
                      <a:pt x="885" y="1328"/>
                    </a:lnTo>
                    <a:lnTo>
                      <a:pt x="875" y="1352"/>
                    </a:lnTo>
                    <a:lnTo>
                      <a:pt x="861" y="1370"/>
                    </a:lnTo>
                    <a:lnTo>
                      <a:pt x="842" y="1385"/>
                    </a:lnTo>
                    <a:lnTo>
                      <a:pt x="818" y="1395"/>
                    </a:lnTo>
                    <a:lnTo>
                      <a:pt x="793" y="1399"/>
                    </a:lnTo>
                    <a:lnTo>
                      <a:pt x="561" y="1399"/>
                    </a:lnTo>
                    <a:lnTo>
                      <a:pt x="535" y="1395"/>
                    </a:lnTo>
                    <a:lnTo>
                      <a:pt x="513" y="1385"/>
                    </a:lnTo>
                    <a:lnTo>
                      <a:pt x="494" y="1370"/>
                    </a:lnTo>
                    <a:lnTo>
                      <a:pt x="479" y="1352"/>
                    </a:lnTo>
                    <a:lnTo>
                      <a:pt x="469" y="1328"/>
                    </a:lnTo>
                    <a:lnTo>
                      <a:pt x="465" y="1303"/>
                    </a:lnTo>
                    <a:lnTo>
                      <a:pt x="465" y="1205"/>
                    </a:lnTo>
                    <a:lnTo>
                      <a:pt x="424" y="1185"/>
                    </a:lnTo>
                    <a:lnTo>
                      <a:pt x="384" y="1161"/>
                    </a:lnTo>
                    <a:lnTo>
                      <a:pt x="347" y="1134"/>
                    </a:lnTo>
                    <a:lnTo>
                      <a:pt x="260" y="1185"/>
                    </a:lnTo>
                    <a:lnTo>
                      <a:pt x="237" y="1193"/>
                    </a:lnTo>
                    <a:lnTo>
                      <a:pt x="212" y="1197"/>
                    </a:lnTo>
                    <a:lnTo>
                      <a:pt x="187" y="1193"/>
                    </a:lnTo>
                    <a:lnTo>
                      <a:pt x="164" y="1185"/>
                    </a:lnTo>
                    <a:lnTo>
                      <a:pt x="145" y="1169"/>
                    </a:lnTo>
                    <a:lnTo>
                      <a:pt x="129" y="1150"/>
                    </a:lnTo>
                    <a:lnTo>
                      <a:pt x="13" y="948"/>
                    </a:lnTo>
                    <a:lnTo>
                      <a:pt x="4" y="928"/>
                    </a:lnTo>
                    <a:lnTo>
                      <a:pt x="0" y="907"/>
                    </a:lnTo>
                    <a:lnTo>
                      <a:pt x="2" y="886"/>
                    </a:lnTo>
                    <a:lnTo>
                      <a:pt x="7" y="866"/>
                    </a:lnTo>
                    <a:lnTo>
                      <a:pt x="17" y="847"/>
                    </a:lnTo>
                    <a:lnTo>
                      <a:pt x="30" y="831"/>
                    </a:lnTo>
                    <a:lnTo>
                      <a:pt x="48" y="817"/>
                    </a:lnTo>
                    <a:lnTo>
                      <a:pt x="136" y="767"/>
                    </a:lnTo>
                    <a:lnTo>
                      <a:pt x="131" y="734"/>
                    </a:lnTo>
                    <a:lnTo>
                      <a:pt x="129" y="699"/>
                    </a:lnTo>
                    <a:lnTo>
                      <a:pt x="131" y="665"/>
                    </a:lnTo>
                    <a:lnTo>
                      <a:pt x="136" y="630"/>
                    </a:lnTo>
                    <a:lnTo>
                      <a:pt x="48" y="581"/>
                    </a:lnTo>
                    <a:lnTo>
                      <a:pt x="30" y="567"/>
                    </a:lnTo>
                    <a:lnTo>
                      <a:pt x="17" y="551"/>
                    </a:lnTo>
                    <a:lnTo>
                      <a:pt x="7" y="532"/>
                    </a:lnTo>
                    <a:lnTo>
                      <a:pt x="2" y="512"/>
                    </a:lnTo>
                    <a:lnTo>
                      <a:pt x="0" y="491"/>
                    </a:lnTo>
                    <a:lnTo>
                      <a:pt x="4" y="470"/>
                    </a:lnTo>
                    <a:lnTo>
                      <a:pt x="13" y="450"/>
                    </a:lnTo>
                    <a:lnTo>
                      <a:pt x="129" y="249"/>
                    </a:lnTo>
                    <a:lnTo>
                      <a:pt x="145" y="229"/>
                    </a:lnTo>
                    <a:lnTo>
                      <a:pt x="164" y="214"/>
                    </a:lnTo>
                    <a:lnTo>
                      <a:pt x="187" y="204"/>
                    </a:lnTo>
                    <a:lnTo>
                      <a:pt x="212" y="201"/>
                    </a:lnTo>
                    <a:lnTo>
                      <a:pt x="237" y="204"/>
                    </a:lnTo>
                    <a:lnTo>
                      <a:pt x="260" y="214"/>
                    </a:lnTo>
                    <a:lnTo>
                      <a:pt x="347" y="264"/>
                    </a:lnTo>
                    <a:lnTo>
                      <a:pt x="384" y="238"/>
                    </a:lnTo>
                    <a:lnTo>
                      <a:pt x="424" y="214"/>
                    </a:lnTo>
                    <a:lnTo>
                      <a:pt x="465" y="193"/>
                    </a:lnTo>
                    <a:lnTo>
                      <a:pt x="465" y="95"/>
                    </a:lnTo>
                    <a:lnTo>
                      <a:pt x="469" y="70"/>
                    </a:lnTo>
                    <a:lnTo>
                      <a:pt x="479" y="47"/>
                    </a:lnTo>
                    <a:lnTo>
                      <a:pt x="494" y="27"/>
                    </a:lnTo>
                    <a:lnTo>
                      <a:pt x="513" y="12"/>
                    </a:lnTo>
                    <a:lnTo>
                      <a:pt x="535" y="2"/>
                    </a:lnTo>
                    <a:lnTo>
                      <a:pt x="56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latin typeface="Source Sans Pro" panose="020B0503030403020204" pitchFamily="34" charset="0"/>
                  <a:cs typeface="Poppins Light" panose="00000400000000000000" pitchFamily="2" charset="0"/>
                </a:endParaRPr>
              </a:p>
            </p:txBody>
          </p:sp>
        </p:grpSp>
      </p:grpSp>
      <p:sp>
        <p:nvSpPr>
          <p:cNvPr id="81" name="Rectangle 80"/>
          <p:cNvSpPr/>
          <p:nvPr/>
        </p:nvSpPr>
        <p:spPr>
          <a:xfrm>
            <a:off x="5689738" y="4130453"/>
            <a:ext cx="499291" cy="49929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latin typeface="Source Sans Pro" panose="020B0503030403020204" pitchFamily="34" charset="0"/>
              <a:cs typeface="Poppins Light" panose="00000400000000000000" pitchFamily="2" charset="0"/>
            </a:endParaRPr>
          </a:p>
        </p:txBody>
      </p:sp>
      <p:grpSp>
        <p:nvGrpSpPr>
          <p:cNvPr id="97" name="Group 634"/>
          <p:cNvGrpSpPr>
            <a:grpSpLocks noChangeAspect="1"/>
          </p:cNvGrpSpPr>
          <p:nvPr/>
        </p:nvGrpSpPr>
        <p:grpSpPr bwMode="auto">
          <a:xfrm>
            <a:off x="5782495" y="4220797"/>
            <a:ext cx="312576" cy="318601"/>
            <a:chOff x="1052" y="3415"/>
            <a:chExt cx="415" cy="423"/>
          </a:xfrm>
          <a:solidFill>
            <a:schemeClr val="bg1"/>
          </a:solidFill>
        </p:grpSpPr>
        <p:sp>
          <p:nvSpPr>
            <p:cNvPr id="98" name="Freeform 636"/>
            <p:cNvSpPr>
              <a:spLocks/>
            </p:cNvSpPr>
            <p:nvPr/>
          </p:nvSpPr>
          <p:spPr bwMode="auto">
            <a:xfrm>
              <a:off x="1108" y="3470"/>
              <a:ext cx="310" cy="312"/>
            </a:xfrm>
            <a:custGeom>
              <a:avLst/>
              <a:gdLst>
                <a:gd name="T0" fmla="*/ 1241 w 2482"/>
                <a:gd name="T1" fmla="*/ 1202 h 2492"/>
                <a:gd name="T2" fmla="*/ 2482 w 2482"/>
                <a:gd name="T3" fmla="*/ 1246 h 2492"/>
                <a:gd name="T4" fmla="*/ 2471 w 2482"/>
                <a:gd name="T5" fmla="*/ 1423 h 2492"/>
                <a:gd name="T6" fmla="*/ 2434 w 2482"/>
                <a:gd name="T7" fmla="*/ 1591 h 2492"/>
                <a:gd name="T8" fmla="*/ 2377 w 2482"/>
                <a:gd name="T9" fmla="*/ 1750 h 2492"/>
                <a:gd name="T10" fmla="*/ 2298 w 2482"/>
                <a:gd name="T11" fmla="*/ 1898 h 2492"/>
                <a:gd name="T12" fmla="*/ 2202 w 2482"/>
                <a:gd name="T13" fmla="*/ 2034 h 2492"/>
                <a:gd name="T14" fmla="*/ 2089 w 2482"/>
                <a:gd name="T15" fmla="*/ 2156 h 2492"/>
                <a:gd name="T16" fmla="*/ 1960 w 2482"/>
                <a:gd name="T17" fmla="*/ 2262 h 2492"/>
                <a:gd name="T18" fmla="*/ 1819 w 2482"/>
                <a:gd name="T19" fmla="*/ 2348 h 2492"/>
                <a:gd name="T20" fmla="*/ 1665 w 2482"/>
                <a:gd name="T21" fmla="*/ 2417 h 2492"/>
                <a:gd name="T22" fmla="*/ 1502 w 2482"/>
                <a:gd name="T23" fmla="*/ 2464 h 2492"/>
                <a:gd name="T24" fmla="*/ 1330 w 2482"/>
                <a:gd name="T25" fmla="*/ 2489 h 2492"/>
                <a:gd name="T26" fmla="*/ 1153 w 2482"/>
                <a:gd name="T27" fmla="*/ 2489 h 2492"/>
                <a:gd name="T28" fmla="*/ 980 w 2482"/>
                <a:gd name="T29" fmla="*/ 2464 h 2492"/>
                <a:gd name="T30" fmla="*/ 817 w 2482"/>
                <a:gd name="T31" fmla="*/ 2417 h 2492"/>
                <a:gd name="T32" fmla="*/ 663 w 2482"/>
                <a:gd name="T33" fmla="*/ 2348 h 2492"/>
                <a:gd name="T34" fmla="*/ 521 w 2482"/>
                <a:gd name="T35" fmla="*/ 2262 h 2492"/>
                <a:gd name="T36" fmla="*/ 393 w 2482"/>
                <a:gd name="T37" fmla="*/ 2156 h 2492"/>
                <a:gd name="T38" fmla="*/ 280 w 2482"/>
                <a:gd name="T39" fmla="*/ 2034 h 2492"/>
                <a:gd name="T40" fmla="*/ 183 w 2482"/>
                <a:gd name="T41" fmla="*/ 1898 h 2492"/>
                <a:gd name="T42" fmla="*/ 106 w 2482"/>
                <a:gd name="T43" fmla="*/ 1750 h 2492"/>
                <a:gd name="T44" fmla="*/ 49 w 2482"/>
                <a:gd name="T45" fmla="*/ 1591 h 2492"/>
                <a:gd name="T46" fmla="*/ 12 w 2482"/>
                <a:gd name="T47" fmla="*/ 1423 h 2492"/>
                <a:gd name="T48" fmla="*/ 0 w 2482"/>
                <a:gd name="T49" fmla="*/ 1246 h 2492"/>
                <a:gd name="T50" fmla="*/ 12 w 2482"/>
                <a:gd name="T51" fmla="*/ 1070 h 2492"/>
                <a:gd name="T52" fmla="*/ 49 w 2482"/>
                <a:gd name="T53" fmla="*/ 901 h 2492"/>
                <a:gd name="T54" fmla="*/ 106 w 2482"/>
                <a:gd name="T55" fmla="*/ 742 h 2492"/>
                <a:gd name="T56" fmla="*/ 183 w 2482"/>
                <a:gd name="T57" fmla="*/ 593 h 2492"/>
                <a:gd name="T58" fmla="*/ 280 w 2482"/>
                <a:gd name="T59" fmla="*/ 457 h 2492"/>
                <a:gd name="T60" fmla="*/ 393 w 2482"/>
                <a:gd name="T61" fmla="*/ 337 h 2492"/>
                <a:gd name="T62" fmla="*/ 521 w 2482"/>
                <a:gd name="T63" fmla="*/ 231 h 2492"/>
                <a:gd name="T64" fmla="*/ 663 w 2482"/>
                <a:gd name="T65" fmla="*/ 143 h 2492"/>
                <a:gd name="T66" fmla="*/ 817 w 2482"/>
                <a:gd name="T67" fmla="*/ 75 h 2492"/>
                <a:gd name="T68" fmla="*/ 980 w 2482"/>
                <a:gd name="T69" fmla="*/ 28 h 2492"/>
                <a:gd name="T70" fmla="*/ 1153 w 2482"/>
                <a:gd name="T71" fmla="*/ 4 h 24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2482" h="2492">
                  <a:moveTo>
                    <a:pt x="1241" y="0"/>
                  </a:moveTo>
                  <a:lnTo>
                    <a:pt x="1241" y="1202"/>
                  </a:lnTo>
                  <a:lnTo>
                    <a:pt x="2481" y="1202"/>
                  </a:lnTo>
                  <a:lnTo>
                    <a:pt x="2482" y="1246"/>
                  </a:lnTo>
                  <a:lnTo>
                    <a:pt x="2479" y="1335"/>
                  </a:lnTo>
                  <a:lnTo>
                    <a:pt x="2471" y="1423"/>
                  </a:lnTo>
                  <a:lnTo>
                    <a:pt x="2455" y="1507"/>
                  </a:lnTo>
                  <a:lnTo>
                    <a:pt x="2434" y="1591"/>
                  </a:lnTo>
                  <a:lnTo>
                    <a:pt x="2408" y="1672"/>
                  </a:lnTo>
                  <a:lnTo>
                    <a:pt x="2377" y="1750"/>
                  </a:lnTo>
                  <a:lnTo>
                    <a:pt x="2340" y="1826"/>
                  </a:lnTo>
                  <a:lnTo>
                    <a:pt x="2298" y="1898"/>
                  </a:lnTo>
                  <a:lnTo>
                    <a:pt x="2252" y="1968"/>
                  </a:lnTo>
                  <a:lnTo>
                    <a:pt x="2202" y="2034"/>
                  </a:lnTo>
                  <a:lnTo>
                    <a:pt x="2148" y="2097"/>
                  </a:lnTo>
                  <a:lnTo>
                    <a:pt x="2089" y="2156"/>
                  </a:lnTo>
                  <a:lnTo>
                    <a:pt x="2027" y="2210"/>
                  </a:lnTo>
                  <a:lnTo>
                    <a:pt x="1960" y="2262"/>
                  </a:lnTo>
                  <a:lnTo>
                    <a:pt x="1891" y="2308"/>
                  </a:lnTo>
                  <a:lnTo>
                    <a:pt x="1819" y="2348"/>
                  </a:lnTo>
                  <a:lnTo>
                    <a:pt x="1743" y="2385"/>
                  </a:lnTo>
                  <a:lnTo>
                    <a:pt x="1665" y="2417"/>
                  </a:lnTo>
                  <a:lnTo>
                    <a:pt x="1585" y="2444"/>
                  </a:lnTo>
                  <a:lnTo>
                    <a:pt x="1502" y="2464"/>
                  </a:lnTo>
                  <a:lnTo>
                    <a:pt x="1417" y="2479"/>
                  </a:lnTo>
                  <a:lnTo>
                    <a:pt x="1330" y="2489"/>
                  </a:lnTo>
                  <a:lnTo>
                    <a:pt x="1241" y="2492"/>
                  </a:lnTo>
                  <a:lnTo>
                    <a:pt x="1153" y="2489"/>
                  </a:lnTo>
                  <a:lnTo>
                    <a:pt x="1066" y="2479"/>
                  </a:lnTo>
                  <a:lnTo>
                    <a:pt x="980" y="2464"/>
                  </a:lnTo>
                  <a:lnTo>
                    <a:pt x="898" y="2444"/>
                  </a:lnTo>
                  <a:lnTo>
                    <a:pt x="817" y="2417"/>
                  </a:lnTo>
                  <a:lnTo>
                    <a:pt x="738" y="2385"/>
                  </a:lnTo>
                  <a:lnTo>
                    <a:pt x="663" y="2348"/>
                  </a:lnTo>
                  <a:lnTo>
                    <a:pt x="591" y="2308"/>
                  </a:lnTo>
                  <a:lnTo>
                    <a:pt x="521" y="2262"/>
                  </a:lnTo>
                  <a:lnTo>
                    <a:pt x="456" y="2210"/>
                  </a:lnTo>
                  <a:lnTo>
                    <a:pt x="393" y="2156"/>
                  </a:lnTo>
                  <a:lnTo>
                    <a:pt x="335" y="2097"/>
                  </a:lnTo>
                  <a:lnTo>
                    <a:pt x="280" y="2034"/>
                  </a:lnTo>
                  <a:lnTo>
                    <a:pt x="229" y="1968"/>
                  </a:lnTo>
                  <a:lnTo>
                    <a:pt x="183" y="1898"/>
                  </a:lnTo>
                  <a:lnTo>
                    <a:pt x="143" y="1826"/>
                  </a:lnTo>
                  <a:lnTo>
                    <a:pt x="106" y="1750"/>
                  </a:lnTo>
                  <a:lnTo>
                    <a:pt x="75" y="1672"/>
                  </a:lnTo>
                  <a:lnTo>
                    <a:pt x="49" y="1591"/>
                  </a:lnTo>
                  <a:lnTo>
                    <a:pt x="28" y="1507"/>
                  </a:lnTo>
                  <a:lnTo>
                    <a:pt x="12" y="1423"/>
                  </a:lnTo>
                  <a:lnTo>
                    <a:pt x="3" y="1335"/>
                  </a:lnTo>
                  <a:lnTo>
                    <a:pt x="0" y="1246"/>
                  </a:lnTo>
                  <a:lnTo>
                    <a:pt x="3" y="1157"/>
                  </a:lnTo>
                  <a:lnTo>
                    <a:pt x="12" y="1070"/>
                  </a:lnTo>
                  <a:lnTo>
                    <a:pt x="28" y="984"/>
                  </a:lnTo>
                  <a:lnTo>
                    <a:pt x="49" y="901"/>
                  </a:lnTo>
                  <a:lnTo>
                    <a:pt x="75" y="820"/>
                  </a:lnTo>
                  <a:lnTo>
                    <a:pt x="106" y="742"/>
                  </a:lnTo>
                  <a:lnTo>
                    <a:pt x="143" y="665"/>
                  </a:lnTo>
                  <a:lnTo>
                    <a:pt x="183" y="593"/>
                  </a:lnTo>
                  <a:lnTo>
                    <a:pt x="229" y="524"/>
                  </a:lnTo>
                  <a:lnTo>
                    <a:pt x="280" y="457"/>
                  </a:lnTo>
                  <a:lnTo>
                    <a:pt x="335" y="395"/>
                  </a:lnTo>
                  <a:lnTo>
                    <a:pt x="393" y="337"/>
                  </a:lnTo>
                  <a:lnTo>
                    <a:pt x="456" y="281"/>
                  </a:lnTo>
                  <a:lnTo>
                    <a:pt x="521" y="231"/>
                  </a:lnTo>
                  <a:lnTo>
                    <a:pt x="591" y="185"/>
                  </a:lnTo>
                  <a:lnTo>
                    <a:pt x="663" y="143"/>
                  </a:lnTo>
                  <a:lnTo>
                    <a:pt x="738" y="106"/>
                  </a:lnTo>
                  <a:lnTo>
                    <a:pt x="817" y="75"/>
                  </a:lnTo>
                  <a:lnTo>
                    <a:pt x="898" y="49"/>
                  </a:lnTo>
                  <a:lnTo>
                    <a:pt x="980" y="28"/>
                  </a:lnTo>
                  <a:lnTo>
                    <a:pt x="1066" y="13"/>
                  </a:lnTo>
                  <a:lnTo>
                    <a:pt x="1153" y="4"/>
                  </a:lnTo>
                  <a:lnTo>
                    <a:pt x="124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latin typeface="Source Sans Pro" panose="020B0503030403020204" pitchFamily="34" charset="0"/>
                <a:cs typeface="Poppins Light" panose="00000400000000000000" pitchFamily="2" charset="0"/>
              </a:endParaRPr>
            </a:p>
          </p:txBody>
        </p:sp>
        <p:sp>
          <p:nvSpPr>
            <p:cNvPr id="99" name="Freeform 637"/>
            <p:cNvSpPr>
              <a:spLocks/>
            </p:cNvSpPr>
            <p:nvPr/>
          </p:nvSpPr>
          <p:spPr bwMode="auto">
            <a:xfrm>
              <a:off x="1052" y="3415"/>
              <a:ext cx="362" cy="420"/>
            </a:xfrm>
            <a:custGeom>
              <a:avLst/>
              <a:gdLst>
                <a:gd name="T0" fmla="*/ 1846 w 2898"/>
                <a:gd name="T1" fmla="*/ 8 h 3364"/>
                <a:gd name="T2" fmla="*/ 2116 w 2898"/>
                <a:gd name="T3" fmla="*/ 56 h 3364"/>
                <a:gd name="T4" fmla="*/ 2376 w 2898"/>
                <a:gd name="T5" fmla="*/ 147 h 3364"/>
                <a:gd name="T6" fmla="*/ 2621 w 2898"/>
                <a:gd name="T7" fmla="*/ 283 h 3364"/>
                <a:gd name="T8" fmla="*/ 2702 w 2898"/>
                <a:gd name="T9" fmla="*/ 198 h 3364"/>
                <a:gd name="T10" fmla="*/ 2736 w 2898"/>
                <a:gd name="T11" fmla="*/ 144 h 3364"/>
                <a:gd name="T12" fmla="*/ 2798 w 2898"/>
                <a:gd name="T13" fmla="*/ 122 h 3364"/>
                <a:gd name="T14" fmla="*/ 2860 w 2898"/>
                <a:gd name="T15" fmla="*/ 144 h 3364"/>
                <a:gd name="T16" fmla="*/ 2895 w 2898"/>
                <a:gd name="T17" fmla="*/ 198 h 3364"/>
                <a:gd name="T18" fmla="*/ 2896 w 2898"/>
                <a:gd name="T19" fmla="*/ 624 h 3364"/>
                <a:gd name="T20" fmla="*/ 2869 w 2898"/>
                <a:gd name="T21" fmla="*/ 676 h 3364"/>
                <a:gd name="T22" fmla="*/ 2817 w 2898"/>
                <a:gd name="T23" fmla="*/ 703 h 3364"/>
                <a:gd name="T24" fmla="*/ 2405 w 2898"/>
                <a:gd name="T25" fmla="*/ 702 h 3364"/>
                <a:gd name="T26" fmla="*/ 2351 w 2898"/>
                <a:gd name="T27" fmla="*/ 667 h 3364"/>
                <a:gd name="T28" fmla="*/ 2329 w 2898"/>
                <a:gd name="T29" fmla="*/ 605 h 3364"/>
                <a:gd name="T30" fmla="*/ 2351 w 2898"/>
                <a:gd name="T31" fmla="*/ 542 h 3364"/>
                <a:gd name="T32" fmla="*/ 2405 w 2898"/>
                <a:gd name="T33" fmla="*/ 507 h 3364"/>
                <a:gd name="T34" fmla="*/ 2461 w 2898"/>
                <a:gd name="T35" fmla="*/ 456 h 3364"/>
                <a:gd name="T36" fmla="*/ 2232 w 2898"/>
                <a:gd name="T37" fmla="*/ 340 h 3364"/>
                <a:gd name="T38" fmla="*/ 1990 w 2898"/>
                <a:gd name="T39" fmla="*/ 265 h 3364"/>
                <a:gd name="T40" fmla="*/ 1741 w 2898"/>
                <a:gd name="T41" fmla="*/ 235 h 3364"/>
                <a:gd name="T42" fmla="*/ 1490 w 2898"/>
                <a:gd name="T43" fmla="*/ 246 h 3364"/>
                <a:gd name="T44" fmla="*/ 1245 w 2898"/>
                <a:gd name="T45" fmla="*/ 302 h 3364"/>
                <a:gd name="T46" fmla="*/ 1009 w 2898"/>
                <a:gd name="T47" fmla="*/ 400 h 3364"/>
                <a:gd name="T48" fmla="*/ 791 w 2898"/>
                <a:gd name="T49" fmla="*/ 542 h 3364"/>
                <a:gd name="T50" fmla="*/ 597 w 2898"/>
                <a:gd name="T51" fmla="*/ 725 h 3364"/>
                <a:gd name="T52" fmla="*/ 440 w 2898"/>
                <a:gd name="T53" fmla="*/ 939 h 3364"/>
                <a:gd name="T54" fmla="*/ 326 w 2898"/>
                <a:gd name="T55" fmla="*/ 1174 h 3364"/>
                <a:gd name="T56" fmla="*/ 256 w 2898"/>
                <a:gd name="T57" fmla="*/ 1428 h 3364"/>
                <a:gd name="T58" fmla="*/ 232 w 2898"/>
                <a:gd name="T59" fmla="*/ 1693 h 3364"/>
                <a:gd name="T60" fmla="*/ 256 w 2898"/>
                <a:gd name="T61" fmla="*/ 1959 h 3364"/>
                <a:gd name="T62" fmla="*/ 326 w 2898"/>
                <a:gd name="T63" fmla="*/ 2211 h 3364"/>
                <a:gd name="T64" fmla="*/ 440 w 2898"/>
                <a:gd name="T65" fmla="*/ 2447 h 3364"/>
                <a:gd name="T66" fmla="*/ 597 w 2898"/>
                <a:gd name="T67" fmla="*/ 2660 h 3364"/>
                <a:gd name="T68" fmla="*/ 794 w 2898"/>
                <a:gd name="T69" fmla="*/ 2847 h 3364"/>
                <a:gd name="T70" fmla="*/ 1022 w 2898"/>
                <a:gd name="T71" fmla="*/ 2992 h 3364"/>
                <a:gd name="T72" fmla="*/ 1272 w 2898"/>
                <a:gd name="T73" fmla="*/ 3093 h 3364"/>
                <a:gd name="T74" fmla="*/ 1411 w 2898"/>
                <a:gd name="T75" fmla="*/ 3364 h 3364"/>
                <a:gd name="T76" fmla="*/ 1133 w 2898"/>
                <a:gd name="T77" fmla="*/ 3293 h 3364"/>
                <a:gd name="T78" fmla="*/ 873 w 2898"/>
                <a:gd name="T79" fmla="*/ 3178 h 3364"/>
                <a:gd name="T80" fmla="*/ 638 w 2898"/>
                <a:gd name="T81" fmla="*/ 3019 h 3364"/>
                <a:gd name="T82" fmla="*/ 428 w 2898"/>
                <a:gd name="T83" fmla="*/ 2821 h 3364"/>
                <a:gd name="T84" fmla="*/ 257 w 2898"/>
                <a:gd name="T85" fmla="*/ 2592 h 3364"/>
                <a:gd name="T86" fmla="*/ 127 w 2898"/>
                <a:gd name="T87" fmla="*/ 2341 h 3364"/>
                <a:gd name="T88" fmla="*/ 42 w 2898"/>
                <a:gd name="T89" fmla="*/ 2072 h 3364"/>
                <a:gd name="T90" fmla="*/ 2 w 2898"/>
                <a:gd name="T91" fmla="*/ 1789 h 3364"/>
                <a:gd name="T92" fmla="*/ 10 w 2898"/>
                <a:gd name="T93" fmla="*/ 1501 h 3364"/>
                <a:gd name="T94" fmla="*/ 66 w 2898"/>
                <a:gd name="T95" fmla="*/ 1222 h 3364"/>
                <a:gd name="T96" fmla="*/ 166 w 2898"/>
                <a:gd name="T97" fmla="*/ 959 h 3364"/>
                <a:gd name="T98" fmla="*/ 309 w 2898"/>
                <a:gd name="T99" fmla="*/ 715 h 3364"/>
                <a:gd name="T100" fmla="*/ 494 w 2898"/>
                <a:gd name="T101" fmla="*/ 496 h 3364"/>
                <a:gd name="T102" fmla="*/ 715 w 2898"/>
                <a:gd name="T103" fmla="*/ 309 h 3364"/>
                <a:gd name="T104" fmla="*/ 957 w 2898"/>
                <a:gd name="T105" fmla="*/ 166 h 3364"/>
                <a:gd name="T106" fmla="*/ 1215 w 2898"/>
                <a:gd name="T107" fmla="*/ 67 h 3364"/>
                <a:gd name="T108" fmla="*/ 1483 w 2898"/>
                <a:gd name="T109" fmla="*/ 13 h 33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2898" h="3364">
                  <a:moveTo>
                    <a:pt x="1664" y="0"/>
                  </a:moveTo>
                  <a:lnTo>
                    <a:pt x="1755" y="1"/>
                  </a:lnTo>
                  <a:lnTo>
                    <a:pt x="1846" y="8"/>
                  </a:lnTo>
                  <a:lnTo>
                    <a:pt x="1937" y="19"/>
                  </a:lnTo>
                  <a:lnTo>
                    <a:pt x="2026" y="35"/>
                  </a:lnTo>
                  <a:lnTo>
                    <a:pt x="2116" y="56"/>
                  </a:lnTo>
                  <a:lnTo>
                    <a:pt x="2204" y="81"/>
                  </a:lnTo>
                  <a:lnTo>
                    <a:pt x="2290" y="112"/>
                  </a:lnTo>
                  <a:lnTo>
                    <a:pt x="2376" y="147"/>
                  </a:lnTo>
                  <a:lnTo>
                    <a:pt x="2459" y="188"/>
                  </a:lnTo>
                  <a:lnTo>
                    <a:pt x="2541" y="233"/>
                  </a:lnTo>
                  <a:lnTo>
                    <a:pt x="2621" y="283"/>
                  </a:lnTo>
                  <a:lnTo>
                    <a:pt x="2698" y="337"/>
                  </a:lnTo>
                  <a:lnTo>
                    <a:pt x="2698" y="221"/>
                  </a:lnTo>
                  <a:lnTo>
                    <a:pt x="2702" y="198"/>
                  </a:lnTo>
                  <a:lnTo>
                    <a:pt x="2709" y="177"/>
                  </a:lnTo>
                  <a:lnTo>
                    <a:pt x="2720" y="159"/>
                  </a:lnTo>
                  <a:lnTo>
                    <a:pt x="2736" y="144"/>
                  </a:lnTo>
                  <a:lnTo>
                    <a:pt x="2755" y="132"/>
                  </a:lnTo>
                  <a:lnTo>
                    <a:pt x="2776" y="124"/>
                  </a:lnTo>
                  <a:lnTo>
                    <a:pt x="2798" y="122"/>
                  </a:lnTo>
                  <a:lnTo>
                    <a:pt x="2821" y="124"/>
                  </a:lnTo>
                  <a:lnTo>
                    <a:pt x="2841" y="132"/>
                  </a:lnTo>
                  <a:lnTo>
                    <a:pt x="2860" y="144"/>
                  </a:lnTo>
                  <a:lnTo>
                    <a:pt x="2876" y="159"/>
                  </a:lnTo>
                  <a:lnTo>
                    <a:pt x="2887" y="177"/>
                  </a:lnTo>
                  <a:lnTo>
                    <a:pt x="2895" y="198"/>
                  </a:lnTo>
                  <a:lnTo>
                    <a:pt x="2898" y="221"/>
                  </a:lnTo>
                  <a:lnTo>
                    <a:pt x="2898" y="605"/>
                  </a:lnTo>
                  <a:lnTo>
                    <a:pt x="2896" y="624"/>
                  </a:lnTo>
                  <a:lnTo>
                    <a:pt x="2890" y="643"/>
                  </a:lnTo>
                  <a:lnTo>
                    <a:pt x="2881" y="660"/>
                  </a:lnTo>
                  <a:lnTo>
                    <a:pt x="2869" y="676"/>
                  </a:lnTo>
                  <a:lnTo>
                    <a:pt x="2853" y="688"/>
                  </a:lnTo>
                  <a:lnTo>
                    <a:pt x="2836" y="697"/>
                  </a:lnTo>
                  <a:lnTo>
                    <a:pt x="2817" y="703"/>
                  </a:lnTo>
                  <a:lnTo>
                    <a:pt x="2798" y="705"/>
                  </a:lnTo>
                  <a:lnTo>
                    <a:pt x="2428" y="705"/>
                  </a:lnTo>
                  <a:lnTo>
                    <a:pt x="2405" y="702"/>
                  </a:lnTo>
                  <a:lnTo>
                    <a:pt x="2384" y="695"/>
                  </a:lnTo>
                  <a:lnTo>
                    <a:pt x="2366" y="683"/>
                  </a:lnTo>
                  <a:lnTo>
                    <a:pt x="2351" y="667"/>
                  </a:lnTo>
                  <a:lnTo>
                    <a:pt x="2338" y="649"/>
                  </a:lnTo>
                  <a:lnTo>
                    <a:pt x="2331" y="628"/>
                  </a:lnTo>
                  <a:lnTo>
                    <a:pt x="2329" y="605"/>
                  </a:lnTo>
                  <a:lnTo>
                    <a:pt x="2331" y="582"/>
                  </a:lnTo>
                  <a:lnTo>
                    <a:pt x="2338" y="561"/>
                  </a:lnTo>
                  <a:lnTo>
                    <a:pt x="2351" y="542"/>
                  </a:lnTo>
                  <a:lnTo>
                    <a:pt x="2366" y="527"/>
                  </a:lnTo>
                  <a:lnTo>
                    <a:pt x="2384" y="514"/>
                  </a:lnTo>
                  <a:lnTo>
                    <a:pt x="2405" y="507"/>
                  </a:lnTo>
                  <a:lnTo>
                    <a:pt x="2428" y="505"/>
                  </a:lnTo>
                  <a:lnTo>
                    <a:pt x="2533" y="505"/>
                  </a:lnTo>
                  <a:lnTo>
                    <a:pt x="2461" y="456"/>
                  </a:lnTo>
                  <a:lnTo>
                    <a:pt x="2386" y="413"/>
                  </a:lnTo>
                  <a:lnTo>
                    <a:pt x="2310" y="373"/>
                  </a:lnTo>
                  <a:lnTo>
                    <a:pt x="2232" y="340"/>
                  </a:lnTo>
                  <a:lnTo>
                    <a:pt x="2153" y="310"/>
                  </a:lnTo>
                  <a:lnTo>
                    <a:pt x="2072" y="285"/>
                  </a:lnTo>
                  <a:lnTo>
                    <a:pt x="1990" y="265"/>
                  </a:lnTo>
                  <a:lnTo>
                    <a:pt x="1907" y="251"/>
                  </a:lnTo>
                  <a:lnTo>
                    <a:pt x="1824" y="240"/>
                  </a:lnTo>
                  <a:lnTo>
                    <a:pt x="1741" y="235"/>
                  </a:lnTo>
                  <a:lnTo>
                    <a:pt x="1657" y="234"/>
                  </a:lnTo>
                  <a:lnTo>
                    <a:pt x="1574" y="238"/>
                  </a:lnTo>
                  <a:lnTo>
                    <a:pt x="1490" y="246"/>
                  </a:lnTo>
                  <a:lnTo>
                    <a:pt x="1408" y="260"/>
                  </a:lnTo>
                  <a:lnTo>
                    <a:pt x="1325" y="279"/>
                  </a:lnTo>
                  <a:lnTo>
                    <a:pt x="1245" y="302"/>
                  </a:lnTo>
                  <a:lnTo>
                    <a:pt x="1165" y="330"/>
                  </a:lnTo>
                  <a:lnTo>
                    <a:pt x="1086" y="363"/>
                  </a:lnTo>
                  <a:lnTo>
                    <a:pt x="1009" y="400"/>
                  </a:lnTo>
                  <a:lnTo>
                    <a:pt x="935" y="443"/>
                  </a:lnTo>
                  <a:lnTo>
                    <a:pt x="862" y="490"/>
                  </a:lnTo>
                  <a:lnTo>
                    <a:pt x="791" y="542"/>
                  </a:lnTo>
                  <a:lnTo>
                    <a:pt x="723" y="598"/>
                  </a:lnTo>
                  <a:lnTo>
                    <a:pt x="658" y="660"/>
                  </a:lnTo>
                  <a:lnTo>
                    <a:pt x="597" y="725"/>
                  </a:lnTo>
                  <a:lnTo>
                    <a:pt x="541" y="794"/>
                  </a:lnTo>
                  <a:lnTo>
                    <a:pt x="488" y="865"/>
                  </a:lnTo>
                  <a:lnTo>
                    <a:pt x="440" y="939"/>
                  </a:lnTo>
                  <a:lnTo>
                    <a:pt x="398" y="1015"/>
                  </a:lnTo>
                  <a:lnTo>
                    <a:pt x="359" y="1094"/>
                  </a:lnTo>
                  <a:lnTo>
                    <a:pt x="326" y="1174"/>
                  </a:lnTo>
                  <a:lnTo>
                    <a:pt x="297" y="1257"/>
                  </a:lnTo>
                  <a:lnTo>
                    <a:pt x="274" y="1342"/>
                  </a:lnTo>
                  <a:lnTo>
                    <a:pt x="256" y="1428"/>
                  </a:lnTo>
                  <a:lnTo>
                    <a:pt x="243" y="1515"/>
                  </a:lnTo>
                  <a:lnTo>
                    <a:pt x="235" y="1604"/>
                  </a:lnTo>
                  <a:lnTo>
                    <a:pt x="232" y="1693"/>
                  </a:lnTo>
                  <a:lnTo>
                    <a:pt x="235" y="1783"/>
                  </a:lnTo>
                  <a:lnTo>
                    <a:pt x="243" y="1871"/>
                  </a:lnTo>
                  <a:lnTo>
                    <a:pt x="256" y="1959"/>
                  </a:lnTo>
                  <a:lnTo>
                    <a:pt x="274" y="2045"/>
                  </a:lnTo>
                  <a:lnTo>
                    <a:pt x="297" y="2128"/>
                  </a:lnTo>
                  <a:lnTo>
                    <a:pt x="326" y="2211"/>
                  </a:lnTo>
                  <a:lnTo>
                    <a:pt x="359" y="2292"/>
                  </a:lnTo>
                  <a:lnTo>
                    <a:pt x="398" y="2370"/>
                  </a:lnTo>
                  <a:lnTo>
                    <a:pt x="440" y="2447"/>
                  </a:lnTo>
                  <a:lnTo>
                    <a:pt x="488" y="2521"/>
                  </a:lnTo>
                  <a:lnTo>
                    <a:pt x="541" y="2592"/>
                  </a:lnTo>
                  <a:lnTo>
                    <a:pt x="597" y="2660"/>
                  </a:lnTo>
                  <a:lnTo>
                    <a:pt x="658" y="2725"/>
                  </a:lnTo>
                  <a:lnTo>
                    <a:pt x="725" y="2788"/>
                  </a:lnTo>
                  <a:lnTo>
                    <a:pt x="794" y="2847"/>
                  </a:lnTo>
                  <a:lnTo>
                    <a:pt x="867" y="2900"/>
                  </a:lnTo>
                  <a:lnTo>
                    <a:pt x="943" y="2948"/>
                  </a:lnTo>
                  <a:lnTo>
                    <a:pt x="1022" y="2992"/>
                  </a:lnTo>
                  <a:lnTo>
                    <a:pt x="1103" y="3031"/>
                  </a:lnTo>
                  <a:lnTo>
                    <a:pt x="1186" y="3065"/>
                  </a:lnTo>
                  <a:lnTo>
                    <a:pt x="1272" y="3093"/>
                  </a:lnTo>
                  <a:lnTo>
                    <a:pt x="1359" y="3116"/>
                  </a:lnTo>
                  <a:lnTo>
                    <a:pt x="1448" y="3134"/>
                  </a:lnTo>
                  <a:lnTo>
                    <a:pt x="1411" y="3364"/>
                  </a:lnTo>
                  <a:lnTo>
                    <a:pt x="1316" y="3345"/>
                  </a:lnTo>
                  <a:lnTo>
                    <a:pt x="1224" y="3322"/>
                  </a:lnTo>
                  <a:lnTo>
                    <a:pt x="1133" y="3293"/>
                  </a:lnTo>
                  <a:lnTo>
                    <a:pt x="1045" y="3259"/>
                  </a:lnTo>
                  <a:lnTo>
                    <a:pt x="958" y="3221"/>
                  </a:lnTo>
                  <a:lnTo>
                    <a:pt x="873" y="3178"/>
                  </a:lnTo>
                  <a:lnTo>
                    <a:pt x="792" y="3130"/>
                  </a:lnTo>
                  <a:lnTo>
                    <a:pt x="713" y="3076"/>
                  </a:lnTo>
                  <a:lnTo>
                    <a:pt x="638" y="3019"/>
                  </a:lnTo>
                  <a:lnTo>
                    <a:pt x="563" y="2957"/>
                  </a:lnTo>
                  <a:lnTo>
                    <a:pt x="494" y="2891"/>
                  </a:lnTo>
                  <a:lnTo>
                    <a:pt x="428" y="2821"/>
                  </a:lnTo>
                  <a:lnTo>
                    <a:pt x="366" y="2747"/>
                  </a:lnTo>
                  <a:lnTo>
                    <a:pt x="309" y="2671"/>
                  </a:lnTo>
                  <a:lnTo>
                    <a:pt x="257" y="2592"/>
                  </a:lnTo>
                  <a:lnTo>
                    <a:pt x="209" y="2511"/>
                  </a:lnTo>
                  <a:lnTo>
                    <a:pt x="166" y="2427"/>
                  </a:lnTo>
                  <a:lnTo>
                    <a:pt x="127" y="2341"/>
                  </a:lnTo>
                  <a:lnTo>
                    <a:pt x="94" y="2253"/>
                  </a:lnTo>
                  <a:lnTo>
                    <a:pt x="66" y="2164"/>
                  </a:lnTo>
                  <a:lnTo>
                    <a:pt x="42" y="2072"/>
                  </a:lnTo>
                  <a:lnTo>
                    <a:pt x="24" y="1980"/>
                  </a:lnTo>
                  <a:lnTo>
                    <a:pt x="10" y="1885"/>
                  </a:lnTo>
                  <a:lnTo>
                    <a:pt x="2" y="1789"/>
                  </a:lnTo>
                  <a:lnTo>
                    <a:pt x="0" y="1693"/>
                  </a:lnTo>
                  <a:lnTo>
                    <a:pt x="2" y="1596"/>
                  </a:lnTo>
                  <a:lnTo>
                    <a:pt x="10" y="1501"/>
                  </a:lnTo>
                  <a:lnTo>
                    <a:pt x="24" y="1407"/>
                  </a:lnTo>
                  <a:lnTo>
                    <a:pt x="42" y="1314"/>
                  </a:lnTo>
                  <a:lnTo>
                    <a:pt x="66" y="1222"/>
                  </a:lnTo>
                  <a:lnTo>
                    <a:pt x="94" y="1132"/>
                  </a:lnTo>
                  <a:lnTo>
                    <a:pt x="127" y="1044"/>
                  </a:lnTo>
                  <a:lnTo>
                    <a:pt x="166" y="959"/>
                  </a:lnTo>
                  <a:lnTo>
                    <a:pt x="209" y="875"/>
                  </a:lnTo>
                  <a:lnTo>
                    <a:pt x="257" y="794"/>
                  </a:lnTo>
                  <a:lnTo>
                    <a:pt x="309" y="715"/>
                  </a:lnTo>
                  <a:lnTo>
                    <a:pt x="366" y="639"/>
                  </a:lnTo>
                  <a:lnTo>
                    <a:pt x="428" y="566"/>
                  </a:lnTo>
                  <a:lnTo>
                    <a:pt x="494" y="496"/>
                  </a:lnTo>
                  <a:lnTo>
                    <a:pt x="565" y="429"/>
                  </a:lnTo>
                  <a:lnTo>
                    <a:pt x="639" y="366"/>
                  </a:lnTo>
                  <a:lnTo>
                    <a:pt x="715" y="309"/>
                  </a:lnTo>
                  <a:lnTo>
                    <a:pt x="793" y="257"/>
                  </a:lnTo>
                  <a:lnTo>
                    <a:pt x="873" y="209"/>
                  </a:lnTo>
                  <a:lnTo>
                    <a:pt x="957" y="166"/>
                  </a:lnTo>
                  <a:lnTo>
                    <a:pt x="1041" y="128"/>
                  </a:lnTo>
                  <a:lnTo>
                    <a:pt x="1127" y="96"/>
                  </a:lnTo>
                  <a:lnTo>
                    <a:pt x="1215" y="67"/>
                  </a:lnTo>
                  <a:lnTo>
                    <a:pt x="1303" y="44"/>
                  </a:lnTo>
                  <a:lnTo>
                    <a:pt x="1393" y="26"/>
                  </a:lnTo>
                  <a:lnTo>
                    <a:pt x="1483" y="13"/>
                  </a:lnTo>
                  <a:lnTo>
                    <a:pt x="1574" y="4"/>
                  </a:lnTo>
                  <a:lnTo>
                    <a:pt x="166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latin typeface="Source Sans Pro" panose="020B0503030403020204" pitchFamily="34" charset="0"/>
                <a:cs typeface="Poppins Light" panose="00000400000000000000" pitchFamily="2" charset="0"/>
              </a:endParaRPr>
            </a:p>
          </p:txBody>
        </p:sp>
        <p:sp>
          <p:nvSpPr>
            <p:cNvPr id="100" name="Freeform 638"/>
            <p:cNvSpPr>
              <a:spLocks/>
            </p:cNvSpPr>
            <p:nvPr/>
          </p:nvSpPr>
          <p:spPr bwMode="auto">
            <a:xfrm>
              <a:off x="1253" y="3796"/>
              <a:ext cx="88" cy="42"/>
            </a:xfrm>
            <a:custGeom>
              <a:avLst/>
              <a:gdLst>
                <a:gd name="T0" fmla="*/ 614 w 699"/>
                <a:gd name="T1" fmla="*/ 0 h 335"/>
                <a:gd name="T2" fmla="*/ 699 w 699"/>
                <a:gd name="T3" fmla="*/ 217 h 335"/>
                <a:gd name="T4" fmla="*/ 624 w 699"/>
                <a:gd name="T5" fmla="*/ 244 h 335"/>
                <a:gd name="T6" fmla="*/ 548 w 699"/>
                <a:gd name="T7" fmla="*/ 268 h 335"/>
                <a:gd name="T8" fmla="*/ 456 w 699"/>
                <a:gd name="T9" fmla="*/ 292 h 335"/>
                <a:gd name="T10" fmla="*/ 362 w 699"/>
                <a:gd name="T11" fmla="*/ 311 h 335"/>
                <a:gd name="T12" fmla="*/ 268 w 699"/>
                <a:gd name="T13" fmla="*/ 325 h 335"/>
                <a:gd name="T14" fmla="*/ 173 w 699"/>
                <a:gd name="T15" fmla="*/ 333 h 335"/>
                <a:gd name="T16" fmla="*/ 77 w 699"/>
                <a:gd name="T17" fmla="*/ 335 h 335"/>
                <a:gd name="T18" fmla="*/ 0 w 699"/>
                <a:gd name="T19" fmla="*/ 333 h 335"/>
                <a:gd name="T20" fmla="*/ 11 w 699"/>
                <a:gd name="T21" fmla="*/ 101 h 335"/>
                <a:gd name="T22" fmla="*/ 107 w 699"/>
                <a:gd name="T23" fmla="*/ 102 h 335"/>
                <a:gd name="T24" fmla="*/ 201 w 699"/>
                <a:gd name="T25" fmla="*/ 96 h 335"/>
                <a:gd name="T26" fmla="*/ 296 w 699"/>
                <a:gd name="T27" fmla="*/ 86 h 335"/>
                <a:gd name="T28" fmla="*/ 390 w 699"/>
                <a:gd name="T29" fmla="*/ 68 h 335"/>
                <a:gd name="T30" fmla="*/ 483 w 699"/>
                <a:gd name="T31" fmla="*/ 44 h 335"/>
                <a:gd name="T32" fmla="*/ 549 w 699"/>
                <a:gd name="T33" fmla="*/ 24 h 335"/>
                <a:gd name="T34" fmla="*/ 614 w 699"/>
                <a:gd name="T35" fmla="*/ 0 h 3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699" h="335">
                  <a:moveTo>
                    <a:pt x="614" y="0"/>
                  </a:moveTo>
                  <a:lnTo>
                    <a:pt x="699" y="217"/>
                  </a:lnTo>
                  <a:lnTo>
                    <a:pt x="624" y="244"/>
                  </a:lnTo>
                  <a:lnTo>
                    <a:pt x="548" y="268"/>
                  </a:lnTo>
                  <a:lnTo>
                    <a:pt x="456" y="292"/>
                  </a:lnTo>
                  <a:lnTo>
                    <a:pt x="362" y="311"/>
                  </a:lnTo>
                  <a:lnTo>
                    <a:pt x="268" y="325"/>
                  </a:lnTo>
                  <a:lnTo>
                    <a:pt x="173" y="333"/>
                  </a:lnTo>
                  <a:lnTo>
                    <a:pt x="77" y="335"/>
                  </a:lnTo>
                  <a:lnTo>
                    <a:pt x="0" y="333"/>
                  </a:lnTo>
                  <a:lnTo>
                    <a:pt x="11" y="101"/>
                  </a:lnTo>
                  <a:lnTo>
                    <a:pt x="107" y="102"/>
                  </a:lnTo>
                  <a:lnTo>
                    <a:pt x="201" y="96"/>
                  </a:lnTo>
                  <a:lnTo>
                    <a:pt x="296" y="86"/>
                  </a:lnTo>
                  <a:lnTo>
                    <a:pt x="390" y="68"/>
                  </a:lnTo>
                  <a:lnTo>
                    <a:pt x="483" y="44"/>
                  </a:lnTo>
                  <a:lnTo>
                    <a:pt x="549" y="24"/>
                  </a:lnTo>
                  <a:lnTo>
                    <a:pt x="61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latin typeface="Source Sans Pro" panose="020B0503030403020204" pitchFamily="34" charset="0"/>
                <a:cs typeface="Poppins Light" panose="00000400000000000000" pitchFamily="2" charset="0"/>
              </a:endParaRPr>
            </a:p>
          </p:txBody>
        </p:sp>
        <p:sp>
          <p:nvSpPr>
            <p:cNvPr id="101" name="Freeform 639"/>
            <p:cNvSpPr>
              <a:spLocks/>
            </p:cNvSpPr>
            <p:nvPr/>
          </p:nvSpPr>
          <p:spPr bwMode="auto">
            <a:xfrm>
              <a:off x="1341" y="3755"/>
              <a:ext cx="71" cy="62"/>
            </a:xfrm>
            <a:custGeom>
              <a:avLst/>
              <a:gdLst>
                <a:gd name="T0" fmla="*/ 401 w 565"/>
                <a:gd name="T1" fmla="*/ 0 h 496"/>
                <a:gd name="T2" fmla="*/ 565 w 565"/>
                <a:gd name="T3" fmla="*/ 166 h 496"/>
                <a:gd name="T4" fmla="*/ 494 w 565"/>
                <a:gd name="T5" fmla="*/ 233 h 496"/>
                <a:gd name="T6" fmla="*/ 420 w 565"/>
                <a:gd name="T7" fmla="*/ 296 h 496"/>
                <a:gd name="T8" fmla="*/ 343 w 565"/>
                <a:gd name="T9" fmla="*/ 353 h 496"/>
                <a:gd name="T10" fmla="*/ 264 w 565"/>
                <a:gd name="T11" fmla="*/ 406 h 496"/>
                <a:gd name="T12" fmla="*/ 184 w 565"/>
                <a:gd name="T13" fmla="*/ 453 h 496"/>
                <a:gd name="T14" fmla="*/ 101 w 565"/>
                <a:gd name="T15" fmla="*/ 496 h 496"/>
                <a:gd name="T16" fmla="*/ 0 w 565"/>
                <a:gd name="T17" fmla="*/ 285 h 496"/>
                <a:gd name="T18" fmla="*/ 72 w 565"/>
                <a:gd name="T19" fmla="*/ 248 h 496"/>
                <a:gd name="T20" fmla="*/ 141 w 565"/>
                <a:gd name="T21" fmla="*/ 208 h 496"/>
                <a:gd name="T22" fmla="*/ 209 w 565"/>
                <a:gd name="T23" fmla="*/ 163 h 496"/>
                <a:gd name="T24" fmla="*/ 276 w 565"/>
                <a:gd name="T25" fmla="*/ 112 h 496"/>
                <a:gd name="T26" fmla="*/ 340 w 565"/>
                <a:gd name="T27" fmla="*/ 59 h 496"/>
                <a:gd name="T28" fmla="*/ 401 w 565"/>
                <a:gd name="T29" fmla="*/ 0 h 4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565" h="496">
                  <a:moveTo>
                    <a:pt x="401" y="0"/>
                  </a:moveTo>
                  <a:lnTo>
                    <a:pt x="565" y="166"/>
                  </a:lnTo>
                  <a:lnTo>
                    <a:pt x="494" y="233"/>
                  </a:lnTo>
                  <a:lnTo>
                    <a:pt x="420" y="296"/>
                  </a:lnTo>
                  <a:lnTo>
                    <a:pt x="343" y="353"/>
                  </a:lnTo>
                  <a:lnTo>
                    <a:pt x="264" y="406"/>
                  </a:lnTo>
                  <a:lnTo>
                    <a:pt x="184" y="453"/>
                  </a:lnTo>
                  <a:lnTo>
                    <a:pt x="101" y="496"/>
                  </a:lnTo>
                  <a:lnTo>
                    <a:pt x="0" y="285"/>
                  </a:lnTo>
                  <a:lnTo>
                    <a:pt x="72" y="248"/>
                  </a:lnTo>
                  <a:lnTo>
                    <a:pt x="141" y="208"/>
                  </a:lnTo>
                  <a:lnTo>
                    <a:pt x="209" y="163"/>
                  </a:lnTo>
                  <a:lnTo>
                    <a:pt x="276" y="112"/>
                  </a:lnTo>
                  <a:lnTo>
                    <a:pt x="340" y="59"/>
                  </a:lnTo>
                  <a:lnTo>
                    <a:pt x="40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latin typeface="Source Sans Pro" panose="020B0503030403020204" pitchFamily="34" charset="0"/>
                <a:cs typeface="Poppins Light" panose="00000400000000000000" pitchFamily="2" charset="0"/>
              </a:endParaRPr>
            </a:p>
          </p:txBody>
        </p:sp>
        <p:sp>
          <p:nvSpPr>
            <p:cNvPr id="102" name="Freeform 640"/>
            <p:cNvSpPr>
              <a:spLocks/>
            </p:cNvSpPr>
            <p:nvPr/>
          </p:nvSpPr>
          <p:spPr bwMode="auto">
            <a:xfrm>
              <a:off x="1402" y="3705"/>
              <a:ext cx="51" cy="58"/>
            </a:xfrm>
            <a:custGeom>
              <a:avLst/>
              <a:gdLst>
                <a:gd name="T0" fmla="*/ 201 w 410"/>
                <a:gd name="T1" fmla="*/ 0 h 461"/>
                <a:gd name="T2" fmla="*/ 410 w 410"/>
                <a:gd name="T3" fmla="*/ 102 h 461"/>
                <a:gd name="T4" fmla="*/ 369 w 410"/>
                <a:gd name="T5" fmla="*/ 183 h 461"/>
                <a:gd name="T6" fmla="*/ 323 w 410"/>
                <a:gd name="T7" fmla="*/ 261 h 461"/>
                <a:gd name="T8" fmla="*/ 278 w 410"/>
                <a:gd name="T9" fmla="*/ 329 h 461"/>
                <a:gd name="T10" fmla="*/ 231 w 410"/>
                <a:gd name="T11" fmla="*/ 393 h 461"/>
                <a:gd name="T12" fmla="*/ 177 w 410"/>
                <a:gd name="T13" fmla="*/ 461 h 461"/>
                <a:gd name="T14" fmla="*/ 0 w 410"/>
                <a:gd name="T15" fmla="*/ 310 h 461"/>
                <a:gd name="T16" fmla="*/ 46 w 410"/>
                <a:gd name="T17" fmla="*/ 252 h 461"/>
                <a:gd name="T18" fmla="*/ 87 w 410"/>
                <a:gd name="T19" fmla="*/ 196 h 461"/>
                <a:gd name="T20" fmla="*/ 126 w 410"/>
                <a:gd name="T21" fmla="*/ 138 h 461"/>
                <a:gd name="T22" fmla="*/ 165 w 410"/>
                <a:gd name="T23" fmla="*/ 70 h 461"/>
                <a:gd name="T24" fmla="*/ 201 w 410"/>
                <a:gd name="T25" fmla="*/ 0 h 4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10" h="461">
                  <a:moveTo>
                    <a:pt x="201" y="0"/>
                  </a:moveTo>
                  <a:lnTo>
                    <a:pt x="410" y="102"/>
                  </a:lnTo>
                  <a:lnTo>
                    <a:pt x="369" y="183"/>
                  </a:lnTo>
                  <a:lnTo>
                    <a:pt x="323" y="261"/>
                  </a:lnTo>
                  <a:lnTo>
                    <a:pt x="278" y="329"/>
                  </a:lnTo>
                  <a:lnTo>
                    <a:pt x="231" y="393"/>
                  </a:lnTo>
                  <a:lnTo>
                    <a:pt x="177" y="461"/>
                  </a:lnTo>
                  <a:lnTo>
                    <a:pt x="0" y="310"/>
                  </a:lnTo>
                  <a:lnTo>
                    <a:pt x="46" y="252"/>
                  </a:lnTo>
                  <a:lnTo>
                    <a:pt x="87" y="196"/>
                  </a:lnTo>
                  <a:lnTo>
                    <a:pt x="126" y="138"/>
                  </a:lnTo>
                  <a:lnTo>
                    <a:pt x="165" y="70"/>
                  </a:lnTo>
                  <a:lnTo>
                    <a:pt x="20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latin typeface="Source Sans Pro" panose="020B0503030403020204" pitchFamily="34" charset="0"/>
                <a:cs typeface="Poppins Light" panose="00000400000000000000" pitchFamily="2" charset="0"/>
              </a:endParaRPr>
            </a:p>
          </p:txBody>
        </p:sp>
        <p:sp>
          <p:nvSpPr>
            <p:cNvPr id="103" name="Freeform 641"/>
            <p:cNvSpPr>
              <a:spLocks/>
            </p:cNvSpPr>
            <p:nvPr/>
          </p:nvSpPr>
          <p:spPr bwMode="auto">
            <a:xfrm>
              <a:off x="1431" y="3671"/>
              <a:ext cx="36" cy="35"/>
            </a:xfrm>
            <a:custGeom>
              <a:avLst/>
              <a:gdLst>
                <a:gd name="T0" fmla="*/ 64 w 289"/>
                <a:gd name="T1" fmla="*/ 0 h 282"/>
                <a:gd name="T2" fmla="*/ 289 w 289"/>
                <a:gd name="T3" fmla="*/ 58 h 282"/>
                <a:gd name="T4" fmla="*/ 269 w 289"/>
                <a:gd name="T5" fmla="*/ 133 h 282"/>
                <a:gd name="T6" fmla="*/ 244 w 289"/>
                <a:gd name="T7" fmla="*/ 208 h 282"/>
                <a:gd name="T8" fmla="*/ 215 w 289"/>
                <a:gd name="T9" fmla="*/ 282 h 282"/>
                <a:gd name="T10" fmla="*/ 0 w 289"/>
                <a:gd name="T11" fmla="*/ 194 h 282"/>
                <a:gd name="T12" fmla="*/ 24 w 289"/>
                <a:gd name="T13" fmla="*/ 131 h 282"/>
                <a:gd name="T14" fmla="*/ 46 w 289"/>
                <a:gd name="T15" fmla="*/ 66 h 282"/>
                <a:gd name="T16" fmla="*/ 64 w 289"/>
                <a:gd name="T17" fmla="*/ 0 h 2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89" h="282">
                  <a:moveTo>
                    <a:pt x="64" y="0"/>
                  </a:moveTo>
                  <a:lnTo>
                    <a:pt x="289" y="58"/>
                  </a:lnTo>
                  <a:lnTo>
                    <a:pt x="269" y="133"/>
                  </a:lnTo>
                  <a:lnTo>
                    <a:pt x="244" y="208"/>
                  </a:lnTo>
                  <a:lnTo>
                    <a:pt x="215" y="282"/>
                  </a:lnTo>
                  <a:lnTo>
                    <a:pt x="0" y="194"/>
                  </a:lnTo>
                  <a:lnTo>
                    <a:pt x="24" y="131"/>
                  </a:lnTo>
                  <a:lnTo>
                    <a:pt x="46" y="66"/>
                  </a:lnTo>
                  <a:lnTo>
                    <a:pt x="6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latin typeface="Source Sans Pro" panose="020B0503030403020204" pitchFamily="34" charset="0"/>
                <a:cs typeface="Poppins Light" panose="00000400000000000000" pitchFamily="2" charset="0"/>
              </a:endParaRPr>
            </a:p>
          </p:txBody>
        </p:sp>
      </p:grpSp>
      <p:sp>
        <p:nvSpPr>
          <p:cNvPr id="104" name="Rectangle 103"/>
          <p:cNvSpPr/>
          <p:nvPr/>
        </p:nvSpPr>
        <p:spPr>
          <a:xfrm>
            <a:off x="6336187" y="4940436"/>
            <a:ext cx="4777096" cy="573106"/>
          </a:xfrm>
          <a:prstGeom prst="rect">
            <a:avLst/>
          </a:prstGeom>
        </p:spPr>
        <p:txBody>
          <a:bodyPr wrap="square">
            <a:spAutoFit/>
          </a:bodyPr>
          <a:lstStyle/>
          <a:p>
            <a:pPr>
              <a:lnSpc>
                <a:spcPct val="150000"/>
              </a:lnSpc>
            </a:pPr>
            <a:r>
              <a:rPr lang="en-US" sz="1100" dirty="0">
                <a:latin typeface="Source Sans Pro" panose="020B0503030403020204" pitchFamily="34" charset="0"/>
                <a:ea typeface="Adobe Fan Heiti Std B" panose="020B0700000000000000" pitchFamily="34" charset="-128"/>
                <a:cs typeface="Poppins Light" panose="00000400000000000000" pitchFamily="2" charset="0"/>
              </a:rPr>
              <a:t>Lorem ipsum dolor sit </a:t>
            </a:r>
            <a:r>
              <a:rPr lang="en-US" sz="1100" dirty="0" err="1">
                <a:latin typeface="Source Sans Pro" panose="020B0503030403020204" pitchFamily="34" charset="0"/>
                <a:ea typeface="Adobe Fan Heiti Std B" panose="020B0700000000000000" pitchFamily="34" charset="-128"/>
                <a:cs typeface="Poppins Light" panose="00000400000000000000" pitchFamily="2" charset="0"/>
              </a:rPr>
              <a:t>amet</a:t>
            </a:r>
            <a:r>
              <a:rPr lang="en-US" sz="1100" dirty="0">
                <a:latin typeface="Source Sans Pro" panose="020B0503030403020204" pitchFamily="34" charset="0"/>
                <a:ea typeface="Adobe Fan Heiti Std B" panose="020B0700000000000000" pitchFamily="34" charset="-128"/>
                <a:cs typeface="Poppins Light" panose="00000400000000000000" pitchFamily="2" charset="0"/>
              </a:rPr>
              <a:t>, </a:t>
            </a:r>
            <a:r>
              <a:rPr lang="en-US" sz="1100" dirty="0" err="1">
                <a:latin typeface="Source Sans Pro" panose="020B0503030403020204" pitchFamily="34" charset="0"/>
                <a:ea typeface="Adobe Fan Heiti Std B" panose="020B0700000000000000" pitchFamily="34" charset="-128"/>
                <a:cs typeface="Poppins Light" panose="00000400000000000000" pitchFamily="2" charset="0"/>
              </a:rPr>
              <a:t>conse</a:t>
            </a:r>
            <a:r>
              <a:rPr lang="en-US" sz="1100" dirty="0">
                <a:latin typeface="Source Sans Pro" panose="020B0503030403020204" pitchFamily="34" charset="0"/>
                <a:ea typeface="Adobe Fan Heiti Std B" panose="020B0700000000000000" pitchFamily="34" charset="-128"/>
                <a:cs typeface="Poppins Light" panose="00000400000000000000" pitchFamily="2" charset="0"/>
              </a:rPr>
              <a:t> </a:t>
            </a:r>
            <a:r>
              <a:rPr lang="en-US" sz="1100" dirty="0" err="1">
                <a:latin typeface="Source Sans Pro" panose="020B0503030403020204" pitchFamily="34" charset="0"/>
                <a:ea typeface="Adobe Fan Heiti Std B" panose="020B0700000000000000" pitchFamily="34" charset="-128"/>
                <a:cs typeface="Poppins Light" panose="00000400000000000000" pitchFamily="2" charset="0"/>
              </a:rPr>
              <a:t>ctetur</a:t>
            </a:r>
            <a:r>
              <a:rPr lang="en-US" sz="1100" dirty="0">
                <a:latin typeface="Source Sans Pro" panose="020B0503030403020204" pitchFamily="34" charset="0"/>
                <a:ea typeface="Adobe Fan Heiti Std B" panose="020B0700000000000000" pitchFamily="34" charset="-128"/>
                <a:cs typeface="Poppins Light" panose="00000400000000000000" pitchFamily="2" charset="0"/>
              </a:rPr>
              <a:t> </a:t>
            </a:r>
            <a:r>
              <a:rPr lang="en-US" sz="1100" dirty="0" err="1">
                <a:latin typeface="Source Sans Pro" panose="020B0503030403020204" pitchFamily="34" charset="0"/>
                <a:ea typeface="Adobe Fan Heiti Std B" panose="020B0700000000000000" pitchFamily="34" charset="-128"/>
                <a:cs typeface="Poppins Light" panose="00000400000000000000" pitchFamily="2" charset="0"/>
              </a:rPr>
              <a:t>adipis</a:t>
            </a:r>
            <a:r>
              <a:rPr lang="en-US" sz="1100" dirty="0">
                <a:latin typeface="Source Sans Pro" panose="020B0503030403020204" pitchFamily="34" charset="0"/>
                <a:ea typeface="Adobe Fan Heiti Std B" panose="020B0700000000000000" pitchFamily="34" charset="-128"/>
                <a:cs typeface="Poppins Light" panose="00000400000000000000" pitchFamily="2" charset="0"/>
              </a:rPr>
              <a:t> </a:t>
            </a:r>
            <a:r>
              <a:rPr lang="en-US" sz="1100" dirty="0" err="1">
                <a:latin typeface="Source Sans Pro" panose="020B0503030403020204" pitchFamily="34" charset="0"/>
                <a:ea typeface="Adobe Fan Heiti Std B" panose="020B0700000000000000" pitchFamily="34" charset="-128"/>
                <a:cs typeface="Poppins Light" panose="00000400000000000000" pitchFamily="2" charset="0"/>
              </a:rPr>
              <a:t>cing</a:t>
            </a:r>
            <a:r>
              <a:rPr lang="en-US" sz="1100" dirty="0">
                <a:latin typeface="Source Sans Pro" panose="020B0503030403020204" pitchFamily="34" charset="0"/>
                <a:ea typeface="Adobe Fan Heiti Std B" panose="020B0700000000000000" pitchFamily="34" charset="-128"/>
                <a:cs typeface="Poppins Light" panose="00000400000000000000" pitchFamily="2" charset="0"/>
              </a:rPr>
              <a:t> </a:t>
            </a:r>
            <a:r>
              <a:rPr lang="en-US" sz="1100" dirty="0" err="1">
                <a:latin typeface="Source Sans Pro" panose="020B0503030403020204" pitchFamily="34" charset="0"/>
                <a:ea typeface="Adobe Fan Heiti Std B" panose="020B0700000000000000" pitchFamily="34" charset="-128"/>
                <a:cs typeface="Poppins Light" panose="00000400000000000000" pitchFamily="2" charset="0"/>
              </a:rPr>
              <a:t>elit</a:t>
            </a:r>
            <a:r>
              <a:rPr lang="en-US" sz="1100" dirty="0">
                <a:latin typeface="Source Sans Pro" panose="020B0503030403020204" pitchFamily="34" charset="0"/>
                <a:ea typeface="Adobe Fan Heiti Std B" panose="020B0700000000000000" pitchFamily="34" charset="-128"/>
                <a:cs typeface="Poppins Light" panose="00000400000000000000" pitchFamily="2" charset="0"/>
              </a:rPr>
              <a:t>, </a:t>
            </a:r>
            <a:r>
              <a:rPr lang="en-US" sz="1100" dirty="0" err="1">
                <a:latin typeface="Source Sans Pro" panose="020B0503030403020204" pitchFamily="34" charset="0"/>
                <a:ea typeface="Adobe Fan Heiti Std B" panose="020B0700000000000000" pitchFamily="34" charset="-128"/>
                <a:cs typeface="Poppins Light" panose="00000400000000000000" pitchFamily="2" charset="0"/>
              </a:rPr>
              <a:t>sed</a:t>
            </a:r>
            <a:r>
              <a:rPr lang="en-US" sz="1100" dirty="0">
                <a:latin typeface="Source Sans Pro" panose="020B0503030403020204" pitchFamily="34" charset="0"/>
                <a:ea typeface="Adobe Fan Heiti Std B" panose="020B0700000000000000" pitchFamily="34" charset="-128"/>
                <a:cs typeface="Poppins Light" panose="00000400000000000000" pitchFamily="2" charset="0"/>
              </a:rPr>
              <a:t> do </a:t>
            </a:r>
            <a:r>
              <a:rPr lang="en-US" sz="1100" dirty="0" err="1">
                <a:latin typeface="Source Sans Pro" panose="020B0503030403020204" pitchFamily="34" charset="0"/>
                <a:ea typeface="Adobe Fan Heiti Std B" panose="020B0700000000000000" pitchFamily="34" charset="-128"/>
                <a:cs typeface="Poppins Light" panose="00000400000000000000" pitchFamily="2" charset="0"/>
              </a:rPr>
              <a:t>eius</a:t>
            </a:r>
            <a:r>
              <a:rPr lang="en-US" sz="1100" dirty="0">
                <a:latin typeface="Source Sans Pro" panose="020B0503030403020204" pitchFamily="34" charset="0"/>
                <a:ea typeface="Adobe Fan Heiti Std B" panose="020B0700000000000000" pitchFamily="34" charset="-128"/>
                <a:cs typeface="Poppins Light" panose="00000400000000000000" pitchFamily="2" charset="0"/>
              </a:rPr>
              <a:t>. sit </a:t>
            </a:r>
            <a:r>
              <a:rPr lang="en-US" sz="1100" dirty="0" err="1">
                <a:latin typeface="Source Sans Pro" panose="020B0503030403020204" pitchFamily="34" charset="0"/>
                <a:ea typeface="Adobe Fan Heiti Std B" panose="020B0700000000000000" pitchFamily="34" charset="-128"/>
                <a:cs typeface="Poppins Light" panose="00000400000000000000" pitchFamily="2" charset="0"/>
              </a:rPr>
              <a:t>amet</a:t>
            </a:r>
            <a:r>
              <a:rPr lang="en-US" sz="1100" dirty="0">
                <a:latin typeface="Source Sans Pro" panose="020B0503030403020204" pitchFamily="34" charset="0"/>
                <a:ea typeface="Adobe Fan Heiti Std B" panose="020B0700000000000000" pitchFamily="34" charset="-128"/>
                <a:cs typeface="Poppins Light" panose="00000400000000000000" pitchFamily="2" charset="0"/>
              </a:rPr>
              <a:t>, </a:t>
            </a:r>
            <a:r>
              <a:rPr lang="en-US" sz="1100" dirty="0" err="1">
                <a:latin typeface="Source Sans Pro" panose="020B0503030403020204" pitchFamily="34" charset="0"/>
                <a:ea typeface="Adobe Fan Heiti Std B" panose="020B0700000000000000" pitchFamily="34" charset="-128"/>
                <a:cs typeface="Poppins Light" panose="00000400000000000000" pitchFamily="2" charset="0"/>
              </a:rPr>
              <a:t>conse</a:t>
            </a:r>
            <a:r>
              <a:rPr lang="en-US" sz="1100" dirty="0">
                <a:latin typeface="Source Sans Pro" panose="020B0503030403020204" pitchFamily="34" charset="0"/>
                <a:ea typeface="Adobe Fan Heiti Std B" panose="020B0700000000000000" pitchFamily="34" charset="-128"/>
                <a:cs typeface="Poppins Light" panose="00000400000000000000" pitchFamily="2" charset="0"/>
              </a:rPr>
              <a:t> </a:t>
            </a:r>
            <a:r>
              <a:rPr lang="en-US" sz="1100" dirty="0" err="1">
                <a:latin typeface="Source Sans Pro" panose="020B0503030403020204" pitchFamily="34" charset="0"/>
                <a:ea typeface="Adobe Fan Heiti Std B" panose="020B0700000000000000" pitchFamily="34" charset="-128"/>
                <a:cs typeface="Poppins Light" panose="00000400000000000000" pitchFamily="2" charset="0"/>
              </a:rPr>
              <a:t>ctetur</a:t>
            </a:r>
            <a:r>
              <a:rPr lang="en-US" sz="1100" dirty="0">
                <a:latin typeface="Source Sans Pro" panose="020B0503030403020204" pitchFamily="34" charset="0"/>
                <a:ea typeface="Adobe Fan Heiti Std B" panose="020B0700000000000000" pitchFamily="34" charset="-128"/>
                <a:cs typeface="Poppins Light" panose="00000400000000000000" pitchFamily="2" charset="0"/>
              </a:rPr>
              <a:t> </a:t>
            </a:r>
            <a:r>
              <a:rPr lang="en-US" sz="1100" dirty="0" err="1">
                <a:latin typeface="Source Sans Pro" panose="020B0503030403020204" pitchFamily="34" charset="0"/>
                <a:ea typeface="Adobe Fan Heiti Std B" panose="020B0700000000000000" pitchFamily="34" charset="-128"/>
                <a:cs typeface="Poppins Light" panose="00000400000000000000" pitchFamily="2" charset="0"/>
              </a:rPr>
              <a:t>vieniam</a:t>
            </a:r>
            <a:r>
              <a:rPr lang="en-US" sz="1100" dirty="0">
                <a:latin typeface="Source Sans Pro" panose="020B0503030403020204" pitchFamily="34" charset="0"/>
                <a:ea typeface="Adobe Fan Heiti Std B" panose="020B0700000000000000" pitchFamily="34" charset="-128"/>
                <a:cs typeface="Poppins Light" panose="00000400000000000000" pitchFamily="2" charset="0"/>
              </a:rPr>
              <a:t>. ipsum dolor sit </a:t>
            </a:r>
            <a:r>
              <a:rPr lang="en-US" sz="1100" dirty="0" err="1">
                <a:latin typeface="Source Sans Pro" panose="020B0503030403020204" pitchFamily="34" charset="0"/>
                <a:ea typeface="Adobe Fan Heiti Std B" panose="020B0700000000000000" pitchFamily="34" charset="-128"/>
                <a:cs typeface="Poppins Light" panose="00000400000000000000" pitchFamily="2" charset="0"/>
              </a:rPr>
              <a:t>amet</a:t>
            </a:r>
            <a:endParaRPr lang="en-US" sz="1100" dirty="0">
              <a:latin typeface="Source Sans Pro" panose="020B0503030403020204" pitchFamily="34" charset="0"/>
              <a:cs typeface="Poppins Light" panose="00000400000000000000" pitchFamily="2" charset="0"/>
            </a:endParaRPr>
          </a:p>
        </p:txBody>
      </p:sp>
      <p:grpSp>
        <p:nvGrpSpPr>
          <p:cNvPr id="13" name="Group 12"/>
          <p:cNvGrpSpPr/>
          <p:nvPr/>
        </p:nvGrpSpPr>
        <p:grpSpPr>
          <a:xfrm>
            <a:off x="5684421" y="4997371"/>
            <a:ext cx="499291" cy="499291"/>
            <a:chOff x="5762024" y="5111106"/>
            <a:chExt cx="645999" cy="645999"/>
          </a:xfrm>
        </p:grpSpPr>
        <p:sp>
          <p:nvSpPr>
            <p:cNvPr id="105" name="Rectangle 104"/>
            <p:cNvSpPr/>
            <p:nvPr/>
          </p:nvSpPr>
          <p:spPr>
            <a:xfrm>
              <a:off x="5762024" y="5111106"/>
              <a:ext cx="645999" cy="64599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latin typeface="Source Sans Pro" panose="020B0503030403020204" pitchFamily="34" charset="0"/>
                <a:cs typeface="Poppins Light" panose="00000400000000000000" pitchFamily="2" charset="0"/>
              </a:endParaRPr>
            </a:p>
          </p:txBody>
        </p:sp>
        <p:grpSp>
          <p:nvGrpSpPr>
            <p:cNvPr id="106" name="Group 774"/>
            <p:cNvGrpSpPr>
              <a:grpSpLocks noChangeAspect="1"/>
            </p:cNvGrpSpPr>
            <p:nvPr/>
          </p:nvGrpSpPr>
          <p:grpSpPr bwMode="auto">
            <a:xfrm>
              <a:off x="5866755" y="5268542"/>
              <a:ext cx="454232" cy="331126"/>
              <a:chOff x="710" y="2680"/>
              <a:chExt cx="2022" cy="1474"/>
            </a:xfrm>
            <a:solidFill>
              <a:schemeClr val="bg1"/>
            </a:solidFill>
          </p:grpSpPr>
          <p:sp>
            <p:nvSpPr>
              <p:cNvPr id="107" name="Freeform 776"/>
              <p:cNvSpPr>
                <a:spLocks/>
              </p:cNvSpPr>
              <p:nvPr/>
            </p:nvSpPr>
            <p:spPr bwMode="auto">
              <a:xfrm>
                <a:off x="1997" y="3435"/>
                <a:ext cx="432" cy="482"/>
              </a:xfrm>
              <a:custGeom>
                <a:avLst/>
                <a:gdLst>
                  <a:gd name="T0" fmla="*/ 196 w 863"/>
                  <a:gd name="T1" fmla="*/ 0 h 965"/>
                  <a:gd name="T2" fmla="*/ 199 w 863"/>
                  <a:gd name="T3" fmla="*/ 1 h 965"/>
                  <a:gd name="T4" fmla="*/ 207 w 863"/>
                  <a:gd name="T5" fmla="*/ 6 h 965"/>
                  <a:gd name="T6" fmla="*/ 222 w 863"/>
                  <a:gd name="T7" fmla="*/ 15 h 965"/>
                  <a:gd name="T8" fmla="*/ 240 w 863"/>
                  <a:gd name="T9" fmla="*/ 26 h 965"/>
                  <a:gd name="T10" fmla="*/ 265 w 863"/>
                  <a:gd name="T11" fmla="*/ 41 h 965"/>
                  <a:gd name="T12" fmla="*/ 293 w 863"/>
                  <a:gd name="T13" fmla="*/ 56 h 965"/>
                  <a:gd name="T14" fmla="*/ 327 w 863"/>
                  <a:gd name="T15" fmla="*/ 74 h 965"/>
                  <a:gd name="T16" fmla="*/ 366 w 863"/>
                  <a:gd name="T17" fmla="*/ 93 h 965"/>
                  <a:gd name="T18" fmla="*/ 409 w 863"/>
                  <a:gd name="T19" fmla="*/ 114 h 965"/>
                  <a:gd name="T20" fmla="*/ 456 w 863"/>
                  <a:gd name="T21" fmla="*/ 136 h 965"/>
                  <a:gd name="T22" fmla="*/ 509 w 863"/>
                  <a:gd name="T23" fmla="*/ 159 h 965"/>
                  <a:gd name="T24" fmla="*/ 564 w 863"/>
                  <a:gd name="T25" fmla="*/ 183 h 965"/>
                  <a:gd name="T26" fmla="*/ 624 w 863"/>
                  <a:gd name="T27" fmla="*/ 206 h 965"/>
                  <a:gd name="T28" fmla="*/ 671 w 863"/>
                  <a:gd name="T29" fmla="*/ 226 h 965"/>
                  <a:gd name="T30" fmla="*/ 712 w 863"/>
                  <a:gd name="T31" fmla="*/ 249 h 965"/>
                  <a:gd name="T32" fmla="*/ 749 w 863"/>
                  <a:gd name="T33" fmla="*/ 273 h 965"/>
                  <a:gd name="T34" fmla="*/ 780 w 863"/>
                  <a:gd name="T35" fmla="*/ 302 h 965"/>
                  <a:gd name="T36" fmla="*/ 807 w 863"/>
                  <a:gd name="T37" fmla="*/ 332 h 965"/>
                  <a:gd name="T38" fmla="*/ 830 w 863"/>
                  <a:gd name="T39" fmla="*/ 367 h 965"/>
                  <a:gd name="T40" fmla="*/ 848 w 863"/>
                  <a:gd name="T41" fmla="*/ 403 h 965"/>
                  <a:gd name="T42" fmla="*/ 863 w 863"/>
                  <a:gd name="T43" fmla="*/ 444 h 965"/>
                  <a:gd name="T44" fmla="*/ 593 w 863"/>
                  <a:gd name="T45" fmla="*/ 715 h 965"/>
                  <a:gd name="T46" fmla="*/ 518 w 863"/>
                  <a:gd name="T47" fmla="*/ 789 h 965"/>
                  <a:gd name="T48" fmla="*/ 342 w 863"/>
                  <a:gd name="T49" fmla="*/ 965 h 965"/>
                  <a:gd name="T50" fmla="*/ 0 w 863"/>
                  <a:gd name="T51" fmla="*/ 621 h 965"/>
                  <a:gd name="T52" fmla="*/ 196 w 863"/>
                  <a:gd name="T53" fmla="*/ 0 h 9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863" h="965">
                    <a:moveTo>
                      <a:pt x="196" y="0"/>
                    </a:moveTo>
                    <a:lnTo>
                      <a:pt x="199" y="1"/>
                    </a:lnTo>
                    <a:lnTo>
                      <a:pt x="207" y="6"/>
                    </a:lnTo>
                    <a:lnTo>
                      <a:pt x="222" y="15"/>
                    </a:lnTo>
                    <a:lnTo>
                      <a:pt x="240" y="26"/>
                    </a:lnTo>
                    <a:lnTo>
                      <a:pt x="265" y="41"/>
                    </a:lnTo>
                    <a:lnTo>
                      <a:pt x="293" y="56"/>
                    </a:lnTo>
                    <a:lnTo>
                      <a:pt x="327" y="74"/>
                    </a:lnTo>
                    <a:lnTo>
                      <a:pt x="366" y="93"/>
                    </a:lnTo>
                    <a:lnTo>
                      <a:pt x="409" y="114"/>
                    </a:lnTo>
                    <a:lnTo>
                      <a:pt x="456" y="136"/>
                    </a:lnTo>
                    <a:lnTo>
                      <a:pt x="509" y="159"/>
                    </a:lnTo>
                    <a:lnTo>
                      <a:pt x="564" y="183"/>
                    </a:lnTo>
                    <a:lnTo>
                      <a:pt x="624" y="206"/>
                    </a:lnTo>
                    <a:lnTo>
                      <a:pt x="671" y="226"/>
                    </a:lnTo>
                    <a:lnTo>
                      <a:pt x="712" y="249"/>
                    </a:lnTo>
                    <a:lnTo>
                      <a:pt x="749" y="273"/>
                    </a:lnTo>
                    <a:lnTo>
                      <a:pt x="780" y="302"/>
                    </a:lnTo>
                    <a:lnTo>
                      <a:pt x="807" y="332"/>
                    </a:lnTo>
                    <a:lnTo>
                      <a:pt x="830" y="367"/>
                    </a:lnTo>
                    <a:lnTo>
                      <a:pt x="848" y="403"/>
                    </a:lnTo>
                    <a:lnTo>
                      <a:pt x="863" y="444"/>
                    </a:lnTo>
                    <a:lnTo>
                      <a:pt x="593" y="715"/>
                    </a:lnTo>
                    <a:lnTo>
                      <a:pt x="518" y="789"/>
                    </a:lnTo>
                    <a:lnTo>
                      <a:pt x="342" y="965"/>
                    </a:lnTo>
                    <a:lnTo>
                      <a:pt x="0" y="621"/>
                    </a:lnTo>
                    <a:lnTo>
                      <a:pt x="196"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latin typeface="Source Sans Pro" panose="020B0503030403020204" pitchFamily="34" charset="0"/>
                  <a:cs typeface="Poppins Light" panose="00000400000000000000" pitchFamily="2" charset="0"/>
                </a:endParaRPr>
              </a:p>
            </p:txBody>
          </p:sp>
          <p:sp>
            <p:nvSpPr>
              <p:cNvPr id="108" name="Freeform 777"/>
              <p:cNvSpPr>
                <a:spLocks/>
              </p:cNvSpPr>
              <p:nvPr/>
            </p:nvSpPr>
            <p:spPr bwMode="auto">
              <a:xfrm>
                <a:off x="1829" y="3519"/>
                <a:ext cx="147" cy="199"/>
              </a:xfrm>
              <a:custGeom>
                <a:avLst/>
                <a:gdLst>
                  <a:gd name="T0" fmla="*/ 144 w 293"/>
                  <a:gd name="T1" fmla="*/ 0 h 397"/>
                  <a:gd name="T2" fmla="*/ 148 w 293"/>
                  <a:gd name="T3" fmla="*/ 0 h 397"/>
                  <a:gd name="T4" fmla="*/ 154 w 293"/>
                  <a:gd name="T5" fmla="*/ 0 h 397"/>
                  <a:gd name="T6" fmla="*/ 163 w 293"/>
                  <a:gd name="T7" fmla="*/ 1 h 397"/>
                  <a:gd name="T8" fmla="*/ 173 w 293"/>
                  <a:gd name="T9" fmla="*/ 1 h 397"/>
                  <a:gd name="T10" fmla="*/ 185 w 293"/>
                  <a:gd name="T11" fmla="*/ 4 h 397"/>
                  <a:gd name="T12" fmla="*/ 197 w 293"/>
                  <a:gd name="T13" fmla="*/ 6 h 397"/>
                  <a:gd name="T14" fmla="*/ 209 w 293"/>
                  <a:gd name="T15" fmla="*/ 9 h 397"/>
                  <a:gd name="T16" fmla="*/ 223 w 293"/>
                  <a:gd name="T17" fmla="*/ 13 h 397"/>
                  <a:gd name="T18" fmla="*/ 235 w 293"/>
                  <a:gd name="T19" fmla="*/ 18 h 397"/>
                  <a:gd name="T20" fmla="*/ 249 w 293"/>
                  <a:gd name="T21" fmla="*/ 26 h 397"/>
                  <a:gd name="T22" fmla="*/ 260 w 293"/>
                  <a:gd name="T23" fmla="*/ 34 h 397"/>
                  <a:gd name="T24" fmla="*/ 270 w 293"/>
                  <a:gd name="T25" fmla="*/ 44 h 397"/>
                  <a:gd name="T26" fmla="*/ 279 w 293"/>
                  <a:gd name="T27" fmla="*/ 56 h 397"/>
                  <a:gd name="T28" fmla="*/ 285 w 293"/>
                  <a:gd name="T29" fmla="*/ 70 h 397"/>
                  <a:gd name="T30" fmla="*/ 290 w 293"/>
                  <a:gd name="T31" fmla="*/ 87 h 397"/>
                  <a:gd name="T32" fmla="*/ 293 w 293"/>
                  <a:gd name="T33" fmla="*/ 105 h 397"/>
                  <a:gd name="T34" fmla="*/ 292 w 293"/>
                  <a:gd name="T35" fmla="*/ 126 h 397"/>
                  <a:gd name="T36" fmla="*/ 287 w 293"/>
                  <a:gd name="T37" fmla="*/ 150 h 397"/>
                  <a:gd name="T38" fmla="*/ 279 w 293"/>
                  <a:gd name="T39" fmla="*/ 175 h 397"/>
                  <a:gd name="T40" fmla="*/ 267 w 293"/>
                  <a:gd name="T41" fmla="*/ 205 h 397"/>
                  <a:gd name="T42" fmla="*/ 251 w 293"/>
                  <a:gd name="T43" fmla="*/ 237 h 397"/>
                  <a:gd name="T44" fmla="*/ 229 w 293"/>
                  <a:gd name="T45" fmla="*/ 272 h 397"/>
                  <a:gd name="T46" fmla="*/ 203 w 293"/>
                  <a:gd name="T47" fmla="*/ 310 h 397"/>
                  <a:gd name="T48" fmla="*/ 232 w 293"/>
                  <a:gd name="T49" fmla="*/ 390 h 397"/>
                  <a:gd name="T50" fmla="*/ 193 w 293"/>
                  <a:gd name="T51" fmla="*/ 381 h 397"/>
                  <a:gd name="T52" fmla="*/ 154 w 293"/>
                  <a:gd name="T53" fmla="*/ 377 h 397"/>
                  <a:gd name="T54" fmla="*/ 121 w 293"/>
                  <a:gd name="T55" fmla="*/ 380 h 397"/>
                  <a:gd name="T56" fmla="*/ 89 w 293"/>
                  <a:gd name="T57" fmla="*/ 386 h 397"/>
                  <a:gd name="T58" fmla="*/ 59 w 293"/>
                  <a:gd name="T59" fmla="*/ 397 h 397"/>
                  <a:gd name="T60" fmla="*/ 89 w 293"/>
                  <a:gd name="T61" fmla="*/ 310 h 397"/>
                  <a:gd name="T62" fmla="*/ 63 w 293"/>
                  <a:gd name="T63" fmla="*/ 272 h 397"/>
                  <a:gd name="T64" fmla="*/ 41 w 293"/>
                  <a:gd name="T65" fmla="*/ 237 h 397"/>
                  <a:gd name="T66" fmla="*/ 25 w 293"/>
                  <a:gd name="T67" fmla="*/ 205 h 397"/>
                  <a:gd name="T68" fmla="*/ 13 w 293"/>
                  <a:gd name="T69" fmla="*/ 175 h 397"/>
                  <a:gd name="T70" fmla="*/ 6 w 293"/>
                  <a:gd name="T71" fmla="*/ 150 h 397"/>
                  <a:gd name="T72" fmla="*/ 1 w 293"/>
                  <a:gd name="T73" fmla="*/ 126 h 397"/>
                  <a:gd name="T74" fmla="*/ 0 w 293"/>
                  <a:gd name="T75" fmla="*/ 105 h 397"/>
                  <a:gd name="T76" fmla="*/ 2 w 293"/>
                  <a:gd name="T77" fmla="*/ 87 h 397"/>
                  <a:gd name="T78" fmla="*/ 7 w 293"/>
                  <a:gd name="T79" fmla="*/ 70 h 397"/>
                  <a:gd name="T80" fmla="*/ 13 w 293"/>
                  <a:gd name="T81" fmla="*/ 56 h 397"/>
                  <a:gd name="T82" fmla="*/ 23 w 293"/>
                  <a:gd name="T83" fmla="*/ 44 h 397"/>
                  <a:gd name="T84" fmla="*/ 33 w 293"/>
                  <a:gd name="T85" fmla="*/ 34 h 397"/>
                  <a:gd name="T86" fmla="*/ 45 w 293"/>
                  <a:gd name="T87" fmla="*/ 26 h 397"/>
                  <a:gd name="T88" fmla="*/ 57 w 293"/>
                  <a:gd name="T89" fmla="*/ 18 h 397"/>
                  <a:gd name="T90" fmla="*/ 70 w 293"/>
                  <a:gd name="T91" fmla="*/ 13 h 397"/>
                  <a:gd name="T92" fmla="*/ 83 w 293"/>
                  <a:gd name="T93" fmla="*/ 9 h 397"/>
                  <a:gd name="T94" fmla="*/ 97 w 293"/>
                  <a:gd name="T95" fmla="*/ 6 h 397"/>
                  <a:gd name="T96" fmla="*/ 109 w 293"/>
                  <a:gd name="T97" fmla="*/ 4 h 397"/>
                  <a:gd name="T98" fmla="*/ 120 w 293"/>
                  <a:gd name="T99" fmla="*/ 1 h 397"/>
                  <a:gd name="T100" fmla="*/ 130 w 293"/>
                  <a:gd name="T101" fmla="*/ 1 h 397"/>
                  <a:gd name="T102" fmla="*/ 138 w 293"/>
                  <a:gd name="T103" fmla="*/ 0 h 397"/>
                  <a:gd name="T104" fmla="*/ 144 w 293"/>
                  <a:gd name="T105" fmla="*/ 0 h 3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293" h="397">
                    <a:moveTo>
                      <a:pt x="144" y="0"/>
                    </a:moveTo>
                    <a:lnTo>
                      <a:pt x="148" y="0"/>
                    </a:lnTo>
                    <a:lnTo>
                      <a:pt x="154" y="0"/>
                    </a:lnTo>
                    <a:lnTo>
                      <a:pt x="163" y="1"/>
                    </a:lnTo>
                    <a:lnTo>
                      <a:pt x="173" y="1"/>
                    </a:lnTo>
                    <a:lnTo>
                      <a:pt x="185" y="4"/>
                    </a:lnTo>
                    <a:lnTo>
                      <a:pt x="197" y="6"/>
                    </a:lnTo>
                    <a:lnTo>
                      <a:pt x="209" y="9"/>
                    </a:lnTo>
                    <a:lnTo>
                      <a:pt x="223" y="13"/>
                    </a:lnTo>
                    <a:lnTo>
                      <a:pt x="235" y="18"/>
                    </a:lnTo>
                    <a:lnTo>
                      <a:pt x="249" y="26"/>
                    </a:lnTo>
                    <a:lnTo>
                      <a:pt x="260" y="34"/>
                    </a:lnTo>
                    <a:lnTo>
                      <a:pt x="270" y="44"/>
                    </a:lnTo>
                    <a:lnTo>
                      <a:pt x="279" y="56"/>
                    </a:lnTo>
                    <a:lnTo>
                      <a:pt x="285" y="70"/>
                    </a:lnTo>
                    <a:lnTo>
                      <a:pt x="290" y="87"/>
                    </a:lnTo>
                    <a:lnTo>
                      <a:pt x="293" y="105"/>
                    </a:lnTo>
                    <a:lnTo>
                      <a:pt x="292" y="126"/>
                    </a:lnTo>
                    <a:lnTo>
                      <a:pt x="287" y="150"/>
                    </a:lnTo>
                    <a:lnTo>
                      <a:pt x="279" y="175"/>
                    </a:lnTo>
                    <a:lnTo>
                      <a:pt x="267" y="205"/>
                    </a:lnTo>
                    <a:lnTo>
                      <a:pt x="251" y="237"/>
                    </a:lnTo>
                    <a:lnTo>
                      <a:pt x="229" y="272"/>
                    </a:lnTo>
                    <a:lnTo>
                      <a:pt x="203" y="310"/>
                    </a:lnTo>
                    <a:lnTo>
                      <a:pt x="232" y="390"/>
                    </a:lnTo>
                    <a:lnTo>
                      <a:pt x="193" y="381"/>
                    </a:lnTo>
                    <a:lnTo>
                      <a:pt x="154" y="377"/>
                    </a:lnTo>
                    <a:lnTo>
                      <a:pt x="121" y="380"/>
                    </a:lnTo>
                    <a:lnTo>
                      <a:pt x="89" y="386"/>
                    </a:lnTo>
                    <a:lnTo>
                      <a:pt x="59" y="397"/>
                    </a:lnTo>
                    <a:lnTo>
                      <a:pt x="89" y="310"/>
                    </a:lnTo>
                    <a:lnTo>
                      <a:pt x="63" y="272"/>
                    </a:lnTo>
                    <a:lnTo>
                      <a:pt x="41" y="237"/>
                    </a:lnTo>
                    <a:lnTo>
                      <a:pt x="25" y="205"/>
                    </a:lnTo>
                    <a:lnTo>
                      <a:pt x="13" y="175"/>
                    </a:lnTo>
                    <a:lnTo>
                      <a:pt x="6" y="150"/>
                    </a:lnTo>
                    <a:lnTo>
                      <a:pt x="1" y="126"/>
                    </a:lnTo>
                    <a:lnTo>
                      <a:pt x="0" y="105"/>
                    </a:lnTo>
                    <a:lnTo>
                      <a:pt x="2" y="87"/>
                    </a:lnTo>
                    <a:lnTo>
                      <a:pt x="7" y="70"/>
                    </a:lnTo>
                    <a:lnTo>
                      <a:pt x="13" y="56"/>
                    </a:lnTo>
                    <a:lnTo>
                      <a:pt x="23" y="44"/>
                    </a:lnTo>
                    <a:lnTo>
                      <a:pt x="33" y="34"/>
                    </a:lnTo>
                    <a:lnTo>
                      <a:pt x="45" y="26"/>
                    </a:lnTo>
                    <a:lnTo>
                      <a:pt x="57" y="18"/>
                    </a:lnTo>
                    <a:lnTo>
                      <a:pt x="70" y="13"/>
                    </a:lnTo>
                    <a:lnTo>
                      <a:pt x="83" y="9"/>
                    </a:lnTo>
                    <a:lnTo>
                      <a:pt x="97" y="6"/>
                    </a:lnTo>
                    <a:lnTo>
                      <a:pt x="109" y="4"/>
                    </a:lnTo>
                    <a:lnTo>
                      <a:pt x="120" y="1"/>
                    </a:lnTo>
                    <a:lnTo>
                      <a:pt x="130" y="1"/>
                    </a:lnTo>
                    <a:lnTo>
                      <a:pt x="138" y="0"/>
                    </a:lnTo>
                    <a:lnTo>
                      <a:pt x="14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latin typeface="Source Sans Pro" panose="020B0503030403020204" pitchFamily="34" charset="0"/>
                  <a:cs typeface="Poppins Light" panose="00000400000000000000" pitchFamily="2" charset="0"/>
                </a:endParaRPr>
              </a:p>
            </p:txBody>
          </p:sp>
          <p:sp>
            <p:nvSpPr>
              <p:cNvPr id="109" name="Freeform 778"/>
              <p:cNvSpPr>
                <a:spLocks/>
              </p:cNvSpPr>
              <p:nvPr/>
            </p:nvSpPr>
            <p:spPr bwMode="auto">
              <a:xfrm>
                <a:off x="710" y="3435"/>
                <a:ext cx="1101" cy="505"/>
              </a:xfrm>
              <a:custGeom>
                <a:avLst/>
                <a:gdLst>
                  <a:gd name="T0" fmla="*/ 2202 w 2202"/>
                  <a:gd name="T1" fmla="*/ 635 h 1010"/>
                  <a:gd name="T2" fmla="*/ 1827 w 2202"/>
                  <a:gd name="T3" fmla="*/ 1010 h 1010"/>
                  <a:gd name="T4" fmla="*/ 1 w 2202"/>
                  <a:gd name="T5" fmla="*/ 940 h 1010"/>
                  <a:gd name="T6" fmla="*/ 2 w 2202"/>
                  <a:gd name="T7" fmla="*/ 814 h 1010"/>
                  <a:gd name="T8" fmla="*/ 7 w 2202"/>
                  <a:gd name="T9" fmla="*/ 702 h 1010"/>
                  <a:gd name="T10" fmla="*/ 18 w 2202"/>
                  <a:gd name="T11" fmla="*/ 606 h 1010"/>
                  <a:gd name="T12" fmla="*/ 39 w 2202"/>
                  <a:gd name="T13" fmla="*/ 523 h 1010"/>
                  <a:gd name="T14" fmla="*/ 74 w 2202"/>
                  <a:gd name="T15" fmla="*/ 454 h 1010"/>
                  <a:gd name="T16" fmla="*/ 124 w 2202"/>
                  <a:gd name="T17" fmla="*/ 397 h 1010"/>
                  <a:gd name="T18" fmla="*/ 194 w 2202"/>
                  <a:gd name="T19" fmla="*/ 352 h 1010"/>
                  <a:gd name="T20" fmla="*/ 291 w 2202"/>
                  <a:gd name="T21" fmla="*/ 313 h 1010"/>
                  <a:gd name="T22" fmla="*/ 388 w 2202"/>
                  <a:gd name="T23" fmla="*/ 271 h 1010"/>
                  <a:gd name="T24" fmla="*/ 467 w 2202"/>
                  <a:gd name="T25" fmla="*/ 232 h 1010"/>
                  <a:gd name="T26" fmla="*/ 530 w 2202"/>
                  <a:gd name="T27" fmla="*/ 199 h 1010"/>
                  <a:gd name="T28" fmla="*/ 573 w 2202"/>
                  <a:gd name="T29" fmla="*/ 175 h 1010"/>
                  <a:gd name="T30" fmla="*/ 594 w 2202"/>
                  <a:gd name="T31" fmla="*/ 162 h 1010"/>
                  <a:gd name="T32" fmla="*/ 770 w 2202"/>
                  <a:gd name="T33" fmla="*/ 710 h 1010"/>
                  <a:gd name="T34" fmla="*/ 872 w 2202"/>
                  <a:gd name="T35" fmla="*/ 563 h 1010"/>
                  <a:gd name="T36" fmla="*/ 829 w 2202"/>
                  <a:gd name="T37" fmla="*/ 495 h 1010"/>
                  <a:gd name="T38" fmla="*/ 806 w 2202"/>
                  <a:gd name="T39" fmla="*/ 440 h 1010"/>
                  <a:gd name="T40" fmla="*/ 797 w 2202"/>
                  <a:gd name="T41" fmla="*/ 397 h 1010"/>
                  <a:gd name="T42" fmla="*/ 802 w 2202"/>
                  <a:gd name="T43" fmla="*/ 364 h 1010"/>
                  <a:gd name="T44" fmla="*/ 816 w 2202"/>
                  <a:gd name="T45" fmla="*/ 340 h 1010"/>
                  <a:gd name="T46" fmla="*/ 837 w 2202"/>
                  <a:gd name="T47" fmla="*/ 322 h 1010"/>
                  <a:gd name="T48" fmla="*/ 861 w 2202"/>
                  <a:gd name="T49" fmla="*/ 311 h 1010"/>
                  <a:gd name="T50" fmla="*/ 884 w 2202"/>
                  <a:gd name="T51" fmla="*/ 305 h 1010"/>
                  <a:gd name="T52" fmla="*/ 905 w 2202"/>
                  <a:gd name="T53" fmla="*/ 303 h 1010"/>
                  <a:gd name="T54" fmla="*/ 919 w 2202"/>
                  <a:gd name="T55" fmla="*/ 302 h 1010"/>
                  <a:gd name="T56" fmla="*/ 929 w 2202"/>
                  <a:gd name="T57" fmla="*/ 302 h 1010"/>
                  <a:gd name="T58" fmla="*/ 947 w 2202"/>
                  <a:gd name="T59" fmla="*/ 303 h 1010"/>
                  <a:gd name="T60" fmla="*/ 969 w 2202"/>
                  <a:gd name="T61" fmla="*/ 308 h 1010"/>
                  <a:gd name="T62" fmla="*/ 994 w 2202"/>
                  <a:gd name="T63" fmla="*/ 316 h 1010"/>
                  <a:gd name="T64" fmla="*/ 1016 w 2202"/>
                  <a:gd name="T65" fmla="*/ 330 h 1010"/>
                  <a:gd name="T66" fmla="*/ 1033 w 2202"/>
                  <a:gd name="T67" fmla="*/ 351 h 1010"/>
                  <a:gd name="T68" fmla="*/ 1043 w 2202"/>
                  <a:gd name="T69" fmla="*/ 379 h 1010"/>
                  <a:gd name="T70" fmla="*/ 1041 w 2202"/>
                  <a:gd name="T71" fmla="*/ 417 h 1010"/>
                  <a:gd name="T72" fmla="*/ 1027 w 2202"/>
                  <a:gd name="T73" fmla="*/ 466 h 1010"/>
                  <a:gd name="T74" fmla="*/ 994 w 2202"/>
                  <a:gd name="T75" fmla="*/ 527 h 1010"/>
                  <a:gd name="T76" fmla="*/ 1048 w 2202"/>
                  <a:gd name="T77" fmla="*/ 783 h 1010"/>
                  <a:gd name="T78" fmla="*/ 1245 w 2202"/>
                  <a:gd name="T79" fmla="*/ 159 h 1010"/>
                  <a:gd name="T80" fmla="*/ 1256 w 2202"/>
                  <a:gd name="T81" fmla="*/ 167 h 1010"/>
                  <a:gd name="T82" fmla="*/ 1288 w 2202"/>
                  <a:gd name="T83" fmla="*/ 185 h 1010"/>
                  <a:gd name="T84" fmla="*/ 1340 w 2202"/>
                  <a:gd name="T85" fmla="*/ 215 h 1010"/>
                  <a:gd name="T86" fmla="*/ 1411 w 2202"/>
                  <a:gd name="T87" fmla="*/ 250 h 1010"/>
                  <a:gd name="T88" fmla="*/ 1488 w 2202"/>
                  <a:gd name="T89" fmla="*/ 246 h 1010"/>
                  <a:gd name="T90" fmla="*/ 1574 w 2202"/>
                  <a:gd name="T91" fmla="*/ 207 h 1010"/>
                  <a:gd name="T92" fmla="*/ 1689 w 2202"/>
                  <a:gd name="T93" fmla="*/ 161 h 1010"/>
                  <a:gd name="T94" fmla="*/ 1788 w 2202"/>
                  <a:gd name="T95" fmla="*/ 115 h 1010"/>
                  <a:gd name="T96" fmla="*/ 1871 w 2202"/>
                  <a:gd name="T97" fmla="*/ 75 h 1010"/>
                  <a:gd name="T98" fmla="*/ 1933 w 2202"/>
                  <a:gd name="T99" fmla="*/ 41 h 1010"/>
                  <a:gd name="T100" fmla="*/ 1976 w 2202"/>
                  <a:gd name="T101" fmla="*/ 16 h 1010"/>
                  <a:gd name="T102" fmla="*/ 1998 w 2202"/>
                  <a:gd name="T103" fmla="*/ 3 h 10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2202" h="1010">
                    <a:moveTo>
                      <a:pt x="2001" y="0"/>
                    </a:moveTo>
                    <a:lnTo>
                      <a:pt x="2202" y="635"/>
                    </a:lnTo>
                    <a:lnTo>
                      <a:pt x="2198" y="640"/>
                    </a:lnTo>
                    <a:lnTo>
                      <a:pt x="1827" y="1010"/>
                    </a:lnTo>
                    <a:lnTo>
                      <a:pt x="0" y="1010"/>
                    </a:lnTo>
                    <a:lnTo>
                      <a:pt x="1" y="940"/>
                    </a:lnTo>
                    <a:lnTo>
                      <a:pt x="1" y="875"/>
                    </a:lnTo>
                    <a:lnTo>
                      <a:pt x="2" y="814"/>
                    </a:lnTo>
                    <a:lnTo>
                      <a:pt x="4" y="756"/>
                    </a:lnTo>
                    <a:lnTo>
                      <a:pt x="7" y="702"/>
                    </a:lnTo>
                    <a:lnTo>
                      <a:pt x="12" y="652"/>
                    </a:lnTo>
                    <a:lnTo>
                      <a:pt x="18" y="606"/>
                    </a:lnTo>
                    <a:lnTo>
                      <a:pt x="27" y="563"/>
                    </a:lnTo>
                    <a:lnTo>
                      <a:pt x="39" y="523"/>
                    </a:lnTo>
                    <a:lnTo>
                      <a:pt x="54" y="487"/>
                    </a:lnTo>
                    <a:lnTo>
                      <a:pt x="74" y="454"/>
                    </a:lnTo>
                    <a:lnTo>
                      <a:pt x="96" y="424"/>
                    </a:lnTo>
                    <a:lnTo>
                      <a:pt x="124" y="397"/>
                    </a:lnTo>
                    <a:lnTo>
                      <a:pt x="156" y="373"/>
                    </a:lnTo>
                    <a:lnTo>
                      <a:pt x="194" y="352"/>
                    </a:lnTo>
                    <a:lnTo>
                      <a:pt x="237" y="335"/>
                    </a:lnTo>
                    <a:lnTo>
                      <a:pt x="291" y="313"/>
                    </a:lnTo>
                    <a:lnTo>
                      <a:pt x="341" y="292"/>
                    </a:lnTo>
                    <a:lnTo>
                      <a:pt x="388" y="271"/>
                    </a:lnTo>
                    <a:lnTo>
                      <a:pt x="431" y="250"/>
                    </a:lnTo>
                    <a:lnTo>
                      <a:pt x="467" y="232"/>
                    </a:lnTo>
                    <a:lnTo>
                      <a:pt x="502" y="215"/>
                    </a:lnTo>
                    <a:lnTo>
                      <a:pt x="530" y="199"/>
                    </a:lnTo>
                    <a:lnTo>
                      <a:pt x="553" y="186"/>
                    </a:lnTo>
                    <a:lnTo>
                      <a:pt x="573" y="175"/>
                    </a:lnTo>
                    <a:lnTo>
                      <a:pt x="586" y="167"/>
                    </a:lnTo>
                    <a:lnTo>
                      <a:pt x="594" y="162"/>
                    </a:lnTo>
                    <a:lnTo>
                      <a:pt x="597" y="159"/>
                    </a:lnTo>
                    <a:lnTo>
                      <a:pt x="770" y="710"/>
                    </a:lnTo>
                    <a:lnTo>
                      <a:pt x="795" y="783"/>
                    </a:lnTo>
                    <a:lnTo>
                      <a:pt x="872" y="563"/>
                    </a:lnTo>
                    <a:lnTo>
                      <a:pt x="849" y="527"/>
                    </a:lnTo>
                    <a:lnTo>
                      <a:pt x="829" y="495"/>
                    </a:lnTo>
                    <a:lnTo>
                      <a:pt x="816" y="466"/>
                    </a:lnTo>
                    <a:lnTo>
                      <a:pt x="806" y="440"/>
                    </a:lnTo>
                    <a:lnTo>
                      <a:pt x="800" y="417"/>
                    </a:lnTo>
                    <a:lnTo>
                      <a:pt x="797" y="397"/>
                    </a:lnTo>
                    <a:lnTo>
                      <a:pt x="799" y="379"/>
                    </a:lnTo>
                    <a:lnTo>
                      <a:pt x="802" y="364"/>
                    </a:lnTo>
                    <a:lnTo>
                      <a:pt x="808" y="351"/>
                    </a:lnTo>
                    <a:lnTo>
                      <a:pt x="816" y="340"/>
                    </a:lnTo>
                    <a:lnTo>
                      <a:pt x="826" y="330"/>
                    </a:lnTo>
                    <a:lnTo>
                      <a:pt x="837" y="322"/>
                    </a:lnTo>
                    <a:lnTo>
                      <a:pt x="849" y="316"/>
                    </a:lnTo>
                    <a:lnTo>
                      <a:pt x="861" y="311"/>
                    </a:lnTo>
                    <a:lnTo>
                      <a:pt x="872" y="308"/>
                    </a:lnTo>
                    <a:lnTo>
                      <a:pt x="884" y="305"/>
                    </a:lnTo>
                    <a:lnTo>
                      <a:pt x="895" y="303"/>
                    </a:lnTo>
                    <a:lnTo>
                      <a:pt x="905" y="303"/>
                    </a:lnTo>
                    <a:lnTo>
                      <a:pt x="913" y="302"/>
                    </a:lnTo>
                    <a:lnTo>
                      <a:pt x="919" y="302"/>
                    </a:lnTo>
                    <a:lnTo>
                      <a:pt x="922" y="302"/>
                    </a:lnTo>
                    <a:lnTo>
                      <a:pt x="929" y="302"/>
                    </a:lnTo>
                    <a:lnTo>
                      <a:pt x="937" y="303"/>
                    </a:lnTo>
                    <a:lnTo>
                      <a:pt x="947" y="303"/>
                    </a:lnTo>
                    <a:lnTo>
                      <a:pt x="957" y="305"/>
                    </a:lnTo>
                    <a:lnTo>
                      <a:pt x="969" y="308"/>
                    </a:lnTo>
                    <a:lnTo>
                      <a:pt x="981" y="311"/>
                    </a:lnTo>
                    <a:lnTo>
                      <a:pt x="994" y="316"/>
                    </a:lnTo>
                    <a:lnTo>
                      <a:pt x="1005" y="322"/>
                    </a:lnTo>
                    <a:lnTo>
                      <a:pt x="1016" y="330"/>
                    </a:lnTo>
                    <a:lnTo>
                      <a:pt x="1025" y="340"/>
                    </a:lnTo>
                    <a:lnTo>
                      <a:pt x="1033" y="351"/>
                    </a:lnTo>
                    <a:lnTo>
                      <a:pt x="1039" y="364"/>
                    </a:lnTo>
                    <a:lnTo>
                      <a:pt x="1043" y="379"/>
                    </a:lnTo>
                    <a:lnTo>
                      <a:pt x="1044" y="397"/>
                    </a:lnTo>
                    <a:lnTo>
                      <a:pt x="1041" y="417"/>
                    </a:lnTo>
                    <a:lnTo>
                      <a:pt x="1037" y="440"/>
                    </a:lnTo>
                    <a:lnTo>
                      <a:pt x="1027" y="466"/>
                    </a:lnTo>
                    <a:lnTo>
                      <a:pt x="1012" y="495"/>
                    </a:lnTo>
                    <a:lnTo>
                      <a:pt x="994" y="527"/>
                    </a:lnTo>
                    <a:lnTo>
                      <a:pt x="969" y="563"/>
                    </a:lnTo>
                    <a:lnTo>
                      <a:pt x="1048" y="783"/>
                    </a:lnTo>
                    <a:lnTo>
                      <a:pt x="1071" y="710"/>
                    </a:lnTo>
                    <a:lnTo>
                      <a:pt x="1245" y="159"/>
                    </a:lnTo>
                    <a:lnTo>
                      <a:pt x="1248" y="162"/>
                    </a:lnTo>
                    <a:lnTo>
                      <a:pt x="1256" y="167"/>
                    </a:lnTo>
                    <a:lnTo>
                      <a:pt x="1270" y="175"/>
                    </a:lnTo>
                    <a:lnTo>
                      <a:pt x="1288" y="185"/>
                    </a:lnTo>
                    <a:lnTo>
                      <a:pt x="1311" y="199"/>
                    </a:lnTo>
                    <a:lnTo>
                      <a:pt x="1340" y="215"/>
                    </a:lnTo>
                    <a:lnTo>
                      <a:pt x="1373" y="232"/>
                    </a:lnTo>
                    <a:lnTo>
                      <a:pt x="1411" y="250"/>
                    </a:lnTo>
                    <a:lnTo>
                      <a:pt x="1454" y="270"/>
                    </a:lnTo>
                    <a:lnTo>
                      <a:pt x="1488" y="246"/>
                    </a:lnTo>
                    <a:lnTo>
                      <a:pt x="1528" y="226"/>
                    </a:lnTo>
                    <a:lnTo>
                      <a:pt x="1574" y="207"/>
                    </a:lnTo>
                    <a:lnTo>
                      <a:pt x="1634" y="184"/>
                    </a:lnTo>
                    <a:lnTo>
                      <a:pt x="1689" y="161"/>
                    </a:lnTo>
                    <a:lnTo>
                      <a:pt x="1741" y="137"/>
                    </a:lnTo>
                    <a:lnTo>
                      <a:pt x="1788" y="115"/>
                    </a:lnTo>
                    <a:lnTo>
                      <a:pt x="1831" y="94"/>
                    </a:lnTo>
                    <a:lnTo>
                      <a:pt x="1871" y="75"/>
                    </a:lnTo>
                    <a:lnTo>
                      <a:pt x="1904" y="56"/>
                    </a:lnTo>
                    <a:lnTo>
                      <a:pt x="1933" y="41"/>
                    </a:lnTo>
                    <a:lnTo>
                      <a:pt x="1958" y="27"/>
                    </a:lnTo>
                    <a:lnTo>
                      <a:pt x="1976" y="16"/>
                    </a:lnTo>
                    <a:lnTo>
                      <a:pt x="1990" y="7"/>
                    </a:lnTo>
                    <a:lnTo>
                      <a:pt x="1998" y="3"/>
                    </a:lnTo>
                    <a:lnTo>
                      <a:pt x="200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latin typeface="Source Sans Pro" panose="020B0503030403020204" pitchFamily="34" charset="0"/>
                  <a:cs typeface="Poppins Light" panose="00000400000000000000" pitchFamily="2" charset="0"/>
                </a:endParaRPr>
              </a:p>
            </p:txBody>
          </p:sp>
          <p:sp>
            <p:nvSpPr>
              <p:cNvPr id="110" name="Freeform 779"/>
              <p:cNvSpPr>
                <a:spLocks/>
              </p:cNvSpPr>
              <p:nvPr/>
            </p:nvSpPr>
            <p:spPr bwMode="auto">
              <a:xfrm>
                <a:off x="1643" y="3542"/>
                <a:ext cx="1089" cy="612"/>
              </a:xfrm>
              <a:custGeom>
                <a:avLst/>
                <a:gdLst>
                  <a:gd name="T0" fmla="*/ 2130 w 2177"/>
                  <a:gd name="T1" fmla="*/ 0 h 1226"/>
                  <a:gd name="T2" fmla="*/ 2164 w 2177"/>
                  <a:gd name="T3" fmla="*/ 8 h 1226"/>
                  <a:gd name="T4" fmla="*/ 2177 w 2177"/>
                  <a:gd name="T5" fmla="*/ 33 h 1226"/>
                  <a:gd name="T6" fmla="*/ 2167 w 2177"/>
                  <a:gd name="T7" fmla="*/ 234 h 1226"/>
                  <a:gd name="T8" fmla="*/ 2157 w 2177"/>
                  <a:gd name="T9" fmla="*/ 431 h 1226"/>
                  <a:gd name="T10" fmla="*/ 2145 w 2177"/>
                  <a:gd name="T11" fmla="*/ 459 h 1226"/>
                  <a:gd name="T12" fmla="*/ 2124 w 2177"/>
                  <a:gd name="T13" fmla="*/ 471 h 1226"/>
                  <a:gd name="T14" fmla="*/ 2113 w 2177"/>
                  <a:gd name="T15" fmla="*/ 473 h 1226"/>
                  <a:gd name="T16" fmla="*/ 2095 w 2177"/>
                  <a:gd name="T17" fmla="*/ 467 h 1226"/>
                  <a:gd name="T18" fmla="*/ 2078 w 2177"/>
                  <a:gd name="T19" fmla="*/ 453 h 1226"/>
                  <a:gd name="T20" fmla="*/ 1583 w 2177"/>
                  <a:gd name="T21" fmla="*/ 725 h 1226"/>
                  <a:gd name="T22" fmla="*/ 1126 w 2177"/>
                  <a:gd name="T23" fmla="*/ 1182 h 1226"/>
                  <a:gd name="T24" fmla="*/ 1089 w 2177"/>
                  <a:gd name="T25" fmla="*/ 1215 h 1226"/>
                  <a:gd name="T26" fmla="*/ 1049 w 2177"/>
                  <a:gd name="T27" fmla="*/ 1226 h 1226"/>
                  <a:gd name="T28" fmla="*/ 1008 w 2177"/>
                  <a:gd name="T29" fmla="*/ 1215 h 1226"/>
                  <a:gd name="T30" fmla="*/ 527 w 2177"/>
                  <a:gd name="T31" fmla="*/ 737 h 1226"/>
                  <a:gd name="T32" fmla="*/ 141 w 2177"/>
                  <a:gd name="T33" fmla="*/ 1121 h 1226"/>
                  <a:gd name="T34" fmla="*/ 100 w 2177"/>
                  <a:gd name="T35" fmla="*/ 1130 h 1226"/>
                  <a:gd name="T36" fmla="*/ 60 w 2177"/>
                  <a:gd name="T37" fmla="*/ 1121 h 1226"/>
                  <a:gd name="T38" fmla="*/ 23 w 2177"/>
                  <a:gd name="T39" fmla="*/ 1086 h 1226"/>
                  <a:gd name="T40" fmla="*/ 2 w 2177"/>
                  <a:gd name="T41" fmla="*/ 1049 h 1226"/>
                  <a:gd name="T42" fmla="*/ 2 w 2177"/>
                  <a:gd name="T43" fmla="*/ 1009 h 1226"/>
                  <a:gd name="T44" fmla="*/ 23 w 2177"/>
                  <a:gd name="T45" fmla="*/ 971 h 1226"/>
                  <a:gd name="T46" fmla="*/ 470 w 2177"/>
                  <a:gd name="T47" fmla="*/ 525 h 1226"/>
                  <a:gd name="T48" fmla="*/ 506 w 2177"/>
                  <a:gd name="T49" fmla="*/ 504 h 1226"/>
                  <a:gd name="T50" fmla="*/ 548 w 2177"/>
                  <a:gd name="T51" fmla="*/ 504 h 1226"/>
                  <a:gd name="T52" fmla="*/ 585 w 2177"/>
                  <a:gd name="T53" fmla="*/ 525 h 1226"/>
                  <a:gd name="T54" fmla="*/ 1343 w 2177"/>
                  <a:gd name="T55" fmla="*/ 694 h 1226"/>
                  <a:gd name="T56" fmla="*/ 1791 w 2177"/>
                  <a:gd name="T57" fmla="*/ 247 h 1226"/>
                  <a:gd name="T58" fmla="*/ 1776 w 2177"/>
                  <a:gd name="T59" fmla="*/ 149 h 1226"/>
                  <a:gd name="T60" fmla="*/ 1712 w 2177"/>
                  <a:gd name="T61" fmla="*/ 84 h 1226"/>
                  <a:gd name="T62" fmla="*/ 1701 w 2177"/>
                  <a:gd name="T63" fmla="*/ 65 h 1226"/>
                  <a:gd name="T64" fmla="*/ 1705 w 2177"/>
                  <a:gd name="T65" fmla="*/ 42 h 1226"/>
                  <a:gd name="T66" fmla="*/ 1721 w 2177"/>
                  <a:gd name="T67" fmla="*/ 24 h 1226"/>
                  <a:gd name="T68" fmla="*/ 1742 w 2177"/>
                  <a:gd name="T69" fmla="*/ 19 h 1226"/>
                  <a:gd name="T70" fmla="*/ 2124 w 2177"/>
                  <a:gd name="T71" fmla="*/ 0 h 12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2177" h="1226">
                    <a:moveTo>
                      <a:pt x="2124" y="0"/>
                    </a:moveTo>
                    <a:lnTo>
                      <a:pt x="2130" y="0"/>
                    </a:lnTo>
                    <a:lnTo>
                      <a:pt x="2149" y="2"/>
                    </a:lnTo>
                    <a:lnTo>
                      <a:pt x="2164" y="8"/>
                    </a:lnTo>
                    <a:lnTo>
                      <a:pt x="2172" y="19"/>
                    </a:lnTo>
                    <a:lnTo>
                      <a:pt x="2177" y="33"/>
                    </a:lnTo>
                    <a:lnTo>
                      <a:pt x="2176" y="53"/>
                    </a:lnTo>
                    <a:lnTo>
                      <a:pt x="2167" y="234"/>
                    </a:lnTo>
                    <a:lnTo>
                      <a:pt x="2160" y="415"/>
                    </a:lnTo>
                    <a:lnTo>
                      <a:pt x="2157" y="431"/>
                    </a:lnTo>
                    <a:lnTo>
                      <a:pt x="2154" y="445"/>
                    </a:lnTo>
                    <a:lnTo>
                      <a:pt x="2145" y="459"/>
                    </a:lnTo>
                    <a:lnTo>
                      <a:pt x="2132" y="469"/>
                    </a:lnTo>
                    <a:lnTo>
                      <a:pt x="2124" y="471"/>
                    </a:lnTo>
                    <a:lnTo>
                      <a:pt x="2119" y="473"/>
                    </a:lnTo>
                    <a:lnTo>
                      <a:pt x="2113" y="473"/>
                    </a:lnTo>
                    <a:lnTo>
                      <a:pt x="2103" y="472"/>
                    </a:lnTo>
                    <a:lnTo>
                      <a:pt x="2095" y="467"/>
                    </a:lnTo>
                    <a:lnTo>
                      <a:pt x="2086" y="460"/>
                    </a:lnTo>
                    <a:lnTo>
                      <a:pt x="2078" y="453"/>
                    </a:lnTo>
                    <a:lnTo>
                      <a:pt x="1967" y="341"/>
                    </a:lnTo>
                    <a:lnTo>
                      <a:pt x="1583" y="725"/>
                    </a:lnTo>
                    <a:lnTo>
                      <a:pt x="1553" y="755"/>
                    </a:lnTo>
                    <a:lnTo>
                      <a:pt x="1126" y="1182"/>
                    </a:lnTo>
                    <a:lnTo>
                      <a:pt x="1106" y="1201"/>
                    </a:lnTo>
                    <a:lnTo>
                      <a:pt x="1089" y="1215"/>
                    </a:lnTo>
                    <a:lnTo>
                      <a:pt x="1069" y="1222"/>
                    </a:lnTo>
                    <a:lnTo>
                      <a:pt x="1049" y="1226"/>
                    </a:lnTo>
                    <a:lnTo>
                      <a:pt x="1028" y="1222"/>
                    </a:lnTo>
                    <a:lnTo>
                      <a:pt x="1008" y="1215"/>
                    </a:lnTo>
                    <a:lnTo>
                      <a:pt x="991" y="1201"/>
                    </a:lnTo>
                    <a:lnTo>
                      <a:pt x="527" y="737"/>
                    </a:lnTo>
                    <a:lnTo>
                      <a:pt x="157" y="1107"/>
                    </a:lnTo>
                    <a:lnTo>
                      <a:pt x="141" y="1121"/>
                    </a:lnTo>
                    <a:lnTo>
                      <a:pt x="121" y="1128"/>
                    </a:lnTo>
                    <a:lnTo>
                      <a:pt x="100" y="1130"/>
                    </a:lnTo>
                    <a:lnTo>
                      <a:pt x="79" y="1128"/>
                    </a:lnTo>
                    <a:lnTo>
                      <a:pt x="60" y="1121"/>
                    </a:lnTo>
                    <a:lnTo>
                      <a:pt x="43" y="1107"/>
                    </a:lnTo>
                    <a:lnTo>
                      <a:pt x="23" y="1086"/>
                    </a:lnTo>
                    <a:lnTo>
                      <a:pt x="10" y="1069"/>
                    </a:lnTo>
                    <a:lnTo>
                      <a:pt x="2" y="1049"/>
                    </a:lnTo>
                    <a:lnTo>
                      <a:pt x="0" y="1029"/>
                    </a:lnTo>
                    <a:lnTo>
                      <a:pt x="2" y="1009"/>
                    </a:lnTo>
                    <a:lnTo>
                      <a:pt x="10" y="989"/>
                    </a:lnTo>
                    <a:lnTo>
                      <a:pt x="23" y="971"/>
                    </a:lnTo>
                    <a:lnTo>
                      <a:pt x="450" y="545"/>
                    </a:lnTo>
                    <a:lnTo>
                      <a:pt x="470" y="525"/>
                    </a:lnTo>
                    <a:lnTo>
                      <a:pt x="487" y="511"/>
                    </a:lnTo>
                    <a:lnTo>
                      <a:pt x="506" y="504"/>
                    </a:lnTo>
                    <a:lnTo>
                      <a:pt x="527" y="502"/>
                    </a:lnTo>
                    <a:lnTo>
                      <a:pt x="548" y="504"/>
                    </a:lnTo>
                    <a:lnTo>
                      <a:pt x="568" y="511"/>
                    </a:lnTo>
                    <a:lnTo>
                      <a:pt x="585" y="525"/>
                    </a:lnTo>
                    <a:lnTo>
                      <a:pt x="1049" y="989"/>
                    </a:lnTo>
                    <a:lnTo>
                      <a:pt x="1343" y="694"/>
                    </a:lnTo>
                    <a:lnTo>
                      <a:pt x="1448" y="589"/>
                    </a:lnTo>
                    <a:lnTo>
                      <a:pt x="1791" y="247"/>
                    </a:lnTo>
                    <a:lnTo>
                      <a:pt x="1834" y="205"/>
                    </a:lnTo>
                    <a:lnTo>
                      <a:pt x="1776" y="149"/>
                    </a:lnTo>
                    <a:lnTo>
                      <a:pt x="1720" y="91"/>
                    </a:lnTo>
                    <a:lnTo>
                      <a:pt x="1712" y="84"/>
                    </a:lnTo>
                    <a:lnTo>
                      <a:pt x="1705" y="75"/>
                    </a:lnTo>
                    <a:lnTo>
                      <a:pt x="1701" y="65"/>
                    </a:lnTo>
                    <a:lnTo>
                      <a:pt x="1701" y="56"/>
                    </a:lnTo>
                    <a:lnTo>
                      <a:pt x="1705" y="42"/>
                    </a:lnTo>
                    <a:lnTo>
                      <a:pt x="1712" y="31"/>
                    </a:lnTo>
                    <a:lnTo>
                      <a:pt x="1721" y="24"/>
                    </a:lnTo>
                    <a:lnTo>
                      <a:pt x="1731" y="20"/>
                    </a:lnTo>
                    <a:lnTo>
                      <a:pt x="1742" y="19"/>
                    </a:lnTo>
                    <a:lnTo>
                      <a:pt x="1754" y="18"/>
                    </a:lnTo>
                    <a:lnTo>
                      <a:pt x="212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latin typeface="Source Sans Pro" panose="020B0503030403020204" pitchFamily="34" charset="0"/>
                  <a:cs typeface="Poppins Light" panose="00000400000000000000" pitchFamily="2" charset="0"/>
                </a:endParaRPr>
              </a:p>
            </p:txBody>
          </p:sp>
          <p:sp>
            <p:nvSpPr>
              <p:cNvPr id="111" name="Freeform 780"/>
              <p:cNvSpPr>
                <a:spLocks/>
              </p:cNvSpPr>
              <p:nvPr/>
            </p:nvSpPr>
            <p:spPr bwMode="auto">
              <a:xfrm>
                <a:off x="2281" y="2953"/>
                <a:ext cx="264" cy="510"/>
              </a:xfrm>
              <a:custGeom>
                <a:avLst/>
                <a:gdLst>
                  <a:gd name="T0" fmla="*/ 288 w 527"/>
                  <a:gd name="T1" fmla="*/ 0 h 1019"/>
                  <a:gd name="T2" fmla="*/ 324 w 527"/>
                  <a:gd name="T3" fmla="*/ 12 h 1019"/>
                  <a:gd name="T4" fmla="*/ 328 w 527"/>
                  <a:gd name="T5" fmla="*/ 63 h 1019"/>
                  <a:gd name="T6" fmla="*/ 335 w 527"/>
                  <a:gd name="T7" fmla="*/ 104 h 1019"/>
                  <a:gd name="T8" fmla="*/ 374 w 527"/>
                  <a:gd name="T9" fmla="*/ 116 h 1019"/>
                  <a:gd name="T10" fmla="*/ 485 w 527"/>
                  <a:gd name="T11" fmla="*/ 153 h 1019"/>
                  <a:gd name="T12" fmla="*/ 493 w 527"/>
                  <a:gd name="T13" fmla="*/ 185 h 1019"/>
                  <a:gd name="T14" fmla="*/ 458 w 527"/>
                  <a:gd name="T15" fmla="*/ 288 h 1019"/>
                  <a:gd name="T16" fmla="*/ 428 w 527"/>
                  <a:gd name="T17" fmla="*/ 285 h 1019"/>
                  <a:gd name="T18" fmla="*/ 311 w 527"/>
                  <a:gd name="T19" fmla="*/ 253 h 1019"/>
                  <a:gd name="T20" fmla="*/ 228 w 527"/>
                  <a:gd name="T21" fmla="*/ 262 h 1019"/>
                  <a:gd name="T22" fmla="*/ 189 w 527"/>
                  <a:gd name="T23" fmla="*/ 302 h 1019"/>
                  <a:gd name="T24" fmla="*/ 198 w 527"/>
                  <a:gd name="T25" fmla="*/ 353 h 1019"/>
                  <a:gd name="T26" fmla="*/ 256 w 527"/>
                  <a:gd name="T27" fmla="*/ 396 h 1019"/>
                  <a:gd name="T28" fmla="*/ 364 w 527"/>
                  <a:gd name="T29" fmla="*/ 442 h 1019"/>
                  <a:gd name="T30" fmla="*/ 466 w 527"/>
                  <a:gd name="T31" fmla="*/ 510 h 1019"/>
                  <a:gd name="T32" fmla="*/ 519 w 527"/>
                  <a:gd name="T33" fmla="*/ 602 h 1019"/>
                  <a:gd name="T34" fmla="*/ 524 w 527"/>
                  <a:gd name="T35" fmla="*/ 704 h 1019"/>
                  <a:gd name="T36" fmla="*/ 477 w 527"/>
                  <a:gd name="T37" fmla="*/ 803 h 1019"/>
                  <a:gd name="T38" fmla="*/ 389 w 527"/>
                  <a:gd name="T39" fmla="*/ 870 h 1019"/>
                  <a:gd name="T40" fmla="*/ 330 w 527"/>
                  <a:gd name="T41" fmla="*/ 896 h 1019"/>
                  <a:gd name="T42" fmla="*/ 324 w 527"/>
                  <a:gd name="T43" fmla="*/ 955 h 1019"/>
                  <a:gd name="T44" fmla="*/ 315 w 527"/>
                  <a:gd name="T45" fmla="*/ 1010 h 1019"/>
                  <a:gd name="T46" fmla="*/ 259 w 527"/>
                  <a:gd name="T47" fmla="*/ 1019 h 1019"/>
                  <a:gd name="T48" fmla="*/ 200 w 527"/>
                  <a:gd name="T49" fmla="*/ 1010 h 1019"/>
                  <a:gd name="T50" fmla="*/ 191 w 527"/>
                  <a:gd name="T51" fmla="*/ 937 h 1019"/>
                  <a:gd name="T52" fmla="*/ 182 w 527"/>
                  <a:gd name="T53" fmla="*/ 903 h 1019"/>
                  <a:gd name="T54" fmla="*/ 113 w 527"/>
                  <a:gd name="T55" fmla="*/ 887 h 1019"/>
                  <a:gd name="T56" fmla="*/ 13 w 527"/>
                  <a:gd name="T57" fmla="*/ 850 h 1019"/>
                  <a:gd name="T58" fmla="*/ 0 w 527"/>
                  <a:gd name="T59" fmla="*/ 821 h 1019"/>
                  <a:gd name="T60" fmla="*/ 24 w 527"/>
                  <a:gd name="T61" fmla="*/ 731 h 1019"/>
                  <a:gd name="T62" fmla="*/ 43 w 527"/>
                  <a:gd name="T63" fmla="*/ 706 h 1019"/>
                  <a:gd name="T64" fmla="*/ 111 w 527"/>
                  <a:gd name="T65" fmla="*/ 733 h 1019"/>
                  <a:gd name="T66" fmla="*/ 238 w 527"/>
                  <a:gd name="T67" fmla="*/ 756 h 1019"/>
                  <a:gd name="T68" fmla="*/ 317 w 527"/>
                  <a:gd name="T69" fmla="*/ 733 h 1019"/>
                  <a:gd name="T70" fmla="*/ 346 w 527"/>
                  <a:gd name="T71" fmla="*/ 686 h 1019"/>
                  <a:gd name="T72" fmla="*/ 331 w 527"/>
                  <a:gd name="T73" fmla="*/ 633 h 1019"/>
                  <a:gd name="T74" fmla="*/ 263 w 527"/>
                  <a:gd name="T75" fmla="*/ 587 h 1019"/>
                  <a:gd name="T76" fmla="*/ 156 w 527"/>
                  <a:gd name="T77" fmla="*/ 541 h 1019"/>
                  <a:gd name="T78" fmla="*/ 71 w 527"/>
                  <a:gd name="T79" fmla="*/ 486 h 1019"/>
                  <a:gd name="T80" fmla="*/ 21 w 527"/>
                  <a:gd name="T81" fmla="*/ 418 h 1019"/>
                  <a:gd name="T82" fmla="*/ 6 w 527"/>
                  <a:gd name="T83" fmla="*/ 328 h 1019"/>
                  <a:gd name="T84" fmla="*/ 33 w 527"/>
                  <a:gd name="T85" fmla="*/ 230 h 1019"/>
                  <a:gd name="T86" fmla="*/ 99 w 527"/>
                  <a:gd name="T87" fmla="*/ 160 h 1019"/>
                  <a:gd name="T88" fmla="*/ 178 w 527"/>
                  <a:gd name="T89" fmla="*/ 124 h 1019"/>
                  <a:gd name="T90" fmla="*/ 200 w 527"/>
                  <a:gd name="T91" fmla="*/ 105 h 1019"/>
                  <a:gd name="T92" fmla="*/ 201 w 527"/>
                  <a:gd name="T93" fmla="*/ 37 h 1019"/>
                  <a:gd name="T94" fmla="*/ 211 w 527"/>
                  <a:gd name="T95" fmla="*/ 3 h 10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527" h="1019">
                    <a:moveTo>
                      <a:pt x="236" y="0"/>
                    </a:moveTo>
                    <a:lnTo>
                      <a:pt x="265" y="0"/>
                    </a:lnTo>
                    <a:lnTo>
                      <a:pt x="288" y="0"/>
                    </a:lnTo>
                    <a:lnTo>
                      <a:pt x="305" y="1"/>
                    </a:lnTo>
                    <a:lnTo>
                      <a:pt x="316" y="5"/>
                    </a:lnTo>
                    <a:lnTo>
                      <a:pt x="324" y="12"/>
                    </a:lnTo>
                    <a:lnTo>
                      <a:pt x="327" y="23"/>
                    </a:lnTo>
                    <a:lnTo>
                      <a:pt x="328" y="40"/>
                    </a:lnTo>
                    <a:lnTo>
                      <a:pt x="328" y="63"/>
                    </a:lnTo>
                    <a:lnTo>
                      <a:pt x="330" y="82"/>
                    </a:lnTo>
                    <a:lnTo>
                      <a:pt x="331" y="95"/>
                    </a:lnTo>
                    <a:lnTo>
                      <a:pt x="335" y="104"/>
                    </a:lnTo>
                    <a:lnTo>
                      <a:pt x="343" y="109"/>
                    </a:lnTo>
                    <a:lnTo>
                      <a:pt x="355" y="113"/>
                    </a:lnTo>
                    <a:lnTo>
                      <a:pt x="374" y="116"/>
                    </a:lnTo>
                    <a:lnTo>
                      <a:pt x="425" y="127"/>
                    </a:lnTo>
                    <a:lnTo>
                      <a:pt x="474" y="146"/>
                    </a:lnTo>
                    <a:lnTo>
                      <a:pt x="485" y="153"/>
                    </a:lnTo>
                    <a:lnTo>
                      <a:pt x="493" y="162"/>
                    </a:lnTo>
                    <a:lnTo>
                      <a:pt x="495" y="171"/>
                    </a:lnTo>
                    <a:lnTo>
                      <a:pt x="493" y="185"/>
                    </a:lnTo>
                    <a:lnTo>
                      <a:pt x="470" y="268"/>
                    </a:lnTo>
                    <a:lnTo>
                      <a:pt x="463" y="280"/>
                    </a:lnTo>
                    <a:lnTo>
                      <a:pt x="458" y="288"/>
                    </a:lnTo>
                    <a:lnTo>
                      <a:pt x="450" y="291"/>
                    </a:lnTo>
                    <a:lnTo>
                      <a:pt x="440" y="290"/>
                    </a:lnTo>
                    <a:lnTo>
                      <a:pt x="428" y="285"/>
                    </a:lnTo>
                    <a:lnTo>
                      <a:pt x="390" y="269"/>
                    </a:lnTo>
                    <a:lnTo>
                      <a:pt x="351" y="258"/>
                    </a:lnTo>
                    <a:lnTo>
                      <a:pt x="311" y="253"/>
                    </a:lnTo>
                    <a:lnTo>
                      <a:pt x="270" y="253"/>
                    </a:lnTo>
                    <a:lnTo>
                      <a:pt x="248" y="256"/>
                    </a:lnTo>
                    <a:lnTo>
                      <a:pt x="228" y="262"/>
                    </a:lnTo>
                    <a:lnTo>
                      <a:pt x="209" y="273"/>
                    </a:lnTo>
                    <a:lnTo>
                      <a:pt x="196" y="287"/>
                    </a:lnTo>
                    <a:lnTo>
                      <a:pt x="189" y="302"/>
                    </a:lnTo>
                    <a:lnTo>
                      <a:pt x="186" y="320"/>
                    </a:lnTo>
                    <a:lnTo>
                      <a:pt x="189" y="337"/>
                    </a:lnTo>
                    <a:lnTo>
                      <a:pt x="198" y="353"/>
                    </a:lnTo>
                    <a:lnTo>
                      <a:pt x="212" y="367"/>
                    </a:lnTo>
                    <a:lnTo>
                      <a:pt x="234" y="383"/>
                    </a:lnTo>
                    <a:lnTo>
                      <a:pt x="256" y="396"/>
                    </a:lnTo>
                    <a:lnTo>
                      <a:pt x="281" y="407"/>
                    </a:lnTo>
                    <a:lnTo>
                      <a:pt x="322" y="424"/>
                    </a:lnTo>
                    <a:lnTo>
                      <a:pt x="364" y="442"/>
                    </a:lnTo>
                    <a:lnTo>
                      <a:pt x="405" y="463"/>
                    </a:lnTo>
                    <a:lnTo>
                      <a:pt x="438" y="484"/>
                    </a:lnTo>
                    <a:lnTo>
                      <a:pt x="466" y="510"/>
                    </a:lnTo>
                    <a:lnTo>
                      <a:pt x="488" y="538"/>
                    </a:lnTo>
                    <a:lnTo>
                      <a:pt x="506" y="568"/>
                    </a:lnTo>
                    <a:lnTo>
                      <a:pt x="519" y="602"/>
                    </a:lnTo>
                    <a:lnTo>
                      <a:pt x="526" y="635"/>
                    </a:lnTo>
                    <a:lnTo>
                      <a:pt x="527" y="670"/>
                    </a:lnTo>
                    <a:lnTo>
                      <a:pt x="524" y="704"/>
                    </a:lnTo>
                    <a:lnTo>
                      <a:pt x="514" y="739"/>
                    </a:lnTo>
                    <a:lnTo>
                      <a:pt x="499" y="772"/>
                    </a:lnTo>
                    <a:lnTo>
                      <a:pt x="477" y="803"/>
                    </a:lnTo>
                    <a:lnTo>
                      <a:pt x="451" y="829"/>
                    </a:lnTo>
                    <a:lnTo>
                      <a:pt x="422" y="853"/>
                    </a:lnTo>
                    <a:lnTo>
                      <a:pt x="389" y="870"/>
                    </a:lnTo>
                    <a:lnTo>
                      <a:pt x="353" y="882"/>
                    </a:lnTo>
                    <a:lnTo>
                      <a:pt x="340" y="888"/>
                    </a:lnTo>
                    <a:lnTo>
                      <a:pt x="330" y="896"/>
                    </a:lnTo>
                    <a:lnTo>
                      <a:pt x="325" y="907"/>
                    </a:lnTo>
                    <a:lnTo>
                      <a:pt x="322" y="923"/>
                    </a:lnTo>
                    <a:lnTo>
                      <a:pt x="324" y="955"/>
                    </a:lnTo>
                    <a:lnTo>
                      <a:pt x="322" y="988"/>
                    </a:lnTo>
                    <a:lnTo>
                      <a:pt x="321" y="1001"/>
                    </a:lnTo>
                    <a:lnTo>
                      <a:pt x="315" y="1010"/>
                    </a:lnTo>
                    <a:lnTo>
                      <a:pt x="306" y="1016"/>
                    </a:lnTo>
                    <a:lnTo>
                      <a:pt x="294" y="1018"/>
                    </a:lnTo>
                    <a:lnTo>
                      <a:pt x="259" y="1019"/>
                    </a:lnTo>
                    <a:lnTo>
                      <a:pt x="223" y="1018"/>
                    </a:lnTo>
                    <a:lnTo>
                      <a:pt x="209" y="1016"/>
                    </a:lnTo>
                    <a:lnTo>
                      <a:pt x="200" y="1010"/>
                    </a:lnTo>
                    <a:lnTo>
                      <a:pt x="194" y="1000"/>
                    </a:lnTo>
                    <a:lnTo>
                      <a:pt x="192" y="986"/>
                    </a:lnTo>
                    <a:lnTo>
                      <a:pt x="191" y="937"/>
                    </a:lnTo>
                    <a:lnTo>
                      <a:pt x="190" y="920"/>
                    </a:lnTo>
                    <a:lnTo>
                      <a:pt x="187" y="909"/>
                    </a:lnTo>
                    <a:lnTo>
                      <a:pt x="182" y="903"/>
                    </a:lnTo>
                    <a:lnTo>
                      <a:pt x="171" y="899"/>
                    </a:lnTo>
                    <a:lnTo>
                      <a:pt x="156" y="896"/>
                    </a:lnTo>
                    <a:lnTo>
                      <a:pt x="113" y="887"/>
                    </a:lnTo>
                    <a:lnTo>
                      <a:pt x="70" y="875"/>
                    </a:lnTo>
                    <a:lnTo>
                      <a:pt x="29" y="859"/>
                    </a:lnTo>
                    <a:lnTo>
                      <a:pt x="13" y="850"/>
                    </a:lnTo>
                    <a:lnTo>
                      <a:pt x="5" y="843"/>
                    </a:lnTo>
                    <a:lnTo>
                      <a:pt x="0" y="833"/>
                    </a:lnTo>
                    <a:lnTo>
                      <a:pt x="0" y="821"/>
                    </a:lnTo>
                    <a:lnTo>
                      <a:pt x="3" y="804"/>
                    </a:lnTo>
                    <a:lnTo>
                      <a:pt x="13" y="768"/>
                    </a:lnTo>
                    <a:lnTo>
                      <a:pt x="24" y="731"/>
                    </a:lnTo>
                    <a:lnTo>
                      <a:pt x="29" y="717"/>
                    </a:lnTo>
                    <a:lnTo>
                      <a:pt x="35" y="709"/>
                    </a:lnTo>
                    <a:lnTo>
                      <a:pt x="43" y="706"/>
                    </a:lnTo>
                    <a:lnTo>
                      <a:pt x="52" y="707"/>
                    </a:lnTo>
                    <a:lnTo>
                      <a:pt x="66" y="713"/>
                    </a:lnTo>
                    <a:lnTo>
                      <a:pt x="111" y="733"/>
                    </a:lnTo>
                    <a:lnTo>
                      <a:pt x="158" y="747"/>
                    </a:lnTo>
                    <a:lnTo>
                      <a:pt x="207" y="756"/>
                    </a:lnTo>
                    <a:lnTo>
                      <a:pt x="238" y="756"/>
                    </a:lnTo>
                    <a:lnTo>
                      <a:pt x="270" y="752"/>
                    </a:lnTo>
                    <a:lnTo>
                      <a:pt x="299" y="742"/>
                    </a:lnTo>
                    <a:lnTo>
                      <a:pt x="317" y="733"/>
                    </a:lnTo>
                    <a:lnTo>
                      <a:pt x="331" y="718"/>
                    </a:lnTo>
                    <a:lnTo>
                      <a:pt x="341" y="703"/>
                    </a:lnTo>
                    <a:lnTo>
                      <a:pt x="346" y="686"/>
                    </a:lnTo>
                    <a:lnTo>
                      <a:pt x="346" y="668"/>
                    </a:lnTo>
                    <a:lnTo>
                      <a:pt x="341" y="651"/>
                    </a:lnTo>
                    <a:lnTo>
                      <a:pt x="331" y="633"/>
                    </a:lnTo>
                    <a:lnTo>
                      <a:pt x="316" y="617"/>
                    </a:lnTo>
                    <a:lnTo>
                      <a:pt x="292" y="600"/>
                    </a:lnTo>
                    <a:lnTo>
                      <a:pt x="263" y="587"/>
                    </a:lnTo>
                    <a:lnTo>
                      <a:pt x="228" y="572"/>
                    </a:lnTo>
                    <a:lnTo>
                      <a:pt x="191" y="556"/>
                    </a:lnTo>
                    <a:lnTo>
                      <a:pt x="156" y="541"/>
                    </a:lnTo>
                    <a:lnTo>
                      <a:pt x="120" y="522"/>
                    </a:lnTo>
                    <a:lnTo>
                      <a:pt x="94" y="505"/>
                    </a:lnTo>
                    <a:lnTo>
                      <a:pt x="71" y="486"/>
                    </a:lnTo>
                    <a:lnTo>
                      <a:pt x="50" y="465"/>
                    </a:lnTo>
                    <a:lnTo>
                      <a:pt x="33" y="442"/>
                    </a:lnTo>
                    <a:lnTo>
                      <a:pt x="21" y="418"/>
                    </a:lnTo>
                    <a:lnTo>
                      <a:pt x="11" y="390"/>
                    </a:lnTo>
                    <a:lnTo>
                      <a:pt x="6" y="360"/>
                    </a:lnTo>
                    <a:lnTo>
                      <a:pt x="6" y="328"/>
                    </a:lnTo>
                    <a:lnTo>
                      <a:pt x="11" y="291"/>
                    </a:lnTo>
                    <a:lnTo>
                      <a:pt x="19" y="260"/>
                    </a:lnTo>
                    <a:lnTo>
                      <a:pt x="33" y="230"/>
                    </a:lnTo>
                    <a:lnTo>
                      <a:pt x="51" y="203"/>
                    </a:lnTo>
                    <a:lnTo>
                      <a:pt x="73" y="181"/>
                    </a:lnTo>
                    <a:lnTo>
                      <a:pt x="99" y="160"/>
                    </a:lnTo>
                    <a:lnTo>
                      <a:pt x="129" y="144"/>
                    </a:lnTo>
                    <a:lnTo>
                      <a:pt x="162" y="130"/>
                    </a:lnTo>
                    <a:lnTo>
                      <a:pt x="178" y="124"/>
                    </a:lnTo>
                    <a:lnTo>
                      <a:pt x="189" y="119"/>
                    </a:lnTo>
                    <a:lnTo>
                      <a:pt x="196" y="114"/>
                    </a:lnTo>
                    <a:lnTo>
                      <a:pt x="200" y="105"/>
                    </a:lnTo>
                    <a:lnTo>
                      <a:pt x="201" y="94"/>
                    </a:lnTo>
                    <a:lnTo>
                      <a:pt x="201" y="77"/>
                    </a:lnTo>
                    <a:lnTo>
                      <a:pt x="201" y="37"/>
                    </a:lnTo>
                    <a:lnTo>
                      <a:pt x="202" y="21"/>
                    </a:lnTo>
                    <a:lnTo>
                      <a:pt x="205" y="11"/>
                    </a:lnTo>
                    <a:lnTo>
                      <a:pt x="211" y="3"/>
                    </a:lnTo>
                    <a:lnTo>
                      <a:pt x="222" y="1"/>
                    </a:lnTo>
                    <a:lnTo>
                      <a:pt x="236"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latin typeface="Source Sans Pro" panose="020B0503030403020204" pitchFamily="34" charset="0"/>
                  <a:cs typeface="Poppins Light" panose="00000400000000000000" pitchFamily="2" charset="0"/>
                </a:endParaRPr>
              </a:p>
            </p:txBody>
          </p:sp>
          <p:sp>
            <p:nvSpPr>
              <p:cNvPr id="112" name="Freeform 781"/>
              <p:cNvSpPr>
                <a:spLocks/>
              </p:cNvSpPr>
              <p:nvPr/>
            </p:nvSpPr>
            <p:spPr bwMode="auto">
              <a:xfrm>
                <a:off x="1617" y="2680"/>
                <a:ext cx="571" cy="760"/>
              </a:xfrm>
              <a:custGeom>
                <a:avLst/>
                <a:gdLst>
                  <a:gd name="T0" fmla="*/ 675 w 1143"/>
                  <a:gd name="T1" fmla="*/ 9 h 1520"/>
                  <a:gd name="T2" fmla="*/ 783 w 1143"/>
                  <a:gd name="T3" fmla="*/ 44 h 1520"/>
                  <a:gd name="T4" fmla="*/ 868 w 1143"/>
                  <a:gd name="T5" fmla="*/ 97 h 1520"/>
                  <a:gd name="T6" fmla="*/ 924 w 1143"/>
                  <a:gd name="T7" fmla="*/ 151 h 1520"/>
                  <a:gd name="T8" fmla="*/ 946 w 1143"/>
                  <a:gd name="T9" fmla="*/ 183 h 1520"/>
                  <a:gd name="T10" fmla="*/ 952 w 1143"/>
                  <a:gd name="T11" fmla="*/ 185 h 1520"/>
                  <a:gd name="T12" fmla="*/ 975 w 1143"/>
                  <a:gd name="T13" fmla="*/ 193 h 1520"/>
                  <a:gd name="T14" fmla="*/ 1011 w 1143"/>
                  <a:gd name="T15" fmla="*/ 211 h 1520"/>
                  <a:gd name="T16" fmla="*/ 1049 w 1143"/>
                  <a:gd name="T17" fmla="*/ 249 h 1520"/>
                  <a:gd name="T18" fmla="*/ 1084 w 1143"/>
                  <a:gd name="T19" fmla="*/ 313 h 1520"/>
                  <a:gd name="T20" fmla="*/ 1106 w 1143"/>
                  <a:gd name="T21" fmla="*/ 407 h 1520"/>
                  <a:gd name="T22" fmla="*/ 1109 w 1143"/>
                  <a:gd name="T23" fmla="*/ 539 h 1520"/>
                  <a:gd name="T24" fmla="*/ 1087 w 1143"/>
                  <a:gd name="T25" fmla="*/ 689 h 1520"/>
                  <a:gd name="T26" fmla="*/ 1097 w 1143"/>
                  <a:gd name="T27" fmla="*/ 726 h 1520"/>
                  <a:gd name="T28" fmla="*/ 1125 w 1143"/>
                  <a:gd name="T29" fmla="*/ 740 h 1520"/>
                  <a:gd name="T30" fmla="*/ 1141 w 1143"/>
                  <a:gd name="T31" fmla="*/ 780 h 1520"/>
                  <a:gd name="T32" fmla="*/ 1140 w 1143"/>
                  <a:gd name="T33" fmla="*/ 851 h 1520"/>
                  <a:gd name="T34" fmla="*/ 1110 w 1143"/>
                  <a:gd name="T35" fmla="*/ 965 h 1520"/>
                  <a:gd name="T36" fmla="*/ 1071 w 1143"/>
                  <a:gd name="T37" fmla="*/ 1050 h 1520"/>
                  <a:gd name="T38" fmla="*/ 1038 w 1143"/>
                  <a:gd name="T39" fmla="*/ 1085 h 1520"/>
                  <a:gd name="T40" fmla="*/ 1006 w 1143"/>
                  <a:gd name="T41" fmla="*/ 1173 h 1520"/>
                  <a:gd name="T42" fmla="*/ 938 w 1143"/>
                  <a:gd name="T43" fmla="*/ 1303 h 1520"/>
                  <a:gd name="T44" fmla="*/ 833 w 1143"/>
                  <a:gd name="T45" fmla="*/ 1419 h 1520"/>
                  <a:gd name="T46" fmla="*/ 694 w 1143"/>
                  <a:gd name="T47" fmla="*/ 1499 h 1520"/>
                  <a:gd name="T48" fmla="*/ 547 w 1143"/>
                  <a:gd name="T49" fmla="*/ 1520 h 1520"/>
                  <a:gd name="T50" fmla="*/ 404 w 1143"/>
                  <a:gd name="T51" fmla="*/ 1481 h 1520"/>
                  <a:gd name="T52" fmla="*/ 283 w 1143"/>
                  <a:gd name="T53" fmla="*/ 1397 h 1520"/>
                  <a:gd name="T54" fmla="*/ 194 w 1143"/>
                  <a:gd name="T55" fmla="*/ 1287 h 1520"/>
                  <a:gd name="T56" fmla="*/ 136 w 1143"/>
                  <a:gd name="T57" fmla="*/ 1166 h 1520"/>
                  <a:gd name="T58" fmla="*/ 107 w 1143"/>
                  <a:gd name="T59" fmla="*/ 1085 h 1520"/>
                  <a:gd name="T60" fmla="*/ 72 w 1143"/>
                  <a:gd name="T61" fmla="*/ 1052 h 1520"/>
                  <a:gd name="T62" fmla="*/ 34 w 1143"/>
                  <a:gd name="T63" fmla="*/ 966 h 1520"/>
                  <a:gd name="T64" fmla="*/ 4 w 1143"/>
                  <a:gd name="T65" fmla="*/ 852 h 1520"/>
                  <a:gd name="T66" fmla="*/ 2 w 1143"/>
                  <a:gd name="T67" fmla="*/ 780 h 1520"/>
                  <a:gd name="T68" fmla="*/ 18 w 1143"/>
                  <a:gd name="T69" fmla="*/ 742 h 1520"/>
                  <a:gd name="T70" fmla="*/ 47 w 1143"/>
                  <a:gd name="T71" fmla="*/ 727 h 1520"/>
                  <a:gd name="T72" fmla="*/ 56 w 1143"/>
                  <a:gd name="T73" fmla="*/ 690 h 1520"/>
                  <a:gd name="T74" fmla="*/ 36 w 1143"/>
                  <a:gd name="T75" fmla="*/ 536 h 1520"/>
                  <a:gd name="T76" fmla="*/ 61 w 1143"/>
                  <a:gd name="T77" fmla="*/ 376 h 1520"/>
                  <a:gd name="T78" fmla="*/ 126 w 1143"/>
                  <a:gd name="T79" fmla="*/ 255 h 1520"/>
                  <a:gd name="T80" fmla="*/ 221 w 1143"/>
                  <a:gd name="T81" fmla="*/ 150 h 1520"/>
                  <a:gd name="T82" fmla="*/ 345 w 1143"/>
                  <a:gd name="T83" fmla="*/ 61 h 1520"/>
                  <a:gd name="T84" fmla="*/ 462 w 1143"/>
                  <a:gd name="T85" fmla="*/ 12 h 1520"/>
                  <a:gd name="T86" fmla="*/ 586 w 1143"/>
                  <a:gd name="T87" fmla="*/ 0 h 15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1143" h="1520">
                    <a:moveTo>
                      <a:pt x="586" y="0"/>
                    </a:moveTo>
                    <a:lnTo>
                      <a:pt x="633" y="3"/>
                    </a:lnTo>
                    <a:lnTo>
                      <a:pt x="675" y="9"/>
                    </a:lnTo>
                    <a:lnTo>
                      <a:pt x="714" y="17"/>
                    </a:lnTo>
                    <a:lnTo>
                      <a:pt x="751" y="30"/>
                    </a:lnTo>
                    <a:lnTo>
                      <a:pt x="783" y="44"/>
                    </a:lnTo>
                    <a:lnTo>
                      <a:pt x="812" y="60"/>
                    </a:lnTo>
                    <a:lnTo>
                      <a:pt x="843" y="79"/>
                    </a:lnTo>
                    <a:lnTo>
                      <a:pt x="868" y="97"/>
                    </a:lnTo>
                    <a:lnTo>
                      <a:pt x="891" y="117"/>
                    </a:lnTo>
                    <a:lnTo>
                      <a:pt x="909" y="134"/>
                    </a:lnTo>
                    <a:lnTo>
                      <a:pt x="924" y="151"/>
                    </a:lnTo>
                    <a:lnTo>
                      <a:pt x="934" y="164"/>
                    </a:lnTo>
                    <a:lnTo>
                      <a:pt x="941" y="175"/>
                    </a:lnTo>
                    <a:lnTo>
                      <a:pt x="946" y="183"/>
                    </a:lnTo>
                    <a:lnTo>
                      <a:pt x="947" y="185"/>
                    </a:lnTo>
                    <a:lnTo>
                      <a:pt x="948" y="185"/>
                    </a:lnTo>
                    <a:lnTo>
                      <a:pt x="952" y="185"/>
                    </a:lnTo>
                    <a:lnTo>
                      <a:pt x="958" y="186"/>
                    </a:lnTo>
                    <a:lnTo>
                      <a:pt x="967" y="189"/>
                    </a:lnTo>
                    <a:lnTo>
                      <a:pt x="975" y="193"/>
                    </a:lnTo>
                    <a:lnTo>
                      <a:pt x="986" y="197"/>
                    </a:lnTo>
                    <a:lnTo>
                      <a:pt x="999" y="204"/>
                    </a:lnTo>
                    <a:lnTo>
                      <a:pt x="1011" y="211"/>
                    </a:lnTo>
                    <a:lnTo>
                      <a:pt x="1023" y="222"/>
                    </a:lnTo>
                    <a:lnTo>
                      <a:pt x="1037" y="234"/>
                    </a:lnTo>
                    <a:lnTo>
                      <a:pt x="1049" y="249"/>
                    </a:lnTo>
                    <a:lnTo>
                      <a:pt x="1062" y="267"/>
                    </a:lnTo>
                    <a:lnTo>
                      <a:pt x="1073" y="288"/>
                    </a:lnTo>
                    <a:lnTo>
                      <a:pt x="1084" y="313"/>
                    </a:lnTo>
                    <a:lnTo>
                      <a:pt x="1093" y="340"/>
                    </a:lnTo>
                    <a:lnTo>
                      <a:pt x="1100" y="371"/>
                    </a:lnTo>
                    <a:lnTo>
                      <a:pt x="1106" y="407"/>
                    </a:lnTo>
                    <a:lnTo>
                      <a:pt x="1110" y="447"/>
                    </a:lnTo>
                    <a:lnTo>
                      <a:pt x="1110" y="492"/>
                    </a:lnTo>
                    <a:lnTo>
                      <a:pt x="1109" y="539"/>
                    </a:lnTo>
                    <a:lnTo>
                      <a:pt x="1104" y="593"/>
                    </a:lnTo>
                    <a:lnTo>
                      <a:pt x="1095" y="652"/>
                    </a:lnTo>
                    <a:lnTo>
                      <a:pt x="1087" y="689"/>
                    </a:lnTo>
                    <a:lnTo>
                      <a:pt x="1076" y="724"/>
                    </a:lnTo>
                    <a:lnTo>
                      <a:pt x="1086" y="724"/>
                    </a:lnTo>
                    <a:lnTo>
                      <a:pt x="1097" y="726"/>
                    </a:lnTo>
                    <a:lnTo>
                      <a:pt x="1106" y="728"/>
                    </a:lnTo>
                    <a:lnTo>
                      <a:pt x="1116" y="733"/>
                    </a:lnTo>
                    <a:lnTo>
                      <a:pt x="1125" y="740"/>
                    </a:lnTo>
                    <a:lnTo>
                      <a:pt x="1131" y="750"/>
                    </a:lnTo>
                    <a:lnTo>
                      <a:pt x="1137" y="762"/>
                    </a:lnTo>
                    <a:lnTo>
                      <a:pt x="1141" y="780"/>
                    </a:lnTo>
                    <a:lnTo>
                      <a:pt x="1143" y="799"/>
                    </a:lnTo>
                    <a:lnTo>
                      <a:pt x="1142" y="823"/>
                    </a:lnTo>
                    <a:lnTo>
                      <a:pt x="1140" y="851"/>
                    </a:lnTo>
                    <a:lnTo>
                      <a:pt x="1133" y="884"/>
                    </a:lnTo>
                    <a:lnTo>
                      <a:pt x="1124" y="922"/>
                    </a:lnTo>
                    <a:lnTo>
                      <a:pt x="1110" y="965"/>
                    </a:lnTo>
                    <a:lnTo>
                      <a:pt x="1097" y="1000"/>
                    </a:lnTo>
                    <a:lnTo>
                      <a:pt x="1083" y="1030"/>
                    </a:lnTo>
                    <a:lnTo>
                      <a:pt x="1071" y="1050"/>
                    </a:lnTo>
                    <a:lnTo>
                      <a:pt x="1060" y="1068"/>
                    </a:lnTo>
                    <a:lnTo>
                      <a:pt x="1049" y="1077"/>
                    </a:lnTo>
                    <a:lnTo>
                      <a:pt x="1038" y="1085"/>
                    </a:lnTo>
                    <a:lnTo>
                      <a:pt x="1028" y="1087"/>
                    </a:lnTo>
                    <a:lnTo>
                      <a:pt x="1019" y="1129"/>
                    </a:lnTo>
                    <a:lnTo>
                      <a:pt x="1006" y="1173"/>
                    </a:lnTo>
                    <a:lnTo>
                      <a:pt x="987" y="1217"/>
                    </a:lnTo>
                    <a:lnTo>
                      <a:pt x="965" y="1260"/>
                    </a:lnTo>
                    <a:lnTo>
                      <a:pt x="938" y="1303"/>
                    </a:lnTo>
                    <a:lnTo>
                      <a:pt x="907" y="1345"/>
                    </a:lnTo>
                    <a:lnTo>
                      <a:pt x="872" y="1384"/>
                    </a:lnTo>
                    <a:lnTo>
                      <a:pt x="833" y="1419"/>
                    </a:lnTo>
                    <a:lnTo>
                      <a:pt x="790" y="1450"/>
                    </a:lnTo>
                    <a:lnTo>
                      <a:pt x="743" y="1477"/>
                    </a:lnTo>
                    <a:lnTo>
                      <a:pt x="694" y="1499"/>
                    </a:lnTo>
                    <a:lnTo>
                      <a:pt x="646" y="1513"/>
                    </a:lnTo>
                    <a:lnTo>
                      <a:pt x="597" y="1520"/>
                    </a:lnTo>
                    <a:lnTo>
                      <a:pt x="547" y="1520"/>
                    </a:lnTo>
                    <a:lnTo>
                      <a:pt x="498" y="1514"/>
                    </a:lnTo>
                    <a:lnTo>
                      <a:pt x="450" y="1500"/>
                    </a:lnTo>
                    <a:lnTo>
                      <a:pt x="404" y="1481"/>
                    </a:lnTo>
                    <a:lnTo>
                      <a:pt x="359" y="1456"/>
                    </a:lnTo>
                    <a:lnTo>
                      <a:pt x="320" y="1428"/>
                    </a:lnTo>
                    <a:lnTo>
                      <a:pt x="283" y="1397"/>
                    </a:lnTo>
                    <a:lnTo>
                      <a:pt x="249" y="1362"/>
                    </a:lnTo>
                    <a:lnTo>
                      <a:pt x="220" y="1325"/>
                    </a:lnTo>
                    <a:lnTo>
                      <a:pt x="194" y="1287"/>
                    </a:lnTo>
                    <a:lnTo>
                      <a:pt x="171" y="1247"/>
                    </a:lnTo>
                    <a:lnTo>
                      <a:pt x="152" y="1206"/>
                    </a:lnTo>
                    <a:lnTo>
                      <a:pt x="136" y="1166"/>
                    </a:lnTo>
                    <a:lnTo>
                      <a:pt x="125" y="1126"/>
                    </a:lnTo>
                    <a:lnTo>
                      <a:pt x="117" y="1087"/>
                    </a:lnTo>
                    <a:lnTo>
                      <a:pt x="107" y="1085"/>
                    </a:lnTo>
                    <a:lnTo>
                      <a:pt x="96" y="1079"/>
                    </a:lnTo>
                    <a:lnTo>
                      <a:pt x="85" y="1068"/>
                    </a:lnTo>
                    <a:lnTo>
                      <a:pt x="72" y="1052"/>
                    </a:lnTo>
                    <a:lnTo>
                      <a:pt x="60" y="1030"/>
                    </a:lnTo>
                    <a:lnTo>
                      <a:pt x="48" y="1001"/>
                    </a:lnTo>
                    <a:lnTo>
                      <a:pt x="34" y="966"/>
                    </a:lnTo>
                    <a:lnTo>
                      <a:pt x="21" y="922"/>
                    </a:lnTo>
                    <a:lnTo>
                      <a:pt x="11" y="885"/>
                    </a:lnTo>
                    <a:lnTo>
                      <a:pt x="4" y="852"/>
                    </a:lnTo>
                    <a:lnTo>
                      <a:pt x="1" y="824"/>
                    </a:lnTo>
                    <a:lnTo>
                      <a:pt x="0" y="799"/>
                    </a:lnTo>
                    <a:lnTo>
                      <a:pt x="2" y="780"/>
                    </a:lnTo>
                    <a:lnTo>
                      <a:pt x="6" y="764"/>
                    </a:lnTo>
                    <a:lnTo>
                      <a:pt x="12" y="751"/>
                    </a:lnTo>
                    <a:lnTo>
                      <a:pt x="18" y="742"/>
                    </a:lnTo>
                    <a:lnTo>
                      <a:pt x="27" y="734"/>
                    </a:lnTo>
                    <a:lnTo>
                      <a:pt x="37" y="729"/>
                    </a:lnTo>
                    <a:lnTo>
                      <a:pt x="47" y="727"/>
                    </a:lnTo>
                    <a:lnTo>
                      <a:pt x="58" y="726"/>
                    </a:lnTo>
                    <a:lnTo>
                      <a:pt x="67" y="726"/>
                    </a:lnTo>
                    <a:lnTo>
                      <a:pt x="56" y="690"/>
                    </a:lnTo>
                    <a:lnTo>
                      <a:pt x="49" y="653"/>
                    </a:lnTo>
                    <a:lnTo>
                      <a:pt x="39" y="593"/>
                    </a:lnTo>
                    <a:lnTo>
                      <a:pt x="36" y="536"/>
                    </a:lnTo>
                    <a:lnTo>
                      <a:pt x="38" y="479"/>
                    </a:lnTo>
                    <a:lnTo>
                      <a:pt x="48" y="424"/>
                    </a:lnTo>
                    <a:lnTo>
                      <a:pt x="61" y="376"/>
                    </a:lnTo>
                    <a:lnTo>
                      <a:pt x="80" y="333"/>
                    </a:lnTo>
                    <a:lnTo>
                      <a:pt x="102" y="292"/>
                    </a:lnTo>
                    <a:lnTo>
                      <a:pt x="126" y="255"/>
                    </a:lnTo>
                    <a:lnTo>
                      <a:pt x="153" y="220"/>
                    </a:lnTo>
                    <a:lnTo>
                      <a:pt x="183" y="188"/>
                    </a:lnTo>
                    <a:lnTo>
                      <a:pt x="221" y="150"/>
                    </a:lnTo>
                    <a:lnTo>
                      <a:pt x="263" y="115"/>
                    </a:lnTo>
                    <a:lnTo>
                      <a:pt x="307" y="85"/>
                    </a:lnTo>
                    <a:lnTo>
                      <a:pt x="345" y="61"/>
                    </a:lnTo>
                    <a:lnTo>
                      <a:pt x="384" y="41"/>
                    </a:lnTo>
                    <a:lnTo>
                      <a:pt x="427" y="23"/>
                    </a:lnTo>
                    <a:lnTo>
                      <a:pt x="462" y="12"/>
                    </a:lnTo>
                    <a:lnTo>
                      <a:pt x="499" y="6"/>
                    </a:lnTo>
                    <a:lnTo>
                      <a:pt x="537" y="3"/>
                    </a:lnTo>
                    <a:lnTo>
                      <a:pt x="586"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latin typeface="Source Sans Pro" panose="020B0503030403020204" pitchFamily="34" charset="0"/>
                  <a:cs typeface="Poppins Light" panose="00000400000000000000" pitchFamily="2" charset="0"/>
                </a:endParaRPr>
              </a:p>
            </p:txBody>
          </p:sp>
          <p:sp>
            <p:nvSpPr>
              <p:cNvPr id="113" name="Freeform 782"/>
              <p:cNvSpPr>
                <a:spLocks/>
              </p:cNvSpPr>
              <p:nvPr/>
            </p:nvSpPr>
            <p:spPr bwMode="auto">
              <a:xfrm>
                <a:off x="931" y="2880"/>
                <a:ext cx="483" cy="643"/>
              </a:xfrm>
              <a:custGeom>
                <a:avLst/>
                <a:gdLst>
                  <a:gd name="T0" fmla="*/ 535 w 965"/>
                  <a:gd name="T1" fmla="*/ 2 h 1286"/>
                  <a:gd name="T2" fmla="*/ 605 w 965"/>
                  <a:gd name="T3" fmla="*/ 16 h 1286"/>
                  <a:gd name="T4" fmla="*/ 662 w 965"/>
                  <a:gd name="T5" fmla="*/ 38 h 1286"/>
                  <a:gd name="T6" fmla="*/ 716 w 965"/>
                  <a:gd name="T7" fmla="*/ 69 h 1286"/>
                  <a:gd name="T8" fmla="*/ 759 w 965"/>
                  <a:gd name="T9" fmla="*/ 104 h 1286"/>
                  <a:gd name="T10" fmla="*/ 786 w 965"/>
                  <a:gd name="T11" fmla="*/ 135 h 1286"/>
                  <a:gd name="T12" fmla="*/ 800 w 965"/>
                  <a:gd name="T13" fmla="*/ 153 h 1286"/>
                  <a:gd name="T14" fmla="*/ 802 w 965"/>
                  <a:gd name="T15" fmla="*/ 157 h 1286"/>
                  <a:gd name="T16" fmla="*/ 812 w 965"/>
                  <a:gd name="T17" fmla="*/ 158 h 1286"/>
                  <a:gd name="T18" fmla="*/ 829 w 965"/>
                  <a:gd name="T19" fmla="*/ 164 h 1286"/>
                  <a:gd name="T20" fmla="*/ 851 w 965"/>
                  <a:gd name="T21" fmla="*/ 176 h 1286"/>
                  <a:gd name="T22" fmla="*/ 876 w 965"/>
                  <a:gd name="T23" fmla="*/ 197 h 1286"/>
                  <a:gd name="T24" fmla="*/ 899 w 965"/>
                  <a:gd name="T25" fmla="*/ 228 h 1286"/>
                  <a:gd name="T26" fmla="*/ 919 w 965"/>
                  <a:gd name="T27" fmla="*/ 272 h 1286"/>
                  <a:gd name="T28" fmla="*/ 933 w 965"/>
                  <a:gd name="T29" fmla="*/ 330 h 1286"/>
                  <a:gd name="T30" fmla="*/ 938 w 965"/>
                  <a:gd name="T31" fmla="*/ 404 h 1286"/>
                  <a:gd name="T32" fmla="*/ 933 w 965"/>
                  <a:gd name="T33" fmla="*/ 499 h 1286"/>
                  <a:gd name="T34" fmla="*/ 919 w 965"/>
                  <a:gd name="T35" fmla="*/ 583 h 1286"/>
                  <a:gd name="T36" fmla="*/ 919 w 965"/>
                  <a:gd name="T37" fmla="*/ 613 h 1286"/>
                  <a:gd name="T38" fmla="*/ 937 w 965"/>
                  <a:gd name="T39" fmla="*/ 616 h 1286"/>
                  <a:gd name="T40" fmla="*/ 952 w 965"/>
                  <a:gd name="T41" fmla="*/ 630 h 1286"/>
                  <a:gd name="T42" fmla="*/ 963 w 965"/>
                  <a:gd name="T43" fmla="*/ 653 h 1286"/>
                  <a:gd name="T44" fmla="*/ 965 w 965"/>
                  <a:gd name="T45" fmla="*/ 691 h 1286"/>
                  <a:gd name="T46" fmla="*/ 958 w 965"/>
                  <a:gd name="T47" fmla="*/ 745 h 1286"/>
                  <a:gd name="T48" fmla="*/ 936 w 965"/>
                  <a:gd name="T49" fmla="*/ 821 h 1286"/>
                  <a:gd name="T50" fmla="*/ 911 w 965"/>
                  <a:gd name="T51" fmla="*/ 880 h 1286"/>
                  <a:gd name="T52" fmla="*/ 888 w 965"/>
                  <a:gd name="T53" fmla="*/ 911 h 1286"/>
                  <a:gd name="T54" fmla="*/ 868 w 965"/>
                  <a:gd name="T55" fmla="*/ 919 h 1286"/>
                  <a:gd name="T56" fmla="*/ 846 w 965"/>
                  <a:gd name="T57" fmla="*/ 1000 h 1286"/>
                  <a:gd name="T58" fmla="*/ 806 w 965"/>
                  <a:gd name="T59" fmla="*/ 1081 h 1286"/>
                  <a:gd name="T60" fmla="*/ 748 w 965"/>
                  <a:gd name="T61" fmla="*/ 1158 h 1286"/>
                  <a:gd name="T62" fmla="*/ 674 w 965"/>
                  <a:gd name="T63" fmla="*/ 1223 h 1286"/>
                  <a:gd name="T64" fmla="*/ 585 w 965"/>
                  <a:gd name="T65" fmla="*/ 1268 h 1286"/>
                  <a:gd name="T66" fmla="*/ 503 w 965"/>
                  <a:gd name="T67" fmla="*/ 1286 h 1286"/>
                  <a:gd name="T68" fmla="*/ 419 w 965"/>
                  <a:gd name="T69" fmla="*/ 1279 h 1286"/>
                  <a:gd name="T70" fmla="*/ 335 w 965"/>
                  <a:gd name="T71" fmla="*/ 1251 h 1286"/>
                  <a:gd name="T72" fmla="*/ 259 w 965"/>
                  <a:gd name="T73" fmla="*/ 1201 h 1286"/>
                  <a:gd name="T74" fmla="*/ 196 w 965"/>
                  <a:gd name="T75" fmla="*/ 1139 h 1286"/>
                  <a:gd name="T76" fmla="*/ 148 w 965"/>
                  <a:gd name="T77" fmla="*/ 1067 h 1286"/>
                  <a:gd name="T78" fmla="*/ 115 w 965"/>
                  <a:gd name="T79" fmla="*/ 993 h 1286"/>
                  <a:gd name="T80" fmla="*/ 96 w 965"/>
                  <a:gd name="T81" fmla="*/ 919 h 1286"/>
                  <a:gd name="T82" fmla="*/ 76 w 965"/>
                  <a:gd name="T83" fmla="*/ 909 h 1286"/>
                  <a:gd name="T84" fmla="*/ 53 w 965"/>
                  <a:gd name="T85" fmla="*/ 879 h 1286"/>
                  <a:gd name="T86" fmla="*/ 29 w 965"/>
                  <a:gd name="T87" fmla="*/ 821 h 1286"/>
                  <a:gd name="T88" fmla="*/ 8 w 965"/>
                  <a:gd name="T89" fmla="*/ 745 h 1286"/>
                  <a:gd name="T90" fmla="*/ 0 w 965"/>
                  <a:gd name="T91" fmla="*/ 691 h 1286"/>
                  <a:gd name="T92" fmla="*/ 2 w 965"/>
                  <a:gd name="T93" fmla="*/ 653 h 1286"/>
                  <a:gd name="T94" fmla="*/ 13 w 965"/>
                  <a:gd name="T95" fmla="*/ 630 h 1286"/>
                  <a:gd name="T96" fmla="*/ 29 w 965"/>
                  <a:gd name="T97" fmla="*/ 618 h 1286"/>
                  <a:gd name="T98" fmla="*/ 48 w 965"/>
                  <a:gd name="T99" fmla="*/ 613 h 1286"/>
                  <a:gd name="T100" fmla="*/ 46 w 965"/>
                  <a:gd name="T101" fmla="*/ 583 h 1286"/>
                  <a:gd name="T102" fmla="*/ 32 w 965"/>
                  <a:gd name="T103" fmla="*/ 502 h 1286"/>
                  <a:gd name="T104" fmla="*/ 30 w 965"/>
                  <a:gd name="T105" fmla="*/ 404 h 1286"/>
                  <a:gd name="T106" fmla="*/ 51 w 965"/>
                  <a:gd name="T107" fmla="*/ 319 h 1286"/>
                  <a:gd name="T108" fmla="*/ 84 w 965"/>
                  <a:gd name="T109" fmla="*/ 246 h 1286"/>
                  <a:gd name="T110" fmla="*/ 129 w 965"/>
                  <a:gd name="T111" fmla="*/ 185 h 1286"/>
                  <a:gd name="T112" fmla="*/ 186 w 965"/>
                  <a:gd name="T113" fmla="*/ 126 h 1286"/>
                  <a:gd name="T114" fmla="*/ 259 w 965"/>
                  <a:gd name="T115" fmla="*/ 72 h 1286"/>
                  <a:gd name="T116" fmla="*/ 325 w 965"/>
                  <a:gd name="T117" fmla="*/ 34 h 1286"/>
                  <a:gd name="T118" fmla="*/ 390 w 965"/>
                  <a:gd name="T119" fmla="*/ 11 h 1286"/>
                  <a:gd name="T120" fmla="*/ 454 w 965"/>
                  <a:gd name="T121" fmla="*/ 2 h 12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965" h="1286">
                    <a:moveTo>
                      <a:pt x="495" y="0"/>
                    </a:moveTo>
                    <a:lnTo>
                      <a:pt x="535" y="2"/>
                    </a:lnTo>
                    <a:lnTo>
                      <a:pt x="571" y="7"/>
                    </a:lnTo>
                    <a:lnTo>
                      <a:pt x="605" y="16"/>
                    </a:lnTo>
                    <a:lnTo>
                      <a:pt x="634" y="26"/>
                    </a:lnTo>
                    <a:lnTo>
                      <a:pt x="662" y="38"/>
                    </a:lnTo>
                    <a:lnTo>
                      <a:pt x="687" y="51"/>
                    </a:lnTo>
                    <a:lnTo>
                      <a:pt x="716" y="69"/>
                    </a:lnTo>
                    <a:lnTo>
                      <a:pt x="740" y="87"/>
                    </a:lnTo>
                    <a:lnTo>
                      <a:pt x="759" y="104"/>
                    </a:lnTo>
                    <a:lnTo>
                      <a:pt x="775" y="121"/>
                    </a:lnTo>
                    <a:lnTo>
                      <a:pt x="786" y="135"/>
                    </a:lnTo>
                    <a:lnTo>
                      <a:pt x="795" y="146"/>
                    </a:lnTo>
                    <a:lnTo>
                      <a:pt x="800" y="153"/>
                    </a:lnTo>
                    <a:lnTo>
                      <a:pt x="801" y="157"/>
                    </a:lnTo>
                    <a:lnTo>
                      <a:pt x="802" y="157"/>
                    </a:lnTo>
                    <a:lnTo>
                      <a:pt x="806" y="157"/>
                    </a:lnTo>
                    <a:lnTo>
                      <a:pt x="812" y="158"/>
                    </a:lnTo>
                    <a:lnTo>
                      <a:pt x="820" y="160"/>
                    </a:lnTo>
                    <a:lnTo>
                      <a:pt x="829" y="164"/>
                    </a:lnTo>
                    <a:lnTo>
                      <a:pt x="840" y="170"/>
                    </a:lnTo>
                    <a:lnTo>
                      <a:pt x="851" y="176"/>
                    </a:lnTo>
                    <a:lnTo>
                      <a:pt x="863" y="186"/>
                    </a:lnTo>
                    <a:lnTo>
                      <a:pt x="876" y="197"/>
                    </a:lnTo>
                    <a:lnTo>
                      <a:pt x="887" y="211"/>
                    </a:lnTo>
                    <a:lnTo>
                      <a:pt x="899" y="228"/>
                    </a:lnTo>
                    <a:lnTo>
                      <a:pt x="909" y="249"/>
                    </a:lnTo>
                    <a:lnTo>
                      <a:pt x="919" y="272"/>
                    </a:lnTo>
                    <a:lnTo>
                      <a:pt x="927" y="299"/>
                    </a:lnTo>
                    <a:lnTo>
                      <a:pt x="933" y="330"/>
                    </a:lnTo>
                    <a:lnTo>
                      <a:pt x="937" y="365"/>
                    </a:lnTo>
                    <a:lnTo>
                      <a:pt x="938" y="404"/>
                    </a:lnTo>
                    <a:lnTo>
                      <a:pt x="937" y="448"/>
                    </a:lnTo>
                    <a:lnTo>
                      <a:pt x="933" y="499"/>
                    </a:lnTo>
                    <a:lnTo>
                      <a:pt x="926" y="553"/>
                    </a:lnTo>
                    <a:lnTo>
                      <a:pt x="919" y="583"/>
                    </a:lnTo>
                    <a:lnTo>
                      <a:pt x="909" y="614"/>
                    </a:lnTo>
                    <a:lnTo>
                      <a:pt x="919" y="613"/>
                    </a:lnTo>
                    <a:lnTo>
                      <a:pt x="927" y="614"/>
                    </a:lnTo>
                    <a:lnTo>
                      <a:pt x="937" y="616"/>
                    </a:lnTo>
                    <a:lnTo>
                      <a:pt x="946" y="621"/>
                    </a:lnTo>
                    <a:lnTo>
                      <a:pt x="952" y="630"/>
                    </a:lnTo>
                    <a:lnTo>
                      <a:pt x="958" y="640"/>
                    </a:lnTo>
                    <a:lnTo>
                      <a:pt x="963" y="653"/>
                    </a:lnTo>
                    <a:lnTo>
                      <a:pt x="965" y="670"/>
                    </a:lnTo>
                    <a:lnTo>
                      <a:pt x="965" y="691"/>
                    </a:lnTo>
                    <a:lnTo>
                      <a:pt x="963" y="716"/>
                    </a:lnTo>
                    <a:lnTo>
                      <a:pt x="958" y="745"/>
                    </a:lnTo>
                    <a:lnTo>
                      <a:pt x="949" y="779"/>
                    </a:lnTo>
                    <a:lnTo>
                      <a:pt x="936" y="821"/>
                    </a:lnTo>
                    <a:lnTo>
                      <a:pt x="924" y="854"/>
                    </a:lnTo>
                    <a:lnTo>
                      <a:pt x="911" y="880"/>
                    </a:lnTo>
                    <a:lnTo>
                      <a:pt x="899" y="898"/>
                    </a:lnTo>
                    <a:lnTo>
                      <a:pt x="888" y="911"/>
                    </a:lnTo>
                    <a:lnTo>
                      <a:pt x="878" y="917"/>
                    </a:lnTo>
                    <a:lnTo>
                      <a:pt x="868" y="919"/>
                    </a:lnTo>
                    <a:lnTo>
                      <a:pt x="860" y="960"/>
                    </a:lnTo>
                    <a:lnTo>
                      <a:pt x="846" y="1000"/>
                    </a:lnTo>
                    <a:lnTo>
                      <a:pt x="829" y="1040"/>
                    </a:lnTo>
                    <a:lnTo>
                      <a:pt x="806" y="1081"/>
                    </a:lnTo>
                    <a:lnTo>
                      <a:pt x="779" y="1120"/>
                    </a:lnTo>
                    <a:lnTo>
                      <a:pt x="748" y="1158"/>
                    </a:lnTo>
                    <a:lnTo>
                      <a:pt x="713" y="1192"/>
                    </a:lnTo>
                    <a:lnTo>
                      <a:pt x="674" y="1223"/>
                    </a:lnTo>
                    <a:lnTo>
                      <a:pt x="632" y="1249"/>
                    </a:lnTo>
                    <a:lnTo>
                      <a:pt x="585" y="1268"/>
                    </a:lnTo>
                    <a:lnTo>
                      <a:pt x="544" y="1279"/>
                    </a:lnTo>
                    <a:lnTo>
                      <a:pt x="503" y="1286"/>
                    </a:lnTo>
                    <a:lnTo>
                      <a:pt x="461" y="1286"/>
                    </a:lnTo>
                    <a:lnTo>
                      <a:pt x="419" y="1279"/>
                    </a:lnTo>
                    <a:lnTo>
                      <a:pt x="378" y="1268"/>
                    </a:lnTo>
                    <a:lnTo>
                      <a:pt x="335" y="1251"/>
                    </a:lnTo>
                    <a:lnTo>
                      <a:pt x="295" y="1228"/>
                    </a:lnTo>
                    <a:lnTo>
                      <a:pt x="259" y="1201"/>
                    </a:lnTo>
                    <a:lnTo>
                      <a:pt x="226" y="1172"/>
                    </a:lnTo>
                    <a:lnTo>
                      <a:pt x="196" y="1139"/>
                    </a:lnTo>
                    <a:lnTo>
                      <a:pt x="170" y="1103"/>
                    </a:lnTo>
                    <a:lnTo>
                      <a:pt x="148" y="1067"/>
                    </a:lnTo>
                    <a:lnTo>
                      <a:pt x="130" y="1029"/>
                    </a:lnTo>
                    <a:lnTo>
                      <a:pt x="115" y="993"/>
                    </a:lnTo>
                    <a:lnTo>
                      <a:pt x="103" y="956"/>
                    </a:lnTo>
                    <a:lnTo>
                      <a:pt x="96" y="919"/>
                    </a:lnTo>
                    <a:lnTo>
                      <a:pt x="86" y="917"/>
                    </a:lnTo>
                    <a:lnTo>
                      <a:pt x="76" y="909"/>
                    </a:lnTo>
                    <a:lnTo>
                      <a:pt x="65" y="897"/>
                    </a:lnTo>
                    <a:lnTo>
                      <a:pt x="53" y="879"/>
                    </a:lnTo>
                    <a:lnTo>
                      <a:pt x="42" y="854"/>
                    </a:lnTo>
                    <a:lnTo>
                      <a:pt x="29" y="821"/>
                    </a:lnTo>
                    <a:lnTo>
                      <a:pt x="17" y="779"/>
                    </a:lnTo>
                    <a:lnTo>
                      <a:pt x="8" y="745"/>
                    </a:lnTo>
                    <a:lnTo>
                      <a:pt x="2" y="716"/>
                    </a:lnTo>
                    <a:lnTo>
                      <a:pt x="0" y="691"/>
                    </a:lnTo>
                    <a:lnTo>
                      <a:pt x="0" y="670"/>
                    </a:lnTo>
                    <a:lnTo>
                      <a:pt x="2" y="653"/>
                    </a:lnTo>
                    <a:lnTo>
                      <a:pt x="7" y="640"/>
                    </a:lnTo>
                    <a:lnTo>
                      <a:pt x="13" y="630"/>
                    </a:lnTo>
                    <a:lnTo>
                      <a:pt x="21" y="623"/>
                    </a:lnTo>
                    <a:lnTo>
                      <a:pt x="29" y="618"/>
                    </a:lnTo>
                    <a:lnTo>
                      <a:pt x="38" y="614"/>
                    </a:lnTo>
                    <a:lnTo>
                      <a:pt x="48" y="613"/>
                    </a:lnTo>
                    <a:lnTo>
                      <a:pt x="57" y="614"/>
                    </a:lnTo>
                    <a:lnTo>
                      <a:pt x="46" y="583"/>
                    </a:lnTo>
                    <a:lnTo>
                      <a:pt x="40" y="553"/>
                    </a:lnTo>
                    <a:lnTo>
                      <a:pt x="32" y="502"/>
                    </a:lnTo>
                    <a:lnTo>
                      <a:pt x="29" y="452"/>
                    </a:lnTo>
                    <a:lnTo>
                      <a:pt x="30" y="404"/>
                    </a:lnTo>
                    <a:lnTo>
                      <a:pt x="39" y="358"/>
                    </a:lnTo>
                    <a:lnTo>
                      <a:pt x="51" y="319"/>
                    </a:lnTo>
                    <a:lnTo>
                      <a:pt x="66" y="281"/>
                    </a:lnTo>
                    <a:lnTo>
                      <a:pt x="84" y="246"/>
                    </a:lnTo>
                    <a:lnTo>
                      <a:pt x="105" y="214"/>
                    </a:lnTo>
                    <a:lnTo>
                      <a:pt x="129" y="185"/>
                    </a:lnTo>
                    <a:lnTo>
                      <a:pt x="153" y="159"/>
                    </a:lnTo>
                    <a:lnTo>
                      <a:pt x="186" y="126"/>
                    </a:lnTo>
                    <a:lnTo>
                      <a:pt x="222" y="98"/>
                    </a:lnTo>
                    <a:lnTo>
                      <a:pt x="259" y="72"/>
                    </a:lnTo>
                    <a:lnTo>
                      <a:pt x="291" y="51"/>
                    </a:lnTo>
                    <a:lnTo>
                      <a:pt x="325" y="34"/>
                    </a:lnTo>
                    <a:lnTo>
                      <a:pt x="360" y="20"/>
                    </a:lnTo>
                    <a:lnTo>
                      <a:pt x="390" y="11"/>
                    </a:lnTo>
                    <a:lnTo>
                      <a:pt x="422" y="5"/>
                    </a:lnTo>
                    <a:lnTo>
                      <a:pt x="454" y="2"/>
                    </a:lnTo>
                    <a:lnTo>
                      <a:pt x="495"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latin typeface="Source Sans Pro" panose="020B0503030403020204" pitchFamily="34" charset="0"/>
                  <a:cs typeface="Poppins Light" panose="00000400000000000000" pitchFamily="2" charset="0"/>
                </a:endParaRPr>
              </a:p>
            </p:txBody>
          </p:sp>
        </p:grpSp>
      </p:grpSp>
      <p:sp>
        <p:nvSpPr>
          <p:cNvPr id="48" name="Freeform 47"/>
          <p:cNvSpPr/>
          <p:nvPr/>
        </p:nvSpPr>
        <p:spPr>
          <a:xfrm>
            <a:off x="9547029" y="5942658"/>
            <a:ext cx="2644971" cy="915342"/>
          </a:xfrm>
          <a:custGeom>
            <a:avLst/>
            <a:gdLst>
              <a:gd name="connsiteX0" fmla="*/ 2644971 w 2644971"/>
              <a:gd name="connsiteY0" fmla="*/ 0 h 915342"/>
              <a:gd name="connsiteX1" fmla="*/ 2644971 w 2644971"/>
              <a:gd name="connsiteY1" fmla="*/ 915342 h 915342"/>
              <a:gd name="connsiteX2" fmla="*/ 0 w 2644971"/>
              <a:gd name="connsiteY2" fmla="*/ 915342 h 915342"/>
              <a:gd name="connsiteX3" fmla="*/ 81768 w 2644971"/>
              <a:gd name="connsiteY3" fmla="*/ 851084 h 915342"/>
              <a:gd name="connsiteX4" fmla="*/ 2644971 w 2644971"/>
              <a:gd name="connsiteY4" fmla="*/ 0 h 91534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644971" h="915342">
                <a:moveTo>
                  <a:pt x="2644971" y="0"/>
                </a:moveTo>
                <a:lnTo>
                  <a:pt x="2644971" y="915342"/>
                </a:lnTo>
                <a:lnTo>
                  <a:pt x="0" y="915342"/>
                </a:lnTo>
                <a:lnTo>
                  <a:pt x="81768" y="851084"/>
                </a:lnTo>
                <a:cubicBezTo>
                  <a:pt x="796527" y="316549"/>
                  <a:pt x="1683782" y="0"/>
                  <a:pt x="2644971" y="0"/>
                </a:cubicBezTo>
                <a:close/>
              </a:path>
            </a:pathLst>
          </a:cu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9" name="Rounded Rectangle 48"/>
          <p:cNvSpPr/>
          <p:nvPr/>
        </p:nvSpPr>
        <p:spPr>
          <a:xfrm>
            <a:off x="-152400" y="6362697"/>
            <a:ext cx="1774722" cy="601983"/>
          </a:xfrm>
          <a:prstGeom prst="roundRect">
            <a:avLst>
              <a:gd name="adj" fmla="val 25898"/>
            </a:avLst>
          </a:prstGeom>
          <a:gradFill>
            <a:gsLst>
              <a:gs pos="0">
                <a:schemeClr val="accent2"/>
              </a:gs>
              <a:gs pos="100000">
                <a:schemeClr val="accent4"/>
              </a:gs>
            </a:gsLst>
            <a:lin ang="27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n w="0"/>
              <a:solidFill>
                <a:schemeClr val="tx1"/>
              </a:solidFill>
              <a:effectLst>
                <a:outerShdw blurRad="38100" dist="19050" dir="2700000" algn="tl" rotWithShape="0">
                  <a:schemeClr val="dk1">
                    <a:alpha val="40000"/>
                  </a:schemeClr>
                </a:outerShdw>
              </a:effectLst>
              <a:latin typeface="Source Sans Pro Light" panose="020B0403030403020204" pitchFamily="34" charset="0"/>
            </a:endParaRPr>
          </a:p>
        </p:txBody>
      </p:sp>
      <p:sp>
        <p:nvSpPr>
          <p:cNvPr id="50" name="TextBox 49"/>
          <p:cNvSpPr txBox="1"/>
          <p:nvPr/>
        </p:nvSpPr>
        <p:spPr>
          <a:xfrm>
            <a:off x="10585344" y="6362697"/>
            <a:ext cx="1308371" cy="276999"/>
          </a:xfrm>
          <a:prstGeom prst="rect">
            <a:avLst/>
          </a:prstGeom>
          <a:noFill/>
        </p:spPr>
        <p:txBody>
          <a:bodyPr wrap="none" rtlCol="0">
            <a:spAutoFit/>
          </a:bodyPr>
          <a:lstStyle/>
          <a:p>
            <a:pPr algn="ctr"/>
            <a:r>
              <a:rPr lang="en-US" sz="1200" dirty="0">
                <a:solidFill>
                  <a:schemeClr val="bg1"/>
                </a:solidFill>
                <a:latin typeface="Poppins ExtraLight" panose="00000300000000000000" pitchFamily="2" charset="0"/>
                <a:cs typeface="Poppins ExtraLight" panose="00000300000000000000" pitchFamily="2" charset="0"/>
              </a:rPr>
              <a:t>The New Friday</a:t>
            </a:r>
          </a:p>
        </p:txBody>
      </p:sp>
      <p:sp>
        <p:nvSpPr>
          <p:cNvPr id="51" name="Rectangle 50">
            <a:extLst>
              <a:ext uri="{FF2B5EF4-FFF2-40B4-BE49-F238E27FC236}">
                <a16:creationId xmlns:a16="http://schemas.microsoft.com/office/drawing/2014/main" id="{3D8C9C30-BAEE-4B1B-AAB6-B62ECFB8BE28}"/>
              </a:ext>
            </a:extLst>
          </p:cNvPr>
          <p:cNvSpPr/>
          <p:nvPr/>
        </p:nvSpPr>
        <p:spPr>
          <a:xfrm>
            <a:off x="176903" y="6414505"/>
            <a:ext cx="1273280" cy="393249"/>
          </a:xfrm>
          <a:prstGeom prst="rect">
            <a:avLst/>
          </a:prstGeom>
        </p:spPr>
        <p:txBody>
          <a:bodyPr wrap="square">
            <a:spAutoFit/>
          </a:bodyPr>
          <a:lstStyle/>
          <a:p>
            <a:pPr algn="ctr">
              <a:lnSpc>
                <a:spcPct val="120000"/>
              </a:lnSpc>
            </a:pPr>
            <a:r>
              <a:rPr lang="en-US" sz="1750" dirty="0">
                <a:solidFill>
                  <a:schemeClr val="bg1"/>
                </a:solidFill>
                <a:latin typeface="Source Sans Pro" panose="020B0503030403020204" pitchFamily="34" charset="0"/>
                <a:cs typeface="Segoe UI" panose="020B0502040204020203" pitchFamily="34" charset="0"/>
              </a:rPr>
              <a:t>Abigail Part</a:t>
            </a:r>
          </a:p>
        </p:txBody>
      </p:sp>
      <p:sp>
        <p:nvSpPr>
          <p:cNvPr id="52" name="TextBox 51"/>
          <p:cNvSpPr txBox="1"/>
          <p:nvPr/>
        </p:nvSpPr>
        <p:spPr>
          <a:xfrm>
            <a:off x="92174" y="82657"/>
            <a:ext cx="1721386" cy="307777"/>
          </a:xfrm>
          <a:prstGeom prst="rect">
            <a:avLst/>
          </a:prstGeom>
          <a:noFill/>
        </p:spPr>
        <p:txBody>
          <a:bodyPr wrap="square" rtlCol="0">
            <a:spAutoFit/>
          </a:bodyPr>
          <a:lstStyle/>
          <a:p>
            <a:r>
              <a:rPr lang="en-US" sz="1400" dirty="0">
                <a:latin typeface="Source Sans Pro Black" panose="020B0803030403020204" pitchFamily="34" charset="0"/>
                <a:ea typeface="Source Sans Pro Black" panose="020B0803030403020204" pitchFamily="34" charset="0"/>
              </a:rPr>
              <a:t>Template Designs</a:t>
            </a:r>
          </a:p>
        </p:txBody>
      </p:sp>
      <p:sp>
        <p:nvSpPr>
          <p:cNvPr id="53" name="Rounded Rectangle 52"/>
          <p:cNvSpPr/>
          <p:nvPr/>
        </p:nvSpPr>
        <p:spPr>
          <a:xfrm>
            <a:off x="11527765" y="198120"/>
            <a:ext cx="365950" cy="384628"/>
          </a:xfrm>
          <a:prstGeom prst="roundRect">
            <a:avLst>
              <a:gd name="adj" fmla="val 17295"/>
            </a:avLst>
          </a:prstGeom>
          <a:gradFill flip="none" rotWithShape="1">
            <a:gsLst>
              <a:gs pos="0">
                <a:schemeClr val="accent2"/>
              </a:gs>
              <a:gs pos="100000">
                <a:schemeClr val="accent4"/>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54" name="TextBox 53"/>
          <p:cNvSpPr txBox="1"/>
          <p:nvPr/>
        </p:nvSpPr>
        <p:spPr>
          <a:xfrm>
            <a:off x="9329737" y="259629"/>
            <a:ext cx="2080943" cy="261610"/>
          </a:xfrm>
          <a:prstGeom prst="rect">
            <a:avLst/>
          </a:prstGeom>
          <a:noFill/>
        </p:spPr>
        <p:txBody>
          <a:bodyPr wrap="square" rtlCol="0">
            <a:spAutoFit/>
          </a:bodyPr>
          <a:lstStyle/>
          <a:p>
            <a:pPr algn="r"/>
            <a:r>
              <a:rPr lang="en-US" sz="1100" b="1" dirty="0">
                <a:latin typeface="Source Sans Pro SemiBold" panose="020B0603030403020204" pitchFamily="34" charset="0"/>
                <a:cs typeface="Poppins SemiBold" panose="00000700000000000000" pitchFamily="2" charset="0"/>
              </a:rPr>
              <a:t>PRESENTATION TEMPLATE</a:t>
            </a:r>
          </a:p>
        </p:txBody>
      </p:sp>
      <p:sp>
        <p:nvSpPr>
          <p:cNvPr id="55" name="TextBox 54"/>
          <p:cNvSpPr txBox="1"/>
          <p:nvPr/>
        </p:nvSpPr>
        <p:spPr>
          <a:xfrm>
            <a:off x="3009864" y="1035163"/>
            <a:ext cx="6019836" cy="830997"/>
          </a:xfrm>
          <a:prstGeom prst="rect">
            <a:avLst/>
          </a:prstGeom>
          <a:noFill/>
        </p:spPr>
        <p:txBody>
          <a:bodyPr wrap="square" rtlCol="0">
            <a:spAutoFit/>
          </a:bodyPr>
          <a:lstStyle/>
          <a:p>
            <a:pPr algn="ctr"/>
            <a:r>
              <a:rPr lang="en-US" sz="4800" dirty="0">
                <a:latin typeface="Playfair Display Black" pitchFamily="2" charset="0"/>
                <a:cs typeface="Poppins SemiBold" panose="00000700000000000000" pitchFamily="2" charset="0"/>
              </a:rPr>
              <a:t>The Info Graphics</a:t>
            </a:r>
          </a:p>
        </p:txBody>
      </p:sp>
    </p:spTree>
    <p:extLst>
      <p:ext uri="{BB962C8B-B14F-4D97-AF65-F5344CB8AC3E}">
        <p14:creationId xmlns:p14="http://schemas.microsoft.com/office/powerpoint/2010/main" val="4195102807"/>
      </p:ext>
    </p:extLst>
  </p:cSld>
  <p:clrMapOvr>
    <a:masterClrMapping/>
  </p:clrMapOvr>
  <p:transition spd="slow">
    <p:wipe/>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extBox 13">
            <a:extLst>
              <a:ext uri="{FF2B5EF4-FFF2-40B4-BE49-F238E27FC236}">
                <a16:creationId xmlns:a16="http://schemas.microsoft.com/office/drawing/2014/main" id="{82084B20-FB84-4734-9FEC-1ADA31DB21EE}"/>
              </a:ext>
            </a:extLst>
          </p:cNvPr>
          <p:cNvSpPr txBox="1"/>
          <p:nvPr/>
        </p:nvSpPr>
        <p:spPr>
          <a:xfrm>
            <a:off x="2229696" y="4474740"/>
            <a:ext cx="1418978" cy="307777"/>
          </a:xfrm>
          <a:prstGeom prst="rect">
            <a:avLst/>
          </a:prstGeom>
          <a:noFill/>
        </p:spPr>
        <p:txBody>
          <a:bodyPr wrap="none" rtlCol="0">
            <a:spAutoFit/>
          </a:bodyPr>
          <a:lstStyle/>
          <a:p>
            <a:pPr algn="r"/>
            <a:r>
              <a:rPr lang="en-US" sz="1400" b="1" dirty="0">
                <a:latin typeface="Source Sans Pro" panose="020B0503030403020204" pitchFamily="34" charset="0"/>
                <a:cs typeface="Poppins Light" panose="00000400000000000000" pitchFamily="2" charset="0"/>
              </a:rPr>
              <a:t>Insert title here</a:t>
            </a:r>
          </a:p>
        </p:txBody>
      </p:sp>
      <p:sp>
        <p:nvSpPr>
          <p:cNvPr id="15" name="TextBox 14">
            <a:extLst>
              <a:ext uri="{FF2B5EF4-FFF2-40B4-BE49-F238E27FC236}">
                <a16:creationId xmlns:a16="http://schemas.microsoft.com/office/drawing/2014/main" id="{8103743C-E084-4A7A-82D1-0EF6BC68BF9B}"/>
              </a:ext>
            </a:extLst>
          </p:cNvPr>
          <p:cNvSpPr txBox="1"/>
          <p:nvPr/>
        </p:nvSpPr>
        <p:spPr>
          <a:xfrm>
            <a:off x="1201696" y="4835629"/>
            <a:ext cx="2446979" cy="464743"/>
          </a:xfrm>
          <a:prstGeom prst="rect">
            <a:avLst/>
          </a:prstGeom>
          <a:noFill/>
        </p:spPr>
        <p:txBody>
          <a:bodyPr wrap="square" rtlCol="0">
            <a:spAutoFit/>
          </a:bodyPr>
          <a:lstStyle/>
          <a:p>
            <a:pPr algn="r">
              <a:lnSpc>
                <a:spcPct val="110000"/>
              </a:lnSpc>
            </a:pPr>
            <a:r>
              <a:rPr lang="en-US" sz="1100" dirty="0">
                <a:latin typeface="Source Sans Pro" panose="020B0503030403020204" pitchFamily="34" charset="0"/>
                <a:cs typeface="Poppins Light" panose="00000400000000000000" pitchFamily="2" charset="0"/>
              </a:rPr>
              <a:t>Sed perspiciatis unde omnis iste natus error voluptatem rem.</a:t>
            </a:r>
          </a:p>
        </p:txBody>
      </p:sp>
      <p:grpSp>
        <p:nvGrpSpPr>
          <p:cNvPr id="16" name="Group 15">
            <a:extLst>
              <a:ext uri="{FF2B5EF4-FFF2-40B4-BE49-F238E27FC236}">
                <a16:creationId xmlns:a16="http://schemas.microsoft.com/office/drawing/2014/main" id="{AF71A0AE-6C73-4CBB-96AC-B1322F687A8B}"/>
              </a:ext>
            </a:extLst>
          </p:cNvPr>
          <p:cNvGrpSpPr/>
          <p:nvPr/>
        </p:nvGrpSpPr>
        <p:grpSpPr>
          <a:xfrm rot="18856768" flipV="1">
            <a:off x="1516106" y="2383473"/>
            <a:ext cx="2364996" cy="1672958"/>
            <a:chOff x="3664172" y="1616975"/>
            <a:chExt cx="2368658" cy="1675549"/>
          </a:xfrm>
        </p:grpSpPr>
        <p:sp>
          <p:nvSpPr>
            <p:cNvPr id="17" name="Rounded Rectangle 23">
              <a:extLst>
                <a:ext uri="{FF2B5EF4-FFF2-40B4-BE49-F238E27FC236}">
                  <a16:creationId xmlns:a16="http://schemas.microsoft.com/office/drawing/2014/main" id="{B77EFA85-9D95-4F29-8853-6E92B0601AFE}"/>
                </a:ext>
              </a:extLst>
            </p:cNvPr>
            <p:cNvSpPr/>
            <p:nvPr/>
          </p:nvSpPr>
          <p:spPr>
            <a:xfrm rot="2700000">
              <a:off x="4552170" y="2088108"/>
              <a:ext cx="1480842" cy="538576"/>
            </a:xfrm>
            <a:prstGeom prst="roundRect">
              <a:avLst>
                <a:gd name="adj" fmla="val 50000"/>
              </a:avLst>
            </a:prstGeom>
            <a:solidFill>
              <a:schemeClr val="accent1"/>
            </a:solidFill>
            <a:ln w="12700">
              <a:noFill/>
            </a:ln>
            <a:effectLst/>
          </p:spPr>
          <p:style>
            <a:lnRef idx="1">
              <a:schemeClr val="accent1"/>
            </a:lnRef>
            <a:fillRef idx="3">
              <a:schemeClr val="accent1"/>
            </a:fillRef>
            <a:effectRef idx="2">
              <a:schemeClr val="accent1"/>
            </a:effectRef>
            <a:fontRef idx="minor">
              <a:schemeClr val="lt1"/>
            </a:fontRef>
          </p:style>
          <p:txBody>
            <a:bodyPr lIns="182598" tIns="0" rIns="0" bIns="0" rtlCol="0" anchor="ctr"/>
            <a:lstStyle/>
            <a:p>
              <a:endParaRPr lang="en-US" sz="1798" dirty="0">
                <a:solidFill>
                  <a:schemeClr val="tx1"/>
                </a:solidFill>
                <a:latin typeface="Source Sans Pro" panose="020B0503030403020204" pitchFamily="34" charset="0"/>
                <a:cs typeface="Poppins Light" panose="00000400000000000000" pitchFamily="2" charset="0"/>
              </a:endParaRPr>
            </a:p>
          </p:txBody>
        </p:sp>
        <p:sp>
          <p:nvSpPr>
            <p:cNvPr id="18" name="Rounded Rectangle 24">
              <a:extLst>
                <a:ext uri="{FF2B5EF4-FFF2-40B4-BE49-F238E27FC236}">
                  <a16:creationId xmlns:a16="http://schemas.microsoft.com/office/drawing/2014/main" id="{08ACF36B-59C3-4E6D-880A-16D247D11588}"/>
                </a:ext>
              </a:extLst>
            </p:cNvPr>
            <p:cNvSpPr/>
            <p:nvPr/>
          </p:nvSpPr>
          <p:spPr>
            <a:xfrm rot="8100000">
              <a:off x="4553237" y="2753948"/>
              <a:ext cx="1479593" cy="538576"/>
            </a:xfrm>
            <a:prstGeom prst="roundRect">
              <a:avLst>
                <a:gd name="adj" fmla="val 50000"/>
              </a:avLst>
            </a:prstGeom>
            <a:solidFill>
              <a:schemeClr val="accent1"/>
            </a:solidFill>
            <a:ln w="12700">
              <a:noFill/>
            </a:ln>
            <a:effectLst/>
          </p:spPr>
          <p:style>
            <a:lnRef idx="1">
              <a:schemeClr val="accent1"/>
            </a:lnRef>
            <a:fillRef idx="3">
              <a:schemeClr val="accent1"/>
            </a:fillRef>
            <a:effectRef idx="2">
              <a:schemeClr val="accent1"/>
            </a:effectRef>
            <a:fontRef idx="minor">
              <a:schemeClr val="lt1"/>
            </a:fontRef>
          </p:style>
          <p:txBody>
            <a:bodyPr lIns="0" tIns="0" rIns="852121" bIns="0" rtlCol="0" anchor="ctr"/>
            <a:lstStyle/>
            <a:p>
              <a:pPr algn="ctr"/>
              <a:endParaRPr lang="en-US" sz="1798" dirty="0">
                <a:solidFill>
                  <a:schemeClr val="tx1"/>
                </a:solidFill>
                <a:latin typeface="Source Sans Pro" panose="020B0503030403020204" pitchFamily="34" charset="0"/>
                <a:cs typeface="Poppins Light" panose="00000400000000000000" pitchFamily="2" charset="0"/>
              </a:endParaRPr>
            </a:p>
          </p:txBody>
        </p:sp>
        <p:sp>
          <p:nvSpPr>
            <p:cNvPr id="19" name="Rounded Rectangle 25">
              <a:extLst>
                <a:ext uri="{FF2B5EF4-FFF2-40B4-BE49-F238E27FC236}">
                  <a16:creationId xmlns:a16="http://schemas.microsoft.com/office/drawing/2014/main" id="{BA4EE47C-148B-4747-A9AA-8C4DE40031B9}"/>
                </a:ext>
              </a:extLst>
            </p:cNvPr>
            <p:cNvSpPr/>
            <p:nvPr/>
          </p:nvSpPr>
          <p:spPr>
            <a:xfrm>
              <a:off x="3664172" y="2421249"/>
              <a:ext cx="2241396" cy="538576"/>
            </a:xfrm>
            <a:prstGeom prst="roundRect">
              <a:avLst>
                <a:gd name="adj" fmla="val 50000"/>
              </a:avLst>
            </a:prstGeom>
            <a:solidFill>
              <a:schemeClr val="accent1"/>
            </a:solidFill>
            <a:ln w="12700">
              <a:noFill/>
            </a:ln>
            <a:effectLst/>
          </p:spPr>
          <p:style>
            <a:lnRef idx="1">
              <a:schemeClr val="accent1"/>
            </a:lnRef>
            <a:fillRef idx="3">
              <a:schemeClr val="accent1"/>
            </a:fillRef>
            <a:effectRef idx="2">
              <a:schemeClr val="accent1"/>
            </a:effectRef>
            <a:fontRef idx="minor">
              <a:schemeClr val="lt1"/>
            </a:fontRef>
          </p:style>
          <p:txBody>
            <a:bodyPr lIns="182598" tIns="0" rIns="0" bIns="0" rtlCol="0" anchor="ctr"/>
            <a:lstStyle/>
            <a:p>
              <a:endParaRPr lang="en-US" sz="1798" dirty="0">
                <a:solidFill>
                  <a:schemeClr val="tx1"/>
                </a:solidFill>
                <a:latin typeface="Source Sans Pro" panose="020B0503030403020204" pitchFamily="34" charset="0"/>
                <a:cs typeface="Poppins Light" panose="00000400000000000000" pitchFamily="2" charset="0"/>
              </a:endParaRPr>
            </a:p>
          </p:txBody>
        </p:sp>
        <p:sp>
          <p:nvSpPr>
            <p:cNvPr id="20" name="Oval 19">
              <a:extLst>
                <a:ext uri="{FF2B5EF4-FFF2-40B4-BE49-F238E27FC236}">
                  <a16:creationId xmlns:a16="http://schemas.microsoft.com/office/drawing/2014/main" id="{0D37667C-DE3A-4741-9124-0733414D3815}"/>
                </a:ext>
              </a:extLst>
            </p:cNvPr>
            <p:cNvSpPr/>
            <p:nvPr/>
          </p:nvSpPr>
          <p:spPr>
            <a:xfrm rot="8217925">
              <a:off x="5325050" y="2429661"/>
              <a:ext cx="519013" cy="523166"/>
            </a:xfrm>
            <a:prstGeom prst="ellipse">
              <a:avLst/>
            </a:prstGeom>
            <a:solidFill>
              <a:srgbClr val="FFFFFF"/>
            </a:solidFill>
            <a:ln>
              <a:noFill/>
            </a:ln>
            <a:effectLst/>
          </p:spPr>
          <p:style>
            <a:lnRef idx="1">
              <a:schemeClr val="accent1"/>
            </a:lnRef>
            <a:fillRef idx="3">
              <a:schemeClr val="accent1"/>
            </a:fillRef>
            <a:effectRef idx="2">
              <a:schemeClr val="accent1"/>
            </a:effectRef>
            <a:fontRef idx="minor">
              <a:schemeClr val="lt1"/>
            </a:fontRef>
          </p:style>
          <p:txBody>
            <a:bodyPr lIns="0" tIns="0" rIns="0" bIns="0" rtlCol="0" anchor="ctr"/>
            <a:lstStyle/>
            <a:p>
              <a:pPr algn="ctr"/>
              <a:r>
                <a:rPr lang="id-ID" sz="1798" dirty="0">
                  <a:solidFill>
                    <a:schemeClr val="tx1"/>
                  </a:solidFill>
                  <a:latin typeface="Source Sans Pro" panose="020B0503030403020204" pitchFamily="34" charset="0"/>
                  <a:cs typeface="Poppins Light" panose="00000400000000000000" pitchFamily="2" charset="0"/>
                </a:rPr>
                <a:t>01</a:t>
              </a:r>
              <a:endParaRPr lang="en-US" sz="1798" dirty="0">
                <a:solidFill>
                  <a:schemeClr val="tx1"/>
                </a:solidFill>
                <a:latin typeface="Source Sans Pro" panose="020B0503030403020204" pitchFamily="34" charset="0"/>
                <a:cs typeface="Poppins Light" panose="00000400000000000000" pitchFamily="2" charset="0"/>
              </a:endParaRPr>
            </a:p>
          </p:txBody>
        </p:sp>
      </p:grpSp>
      <p:sp>
        <p:nvSpPr>
          <p:cNvPr id="21" name="TextBox 20">
            <a:extLst>
              <a:ext uri="{FF2B5EF4-FFF2-40B4-BE49-F238E27FC236}">
                <a16:creationId xmlns:a16="http://schemas.microsoft.com/office/drawing/2014/main" id="{FB8B46F9-4BB2-4445-A37C-57C1D200C2A2}"/>
              </a:ext>
            </a:extLst>
          </p:cNvPr>
          <p:cNvSpPr txBox="1"/>
          <p:nvPr/>
        </p:nvSpPr>
        <p:spPr>
          <a:xfrm>
            <a:off x="5773386" y="4474740"/>
            <a:ext cx="1418978" cy="307777"/>
          </a:xfrm>
          <a:prstGeom prst="rect">
            <a:avLst/>
          </a:prstGeom>
          <a:noFill/>
        </p:spPr>
        <p:txBody>
          <a:bodyPr wrap="none" rtlCol="0">
            <a:spAutoFit/>
          </a:bodyPr>
          <a:lstStyle/>
          <a:p>
            <a:pPr algn="r"/>
            <a:r>
              <a:rPr lang="en-US" sz="1400" b="1" dirty="0">
                <a:latin typeface="Source Sans Pro" panose="020B0503030403020204" pitchFamily="34" charset="0"/>
                <a:cs typeface="Poppins Light" panose="00000400000000000000" pitchFamily="2" charset="0"/>
              </a:rPr>
              <a:t>Insert title here</a:t>
            </a:r>
          </a:p>
        </p:txBody>
      </p:sp>
      <p:sp>
        <p:nvSpPr>
          <p:cNvPr id="33" name="TextBox 32">
            <a:extLst>
              <a:ext uri="{FF2B5EF4-FFF2-40B4-BE49-F238E27FC236}">
                <a16:creationId xmlns:a16="http://schemas.microsoft.com/office/drawing/2014/main" id="{70FCABCC-3A30-48EB-975A-5EBFB3225044}"/>
              </a:ext>
            </a:extLst>
          </p:cNvPr>
          <p:cNvSpPr txBox="1"/>
          <p:nvPr/>
        </p:nvSpPr>
        <p:spPr>
          <a:xfrm>
            <a:off x="4745386" y="4835629"/>
            <a:ext cx="2446979" cy="464743"/>
          </a:xfrm>
          <a:prstGeom prst="rect">
            <a:avLst/>
          </a:prstGeom>
          <a:noFill/>
        </p:spPr>
        <p:txBody>
          <a:bodyPr wrap="square" rtlCol="0">
            <a:spAutoFit/>
          </a:bodyPr>
          <a:lstStyle/>
          <a:p>
            <a:pPr algn="r">
              <a:lnSpc>
                <a:spcPct val="110000"/>
              </a:lnSpc>
            </a:pPr>
            <a:r>
              <a:rPr lang="en-US" sz="1100" dirty="0">
                <a:latin typeface="Source Sans Pro" panose="020B0503030403020204" pitchFamily="34" charset="0"/>
                <a:cs typeface="Poppins Light" panose="00000400000000000000" pitchFamily="2" charset="0"/>
              </a:rPr>
              <a:t>Sed perspiciatis unde omnis iste natus error voluptatem rem.</a:t>
            </a:r>
          </a:p>
        </p:txBody>
      </p:sp>
      <p:grpSp>
        <p:nvGrpSpPr>
          <p:cNvPr id="34" name="Group 33">
            <a:extLst>
              <a:ext uri="{FF2B5EF4-FFF2-40B4-BE49-F238E27FC236}">
                <a16:creationId xmlns:a16="http://schemas.microsoft.com/office/drawing/2014/main" id="{AA05D06A-80CD-4704-8A82-DC9E2128A3DD}"/>
              </a:ext>
            </a:extLst>
          </p:cNvPr>
          <p:cNvGrpSpPr/>
          <p:nvPr/>
        </p:nvGrpSpPr>
        <p:grpSpPr>
          <a:xfrm rot="18856768" flipV="1">
            <a:off x="5059796" y="2383473"/>
            <a:ext cx="2364996" cy="1672958"/>
            <a:chOff x="3664172" y="1616975"/>
            <a:chExt cx="2368658" cy="1675549"/>
          </a:xfrm>
          <a:solidFill>
            <a:schemeClr val="accent4"/>
          </a:solidFill>
        </p:grpSpPr>
        <p:sp>
          <p:nvSpPr>
            <p:cNvPr id="35" name="Rounded Rectangle 23">
              <a:extLst>
                <a:ext uri="{FF2B5EF4-FFF2-40B4-BE49-F238E27FC236}">
                  <a16:creationId xmlns:a16="http://schemas.microsoft.com/office/drawing/2014/main" id="{EDFD61D6-930A-4F8B-BAB9-408873354E29}"/>
                </a:ext>
              </a:extLst>
            </p:cNvPr>
            <p:cNvSpPr/>
            <p:nvPr/>
          </p:nvSpPr>
          <p:spPr>
            <a:xfrm rot="2700000">
              <a:off x="4552170" y="2088108"/>
              <a:ext cx="1480842" cy="538576"/>
            </a:xfrm>
            <a:prstGeom prst="roundRect">
              <a:avLst>
                <a:gd name="adj" fmla="val 50000"/>
              </a:avLst>
            </a:prstGeom>
            <a:grpFill/>
            <a:ln w="12700">
              <a:noFill/>
            </a:ln>
            <a:effectLst/>
          </p:spPr>
          <p:style>
            <a:lnRef idx="1">
              <a:schemeClr val="accent1"/>
            </a:lnRef>
            <a:fillRef idx="3">
              <a:schemeClr val="accent1"/>
            </a:fillRef>
            <a:effectRef idx="2">
              <a:schemeClr val="accent1"/>
            </a:effectRef>
            <a:fontRef idx="minor">
              <a:schemeClr val="lt1"/>
            </a:fontRef>
          </p:style>
          <p:txBody>
            <a:bodyPr lIns="182598" tIns="0" rIns="0" bIns="0" rtlCol="0" anchor="ctr"/>
            <a:lstStyle/>
            <a:p>
              <a:endParaRPr lang="en-US" sz="1798" dirty="0">
                <a:solidFill>
                  <a:schemeClr val="tx1"/>
                </a:solidFill>
                <a:latin typeface="Source Sans Pro" panose="020B0503030403020204" pitchFamily="34" charset="0"/>
                <a:cs typeface="Poppins Light" panose="00000400000000000000" pitchFamily="2" charset="0"/>
              </a:endParaRPr>
            </a:p>
          </p:txBody>
        </p:sp>
        <p:sp>
          <p:nvSpPr>
            <p:cNvPr id="36" name="Rounded Rectangle 24">
              <a:extLst>
                <a:ext uri="{FF2B5EF4-FFF2-40B4-BE49-F238E27FC236}">
                  <a16:creationId xmlns:a16="http://schemas.microsoft.com/office/drawing/2014/main" id="{B70A4AD5-F103-4E8F-BFF6-DB1E356C8945}"/>
                </a:ext>
              </a:extLst>
            </p:cNvPr>
            <p:cNvSpPr/>
            <p:nvPr/>
          </p:nvSpPr>
          <p:spPr>
            <a:xfrm rot="8100000">
              <a:off x="4553237" y="2753948"/>
              <a:ext cx="1479593" cy="538576"/>
            </a:xfrm>
            <a:prstGeom prst="roundRect">
              <a:avLst>
                <a:gd name="adj" fmla="val 50000"/>
              </a:avLst>
            </a:prstGeom>
            <a:grpFill/>
            <a:ln w="12700">
              <a:noFill/>
            </a:ln>
            <a:effectLst/>
          </p:spPr>
          <p:style>
            <a:lnRef idx="1">
              <a:schemeClr val="accent1"/>
            </a:lnRef>
            <a:fillRef idx="3">
              <a:schemeClr val="accent1"/>
            </a:fillRef>
            <a:effectRef idx="2">
              <a:schemeClr val="accent1"/>
            </a:effectRef>
            <a:fontRef idx="minor">
              <a:schemeClr val="lt1"/>
            </a:fontRef>
          </p:style>
          <p:txBody>
            <a:bodyPr lIns="0" tIns="0" rIns="852121" bIns="0" rtlCol="0" anchor="ctr"/>
            <a:lstStyle/>
            <a:p>
              <a:pPr algn="ctr"/>
              <a:endParaRPr lang="en-US" sz="1798" dirty="0">
                <a:solidFill>
                  <a:schemeClr val="tx1"/>
                </a:solidFill>
                <a:latin typeface="Source Sans Pro" panose="020B0503030403020204" pitchFamily="34" charset="0"/>
                <a:cs typeface="Poppins Light" panose="00000400000000000000" pitchFamily="2" charset="0"/>
              </a:endParaRPr>
            </a:p>
          </p:txBody>
        </p:sp>
        <p:sp>
          <p:nvSpPr>
            <p:cNvPr id="37" name="Rounded Rectangle 25">
              <a:extLst>
                <a:ext uri="{FF2B5EF4-FFF2-40B4-BE49-F238E27FC236}">
                  <a16:creationId xmlns:a16="http://schemas.microsoft.com/office/drawing/2014/main" id="{A3A77AA2-16E6-4F8B-BD99-E133BA2EE8F8}"/>
                </a:ext>
              </a:extLst>
            </p:cNvPr>
            <p:cNvSpPr/>
            <p:nvPr/>
          </p:nvSpPr>
          <p:spPr>
            <a:xfrm>
              <a:off x="3664172" y="2421249"/>
              <a:ext cx="2241396" cy="538576"/>
            </a:xfrm>
            <a:prstGeom prst="roundRect">
              <a:avLst>
                <a:gd name="adj" fmla="val 50000"/>
              </a:avLst>
            </a:prstGeom>
            <a:grpFill/>
            <a:ln w="12700">
              <a:noFill/>
            </a:ln>
            <a:effectLst/>
          </p:spPr>
          <p:style>
            <a:lnRef idx="1">
              <a:schemeClr val="accent1"/>
            </a:lnRef>
            <a:fillRef idx="3">
              <a:schemeClr val="accent1"/>
            </a:fillRef>
            <a:effectRef idx="2">
              <a:schemeClr val="accent1"/>
            </a:effectRef>
            <a:fontRef idx="minor">
              <a:schemeClr val="lt1"/>
            </a:fontRef>
          </p:style>
          <p:txBody>
            <a:bodyPr lIns="182598" tIns="0" rIns="0" bIns="0" rtlCol="0" anchor="ctr"/>
            <a:lstStyle/>
            <a:p>
              <a:endParaRPr lang="en-US" sz="1798" dirty="0">
                <a:solidFill>
                  <a:schemeClr val="tx1"/>
                </a:solidFill>
                <a:latin typeface="Source Sans Pro" panose="020B0503030403020204" pitchFamily="34" charset="0"/>
                <a:cs typeface="Poppins Light" panose="00000400000000000000" pitchFamily="2" charset="0"/>
              </a:endParaRPr>
            </a:p>
          </p:txBody>
        </p:sp>
        <p:sp>
          <p:nvSpPr>
            <p:cNvPr id="38" name="Oval 37">
              <a:extLst>
                <a:ext uri="{FF2B5EF4-FFF2-40B4-BE49-F238E27FC236}">
                  <a16:creationId xmlns:a16="http://schemas.microsoft.com/office/drawing/2014/main" id="{CEF1D742-76A0-45D5-99E4-E01FEC494718}"/>
                </a:ext>
              </a:extLst>
            </p:cNvPr>
            <p:cNvSpPr/>
            <p:nvPr/>
          </p:nvSpPr>
          <p:spPr>
            <a:xfrm rot="8217925">
              <a:off x="5325050" y="2429661"/>
              <a:ext cx="519013" cy="523166"/>
            </a:xfrm>
            <a:prstGeom prst="ellipse">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lIns="0" tIns="0" rIns="0" bIns="0" rtlCol="0" anchor="ctr"/>
            <a:lstStyle/>
            <a:p>
              <a:pPr algn="ctr"/>
              <a:r>
                <a:rPr lang="id-ID" sz="1798" dirty="0">
                  <a:solidFill>
                    <a:schemeClr val="tx1"/>
                  </a:solidFill>
                  <a:latin typeface="Source Sans Pro" panose="020B0503030403020204" pitchFamily="34" charset="0"/>
                  <a:cs typeface="Poppins Light" panose="00000400000000000000" pitchFamily="2" charset="0"/>
                </a:rPr>
                <a:t>02</a:t>
              </a:r>
              <a:endParaRPr lang="en-US" sz="1798" dirty="0">
                <a:solidFill>
                  <a:schemeClr val="tx1"/>
                </a:solidFill>
                <a:latin typeface="Source Sans Pro" panose="020B0503030403020204" pitchFamily="34" charset="0"/>
                <a:cs typeface="Poppins Light" panose="00000400000000000000" pitchFamily="2" charset="0"/>
              </a:endParaRPr>
            </a:p>
          </p:txBody>
        </p:sp>
      </p:grpSp>
      <p:sp>
        <p:nvSpPr>
          <p:cNvPr id="39" name="TextBox 38">
            <a:extLst>
              <a:ext uri="{FF2B5EF4-FFF2-40B4-BE49-F238E27FC236}">
                <a16:creationId xmlns:a16="http://schemas.microsoft.com/office/drawing/2014/main" id="{E16E9D04-6190-48AF-A7DB-3B68B93CA165}"/>
              </a:ext>
            </a:extLst>
          </p:cNvPr>
          <p:cNvSpPr txBox="1"/>
          <p:nvPr/>
        </p:nvSpPr>
        <p:spPr>
          <a:xfrm>
            <a:off x="9127813" y="4474740"/>
            <a:ext cx="1418978" cy="307777"/>
          </a:xfrm>
          <a:prstGeom prst="rect">
            <a:avLst/>
          </a:prstGeom>
          <a:noFill/>
        </p:spPr>
        <p:txBody>
          <a:bodyPr wrap="none" rtlCol="0">
            <a:spAutoFit/>
          </a:bodyPr>
          <a:lstStyle/>
          <a:p>
            <a:pPr algn="r"/>
            <a:r>
              <a:rPr lang="en-US" sz="1400" b="1" dirty="0">
                <a:latin typeface="Source Sans Pro" panose="020B0503030403020204" pitchFamily="34" charset="0"/>
                <a:cs typeface="Poppins Light" panose="00000400000000000000" pitchFamily="2" charset="0"/>
              </a:rPr>
              <a:t>Insert title here</a:t>
            </a:r>
          </a:p>
        </p:txBody>
      </p:sp>
      <p:sp>
        <p:nvSpPr>
          <p:cNvPr id="40" name="TextBox 39">
            <a:extLst>
              <a:ext uri="{FF2B5EF4-FFF2-40B4-BE49-F238E27FC236}">
                <a16:creationId xmlns:a16="http://schemas.microsoft.com/office/drawing/2014/main" id="{B6CDF62A-4E15-4FC4-9E67-3A206C396683}"/>
              </a:ext>
            </a:extLst>
          </p:cNvPr>
          <p:cNvSpPr txBox="1"/>
          <p:nvPr/>
        </p:nvSpPr>
        <p:spPr>
          <a:xfrm>
            <a:off x="8099813" y="4835629"/>
            <a:ext cx="2446979" cy="464743"/>
          </a:xfrm>
          <a:prstGeom prst="rect">
            <a:avLst/>
          </a:prstGeom>
          <a:noFill/>
        </p:spPr>
        <p:txBody>
          <a:bodyPr wrap="square" rtlCol="0">
            <a:spAutoFit/>
          </a:bodyPr>
          <a:lstStyle/>
          <a:p>
            <a:pPr algn="r">
              <a:lnSpc>
                <a:spcPct val="110000"/>
              </a:lnSpc>
            </a:pPr>
            <a:r>
              <a:rPr lang="en-US" sz="1100" dirty="0">
                <a:latin typeface="Source Sans Pro" panose="020B0503030403020204" pitchFamily="34" charset="0"/>
                <a:cs typeface="Poppins Light" panose="00000400000000000000" pitchFamily="2" charset="0"/>
              </a:rPr>
              <a:t>Sed perspiciatis unde omnis iste natus error voluptatem rem.</a:t>
            </a:r>
          </a:p>
        </p:txBody>
      </p:sp>
      <p:grpSp>
        <p:nvGrpSpPr>
          <p:cNvPr id="41" name="Group 40">
            <a:extLst>
              <a:ext uri="{FF2B5EF4-FFF2-40B4-BE49-F238E27FC236}">
                <a16:creationId xmlns:a16="http://schemas.microsoft.com/office/drawing/2014/main" id="{4DFCE9CD-C687-45C2-8366-28202C86682F}"/>
              </a:ext>
            </a:extLst>
          </p:cNvPr>
          <p:cNvGrpSpPr/>
          <p:nvPr/>
        </p:nvGrpSpPr>
        <p:grpSpPr>
          <a:xfrm rot="18856768" flipV="1">
            <a:off x="8414223" y="2383473"/>
            <a:ext cx="2364996" cy="1672958"/>
            <a:chOff x="3664172" y="1616975"/>
            <a:chExt cx="2368658" cy="1675549"/>
          </a:xfrm>
          <a:solidFill>
            <a:schemeClr val="accent3"/>
          </a:solidFill>
        </p:grpSpPr>
        <p:sp>
          <p:nvSpPr>
            <p:cNvPr id="42" name="Rounded Rectangle 23">
              <a:extLst>
                <a:ext uri="{FF2B5EF4-FFF2-40B4-BE49-F238E27FC236}">
                  <a16:creationId xmlns:a16="http://schemas.microsoft.com/office/drawing/2014/main" id="{70550B07-5DE2-4BCC-B752-E3E73146D3CC}"/>
                </a:ext>
              </a:extLst>
            </p:cNvPr>
            <p:cNvSpPr/>
            <p:nvPr/>
          </p:nvSpPr>
          <p:spPr>
            <a:xfrm rot="2700000">
              <a:off x="4552170" y="2088108"/>
              <a:ext cx="1480842" cy="538576"/>
            </a:xfrm>
            <a:prstGeom prst="roundRect">
              <a:avLst>
                <a:gd name="adj" fmla="val 50000"/>
              </a:avLst>
            </a:prstGeom>
            <a:grpFill/>
            <a:ln w="12700">
              <a:noFill/>
            </a:ln>
            <a:effectLst/>
          </p:spPr>
          <p:style>
            <a:lnRef idx="1">
              <a:schemeClr val="accent1"/>
            </a:lnRef>
            <a:fillRef idx="3">
              <a:schemeClr val="accent1"/>
            </a:fillRef>
            <a:effectRef idx="2">
              <a:schemeClr val="accent1"/>
            </a:effectRef>
            <a:fontRef idx="minor">
              <a:schemeClr val="lt1"/>
            </a:fontRef>
          </p:style>
          <p:txBody>
            <a:bodyPr lIns="182598" tIns="0" rIns="0" bIns="0" rtlCol="0" anchor="ctr"/>
            <a:lstStyle/>
            <a:p>
              <a:endParaRPr lang="en-US" sz="1798" dirty="0">
                <a:solidFill>
                  <a:schemeClr val="tx1"/>
                </a:solidFill>
                <a:latin typeface="Source Sans Pro" panose="020B0503030403020204" pitchFamily="34" charset="0"/>
                <a:cs typeface="Poppins Light" panose="00000400000000000000" pitchFamily="2" charset="0"/>
              </a:endParaRPr>
            </a:p>
          </p:txBody>
        </p:sp>
        <p:sp>
          <p:nvSpPr>
            <p:cNvPr id="43" name="Rounded Rectangle 24">
              <a:extLst>
                <a:ext uri="{FF2B5EF4-FFF2-40B4-BE49-F238E27FC236}">
                  <a16:creationId xmlns:a16="http://schemas.microsoft.com/office/drawing/2014/main" id="{84D5FC48-3628-4354-AD8C-B40970E387A2}"/>
                </a:ext>
              </a:extLst>
            </p:cNvPr>
            <p:cNvSpPr/>
            <p:nvPr/>
          </p:nvSpPr>
          <p:spPr>
            <a:xfrm rot="8100000">
              <a:off x="4553237" y="2753948"/>
              <a:ext cx="1479593" cy="538576"/>
            </a:xfrm>
            <a:prstGeom prst="roundRect">
              <a:avLst>
                <a:gd name="adj" fmla="val 50000"/>
              </a:avLst>
            </a:prstGeom>
            <a:grpFill/>
            <a:ln w="12700">
              <a:noFill/>
            </a:ln>
            <a:effectLst/>
          </p:spPr>
          <p:style>
            <a:lnRef idx="1">
              <a:schemeClr val="accent1"/>
            </a:lnRef>
            <a:fillRef idx="3">
              <a:schemeClr val="accent1"/>
            </a:fillRef>
            <a:effectRef idx="2">
              <a:schemeClr val="accent1"/>
            </a:effectRef>
            <a:fontRef idx="minor">
              <a:schemeClr val="lt1"/>
            </a:fontRef>
          </p:style>
          <p:txBody>
            <a:bodyPr lIns="0" tIns="0" rIns="852121" bIns="0" rtlCol="0" anchor="ctr"/>
            <a:lstStyle/>
            <a:p>
              <a:pPr algn="ctr"/>
              <a:endParaRPr lang="en-US" sz="1798" dirty="0">
                <a:solidFill>
                  <a:schemeClr val="tx1"/>
                </a:solidFill>
                <a:latin typeface="Source Sans Pro" panose="020B0503030403020204" pitchFamily="34" charset="0"/>
                <a:cs typeface="Poppins Light" panose="00000400000000000000" pitchFamily="2" charset="0"/>
              </a:endParaRPr>
            </a:p>
          </p:txBody>
        </p:sp>
        <p:sp>
          <p:nvSpPr>
            <p:cNvPr id="44" name="Rounded Rectangle 25">
              <a:extLst>
                <a:ext uri="{FF2B5EF4-FFF2-40B4-BE49-F238E27FC236}">
                  <a16:creationId xmlns:a16="http://schemas.microsoft.com/office/drawing/2014/main" id="{66E06862-783C-453F-B6AA-4AC91DC210C5}"/>
                </a:ext>
              </a:extLst>
            </p:cNvPr>
            <p:cNvSpPr/>
            <p:nvPr/>
          </p:nvSpPr>
          <p:spPr>
            <a:xfrm>
              <a:off x="3664172" y="2421249"/>
              <a:ext cx="2241396" cy="538576"/>
            </a:xfrm>
            <a:prstGeom prst="roundRect">
              <a:avLst>
                <a:gd name="adj" fmla="val 50000"/>
              </a:avLst>
            </a:prstGeom>
            <a:grpFill/>
            <a:ln w="12700">
              <a:noFill/>
            </a:ln>
            <a:effectLst/>
          </p:spPr>
          <p:style>
            <a:lnRef idx="1">
              <a:schemeClr val="accent1"/>
            </a:lnRef>
            <a:fillRef idx="3">
              <a:schemeClr val="accent1"/>
            </a:fillRef>
            <a:effectRef idx="2">
              <a:schemeClr val="accent1"/>
            </a:effectRef>
            <a:fontRef idx="minor">
              <a:schemeClr val="lt1"/>
            </a:fontRef>
          </p:style>
          <p:txBody>
            <a:bodyPr lIns="182598" tIns="0" rIns="0" bIns="0" rtlCol="0" anchor="ctr"/>
            <a:lstStyle/>
            <a:p>
              <a:endParaRPr lang="en-US" sz="1798" dirty="0">
                <a:solidFill>
                  <a:schemeClr val="tx1"/>
                </a:solidFill>
                <a:latin typeface="Source Sans Pro" panose="020B0503030403020204" pitchFamily="34" charset="0"/>
                <a:cs typeface="Poppins Light" panose="00000400000000000000" pitchFamily="2" charset="0"/>
              </a:endParaRPr>
            </a:p>
          </p:txBody>
        </p:sp>
        <p:sp>
          <p:nvSpPr>
            <p:cNvPr id="45" name="Oval 44">
              <a:extLst>
                <a:ext uri="{FF2B5EF4-FFF2-40B4-BE49-F238E27FC236}">
                  <a16:creationId xmlns:a16="http://schemas.microsoft.com/office/drawing/2014/main" id="{BFEED331-90A5-44BC-B573-ECB9A845A8AF}"/>
                </a:ext>
              </a:extLst>
            </p:cNvPr>
            <p:cNvSpPr/>
            <p:nvPr/>
          </p:nvSpPr>
          <p:spPr>
            <a:xfrm rot="8217925">
              <a:off x="5325050" y="2429661"/>
              <a:ext cx="519013" cy="523166"/>
            </a:xfrm>
            <a:prstGeom prst="ellipse">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lIns="0" tIns="0" rIns="0" bIns="0" rtlCol="0" anchor="ctr"/>
            <a:lstStyle/>
            <a:p>
              <a:pPr algn="ctr"/>
              <a:r>
                <a:rPr lang="id-ID" sz="1798" dirty="0">
                  <a:solidFill>
                    <a:schemeClr val="tx1"/>
                  </a:solidFill>
                  <a:latin typeface="Source Sans Pro" panose="020B0503030403020204" pitchFamily="34" charset="0"/>
                  <a:cs typeface="Poppins Light" panose="00000400000000000000" pitchFamily="2" charset="0"/>
                </a:rPr>
                <a:t>03</a:t>
              </a:r>
              <a:endParaRPr lang="en-US" sz="1798" dirty="0">
                <a:solidFill>
                  <a:schemeClr val="tx1"/>
                </a:solidFill>
                <a:latin typeface="Source Sans Pro" panose="020B0503030403020204" pitchFamily="34" charset="0"/>
                <a:cs typeface="Poppins Light" panose="00000400000000000000" pitchFamily="2" charset="0"/>
              </a:endParaRPr>
            </a:p>
          </p:txBody>
        </p:sp>
      </p:grpSp>
      <p:sp>
        <p:nvSpPr>
          <p:cNvPr id="23" name="Freeform 22"/>
          <p:cNvSpPr/>
          <p:nvPr/>
        </p:nvSpPr>
        <p:spPr>
          <a:xfrm>
            <a:off x="9547029" y="5942658"/>
            <a:ext cx="2644971" cy="915342"/>
          </a:xfrm>
          <a:custGeom>
            <a:avLst/>
            <a:gdLst>
              <a:gd name="connsiteX0" fmla="*/ 2644971 w 2644971"/>
              <a:gd name="connsiteY0" fmla="*/ 0 h 915342"/>
              <a:gd name="connsiteX1" fmla="*/ 2644971 w 2644971"/>
              <a:gd name="connsiteY1" fmla="*/ 915342 h 915342"/>
              <a:gd name="connsiteX2" fmla="*/ 0 w 2644971"/>
              <a:gd name="connsiteY2" fmla="*/ 915342 h 915342"/>
              <a:gd name="connsiteX3" fmla="*/ 81768 w 2644971"/>
              <a:gd name="connsiteY3" fmla="*/ 851084 h 915342"/>
              <a:gd name="connsiteX4" fmla="*/ 2644971 w 2644971"/>
              <a:gd name="connsiteY4" fmla="*/ 0 h 91534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644971" h="915342">
                <a:moveTo>
                  <a:pt x="2644971" y="0"/>
                </a:moveTo>
                <a:lnTo>
                  <a:pt x="2644971" y="915342"/>
                </a:lnTo>
                <a:lnTo>
                  <a:pt x="0" y="915342"/>
                </a:lnTo>
                <a:lnTo>
                  <a:pt x="81768" y="851084"/>
                </a:lnTo>
                <a:cubicBezTo>
                  <a:pt x="796527" y="316549"/>
                  <a:pt x="1683782" y="0"/>
                  <a:pt x="2644971" y="0"/>
                </a:cubicBezTo>
                <a:close/>
              </a:path>
            </a:pathLst>
          </a:cu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152400" y="6362697"/>
            <a:ext cx="1774722" cy="601983"/>
          </a:xfrm>
          <a:prstGeom prst="roundRect">
            <a:avLst>
              <a:gd name="adj" fmla="val 25898"/>
            </a:avLst>
          </a:prstGeom>
          <a:gradFill>
            <a:gsLst>
              <a:gs pos="0">
                <a:schemeClr val="accent2"/>
              </a:gs>
              <a:gs pos="100000">
                <a:schemeClr val="accent4"/>
              </a:gs>
            </a:gsLst>
            <a:lin ang="27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n w="0"/>
              <a:solidFill>
                <a:schemeClr val="tx1"/>
              </a:solidFill>
              <a:effectLst>
                <a:outerShdw blurRad="38100" dist="19050" dir="2700000" algn="tl" rotWithShape="0">
                  <a:schemeClr val="dk1">
                    <a:alpha val="40000"/>
                  </a:schemeClr>
                </a:outerShdw>
              </a:effectLst>
              <a:latin typeface="Source Sans Pro Light" panose="020B0403030403020204" pitchFamily="34" charset="0"/>
            </a:endParaRPr>
          </a:p>
        </p:txBody>
      </p:sp>
      <p:sp>
        <p:nvSpPr>
          <p:cNvPr id="25" name="TextBox 24"/>
          <p:cNvSpPr txBox="1"/>
          <p:nvPr/>
        </p:nvSpPr>
        <p:spPr>
          <a:xfrm>
            <a:off x="10585344" y="6362697"/>
            <a:ext cx="1308371" cy="276999"/>
          </a:xfrm>
          <a:prstGeom prst="rect">
            <a:avLst/>
          </a:prstGeom>
          <a:noFill/>
        </p:spPr>
        <p:txBody>
          <a:bodyPr wrap="none" rtlCol="0">
            <a:spAutoFit/>
          </a:bodyPr>
          <a:lstStyle/>
          <a:p>
            <a:pPr algn="ctr"/>
            <a:r>
              <a:rPr lang="en-US" sz="1200" dirty="0">
                <a:solidFill>
                  <a:schemeClr val="bg1"/>
                </a:solidFill>
                <a:latin typeface="Poppins ExtraLight" panose="00000300000000000000" pitchFamily="2" charset="0"/>
                <a:cs typeface="Poppins ExtraLight" panose="00000300000000000000" pitchFamily="2" charset="0"/>
              </a:rPr>
              <a:t>The New Friday</a:t>
            </a:r>
          </a:p>
        </p:txBody>
      </p:sp>
      <p:sp>
        <p:nvSpPr>
          <p:cNvPr id="26" name="Rectangle 25">
            <a:extLst>
              <a:ext uri="{FF2B5EF4-FFF2-40B4-BE49-F238E27FC236}">
                <a16:creationId xmlns:a16="http://schemas.microsoft.com/office/drawing/2014/main" id="{3D8C9C30-BAEE-4B1B-AAB6-B62ECFB8BE28}"/>
              </a:ext>
            </a:extLst>
          </p:cNvPr>
          <p:cNvSpPr/>
          <p:nvPr/>
        </p:nvSpPr>
        <p:spPr>
          <a:xfrm>
            <a:off x="176903" y="6414505"/>
            <a:ext cx="1273280" cy="393249"/>
          </a:xfrm>
          <a:prstGeom prst="rect">
            <a:avLst/>
          </a:prstGeom>
        </p:spPr>
        <p:txBody>
          <a:bodyPr wrap="square">
            <a:spAutoFit/>
          </a:bodyPr>
          <a:lstStyle/>
          <a:p>
            <a:pPr algn="ctr">
              <a:lnSpc>
                <a:spcPct val="120000"/>
              </a:lnSpc>
            </a:pPr>
            <a:r>
              <a:rPr lang="en-US" sz="1750" dirty="0">
                <a:solidFill>
                  <a:schemeClr val="bg1"/>
                </a:solidFill>
                <a:latin typeface="Source Sans Pro" panose="020B0503030403020204" pitchFamily="34" charset="0"/>
                <a:cs typeface="Segoe UI" panose="020B0502040204020203" pitchFamily="34" charset="0"/>
              </a:rPr>
              <a:t>Abigail Part</a:t>
            </a:r>
          </a:p>
        </p:txBody>
      </p:sp>
      <p:sp>
        <p:nvSpPr>
          <p:cNvPr id="27" name="TextBox 26"/>
          <p:cNvSpPr txBox="1"/>
          <p:nvPr/>
        </p:nvSpPr>
        <p:spPr>
          <a:xfrm>
            <a:off x="92174" y="82657"/>
            <a:ext cx="1721386" cy="307777"/>
          </a:xfrm>
          <a:prstGeom prst="rect">
            <a:avLst/>
          </a:prstGeom>
          <a:noFill/>
        </p:spPr>
        <p:txBody>
          <a:bodyPr wrap="square" rtlCol="0">
            <a:spAutoFit/>
          </a:bodyPr>
          <a:lstStyle/>
          <a:p>
            <a:r>
              <a:rPr lang="en-US" sz="1400" dirty="0">
                <a:latin typeface="Source Sans Pro Black" panose="020B0803030403020204" pitchFamily="34" charset="0"/>
                <a:ea typeface="Source Sans Pro Black" panose="020B0803030403020204" pitchFamily="34" charset="0"/>
              </a:rPr>
              <a:t>Template Designs</a:t>
            </a:r>
          </a:p>
        </p:txBody>
      </p:sp>
      <p:sp>
        <p:nvSpPr>
          <p:cNvPr id="28" name="Rounded Rectangle 27"/>
          <p:cNvSpPr/>
          <p:nvPr/>
        </p:nvSpPr>
        <p:spPr>
          <a:xfrm>
            <a:off x="11527765" y="198120"/>
            <a:ext cx="365950" cy="384628"/>
          </a:xfrm>
          <a:prstGeom prst="roundRect">
            <a:avLst>
              <a:gd name="adj" fmla="val 17295"/>
            </a:avLst>
          </a:prstGeom>
          <a:gradFill flip="none" rotWithShape="1">
            <a:gsLst>
              <a:gs pos="0">
                <a:schemeClr val="accent2"/>
              </a:gs>
              <a:gs pos="100000">
                <a:schemeClr val="accent4"/>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9" name="TextBox 28"/>
          <p:cNvSpPr txBox="1"/>
          <p:nvPr/>
        </p:nvSpPr>
        <p:spPr>
          <a:xfrm>
            <a:off x="9329737" y="259629"/>
            <a:ext cx="2080943" cy="261610"/>
          </a:xfrm>
          <a:prstGeom prst="rect">
            <a:avLst/>
          </a:prstGeom>
          <a:noFill/>
        </p:spPr>
        <p:txBody>
          <a:bodyPr wrap="square" rtlCol="0">
            <a:spAutoFit/>
          </a:bodyPr>
          <a:lstStyle/>
          <a:p>
            <a:pPr algn="r"/>
            <a:r>
              <a:rPr lang="en-US" sz="1100" b="1" dirty="0">
                <a:latin typeface="Source Sans Pro SemiBold" panose="020B0603030403020204" pitchFamily="34" charset="0"/>
                <a:cs typeface="Poppins SemiBold" panose="00000700000000000000" pitchFamily="2" charset="0"/>
              </a:rPr>
              <a:t>PRESENTATION TEMPLATE</a:t>
            </a:r>
          </a:p>
        </p:txBody>
      </p:sp>
      <p:sp>
        <p:nvSpPr>
          <p:cNvPr id="30" name="TextBox 29"/>
          <p:cNvSpPr txBox="1"/>
          <p:nvPr/>
        </p:nvSpPr>
        <p:spPr>
          <a:xfrm>
            <a:off x="3009864" y="1035163"/>
            <a:ext cx="6019836" cy="830997"/>
          </a:xfrm>
          <a:prstGeom prst="rect">
            <a:avLst/>
          </a:prstGeom>
          <a:noFill/>
        </p:spPr>
        <p:txBody>
          <a:bodyPr wrap="square" rtlCol="0">
            <a:spAutoFit/>
          </a:bodyPr>
          <a:lstStyle/>
          <a:p>
            <a:pPr algn="ctr"/>
            <a:r>
              <a:rPr lang="en-US" sz="4800" dirty="0">
                <a:latin typeface="Playfair Display Black" pitchFamily="2" charset="0"/>
                <a:cs typeface="Poppins SemiBold" panose="00000700000000000000" pitchFamily="2" charset="0"/>
              </a:rPr>
              <a:t>The Info Graphics</a:t>
            </a:r>
          </a:p>
        </p:txBody>
      </p:sp>
    </p:spTree>
    <p:extLst>
      <p:ext uri="{BB962C8B-B14F-4D97-AF65-F5344CB8AC3E}">
        <p14:creationId xmlns:p14="http://schemas.microsoft.com/office/powerpoint/2010/main" val="1336859293"/>
      </p:ext>
    </p:extLst>
  </p:cSld>
  <p:clrMapOvr>
    <a:masterClrMapping/>
  </p:clrMapOvr>
  <p:transition spd="slow">
    <p:wipe/>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hape 770">
            <a:extLst>
              <a:ext uri="{FF2B5EF4-FFF2-40B4-BE49-F238E27FC236}">
                <a16:creationId xmlns:a16="http://schemas.microsoft.com/office/drawing/2014/main" id="{D5B28B7D-38E3-4508-9A36-B9978D3C217C}"/>
              </a:ext>
            </a:extLst>
          </p:cNvPr>
          <p:cNvSpPr/>
          <p:nvPr/>
        </p:nvSpPr>
        <p:spPr>
          <a:xfrm rot="16200000">
            <a:off x="7404989" y="2884925"/>
            <a:ext cx="944690" cy="1890981"/>
          </a:xfrm>
          <a:custGeom>
            <a:avLst/>
            <a:gdLst/>
            <a:ahLst/>
            <a:cxnLst>
              <a:cxn ang="0">
                <a:pos x="wd2" y="hd2"/>
              </a:cxn>
              <a:cxn ang="5400000">
                <a:pos x="wd2" y="hd2"/>
              </a:cxn>
              <a:cxn ang="10800000">
                <a:pos x="wd2" y="hd2"/>
              </a:cxn>
              <a:cxn ang="16200000">
                <a:pos x="wd2" y="hd2"/>
              </a:cxn>
            </a:cxnLst>
            <a:rect l="0" t="0" r="r" b="b"/>
            <a:pathLst>
              <a:path w="19677" h="21600" extrusionOk="0">
                <a:moveTo>
                  <a:pt x="19677" y="0"/>
                </a:moveTo>
                <a:cubicBezTo>
                  <a:pt x="14642" y="2"/>
                  <a:pt x="9609" y="1057"/>
                  <a:pt x="5768" y="3164"/>
                </a:cubicBezTo>
                <a:cubicBezTo>
                  <a:pt x="-1923" y="7381"/>
                  <a:pt x="-1923" y="14219"/>
                  <a:pt x="5768" y="18436"/>
                </a:cubicBezTo>
                <a:cubicBezTo>
                  <a:pt x="9609" y="20543"/>
                  <a:pt x="14642" y="21598"/>
                  <a:pt x="19677" y="21600"/>
                </a:cubicBezTo>
                <a:lnTo>
                  <a:pt x="19677" y="0"/>
                </a:lnTo>
                <a:close/>
              </a:path>
            </a:pathLst>
          </a:custGeom>
          <a:solidFill>
            <a:schemeClr val="bg1">
              <a:lumMod val="85000"/>
            </a:schemeClr>
          </a:solidFill>
          <a:ln w="12700">
            <a:miter lim="400000"/>
          </a:ln>
        </p:spPr>
        <p:txBody>
          <a:bodyPr lIns="38100" tIns="38100" rIns="38100" bIns="38100" anchor="ctr"/>
          <a:lstStyle/>
          <a:p>
            <a:pPr algn="ctr">
              <a:defRPr sz="3200" cap="none">
                <a:solidFill>
                  <a:srgbClr val="FFFFFF"/>
                </a:solidFill>
                <a:latin typeface="+mn-lt"/>
                <a:ea typeface="+mn-ea"/>
                <a:cs typeface="+mn-cs"/>
                <a:sym typeface="Helvetica Light"/>
              </a:defRPr>
            </a:pPr>
            <a:endParaRPr dirty="0">
              <a:latin typeface="Source Sans Pro" panose="020B0503030403020204" pitchFamily="34" charset="0"/>
            </a:endParaRPr>
          </a:p>
        </p:txBody>
      </p:sp>
      <p:sp>
        <p:nvSpPr>
          <p:cNvPr id="4" name="Shape 771">
            <a:extLst>
              <a:ext uri="{FF2B5EF4-FFF2-40B4-BE49-F238E27FC236}">
                <a16:creationId xmlns:a16="http://schemas.microsoft.com/office/drawing/2014/main" id="{C5863BBB-4434-4029-B583-F707EBE715DC}"/>
              </a:ext>
            </a:extLst>
          </p:cNvPr>
          <p:cNvSpPr/>
          <p:nvPr/>
        </p:nvSpPr>
        <p:spPr>
          <a:xfrm rot="16200000">
            <a:off x="3843693" y="2884925"/>
            <a:ext cx="944690" cy="1890981"/>
          </a:xfrm>
          <a:custGeom>
            <a:avLst/>
            <a:gdLst/>
            <a:ahLst/>
            <a:cxnLst>
              <a:cxn ang="0">
                <a:pos x="wd2" y="hd2"/>
              </a:cxn>
              <a:cxn ang="5400000">
                <a:pos x="wd2" y="hd2"/>
              </a:cxn>
              <a:cxn ang="10800000">
                <a:pos x="wd2" y="hd2"/>
              </a:cxn>
              <a:cxn ang="16200000">
                <a:pos x="wd2" y="hd2"/>
              </a:cxn>
            </a:cxnLst>
            <a:rect l="0" t="0" r="r" b="b"/>
            <a:pathLst>
              <a:path w="19677" h="21600" extrusionOk="0">
                <a:moveTo>
                  <a:pt x="19677" y="0"/>
                </a:moveTo>
                <a:cubicBezTo>
                  <a:pt x="14642" y="2"/>
                  <a:pt x="9609" y="1057"/>
                  <a:pt x="5768" y="3164"/>
                </a:cubicBezTo>
                <a:cubicBezTo>
                  <a:pt x="-1923" y="7381"/>
                  <a:pt x="-1923" y="14219"/>
                  <a:pt x="5768" y="18436"/>
                </a:cubicBezTo>
                <a:cubicBezTo>
                  <a:pt x="9609" y="20543"/>
                  <a:pt x="14642" y="21598"/>
                  <a:pt x="19677" y="21600"/>
                </a:cubicBezTo>
                <a:lnTo>
                  <a:pt x="19677" y="0"/>
                </a:lnTo>
                <a:close/>
              </a:path>
            </a:pathLst>
          </a:custGeom>
          <a:solidFill>
            <a:schemeClr val="bg1">
              <a:lumMod val="85000"/>
            </a:schemeClr>
          </a:solidFill>
          <a:ln w="12700">
            <a:miter lim="400000"/>
          </a:ln>
        </p:spPr>
        <p:txBody>
          <a:bodyPr lIns="38100" tIns="38100" rIns="38100" bIns="38100" anchor="ctr"/>
          <a:lstStyle/>
          <a:p>
            <a:pPr algn="ctr">
              <a:defRPr sz="3200" cap="none">
                <a:solidFill>
                  <a:srgbClr val="FFFFFF"/>
                </a:solidFill>
                <a:latin typeface="+mn-lt"/>
                <a:ea typeface="+mn-ea"/>
                <a:cs typeface="+mn-cs"/>
                <a:sym typeface="Helvetica Light"/>
              </a:defRPr>
            </a:pPr>
            <a:endParaRPr dirty="0">
              <a:latin typeface="Source Sans Pro" panose="020B0503030403020204" pitchFamily="34" charset="0"/>
            </a:endParaRPr>
          </a:p>
        </p:txBody>
      </p:sp>
      <p:sp>
        <p:nvSpPr>
          <p:cNvPr id="5" name="Shape 772">
            <a:extLst>
              <a:ext uri="{FF2B5EF4-FFF2-40B4-BE49-F238E27FC236}">
                <a16:creationId xmlns:a16="http://schemas.microsoft.com/office/drawing/2014/main" id="{BBCE7B11-F873-421F-A4EE-221D39A78D75}"/>
              </a:ext>
            </a:extLst>
          </p:cNvPr>
          <p:cNvSpPr/>
          <p:nvPr/>
        </p:nvSpPr>
        <p:spPr>
          <a:xfrm rot="5400000">
            <a:off x="5625027" y="1939854"/>
            <a:ext cx="944690" cy="1890981"/>
          </a:xfrm>
          <a:custGeom>
            <a:avLst/>
            <a:gdLst/>
            <a:ahLst/>
            <a:cxnLst>
              <a:cxn ang="0">
                <a:pos x="wd2" y="hd2"/>
              </a:cxn>
              <a:cxn ang="5400000">
                <a:pos x="wd2" y="hd2"/>
              </a:cxn>
              <a:cxn ang="10800000">
                <a:pos x="wd2" y="hd2"/>
              </a:cxn>
              <a:cxn ang="16200000">
                <a:pos x="wd2" y="hd2"/>
              </a:cxn>
            </a:cxnLst>
            <a:rect l="0" t="0" r="r" b="b"/>
            <a:pathLst>
              <a:path w="19677" h="21600" extrusionOk="0">
                <a:moveTo>
                  <a:pt x="19677" y="0"/>
                </a:moveTo>
                <a:cubicBezTo>
                  <a:pt x="14642" y="2"/>
                  <a:pt x="9609" y="1057"/>
                  <a:pt x="5768" y="3164"/>
                </a:cubicBezTo>
                <a:cubicBezTo>
                  <a:pt x="-1923" y="7381"/>
                  <a:pt x="-1923" y="14219"/>
                  <a:pt x="5768" y="18436"/>
                </a:cubicBezTo>
                <a:cubicBezTo>
                  <a:pt x="9609" y="20543"/>
                  <a:pt x="14642" y="21598"/>
                  <a:pt x="19677" y="21600"/>
                </a:cubicBezTo>
                <a:lnTo>
                  <a:pt x="19677" y="0"/>
                </a:lnTo>
                <a:close/>
              </a:path>
            </a:pathLst>
          </a:custGeom>
          <a:solidFill>
            <a:schemeClr val="bg1">
              <a:lumMod val="85000"/>
            </a:schemeClr>
          </a:solidFill>
          <a:ln w="12700">
            <a:miter lim="400000"/>
          </a:ln>
        </p:spPr>
        <p:txBody>
          <a:bodyPr lIns="38100" tIns="38100" rIns="38100" bIns="38100" anchor="ctr"/>
          <a:lstStyle/>
          <a:p>
            <a:pPr algn="ctr">
              <a:defRPr sz="3200" cap="none">
                <a:solidFill>
                  <a:srgbClr val="FFFFFF"/>
                </a:solidFill>
                <a:latin typeface="+mn-lt"/>
                <a:ea typeface="+mn-ea"/>
                <a:cs typeface="+mn-cs"/>
                <a:sym typeface="Helvetica Light"/>
              </a:defRPr>
            </a:pPr>
            <a:endParaRPr dirty="0">
              <a:latin typeface="Source Sans Pro" panose="020B0503030403020204" pitchFamily="34" charset="0"/>
            </a:endParaRPr>
          </a:p>
        </p:txBody>
      </p:sp>
      <p:sp>
        <p:nvSpPr>
          <p:cNvPr id="6" name="Shape 773">
            <a:extLst>
              <a:ext uri="{FF2B5EF4-FFF2-40B4-BE49-F238E27FC236}">
                <a16:creationId xmlns:a16="http://schemas.microsoft.com/office/drawing/2014/main" id="{3FB5699A-C100-4F99-BCF7-C5D24E81CFF6}"/>
              </a:ext>
            </a:extLst>
          </p:cNvPr>
          <p:cNvSpPr/>
          <p:nvPr/>
        </p:nvSpPr>
        <p:spPr>
          <a:xfrm rot="5400000">
            <a:off x="9184951" y="1939854"/>
            <a:ext cx="944690" cy="1890981"/>
          </a:xfrm>
          <a:custGeom>
            <a:avLst/>
            <a:gdLst/>
            <a:ahLst/>
            <a:cxnLst>
              <a:cxn ang="0">
                <a:pos x="wd2" y="hd2"/>
              </a:cxn>
              <a:cxn ang="5400000">
                <a:pos x="wd2" y="hd2"/>
              </a:cxn>
              <a:cxn ang="10800000">
                <a:pos x="wd2" y="hd2"/>
              </a:cxn>
              <a:cxn ang="16200000">
                <a:pos x="wd2" y="hd2"/>
              </a:cxn>
            </a:cxnLst>
            <a:rect l="0" t="0" r="r" b="b"/>
            <a:pathLst>
              <a:path w="19677" h="21600" extrusionOk="0">
                <a:moveTo>
                  <a:pt x="19677" y="0"/>
                </a:moveTo>
                <a:cubicBezTo>
                  <a:pt x="14642" y="2"/>
                  <a:pt x="9609" y="1057"/>
                  <a:pt x="5768" y="3164"/>
                </a:cubicBezTo>
                <a:cubicBezTo>
                  <a:pt x="-1923" y="7381"/>
                  <a:pt x="-1923" y="14219"/>
                  <a:pt x="5768" y="18436"/>
                </a:cubicBezTo>
                <a:cubicBezTo>
                  <a:pt x="9609" y="20543"/>
                  <a:pt x="14642" y="21598"/>
                  <a:pt x="19677" y="21600"/>
                </a:cubicBezTo>
                <a:lnTo>
                  <a:pt x="19677" y="0"/>
                </a:lnTo>
                <a:close/>
              </a:path>
            </a:pathLst>
          </a:custGeom>
          <a:solidFill>
            <a:schemeClr val="bg1">
              <a:lumMod val="85000"/>
            </a:schemeClr>
          </a:solidFill>
          <a:ln w="12700">
            <a:miter lim="400000"/>
          </a:ln>
        </p:spPr>
        <p:txBody>
          <a:bodyPr lIns="38100" tIns="38100" rIns="38100" bIns="38100" anchor="ctr"/>
          <a:lstStyle/>
          <a:p>
            <a:pPr algn="ctr">
              <a:defRPr sz="3200" cap="none">
                <a:solidFill>
                  <a:srgbClr val="FFFFFF"/>
                </a:solidFill>
                <a:latin typeface="+mn-lt"/>
                <a:ea typeface="+mn-ea"/>
                <a:cs typeface="+mn-cs"/>
                <a:sym typeface="Helvetica Light"/>
              </a:defRPr>
            </a:pPr>
            <a:endParaRPr dirty="0">
              <a:latin typeface="Source Sans Pro" panose="020B0503030403020204" pitchFamily="34" charset="0"/>
            </a:endParaRPr>
          </a:p>
        </p:txBody>
      </p:sp>
      <p:sp>
        <p:nvSpPr>
          <p:cNvPr id="7" name="Shape 774">
            <a:extLst>
              <a:ext uri="{FF2B5EF4-FFF2-40B4-BE49-F238E27FC236}">
                <a16:creationId xmlns:a16="http://schemas.microsoft.com/office/drawing/2014/main" id="{BB826AAD-805C-44B5-A5C7-AB7C776F7759}"/>
              </a:ext>
            </a:extLst>
          </p:cNvPr>
          <p:cNvSpPr/>
          <p:nvPr/>
        </p:nvSpPr>
        <p:spPr>
          <a:xfrm rot="5400000">
            <a:off x="2062360" y="1939854"/>
            <a:ext cx="944690" cy="1890981"/>
          </a:xfrm>
          <a:custGeom>
            <a:avLst/>
            <a:gdLst/>
            <a:ahLst/>
            <a:cxnLst>
              <a:cxn ang="0">
                <a:pos x="wd2" y="hd2"/>
              </a:cxn>
              <a:cxn ang="5400000">
                <a:pos x="wd2" y="hd2"/>
              </a:cxn>
              <a:cxn ang="10800000">
                <a:pos x="wd2" y="hd2"/>
              </a:cxn>
              <a:cxn ang="16200000">
                <a:pos x="wd2" y="hd2"/>
              </a:cxn>
            </a:cxnLst>
            <a:rect l="0" t="0" r="r" b="b"/>
            <a:pathLst>
              <a:path w="19677" h="21600" extrusionOk="0">
                <a:moveTo>
                  <a:pt x="19677" y="0"/>
                </a:moveTo>
                <a:cubicBezTo>
                  <a:pt x="14642" y="2"/>
                  <a:pt x="9609" y="1057"/>
                  <a:pt x="5768" y="3164"/>
                </a:cubicBezTo>
                <a:cubicBezTo>
                  <a:pt x="-1923" y="7381"/>
                  <a:pt x="-1923" y="14219"/>
                  <a:pt x="5768" y="18436"/>
                </a:cubicBezTo>
                <a:cubicBezTo>
                  <a:pt x="9609" y="20543"/>
                  <a:pt x="14642" y="21598"/>
                  <a:pt x="19677" y="21600"/>
                </a:cubicBezTo>
                <a:lnTo>
                  <a:pt x="19677" y="0"/>
                </a:lnTo>
                <a:close/>
              </a:path>
            </a:pathLst>
          </a:custGeom>
          <a:solidFill>
            <a:schemeClr val="bg1">
              <a:lumMod val="85000"/>
            </a:schemeClr>
          </a:solidFill>
          <a:ln w="12700">
            <a:miter lim="400000"/>
          </a:ln>
        </p:spPr>
        <p:txBody>
          <a:bodyPr lIns="38100" tIns="38100" rIns="38100" bIns="38100" anchor="ctr"/>
          <a:lstStyle/>
          <a:p>
            <a:pPr algn="ctr">
              <a:defRPr sz="3200" cap="none">
                <a:solidFill>
                  <a:srgbClr val="FFFFFF"/>
                </a:solidFill>
                <a:latin typeface="+mn-lt"/>
                <a:ea typeface="+mn-ea"/>
                <a:cs typeface="+mn-cs"/>
                <a:sym typeface="Helvetica Light"/>
              </a:defRPr>
            </a:pPr>
            <a:endParaRPr dirty="0">
              <a:latin typeface="Source Sans Pro" panose="020B0503030403020204" pitchFamily="34" charset="0"/>
            </a:endParaRPr>
          </a:p>
        </p:txBody>
      </p:sp>
      <p:sp>
        <p:nvSpPr>
          <p:cNvPr id="8" name="Shape 775">
            <a:extLst>
              <a:ext uri="{FF2B5EF4-FFF2-40B4-BE49-F238E27FC236}">
                <a16:creationId xmlns:a16="http://schemas.microsoft.com/office/drawing/2014/main" id="{BDD6B667-89BE-4A77-82D3-095E9F748C2A}"/>
              </a:ext>
            </a:extLst>
          </p:cNvPr>
          <p:cNvSpPr/>
          <p:nvPr/>
        </p:nvSpPr>
        <p:spPr>
          <a:xfrm>
            <a:off x="1704554" y="2518123"/>
            <a:ext cx="1660300" cy="1660300"/>
          </a:xfrm>
          <a:prstGeom prst="ellipse">
            <a:avLst/>
          </a:prstGeom>
          <a:solidFill>
            <a:schemeClr val="accent2"/>
          </a:solidFill>
          <a:ln w="12700">
            <a:miter lim="400000"/>
          </a:ln>
        </p:spPr>
        <p:txBody>
          <a:bodyPr lIns="38100" tIns="38100" rIns="38100" bIns="38100" anchor="ctr"/>
          <a:lstStyle/>
          <a:p>
            <a:pPr algn="ctr">
              <a:defRPr sz="3200" cap="none">
                <a:solidFill>
                  <a:srgbClr val="FFFFFF"/>
                </a:solidFill>
                <a:latin typeface="+mn-lt"/>
                <a:ea typeface="+mn-ea"/>
                <a:cs typeface="+mn-cs"/>
                <a:sym typeface="Helvetica Light"/>
              </a:defRPr>
            </a:pPr>
            <a:endParaRPr dirty="0">
              <a:latin typeface="Source Sans Pro" panose="020B0503030403020204" pitchFamily="34" charset="0"/>
            </a:endParaRPr>
          </a:p>
        </p:txBody>
      </p:sp>
      <p:sp>
        <p:nvSpPr>
          <p:cNvPr id="9" name="Shape 776">
            <a:extLst>
              <a:ext uri="{FF2B5EF4-FFF2-40B4-BE49-F238E27FC236}">
                <a16:creationId xmlns:a16="http://schemas.microsoft.com/office/drawing/2014/main" id="{3C2F0DFE-76E8-48E7-8D44-F3E8C5240252}"/>
              </a:ext>
            </a:extLst>
          </p:cNvPr>
          <p:cNvSpPr/>
          <p:nvPr/>
        </p:nvSpPr>
        <p:spPr>
          <a:xfrm>
            <a:off x="3488482" y="2518123"/>
            <a:ext cx="1660300" cy="1660300"/>
          </a:xfrm>
          <a:prstGeom prst="ellipse">
            <a:avLst/>
          </a:prstGeom>
          <a:solidFill>
            <a:schemeClr val="accent1"/>
          </a:solidFill>
          <a:ln w="12700">
            <a:miter lim="400000"/>
          </a:ln>
        </p:spPr>
        <p:txBody>
          <a:bodyPr lIns="38100" tIns="38100" rIns="38100" bIns="38100" anchor="ctr"/>
          <a:lstStyle/>
          <a:p>
            <a:pPr algn="ctr">
              <a:defRPr sz="3200" cap="none">
                <a:solidFill>
                  <a:srgbClr val="FFFFFF"/>
                </a:solidFill>
                <a:latin typeface="+mn-lt"/>
                <a:ea typeface="+mn-ea"/>
                <a:cs typeface="+mn-cs"/>
                <a:sym typeface="Helvetica Light"/>
              </a:defRPr>
            </a:pPr>
            <a:endParaRPr dirty="0">
              <a:latin typeface="Source Sans Pro" panose="020B0503030403020204" pitchFamily="34" charset="0"/>
            </a:endParaRPr>
          </a:p>
        </p:txBody>
      </p:sp>
      <p:sp>
        <p:nvSpPr>
          <p:cNvPr id="10" name="Shape 777">
            <a:extLst>
              <a:ext uri="{FF2B5EF4-FFF2-40B4-BE49-F238E27FC236}">
                <a16:creationId xmlns:a16="http://schemas.microsoft.com/office/drawing/2014/main" id="{D523147D-63A4-4F35-A1C2-C96227FA4548}"/>
              </a:ext>
            </a:extLst>
          </p:cNvPr>
          <p:cNvSpPr/>
          <p:nvPr/>
        </p:nvSpPr>
        <p:spPr>
          <a:xfrm>
            <a:off x="5267222" y="2518123"/>
            <a:ext cx="1660300" cy="1660300"/>
          </a:xfrm>
          <a:prstGeom prst="ellipse">
            <a:avLst/>
          </a:prstGeom>
          <a:solidFill>
            <a:schemeClr val="accent2"/>
          </a:solidFill>
          <a:ln w="12700">
            <a:miter lim="400000"/>
          </a:ln>
        </p:spPr>
        <p:txBody>
          <a:bodyPr lIns="38100" tIns="38100" rIns="38100" bIns="38100" anchor="ctr"/>
          <a:lstStyle/>
          <a:p>
            <a:pPr algn="ctr">
              <a:defRPr sz="3200" cap="none">
                <a:solidFill>
                  <a:srgbClr val="FFFFFF"/>
                </a:solidFill>
                <a:latin typeface="+mn-lt"/>
                <a:ea typeface="+mn-ea"/>
                <a:cs typeface="+mn-cs"/>
                <a:sym typeface="Helvetica Light"/>
              </a:defRPr>
            </a:pPr>
            <a:endParaRPr dirty="0">
              <a:latin typeface="Source Sans Pro" panose="020B0503030403020204" pitchFamily="34" charset="0"/>
            </a:endParaRPr>
          </a:p>
        </p:txBody>
      </p:sp>
      <p:sp>
        <p:nvSpPr>
          <p:cNvPr id="11" name="Shape 778">
            <a:extLst>
              <a:ext uri="{FF2B5EF4-FFF2-40B4-BE49-F238E27FC236}">
                <a16:creationId xmlns:a16="http://schemas.microsoft.com/office/drawing/2014/main" id="{099DABD1-B37A-48D8-88A9-A1D3E7D78381}"/>
              </a:ext>
            </a:extLst>
          </p:cNvPr>
          <p:cNvSpPr/>
          <p:nvPr/>
        </p:nvSpPr>
        <p:spPr>
          <a:xfrm>
            <a:off x="8827146" y="2518123"/>
            <a:ext cx="1660300" cy="1660300"/>
          </a:xfrm>
          <a:prstGeom prst="ellipse">
            <a:avLst/>
          </a:prstGeom>
          <a:solidFill>
            <a:schemeClr val="accent4"/>
          </a:solidFill>
          <a:ln w="12700">
            <a:miter lim="400000"/>
          </a:ln>
        </p:spPr>
        <p:txBody>
          <a:bodyPr lIns="38100" tIns="38100" rIns="38100" bIns="38100" anchor="ctr"/>
          <a:lstStyle/>
          <a:p>
            <a:pPr algn="ctr">
              <a:defRPr sz="3200" cap="none">
                <a:solidFill>
                  <a:srgbClr val="FFFFFF"/>
                </a:solidFill>
                <a:latin typeface="+mn-lt"/>
                <a:ea typeface="+mn-ea"/>
                <a:cs typeface="+mn-cs"/>
                <a:sym typeface="Helvetica Light"/>
              </a:defRPr>
            </a:pPr>
            <a:endParaRPr dirty="0">
              <a:latin typeface="Source Sans Pro" panose="020B0503030403020204" pitchFamily="34" charset="0"/>
            </a:endParaRPr>
          </a:p>
        </p:txBody>
      </p:sp>
      <p:sp>
        <p:nvSpPr>
          <p:cNvPr id="15" name="Shape 782">
            <a:extLst>
              <a:ext uri="{FF2B5EF4-FFF2-40B4-BE49-F238E27FC236}">
                <a16:creationId xmlns:a16="http://schemas.microsoft.com/office/drawing/2014/main" id="{9C7792C9-4F9B-4EB6-BC4F-88A6A6B63FF0}"/>
              </a:ext>
            </a:extLst>
          </p:cNvPr>
          <p:cNvSpPr/>
          <p:nvPr/>
        </p:nvSpPr>
        <p:spPr>
          <a:xfrm>
            <a:off x="7045963" y="2518123"/>
            <a:ext cx="1660301" cy="1660300"/>
          </a:xfrm>
          <a:prstGeom prst="ellipse">
            <a:avLst/>
          </a:prstGeom>
          <a:solidFill>
            <a:schemeClr val="accent1"/>
          </a:solidFill>
          <a:ln w="12700">
            <a:miter lim="400000"/>
          </a:ln>
        </p:spPr>
        <p:txBody>
          <a:bodyPr lIns="38100" tIns="38100" rIns="38100" bIns="38100" anchor="ctr"/>
          <a:lstStyle/>
          <a:p>
            <a:pPr algn="ctr">
              <a:defRPr sz="3200" cap="none">
                <a:solidFill>
                  <a:srgbClr val="FFFFFF"/>
                </a:solidFill>
                <a:latin typeface="+mn-lt"/>
                <a:ea typeface="+mn-ea"/>
                <a:cs typeface="+mn-cs"/>
                <a:sym typeface="Helvetica Light"/>
              </a:defRPr>
            </a:pPr>
            <a:endParaRPr dirty="0">
              <a:latin typeface="Source Sans Pro" panose="020B0503030403020204" pitchFamily="34" charset="0"/>
            </a:endParaRPr>
          </a:p>
        </p:txBody>
      </p:sp>
      <p:sp>
        <p:nvSpPr>
          <p:cNvPr id="18" name="TextBox 17">
            <a:extLst>
              <a:ext uri="{FF2B5EF4-FFF2-40B4-BE49-F238E27FC236}">
                <a16:creationId xmlns:a16="http://schemas.microsoft.com/office/drawing/2014/main" id="{ACBA5FB3-DF92-45E3-B1A2-0DE578808427}"/>
              </a:ext>
            </a:extLst>
          </p:cNvPr>
          <p:cNvSpPr txBox="1"/>
          <p:nvPr/>
        </p:nvSpPr>
        <p:spPr>
          <a:xfrm>
            <a:off x="1823055" y="4531303"/>
            <a:ext cx="1423299" cy="215444"/>
          </a:xfrm>
          <a:prstGeom prst="rect">
            <a:avLst/>
          </a:prstGeom>
          <a:noFill/>
        </p:spPr>
        <p:txBody>
          <a:bodyPr wrap="square" lIns="0" tIns="0" rIns="0" bIns="0" rtlCol="0">
            <a:spAutoFit/>
          </a:bodyPr>
          <a:lstStyle/>
          <a:p>
            <a:pPr algn="ctr"/>
            <a:r>
              <a:rPr lang="en-US" sz="1400" b="1" dirty="0">
                <a:latin typeface="Source Sans Pro" panose="020B0503030403020204" pitchFamily="34" charset="0"/>
                <a:ea typeface="Source Sans Pro" panose="020B0503030403020204" pitchFamily="34" charset="0"/>
                <a:cs typeface="Poppins Light" panose="00000400000000000000" pitchFamily="2" charset="0"/>
              </a:rPr>
              <a:t>01. Detail Here</a:t>
            </a:r>
          </a:p>
        </p:txBody>
      </p:sp>
      <p:sp>
        <p:nvSpPr>
          <p:cNvPr id="19" name="7 CuadroTexto">
            <a:extLst>
              <a:ext uri="{FF2B5EF4-FFF2-40B4-BE49-F238E27FC236}">
                <a16:creationId xmlns:a16="http://schemas.microsoft.com/office/drawing/2014/main" id="{EE253772-E21E-4722-AA4E-7D2AA5E8FEC6}"/>
              </a:ext>
            </a:extLst>
          </p:cNvPr>
          <p:cNvSpPr txBox="1"/>
          <p:nvPr/>
        </p:nvSpPr>
        <p:spPr>
          <a:xfrm>
            <a:off x="1741310" y="4801167"/>
            <a:ext cx="1586789" cy="701602"/>
          </a:xfrm>
          <a:prstGeom prst="rect">
            <a:avLst/>
          </a:prstGeom>
          <a:noFill/>
        </p:spPr>
        <p:txBody>
          <a:bodyPr wrap="square" lIns="0" tIns="0" rIns="0" bIns="0">
            <a:spAutoFit/>
          </a:bodyPr>
          <a:lstStyle/>
          <a:p>
            <a:pPr algn="ctr">
              <a:lnSpc>
                <a:spcPct val="150000"/>
              </a:lnSpc>
            </a:pPr>
            <a:r>
              <a:rPr lang="en-US" sz="1050" dirty="0">
                <a:latin typeface="Source Sans Pro" panose="020B0503030403020204" pitchFamily="34" charset="0"/>
                <a:ea typeface="Source Sans Pro" panose="020B0503030403020204" pitchFamily="34" charset="0"/>
                <a:cs typeface="Poppins Light" panose="00000400000000000000" pitchFamily="2" charset="0"/>
              </a:rPr>
              <a:t>Leverage agile frameworks to provide a robust synopsis for high level</a:t>
            </a:r>
          </a:p>
        </p:txBody>
      </p:sp>
      <p:sp>
        <p:nvSpPr>
          <p:cNvPr id="20" name="TextBox 19">
            <a:extLst>
              <a:ext uri="{FF2B5EF4-FFF2-40B4-BE49-F238E27FC236}">
                <a16:creationId xmlns:a16="http://schemas.microsoft.com/office/drawing/2014/main" id="{99798CD9-B85A-40C5-A15F-60BD80E41E44}"/>
              </a:ext>
            </a:extLst>
          </p:cNvPr>
          <p:cNvSpPr txBox="1"/>
          <p:nvPr/>
        </p:nvSpPr>
        <p:spPr>
          <a:xfrm>
            <a:off x="3606444" y="4531303"/>
            <a:ext cx="1423299" cy="215444"/>
          </a:xfrm>
          <a:prstGeom prst="rect">
            <a:avLst/>
          </a:prstGeom>
          <a:noFill/>
        </p:spPr>
        <p:txBody>
          <a:bodyPr wrap="square" lIns="0" tIns="0" rIns="0" bIns="0" rtlCol="0">
            <a:spAutoFit/>
          </a:bodyPr>
          <a:lstStyle/>
          <a:p>
            <a:pPr algn="ctr"/>
            <a:r>
              <a:rPr lang="en-US" sz="1400" b="1" dirty="0">
                <a:latin typeface="Source Sans Pro" panose="020B0503030403020204" pitchFamily="34" charset="0"/>
                <a:ea typeface="Source Sans Pro" panose="020B0503030403020204" pitchFamily="34" charset="0"/>
                <a:cs typeface="Poppins Light" panose="00000400000000000000" pitchFamily="2" charset="0"/>
              </a:rPr>
              <a:t>01. Detail Here</a:t>
            </a:r>
          </a:p>
        </p:txBody>
      </p:sp>
      <p:sp>
        <p:nvSpPr>
          <p:cNvPr id="21" name="7 CuadroTexto">
            <a:extLst>
              <a:ext uri="{FF2B5EF4-FFF2-40B4-BE49-F238E27FC236}">
                <a16:creationId xmlns:a16="http://schemas.microsoft.com/office/drawing/2014/main" id="{09A31A33-B1A5-4D56-8E08-695031630498}"/>
              </a:ext>
            </a:extLst>
          </p:cNvPr>
          <p:cNvSpPr txBox="1"/>
          <p:nvPr/>
        </p:nvSpPr>
        <p:spPr>
          <a:xfrm>
            <a:off x="3524699" y="4801167"/>
            <a:ext cx="1586789" cy="701602"/>
          </a:xfrm>
          <a:prstGeom prst="rect">
            <a:avLst/>
          </a:prstGeom>
          <a:noFill/>
        </p:spPr>
        <p:txBody>
          <a:bodyPr wrap="square" lIns="0" tIns="0" rIns="0" bIns="0">
            <a:spAutoFit/>
          </a:bodyPr>
          <a:lstStyle/>
          <a:p>
            <a:pPr algn="ctr">
              <a:lnSpc>
                <a:spcPct val="150000"/>
              </a:lnSpc>
            </a:pPr>
            <a:r>
              <a:rPr lang="en-US" sz="1050" dirty="0">
                <a:latin typeface="Source Sans Pro" panose="020B0503030403020204" pitchFamily="34" charset="0"/>
                <a:ea typeface="Source Sans Pro" panose="020B0503030403020204" pitchFamily="34" charset="0"/>
                <a:cs typeface="Poppins Light" panose="00000400000000000000" pitchFamily="2" charset="0"/>
              </a:rPr>
              <a:t>Leverage agile frameworks to provide a robust synopsis for high level</a:t>
            </a:r>
          </a:p>
        </p:txBody>
      </p:sp>
      <p:sp>
        <p:nvSpPr>
          <p:cNvPr id="22" name="TextBox 21">
            <a:extLst>
              <a:ext uri="{FF2B5EF4-FFF2-40B4-BE49-F238E27FC236}">
                <a16:creationId xmlns:a16="http://schemas.microsoft.com/office/drawing/2014/main" id="{86894524-775C-4F92-AD92-BE27C348F018}"/>
              </a:ext>
            </a:extLst>
          </p:cNvPr>
          <p:cNvSpPr txBox="1"/>
          <p:nvPr/>
        </p:nvSpPr>
        <p:spPr>
          <a:xfrm>
            <a:off x="5409772" y="4531303"/>
            <a:ext cx="1423299" cy="215444"/>
          </a:xfrm>
          <a:prstGeom prst="rect">
            <a:avLst/>
          </a:prstGeom>
          <a:noFill/>
        </p:spPr>
        <p:txBody>
          <a:bodyPr wrap="square" lIns="0" tIns="0" rIns="0" bIns="0" rtlCol="0">
            <a:spAutoFit/>
          </a:bodyPr>
          <a:lstStyle/>
          <a:p>
            <a:pPr algn="ctr"/>
            <a:r>
              <a:rPr lang="en-US" sz="1400" b="1" dirty="0">
                <a:latin typeface="Source Sans Pro" panose="020B0503030403020204" pitchFamily="34" charset="0"/>
                <a:ea typeface="Source Sans Pro" panose="020B0503030403020204" pitchFamily="34" charset="0"/>
                <a:cs typeface="Poppins Light" panose="00000400000000000000" pitchFamily="2" charset="0"/>
              </a:rPr>
              <a:t>01. Detail Here</a:t>
            </a:r>
          </a:p>
        </p:txBody>
      </p:sp>
      <p:sp>
        <p:nvSpPr>
          <p:cNvPr id="23" name="7 CuadroTexto">
            <a:extLst>
              <a:ext uri="{FF2B5EF4-FFF2-40B4-BE49-F238E27FC236}">
                <a16:creationId xmlns:a16="http://schemas.microsoft.com/office/drawing/2014/main" id="{C31769F8-31B6-4575-B05F-A88212F432EE}"/>
              </a:ext>
            </a:extLst>
          </p:cNvPr>
          <p:cNvSpPr txBox="1"/>
          <p:nvPr/>
        </p:nvSpPr>
        <p:spPr>
          <a:xfrm>
            <a:off x="5328027" y="4801167"/>
            <a:ext cx="1586789" cy="701602"/>
          </a:xfrm>
          <a:prstGeom prst="rect">
            <a:avLst/>
          </a:prstGeom>
          <a:noFill/>
        </p:spPr>
        <p:txBody>
          <a:bodyPr wrap="square" lIns="0" tIns="0" rIns="0" bIns="0">
            <a:spAutoFit/>
          </a:bodyPr>
          <a:lstStyle/>
          <a:p>
            <a:pPr algn="ctr">
              <a:lnSpc>
                <a:spcPct val="150000"/>
              </a:lnSpc>
            </a:pPr>
            <a:r>
              <a:rPr lang="en-US" sz="1050" dirty="0">
                <a:latin typeface="Source Sans Pro" panose="020B0503030403020204" pitchFamily="34" charset="0"/>
                <a:ea typeface="Source Sans Pro" panose="020B0503030403020204" pitchFamily="34" charset="0"/>
                <a:cs typeface="Poppins Light" panose="00000400000000000000" pitchFamily="2" charset="0"/>
              </a:rPr>
              <a:t>Leverage agile frameworks to provide a robust synopsis for high level</a:t>
            </a:r>
          </a:p>
        </p:txBody>
      </p:sp>
      <p:sp>
        <p:nvSpPr>
          <p:cNvPr id="24" name="TextBox 23">
            <a:extLst>
              <a:ext uri="{FF2B5EF4-FFF2-40B4-BE49-F238E27FC236}">
                <a16:creationId xmlns:a16="http://schemas.microsoft.com/office/drawing/2014/main" id="{2A3AF2CB-578F-4514-90E8-2BADFF1AD4C5}"/>
              </a:ext>
            </a:extLst>
          </p:cNvPr>
          <p:cNvSpPr txBox="1"/>
          <p:nvPr/>
        </p:nvSpPr>
        <p:spPr>
          <a:xfrm>
            <a:off x="7162258" y="4531303"/>
            <a:ext cx="1423299" cy="215444"/>
          </a:xfrm>
          <a:prstGeom prst="rect">
            <a:avLst/>
          </a:prstGeom>
          <a:noFill/>
        </p:spPr>
        <p:txBody>
          <a:bodyPr wrap="square" lIns="0" tIns="0" rIns="0" bIns="0" rtlCol="0">
            <a:spAutoFit/>
          </a:bodyPr>
          <a:lstStyle/>
          <a:p>
            <a:pPr algn="ctr"/>
            <a:r>
              <a:rPr lang="en-US" sz="1400" b="1" dirty="0">
                <a:latin typeface="Source Sans Pro" panose="020B0503030403020204" pitchFamily="34" charset="0"/>
                <a:ea typeface="Source Sans Pro" panose="020B0503030403020204" pitchFamily="34" charset="0"/>
                <a:cs typeface="Poppins Light" panose="00000400000000000000" pitchFamily="2" charset="0"/>
              </a:rPr>
              <a:t>01. Detail Here</a:t>
            </a:r>
          </a:p>
        </p:txBody>
      </p:sp>
      <p:sp>
        <p:nvSpPr>
          <p:cNvPr id="25" name="7 CuadroTexto">
            <a:extLst>
              <a:ext uri="{FF2B5EF4-FFF2-40B4-BE49-F238E27FC236}">
                <a16:creationId xmlns:a16="http://schemas.microsoft.com/office/drawing/2014/main" id="{C05A929F-AABA-4F01-A658-351BCBEDAAEC}"/>
              </a:ext>
            </a:extLst>
          </p:cNvPr>
          <p:cNvSpPr txBox="1"/>
          <p:nvPr/>
        </p:nvSpPr>
        <p:spPr>
          <a:xfrm>
            <a:off x="7080513" y="4801167"/>
            <a:ext cx="1586789" cy="701602"/>
          </a:xfrm>
          <a:prstGeom prst="rect">
            <a:avLst/>
          </a:prstGeom>
          <a:noFill/>
        </p:spPr>
        <p:txBody>
          <a:bodyPr wrap="square" lIns="0" tIns="0" rIns="0" bIns="0">
            <a:spAutoFit/>
          </a:bodyPr>
          <a:lstStyle/>
          <a:p>
            <a:pPr algn="ctr">
              <a:lnSpc>
                <a:spcPct val="150000"/>
              </a:lnSpc>
            </a:pPr>
            <a:r>
              <a:rPr lang="en-US" sz="1050" dirty="0">
                <a:latin typeface="Source Sans Pro" panose="020B0503030403020204" pitchFamily="34" charset="0"/>
                <a:ea typeface="Source Sans Pro" panose="020B0503030403020204" pitchFamily="34" charset="0"/>
                <a:cs typeface="Poppins Light" panose="00000400000000000000" pitchFamily="2" charset="0"/>
              </a:rPr>
              <a:t>Leverage agile frameworks to provide a robust synopsis for high level</a:t>
            </a:r>
          </a:p>
        </p:txBody>
      </p:sp>
      <p:sp>
        <p:nvSpPr>
          <p:cNvPr id="26" name="TextBox 25">
            <a:extLst>
              <a:ext uri="{FF2B5EF4-FFF2-40B4-BE49-F238E27FC236}">
                <a16:creationId xmlns:a16="http://schemas.microsoft.com/office/drawing/2014/main" id="{5261B2F1-FEB4-488F-ABD1-9702C3FA1189}"/>
              </a:ext>
            </a:extLst>
          </p:cNvPr>
          <p:cNvSpPr txBox="1"/>
          <p:nvPr/>
        </p:nvSpPr>
        <p:spPr>
          <a:xfrm>
            <a:off x="8982402" y="4531303"/>
            <a:ext cx="1423299" cy="215444"/>
          </a:xfrm>
          <a:prstGeom prst="rect">
            <a:avLst/>
          </a:prstGeom>
          <a:noFill/>
        </p:spPr>
        <p:txBody>
          <a:bodyPr wrap="square" lIns="0" tIns="0" rIns="0" bIns="0" rtlCol="0">
            <a:spAutoFit/>
          </a:bodyPr>
          <a:lstStyle/>
          <a:p>
            <a:pPr algn="ctr"/>
            <a:r>
              <a:rPr lang="en-US" sz="1400" b="1" dirty="0">
                <a:latin typeface="Source Sans Pro" panose="020B0503030403020204" pitchFamily="34" charset="0"/>
                <a:ea typeface="Source Sans Pro" panose="020B0503030403020204" pitchFamily="34" charset="0"/>
                <a:cs typeface="Poppins Light" panose="00000400000000000000" pitchFamily="2" charset="0"/>
              </a:rPr>
              <a:t>01. Detail Here</a:t>
            </a:r>
          </a:p>
        </p:txBody>
      </p:sp>
      <p:sp>
        <p:nvSpPr>
          <p:cNvPr id="27" name="7 CuadroTexto">
            <a:extLst>
              <a:ext uri="{FF2B5EF4-FFF2-40B4-BE49-F238E27FC236}">
                <a16:creationId xmlns:a16="http://schemas.microsoft.com/office/drawing/2014/main" id="{1FC7710F-030D-4703-81E5-C5BCFCEAE624}"/>
              </a:ext>
            </a:extLst>
          </p:cNvPr>
          <p:cNvSpPr txBox="1"/>
          <p:nvPr/>
        </p:nvSpPr>
        <p:spPr>
          <a:xfrm>
            <a:off x="8900657" y="4801167"/>
            <a:ext cx="1586789" cy="701602"/>
          </a:xfrm>
          <a:prstGeom prst="rect">
            <a:avLst/>
          </a:prstGeom>
          <a:noFill/>
        </p:spPr>
        <p:txBody>
          <a:bodyPr wrap="square" lIns="0" tIns="0" rIns="0" bIns="0">
            <a:spAutoFit/>
          </a:bodyPr>
          <a:lstStyle/>
          <a:p>
            <a:pPr algn="ctr">
              <a:lnSpc>
                <a:spcPct val="150000"/>
              </a:lnSpc>
            </a:pPr>
            <a:r>
              <a:rPr lang="en-US" sz="1050" dirty="0">
                <a:latin typeface="Source Sans Pro" panose="020B0503030403020204" pitchFamily="34" charset="0"/>
                <a:ea typeface="Source Sans Pro" panose="020B0503030403020204" pitchFamily="34" charset="0"/>
                <a:cs typeface="Poppins Light" panose="00000400000000000000" pitchFamily="2" charset="0"/>
              </a:rPr>
              <a:t>Leverage agile frameworks to provide a robust synopsis for high level</a:t>
            </a:r>
          </a:p>
        </p:txBody>
      </p:sp>
      <p:grpSp>
        <p:nvGrpSpPr>
          <p:cNvPr id="34" name="Group 33"/>
          <p:cNvGrpSpPr/>
          <p:nvPr/>
        </p:nvGrpSpPr>
        <p:grpSpPr>
          <a:xfrm>
            <a:off x="2378698" y="3250215"/>
            <a:ext cx="258092" cy="299594"/>
            <a:chOff x="7870825" y="3217863"/>
            <a:chExt cx="315913" cy="366713"/>
          </a:xfrm>
          <a:solidFill>
            <a:schemeClr val="bg1"/>
          </a:solidFill>
        </p:grpSpPr>
        <p:sp>
          <p:nvSpPr>
            <p:cNvPr id="35" name="Freeform 108"/>
            <p:cNvSpPr>
              <a:spLocks noEditPoints="1"/>
            </p:cNvSpPr>
            <p:nvPr/>
          </p:nvSpPr>
          <p:spPr bwMode="auto">
            <a:xfrm>
              <a:off x="7870825" y="3217863"/>
              <a:ext cx="315913" cy="366713"/>
            </a:xfrm>
            <a:custGeom>
              <a:avLst/>
              <a:gdLst>
                <a:gd name="T0" fmla="*/ 249 w 2991"/>
                <a:gd name="T1" fmla="*/ 2479 h 3462"/>
                <a:gd name="T2" fmla="*/ 2741 w 2991"/>
                <a:gd name="T3" fmla="*/ 249 h 3462"/>
                <a:gd name="T4" fmla="*/ 124 w 2991"/>
                <a:gd name="T5" fmla="*/ 0 h 3462"/>
                <a:gd name="T6" fmla="*/ 2894 w 2991"/>
                <a:gd name="T7" fmla="*/ 3 h 3462"/>
                <a:gd name="T8" fmla="*/ 2943 w 2991"/>
                <a:gd name="T9" fmla="*/ 28 h 3462"/>
                <a:gd name="T10" fmla="*/ 2978 w 2991"/>
                <a:gd name="T11" fmla="*/ 70 h 3462"/>
                <a:gd name="T12" fmla="*/ 2991 w 2991"/>
                <a:gd name="T13" fmla="*/ 125 h 3462"/>
                <a:gd name="T14" fmla="*/ 2986 w 2991"/>
                <a:gd name="T15" fmla="*/ 2632 h 3462"/>
                <a:gd name="T16" fmla="*/ 2963 w 2991"/>
                <a:gd name="T17" fmla="*/ 2682 h 3462"/>
                <a:gd name="T18" fmla="*/ 2920 w 2991"/>
                <a:gd name="T19" fmla="*/ 2716 h 3462"/>
                <a:gd name="T20" fmla="*/ 2865 w 2991"/>
                <a:gd name="T21" fmla="*/ 2728 h 3462"/>
                <a:gd name="T22" fmla="*/ 2610 w 2991"/>
                <a:gd name="T23" fmla="*/ 3269 h 3462"/>
                <a:gd name="T24" fmla="*/ 2628 w 2991"/>
                <a:gd name="T25" fmla="*/ 3315 h 3462"/>
                <a:gd name="T26" fmla="*/ 2628 w 2991"/>
                <a:gd name="T27" fmla="*/ 3363 h 3462"/>
                <a:gd name="T28" fmla="*/ 2609 w 2991"/>
                <a:gd name="T29" fmla="*/ 3408 h 3462"/>
                <a:gd name="T30" fmla="*/ 2574 w 2991"/>
                <a:gd name="T31" fmla="*/ 3442 h 3462"/>
                <a:gd name="T32" fmla="*/ 2529 w 2991"/>
                <a:gd name="T33" fmla="*/ 3460 h 3462"/>
                <a:gd name="T34" fmla="*/ 2481 w 2991"/>
                <a:gd name="T35" fmla="*/ 3460 h 3462"/>
                <a:gd name="T36" fmla="*/ 2437 w 2991"/>
                <a:gd name="T37" fmla="*/ 3442 h 3462"/>
                <a:gd name="T38" fmla="*/ 2401 w 2991"/>
                <a:gd name="T39" fmla="*/ 3407 h 3462"/>
                <a:gd name="T40" fmla="*/ 1035 w 2991"/>
                <a:gd name="T41" fmla="*/ 2728 h 3462"/>
                <a:gd name="T42" fmla="*/ 572 w 2991"/>
                <a:gd name="T43" fmla="*/ 3427 h 3462"/>
                <a:gd name="T44" fmla="*/ 531 w 2991"/>
                <a:gd name="T45" fmla="*/ 3453 h 3462"/>
                <a:gd name="T46" fmla="*/ 484 w 2991"/>
                <a:gd name="T47" fmla="*/ 3462 h 3462"/>
                <a:gd name="T48" fmla="*/ 437 w 2991"/>
                <a:gd name="T49" fmla="*/ 3454 h 3462"/>
                <a:gd name="T50" fmla="*/ 396 w 2991"/>
                <a:gd name="T51" fmla="*/ 3427 h 3462"/>
                <a:gd name="T52" fmla="*/ 369 w 2991"/>
                <a:gd name="T53" fmla="*/ 3385 h 3462"/>
                <a:gd name="T54" fmla="*/ 359 w 2991"/>
                <a:gd name="T55" fmla="*/ 3339 h 3462"/>
                <a:gd name="T56" fmla="*/ 368 w 2991"/>
                <a:gd name="T57" fmla="*/ 3292 h 3462"/>
                <a:gd name="T58" fmla="*/ 737 w 2991"/>
                <a:gd name="T59" fmla="*/ 2728 h 3462"/>
                <a:gd name="T60" fmla="*/ 99 w 2991"/>
                <a:gd name="T61" fmla="*/ 2725 h 3462"/>
                <a:gd name="T62" fmla="*/ 55 w 2991"/>
                <a:gd name="T63" fmla="*/ 2707 h 3462"/>
                <a:gd name="T64" fmla="*/ 21 w 2991"/>
                <a:gd name="T65" fmla="*/ 2674 h 3462"/>
                <a:gd name="T66" fmla="*/ 2 w 2991"/>
                <a:gd name="T67" fmla="*/ 2628 h 3462"/>
                <a:gd name="T68" fmla="*/ 0 w 2991"/>
                <a:gd name="T69" fmla="*/ 125 h 3462"/>
                <a:gd name="T70" fmla="*/ 13 w 2991"/>
                <a:gd name="T71" fmla="*/ 70 h 3462"/>
                <a:gd name="T72" fmla="*/ 46 w 2991"/>
                <a:gd name="T73" fmla="*/ 28 h 3462"/>
                <a:gd name="T74" fmla="*/ 96 w 2991"/>
                <a:gd name="T75" fmla="*/ 3 h 34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2991" h="3462">
                  <a:moveTo>
                    <a:pt x="249" y="249"/>
                  </a:moveTo>
                  <a:lnTo>
                    <a:pt x="249" y="2479"/>
                  </a:lnTo>
                  <a:lnTo>
                    <a:pt x="2741" y="2479"/>
                  </a:lnTo>
                  <a:lnTo>
                    <a:pt x="2741" y="249"/>
                  </a:lnTo>
                  <a:lnTo>
                    <a:pt x="249" y="249"/>
                  </a:lnTo>
                  <a:close/>
                  <a:moveTo>
                    <a:pt x="124" y="0"/>
                  </a:moveTo>
                  <a:lnTo>
                    <a:pt x="2865" y="0"/>
                  </a:lnTo>
                  <a:lnTo>
                    <a:pt x="2894" y="3"/>
                  </a:lnTo>
                  <a:lnTo>
                    <a:pt x="2920" y="13"/>
                  </a:lnTo>
                  <a:lnTo>
                    <a:pt x="2943" y="28"/>
                  </a:lnTo>
                  <a:lnTo>
                    <a:pt x="2963" y="47"/>
                  </a:lnTo>
                  <a:lnTo>
                    <a:pt x="2978" y="70"/>
                  </a:lnTo>
                  <a:lnTo>
                    <a:pt x="2986" y="96"/>
                  </a:lnTo>
                  <a:lnTo>
                    <a:pt x="2991" y="125"/>
                  </a:lnTo>
                  <a:lnTo>
                    <a:pt x="2991" y="2604"/>
                  </a:lnTo>
                  <a:lnTo>
                    <a:pt x="2986" y="2632"/>
                  </a:lnTo>
                  <a:lnTo>
                    <a:pt x="2978" y="2659"/>
                  </a:lnTo>
                  <a:lnTo>
                    <a:pt x="2963" y="2682"/>
                  </a:lnTo>
                  <a:lnTo>
                    <a:pt x="2943" y="2701"/>
                  </a:lnTo>
                  <a:lnTo>
                    <a:pt x="2920" y="2716"/>
                  </a:lnTo>
                  <a:lnTo>
                    <a:pt x="2895" y="2725"/>
                  </a:lnTo>
                  <a:lnTo>
                    <a:pt x="2865" y="2728"/>
                  </a:lnTo>
                  <a:lnTo>
                    <a:pt x="2254" y="2728"/>
                  </a:lnTo>
                  <a:lnTo>
                    <a:pt x="2610" y="3269"/>
                  </a:lnTo>
                  <a:lnTo>
                    <a:pt x="2622" y="3292"/>
                  </a:lnTo>
                  <a:lnTo>
                    <a:pt x="2628" y="3315"/>
                  </a:lnTo>
                  <a:lnTo>
                    <a:pt x="2630" y="3339"/>
                  </a:lnTo>
                  <a:lnTo>
                    <a:pt x="2628" y="3363"/>
                  </a:lnTo>
                  <a:lnTo>
                    <a:pt x="2621" y="3385"/>
                  </a:lnTo>
                  <a:lnTo>
                    <a:pt x="2609" y="3408"/>
                  </a:lnTo>
                  <a:lnTo>
                    <a:pt x="2594" y="3427"/>
                  </a:lnTo>
                  <a:lnTo>
                    <a:pt x="2574" y="3442"/>
                  </a:lnTo>
                  <a:lnTo>
                    <a:pt x="2552" y="3454"/>
                  </a:lnTo>
                  <a:lnTo>
                    <a:pt x="2529" y="3460"/>
                  </a:lnTo>
                  <a:lnTo>
                    <a:pt x="2506" y="3462"/>
                  </a:lnTo>
                  <a:lnTo>
                    <a:pt x="2481" y="3460"/>
                  </a:lnTo>
                  <a:lnTo>
                    <a:pt x="2458" y="3453"/>
                  </a:lnTo>
                  <a:lnTo>
                    <a:pt x="2437" y="3442"/>
                  </a:lnTo>
                  <a:lnTo>
                    <a:pt x="2418" y="3427"/>
                  </a:lnTo>
                  <a:lnTo>
                    <a:pt x="2401" y="3407"/>
                  </a:lnTo>
                  <a:lnTo>
                    <a:pt x="1954" y="2728"/>
                  </a:lnTo>
                  <a:lnTo>
                    <a:pt x="1035" y="2728"/>
                  </a:lnTo>
                  <a:lnTo>
                    <a:pt x="588" y="3407"/>
                  </a:lnTo>
                  <a:lnTo>
                    <a:pt x="572" y="3427"/>
                  </a:lnTo>
                  <a:lnTo>
                    <a:pt x="552" y="3442"/>
                  </a:lnTo>
                  <a:lnTo>
                    <a:pt x="531" y="3453"/>
                  </a:lnTo>
                  <a:lnTo>
                    <a:pt x="508" y="3460"/>
                  </a:lnTo>
                  <a:lnTo>
                    <a:pt x="484" y="3462"/>
                  </a:lnTo>
                  <a:lnTo>
                    <a:pt x="461" y="3460"/>
                  </a:lnTo>
                  <a:lnTo>
                    <a:pt x="437" y="3454"/>
                  </a:lnTo>
                  <a:lnTo>
                    <a:pt x="415" y="3442"/>
                  </a:lnTo>
                  <a:lnTo>
                    <a:pt x="396" y="3427"/>
                  </a:lnTo>
                  <a:lnTo>
                    <a:pt x="381" y="3408"/>
                  </a:lnTo>
                  <a:lnTo>
                    <a:pt x="369" y="3385"/>
                  </a:lnTo>
                  <a:lnTo>
                    <a:pt x="362" y="3363"/>
                  </a:lnTo>
                  <a:lnTo>
                    <a:pt x="359" y="3339"/>
                  </a:lnTo>
                  <a:lnTo>
                    <a:pt x="362" y="3315"/>
                  </a:lnTo>
                  <a:lnTo>
                    <a:pt x="368" y="3292"/>
                  </a:lnTo>
                  <a:lnTo>
                    <a:pt x="379" y="3269"/>
                  </a:lnTo>
                  <a:lnTo>
                    <a:pt x="737" y="2728"/>
                  </a:lnTo>
                  <a:lnTo>
                    <a:pt x="124" y="2728"/>
                  </a:lnTo>
                  <a:lnTo>
                    <a:pt x="99" y="2725"/>
                  </a:lnTo>
                  <a:lnTo>
                    <a:pt x="76" y="2719"/>
                  </a:lnTo>
                  <a:lnTo>
                    <a:pt x="55" y="2707"/>
                  </a:lnTo>
                  <a:lnTo>
                    <a:pt x="36" y="2692"/>
                  </a:lnTo>
                  <a:lnTo>
                    <a:pt x="21" y="2674"/>
                  </a:lnTo>
                  <a:lnTo>
                    <a:pt x="9" y="2653"/>
                  </a:lnTo>
                  <a:lnTo>
                    <a:pt x="2" y="2628"/>
                  </a:lnTo>
                  <a:lnTo>
                    <a:pt x="0" y="2604"/>
                  </a:lnTo>
                  <a:lnTo>
                    <a:pt x="0" y="125"/>
                  </a:lnTo>
                  <a:lnTo>
                    <a:pt x="3" y="96"/>
                  </a:lnTo>
                  <a:lnTo>
                    <a:pt x="13" y="70"/>
                  </a:lnTo>
                  <a:lnTo>
                    <a:pt x="27" y="47"/>
                  </a:lnTo>
                  <a:lnTo>
                    <a:pt x="46" y="28"/>
                  </a:lnTo>
                  <a:lnTo>
                    <a:pt x="70" y="13"/>
                  </a:lnTo>
                  <a:lnTo>
                    <a:pt x="96" y="3"/>
                  </a:lnTo>
                  <a:lnTo>
                    <a:pt x="12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latin typeface="Source Sans Pro" panose="020B0503030403020204" pitchFamily="34" charset="0"/>
              </a:endParaRPr>
            </a:p>
          </p:txBody>
        </p:sp>
        <p:sp>
          <p:nvSpPr>
            <p:cNvPr id="36" name="Freeform 109"/>
            <p:cNvSpPr>
              <a:spLocks/>
            </p:cNvSpPr>
            <p:nvPr/>
          </p:nvSpPr>
          <p:spPr bwMode="auto">
            <a:xfrm>
              <a:off x="7931150" y="3295651"/>
              <a:ext cx="193675" cy="142875"/>
            </a:xfrm>
            <a:custGeom>
              <a:avLst/>
              <a:gdLst>
                <a:gd name="T0" fmla="*/ 1742 w 1827"/>
                <a:gd name="T1" fmla="*/ 0 h 1362"/>
                <a:gd name="T2" fmla="*/ 1761 w 1827"/>
                <a:gd name="T3" fmla="*/ 1 h 1362"/>
                <a:gd name="T4" fmla="*/ 1778 w 1827"/>
                <a:gd name="T5" fmla="*/ 6 h 1362"/>
                <a:gd name="T6" fmla="*/ 1795 w 1827"/>
                <a:gd name="T7" fmla="*/ 17 h 1362"/>
                <a:gd name="T8" fmla="*/ 1808 w 1827"/>
                <a:gd name="T9" fmla="*/ 29 h 1362"/>
                <a:gd name="T10" fmla="*/ 1819 w 1827"/>
                <a:gd name="T11" fmla="*/ 45 h 1362"/>
                <a:gd name="T12" fmla="*/ 1825 w 1827"/>
                <a:gd name="T13" fmla="*/ 62 h 1362"/>
                <a:gd name="T14" fmla="*/ 1827 w 1827"/>
                <a:gd name="T15" fmla="*/ 80 h 1362"/>
                <a:gd name="T16" fmla="*/ 1826 w 1827"/>
                <a:gd name="T17" fmla="*/ 99 h 1362"/>
                <a:gd name="T18" fmla="*/ 1820 w 1827"/>
                <a:gd name="T19" fmla="*/ 116 h 1362"/>
                <a:gd name="T20" fmla="*/ 1810 w 1827"/>
                <a:gd name="T21" fmla="*/ 133 h 1362"/>
                <a:gd name="T22" fmla="*/ 1063 w 1827"/>
                <a:gd name="T23" fmla="*/ 1113 h 1362"/>
                <a:gd name="T24" fmla="*/ 1050 w 1827"/>
                <a:gd name="T25" fmla="*/ 1126 h 1362"/>
                <a:gd name="T26" fmla="*/ 1036 w 1827"/>
                <a:gd name="T27" fmla="*/ 1137 h 1362"/>
                <a:gd name="T28" fmla="*/ 1019 w 1827"/>
                <a:gd name="T29" fmla="*/ 1143 h 1362"/>
                <a:gd name="T30" fmla="*/ 1002 w 1827"/>
                <a:gd name="T31" fmla="*/ 1146 h 1362"/>
                <a:gd name="T32" fmla="*/ 984 w 1827"/>
                <a:gd name="T33" fmla="*/ 1145 h 1362"/>
                <a:gd name="T34" fmla="*/ 966 w 1827"/>
                <a:gd name="T35" fmla="*/ 1141 h 1362"/>
                <a:gd name="T36" fmla="*/ 950 w 1827"/>
                <a:gd name="T37" fmla="*/ 1132 h 1362"/>
                <a:gd name="T38" fmla="*/ 936 w 1827"/>
                <a:gd name="T39" fmla="*/ 1121 h 1362"/>
                <a:gd name="T40" fmla="*/ 559 w 1827"/>
                <a:gd name="T41" fmla="*/ 728 h 1362"/>
                <a:gd name="T42" fmla="*/ 151 w 1827"/>
                <a:gd name="T43" fmla="*/ 1326 h 1362"/>
                <a:gd name="T44" fmla="*/ 137 w 1827"/>
                <a:gd name="T45" fmla="*/ 1341 h 1362"/>
                <a:gd name="T46" fmla="*/ 121 w 1827"/>
                <a:gd name="T47" fmla="*/ 1353 h 1362"/>
                <a:gd name="T48" fmla="*/ 103 w 1827"/>
                <a:gd name="T49" fmla="*/ 1360 h 1362"/>
                <a:gd name="T50" fmla="*/ 83 w 1827"/>
                <a:gd name="T51" fmla="*/ 1362 h 1362"/>
                <a:gd name="T52" fmla="*/ 67 w 1827"/>
                <a:gd name="T53" fmla="*/ 1360 h 1362"/>
                <a:gd name="T54" fmla="*/ 51 w 1827"/>
                <a:gd name="T55" fmla="*/ 1356 h 1362"/>
                <a:gd name="T56" fmla="*/ 36 w 1827"/>
                <a:gd name="T57" fmla="*/ 1347 h 1362"/>
                <a:gd name="T58" fmla="*/ 22 w 1827"/>
                <a:gd name="T59" fmla="*/ 1335 h 1362"/>
                <a:gd name="T60" fmla="*/ 11 w 1827"/>
                <a:gd name="T61" fmla="*/ 1320 h 1362"/>
                <a:gd name="T62" fmla="*/ 4 w 1827"/>
                <a:gd name="T63" fmla="*/ 1303 h 1362"/>
                <a:gd name="T64" fmla="*/ 0 w 1827"/>
                <a:gd name="T65" fmla="*/ 1285 h 1362"/>
                <a:gd name="T66" fmla="*/ 0 w 1827"/>
                <a:gd name="T67" fmla="*/ 1267 h 1362"/>
                <a:gd name="T68" fmla="*/ 6 w 1827"/>
                <a:gd name="T69" fmla="*/ 1249 h 1362"/>
                <a:gd name="T70" fmla="*/ 14 w 1827"/>
                <a:gd name="T71" fmla="*/ 1233 h 1362"/>
                <a:gd name="T72" fmla="*/ 479 w 1827"/>
                <a:gd name="T73" fmla="*/ 550 h 1362"/>
                <a:gd name="T74" fmla="*/ 492 w 1827"/>
                <a:gd name="T75" fmla="*/ 537 h 1362"/>
                <a:gd name="T76" fmla="*/ 506 w 1827"/>
                <a:gd name="T77" fmla="*/ 526 h 1362"/>
                <a:gd name="T78" fmla="*/ 523 w 1827"/>
                <a:gd name="T79" fmla="*/ 519 h 1362"/>
                <a:gd name="T80" fmla="*/ 541 w 1827"/>
                <a:gd name="T81" fmla="*/ 514 h 1362"/>
                <a:gd name="T82" fmla="*/ 559 w 1827"/>
                <a:gd name="T83" fmla="*/ 515 h 1362"/>
                <a:gd name="T84" fmla="*/ 577 w 1827"/>
                <a:gd name="T85" fmla="*/ 520 h 1362"/>
                <a:gd name="T86" fmla="*/ 594 w 1827"/>
                <a:gd name="T87" fmla="*/ 528 h 1362"/>
                <a:gd name="T88" fmla="*/ 608 w 1827"/>
                <a:gd name="T89" fmla="*/ 540 h 1362"/>
                <a:gd name="T90" fmla="*/ 989 w 1827"/>
                <a:gd name="T91" fmla="*/ 935 h 1362"/>
                <a:gd name="T92" fmla="*/ 1679 w 1827"/>
                <a:gd name="T93" fmla="*/ 32 h 1362"/>
                <a:gd name="T94" fmla="*/ 1691 w 1827"/>
                <a:gd name="T95" fmla="*/ 18 h 1362"/>
                <a:gd name="T96" fmla="*/ 1707 w 1827"/>
                <a:gd name="T97" fmla="*/ 8 h 1362"/>
                <a:gd name="T98" fmla="*/ 1724 w 1827"/>
                <a:gd name="T99" fmla="*/ 2 h 1362"/>
                <a:gd name="T100" fmla="*/ 1742 w 1827"/>
                <a:gd name="T101" fmla="*/ 0 h 13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1827" h="1362">
                  <a:moveTo>
                    <a:pt x="1742" y="0"/>
                  </a:moveTo>
                  <a:lnTo>
                    <a:pt x="1761" y="1"/>
                  </a:lnTo>
                  <a:lnTo>
                    <a:pt x="1778" y="6"/>
                  </a:lnTo>
                  <a:lnTo>
                    <a:pt x="1795" y="17"/>
                  </a:lnTo>
                  <a:lnTo>
                    <a:pt x="1808" y="29"/>
                  </a:lnTo>
                  <a:lnTo>
                    <a:pt x="1819" y="45"/>
                  </a:lnTo>
                  <a:lnTo>
                    <a:pt x="1825" y="62"/>
                  </a:lnTo>
                  <a:lnTo>
                    <a:pt x="1827" y="80"/>
                  </a:lnTo>
                  <a:lnTo>
                    <a:pt x="1826" y="99"/>
                  </a:lnTo>
                  <a:lnTo>
                    <a:pt x="1820" y="116"/>
                  </a:lnTo>
                  <a:lnTo>
                    <a:pt x="1810" y="133"/>
                  </a:lnTo>
                  <a:lnTo>
                    <a:pt x="1063" y="1113"/>
                  </a:lnTo>
                  <a:lnTo>
                    <a:pt x="1050" y="1126"/>
                  </a:lnTo>
                  <a:lnTo>
                    <a:pt x="1036" y="1137"/>
                  </a:lnTo>
                  <a:lnTo>
                    <a:pt x="1019" y="1143"/>
                  </a:lnTo>
                  <a:lnTo>
                    <a:pt x="1002" y="1146"/>
                  </a:lnTo>
                  <a:lnTo>
                    <a:pt x="984" y="1145"/>
                  </a:lnTo>
                  <a:lnTo>
                    <a:pt x="966" y="1141"/>
                  </a:lnTo>
                  <a:lnTo>
                    <a:pt x="950" y="1132"/>
                  </a:lnTo>
                  <a:lnTo>
                    <a:pt x="936" y="1121"/>
                  </a:lnTo>
                  <a:lnTo>
                    <a:pt x="559" y="728"/>
                  </a:lnTo>
                  <a:lnTo>
                    <a:pt x="151" y="1326"/>
                  </a:lnTo>
                  <a:lnTo>
                    <a:pt x="137" y="1341"/>
                  </a:lnTo>
                  <a:lnTo>
                    <a:pt x="121" y="1353"/>
                  </a:lnTo>
                  <a:lnTo>
                    <a:pt x="103" y="1360"/>
                  </a:lnTo>
                  <a:lnTo>
                    <a:pt x="83" y="1362"/>
                  </a:lnTo>
                  <a:lnTo>
                    <a:pt x="67" y="1360"/>
                  </a:lnTo>
                  <a:lnTo>
                    <a:pt x="51" y="1356"/>
                  </a:lnTo>
                  <a:lnTo>
                    <a:pt x="36" y="1347"/>
                  </a:lnTo>
                  <a:lnTo>
                    <a:pt x="22" y="1335"/>
                  </a:lnTo>
                  <a:lnTo>
                    <a:pt x="11" y="1320"/>
                  </a:lnTo>
                  <a:lnTo>
                    <a:pt x="4" y="1303"/>
                  </a:lnTo>
                  <a:lnTo>
                    <a:pt x="0" y="1285"/>
                  </a:lnTo>
                  <a:lnTo>
                    <a:pt x="0" y="1267"/>
                  </a:lnTo>
                  <a:lnTo>
                    <a:pt x="6" y="1249"/>
                  </a:lnTo>
                  <a:lnTo>
                    <a:pt x="14" y="1233"/>
                  </a:lnTo>
                  <a:lnTo>
                    <a:pt x="479" y="550"/>
                  </a:lnTo>
                  <a:lnTo>
                    <a:pt x="492" y="537"/>
                  </a:lnTo>
                  <a:lnTo>
                    <a:pt x="506" y="526"/>
                  </a:lnTo>
                  <a:lnTo>
                    <a:pt x="523" y="519"/>
                  </a:lnTo>
                  <a:lnTo>
                    <a:pt x="541" y="514"/>
                  </a:lnTo>
                  <a:lnTo>
                    <a:pt x="559" y="515"/>
                  </a:lnTo>
                  <a:lnTo>
                    <a:pt x="577" y="520"/>
                  </a:lnTo>
                  <a:lnTo>
                    <a:pt x="594" y="528"/>
                  </a:lnTo>
                  <a:lnTo>
                    <a:pt x="608" y="540"/>
                  </a:lnTo>
                  <a:lnTo>
                    <a:pt x="989" y="935"/>
                  </a:lnTo>
                  <a:lnTo>
                    <a:pt x="1679" y="32"/>
                  </a:lnTo>
                  <a:lnTo>
                    <a:pt x="1691" y="18"/>
                  </a:lnTo>
                  <a:lnTo>
                    <a:pt x="1707" y="8"/>
                  </a:lnTo>
                  <a:lnTo>
                    <a:pt x="1724" y="2"/>
                  </a:lnTo>
                  <a:lnTo>
                    <a:pt x="174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latin typeface="Source Sans Pro" panose="020B0503030403020204" pitchFamily="34" charset="0"/>
              </a:endParaRPr>
            </a:p>
          </p:txBody>
        </p:sp>
      </p:grpSp>
      <p:sp>
        <p:nvSpPr>
          <p:cNvPr id="37" name="Freeform 114"/>
          <p:cNvSpPr>
            <a:spLocks noEditPoints="1"/>
          </p:cNvSpPr>
          <p:nvPr/>
        </p:nvSpPr>
        <p:spPr bwMode="auto">
          <a:xfrm>
            <a:off x="5963712" y="3240489"/>
            <a:ext cx="264575" cy="319047"/>
          </a:xfrm>
          <a:custGeom>
            <a:avLst/>
            <a:gdLst>
              <a:gd name="T0" fmla="*/ 307 w 2863"/>
              <a:gd name="T1" fmla="*/ 3105 h 3443"/>
              <a:gd name="T2" fmla="*/ 2323 w 2863"/>
              <a:gd name="T3" fmla="*/ 3211 h 3443"/>
              <a:gd name="T4" fmla="*/ 2581 w 2863"/>
              <a:gd name="T5" fmla="*/ 3072 h 3443"/>
              <a:gd name="T6" fmla="*/ 2433 w 2863"/>
              <a:gd name="T7" fmla="*/ 2811 h 3443"/>
              <a:gd name="T8" fmla="*/ 2325 w 2863"/>
              <a:gd name="T9" fmla="*/ 2943 h 3443"/>
              <a:gd name="T10" fmla="*/ 2172 w 2863"/>
              <a:gd name="T11" fmla="*/ 2863 h 3443"/>
              <a:gd name="T12" fmla="*/ 1989 w 2863"/>
              <a:gd name="T13" fmla="*/ 2863 h 3443"/>
              <a:gd name="T14" fmla="*/ 1837 w 2863"/>
              <a:gd name="T15" fmla="*/ 2943 h 3443"/>
              <a:gd name="T16" fmla="*/ 1729 w 2863"/>
              <a:gd name="T17" fmla="*/ 2811 h 3443"/>
              <a:gd name="T18" fmla="*/ 1732 w 2863"/>
              <a:gd name="T19" fmla="*/ 2586 h 3443"/>
              <a:gd name="T20" fmla="*/ 1864 w 2863"/>
              <a:gd name="T21" fmla="*/ 2479 h 3443"/>
              <a:gd name="T22" fmla="*/ 1998 w 2863"/>
              <a:gd name="T23" fmla="*/ 2586 h 3443"/>
              <a:gd name="T24" fmla="*/ 2185 w 2863"/>
              <a:gd name="T25" fmla="*/ 2538 h 3443"/>
              <a:gd name="T26" fmla="*/ 2351 w 2863"/>
              <a:gd name="T27" fmla="*/ 2489 h 3443"/>
              <a:gd name="T28" fmla="*/ 2433 w 2863"/>
              <a:gd name="T29" fmla="*/ 2635 h 3443"/>
              <a:gd name="T30" fmla="*/ 1977 w 2863"/>
              <a:gd name="T31" fmla="*/ 2226 h 3443"/>
              <a:gd name="T32" fmla="*/ 1812 w 2863"/>
              <a:gd name="T33" fmla="*/ 2274 h 3443"/>
              <a:gd name="T34" fmla="*/ 1729 w 2863"/>
              <a:gd name="T35" fmla="*/ 2129 h 3443"/>
              <a:gd name="T36" fmla="*/ 1507 w 2863"/>
              <a:gd name="T37" fmla="*/ 2263 h 3443"/>
              <a:gd name="T38" fmla="*/ 1335 w 2863"/>
              <a:gd name="T39" fmla="*/ 2246 h 3443"/>
              <a:gd name="T40" fmla="*/ 233 w 2863"/>
              <a:gd name="T41" fmla="*/ 1468 h 3443"/>
              <a:gd name="T42" fmla="*/ 1335 w 2863"/>
              <a:gd name="T43" fmla="*/ 1857 h 3443"/>
              <a:gd name="T44" fmla="*/ 1507 w 2863"/>
              <a:gd name="T45" fmla="*/ 1840 h 3443"/>
              <a:gd name="T46" fmla="*/ 1729 w 2863"/>
              <a:gd name="T47" fmla="*/ 1974 h 3443"/>
              <a:gd name="T48" fmla="*/ 1812 w 2863"/>
              <a:gd name="T49" fmla="*/ 1829 h 3443"/>
              <a:gd name="T50" fmla="*/ 1977 w 2863"/>
              <a:gd name="T51" fmla="*/ 1877 h 3443"/>
              <a:gd name="T52" fmla="*/ 1567 w 2863"/>
              <a:gd name="T53" fmla="*/ 1468 h 3443"/>
              <a:gd name="T54" fmla="*/ 1483 w 2863"/>
              <a:gd name="T55" fmla="*/ 1614 h 3443"/>
              <a:gd name="T56" fmla="*/ 1318 w 2863"/>
              <a:gd name="T57" fmla="*/ 1565 h 3443"/>
              <a:gd name="T58" fmla="*/ 1131 w 2863"/>
              <a:gd name="T59" fmla="*/ 1517 h 3443"/>
              <a:gd name="T60" fmla="*/ 997 w 2863"/>
              <a:gd name="T61" fmla="*/ 1624 h 3443"/>
              <a:gd name="T62" fmla="*/ 865 w 2863"/>
              <a:gd name="T63" fmla="*/ 1517 h 3443"/>
              <a:gd name="T64" fmla="*/ 862 w 2863"/>
              <a:gd name="T65" fmla="*/ 1292 h 3443"/>
              <a:gd name="T66" fmla="*/ 970 w 2863"/>
              <a:gd name="T67" fmla="*/ 1160 h 3443"/>
              <a:gd name="T68" fmla="*/ 1123 w 2863"/>
              <a:gd name="T69" fmla="*/ 1240 h 3443"/>
              <a:gd name="T70" fmla="*/ 1306 w 2863"/>
              <a:gd name="T71" fmla="*/ 1240 h 3443"/>
              <a:gd name="T72" fmla="*/ 1458 w 2863"/>
              <a:gd name="T73" fmla="*/ 1160 h 3443"/>
              <a:gd name="T74" fmla="*/ 1567 w 2863"/>
              <a:gd name="T75" fmla="*/ 1292 h 3443"/>
              <a:gd name="T76" fmla="*/ 1123 w 2863"/>
              <a:gd name="T77" fmla="*/ 882 h 3443"/>
              <a:gd name="T78" fmla="*/ 970 w 2863"/>
              <a:gd name="T79" fmla="*/ 961 h 3443"/>
              <a:gd name="T80" fmla="*/ 862 w 2863"/>
              <a:gd name="T81" fmla="*/ 829 h 3443"/>
              <a:gd name="T82" fmla="*/ 660 w 2863"/>
              <a:gd name="T83" fmla="*/ 925 h 3443"/>
              <a:gd name="T84" fmla="*/ 488 w 2863"/>
              <a:gd name="T85" fmla="*/ 941 h 3443"/>
              <a:gd name="T86" fmla="*/ 233 w 2863"/>
              <a:gd name="T87" fmla="*/ 807 h 3443"/>
              <a:gd name="T88" fmla="*/ 307 w 2863"/>
              <a:gd name="T89" fmla="*/ 337 h 3443"/>
              <a:gd name="T90" fmla="*/ 428 w 2863"/>
              <a:gd name="T91" fmla="*/ 653 h 3443"/>
              <a:gd name="T92" fmla="*/ 511 w 2863"/>
              <a:gd name="T93" fmla="*/ 507 h 3443"/>
              <a:gd name="T94" fmla="*/ 676 w 2863"/>
              <a:gd name="T95" fmla="*/ 556 h 3443"/>
              <a:gd name="T96" fmla="*/ 865 w 2863"/>
              <a:gd name="T97" fmla="*/ 605 h 3443"/>
              <a:gd name="T98" fmla="*/ 997 w 2863"/>
              <a:gd name="T99" fmla="*/ 496 h 3443"/>
              <a:gd name="T100" fmla="*/ 1131 w 2863"/>
              <a:gd name="T101" fmla="*/ 605 h 3443"/>
              <a:gd name="T102" fmla="*/ 2601 w 2863"/>
              <a:gd name="T103" fmla="*/ 408 h 3443"/>
              <a:gd name="T104" fmla="*/ 2368 w 2863"/>
              <a:gd name="T105" fmla="*/ 235 h 3443"/>
              <a:gd name="T106" fmla="*/ 2493 w 2863"/>
              <a:gd name="T107" fmla="*/ 28 h 3443"/>
              <a:gd name="T108" fmla="*/ 2789 w 2863"/>
              <a:gd name="T109" fmla="*/ 266 h 3443"/>
              <a:gd name="T110" fmla="*/ 2859 w 2863"/>
              <a:gd name="T111" fmla="*/ 2964 h 3443"/>
              <a:gd name="T112" fmla="*/ 2685 w 2863"/>
              <a:gd name="T113" fmla="*/ 3304 h 3443"/>
              <a:gd name="T114" fmla="*/ 2323 w 2863"/>
              <a:gd name="T115" fmla="*/ 3443 h 3443"/>
              <a:gd name="T116" fmla="*/ 221 w 2863"/>
              <a:gd name="T117" fmla="*/ 3339 h 3443"/>
              <a:gd name="T118" fmla="*/ 13 w 2863"/>
              <a:gd name="T119" fmla="*/ 3020 h 3443"/>
              <a:gd name="T120" fmla="*/ 47 w 2863"/>
              <a:gd name="T121" fmla="*/ 316 h 3443"/>
              <a:gd name="T122" fmla="*/ 317 w 2863"/>
              <a:gd name="T123" fmla="*/ 47 h 34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2863" h="3443">
                <a:moveTo>
                  <a:pt x="233" y="2790"/>
                </a:moveTo>
                <a:lnTo>
                  <a:pt x="233" y="2905"/>
                </a:lnTo>
                <a:lnTo>
                  <a:pt x="236" y="2950"/>
                </a:lnTo>
                <a:lnTo>
                  <a:pt x="245" y="2993"/>
                </a:lnTo>
                <a:lnTo>
                  <a:pt x="261" y="3034"/>
                </a:lnTo>
                <a:lnTo>
                  <a:pt x="282" y="3072"/>
                </a:lnTo>
                <a:lnTo>
                  <a:pt x="307" y="3105"/>
                </a:lnTo>
                <a:lnTo>
                  <a:pt x="338" y="3136"/>
                </a:lnTo>
                <a:lnTo>
                  <a:pt x="372" y="3162"/>
                </a:lnTo>
                <a:lnTo>
                  <a:pt x="409" y="3182"/>
                </a:lnTo>
                <a:lnTo>
                  <a:pt x="450" y="3197"/>
                </a:lnTo>
                <a:lnTo>
                  <a:pt x="493" y="3207"/>
                </a:lnTo>
                <a:lnTo>
                  <a:pt x="539" y="3211"/>
                </a:lnTo>
                <a:lnTo>
                  <a:pt x="2323" y="3211"/>
                </a:lnTo>
                <a:lnTo>
                  <a:pt x="2368" y="3207"/>
                </a:lnTo>
                <a:lnTo>
                  <a:pt x="2411" y="3197"/>
                </a:lnTo>
                <a:lnTo>
                  <a:pt x="2452" y="3182"/>
                </a:lnTo>
                <a:lnTo>
                  <a:pt x="2490" y="3162"/>
                </a:lnTo>
                <a:lnTo>
                  <a:pt x="2524" y="3136"/>
                </a:lnTo>
                <a:lnTo>
                  <a:pt x="2554" y="3105"/>
                </a:lnTo>
                <a:lnTo>
                  <a:pt x="2581" y="3072"/>
                </a:lnTo>
                <a:lnTo>
                  <a:pt x="2601" y="3034"/>
                </a:lnTo>
                <a:lnTo>
                  <a:pt x="2616" y="2993"/>
                </a:lnTo>
                <a:lnTo>
                  <a:pt x="2626" y="2950"/>
                </a:lnTo>
                <a:lnTo>
                  <a:pt x="2630" y="2905"/>
                </a:lnTo>
                <a:lnTo>
                  <a:pt x="2630" y="2790"/>
                </a:lnTo>
                <a:lnTo>
                  <a:pt x="2433" y="2790"/>
                </a:lnTo>
                <a:lnTo>
                  <a:pt x="2433" y="2811"/>
                </a:lnTo>
                <a:lnTo>
                  <a:pt x="2431" y="2838"/>
                </a:lnTo>
                <a:lnTo>
                  <a:pt x="2423" y="2863"/>
                </a:lnTo>
                <a:lnTo>
                  <a:pt x="2410" y="2886"/>
                </a:lnTo>
                <a:lnTo>
                  <a:pt x="2394" y="2906"/>
                </a:lnTo>
                <a:lnTo>
                  <a:pt x="2373" y="2923"/>
                </a:lnTo>
                <a:lnTo>
                  <a:pt x="2351" y="2935"/>
                </a:lnTo>
                <a:lnTo>
                  <a:pt x="2325" y="2943"/>
                </a:lnTo>
                <a:lnTo>
                  <a:pt x="2298" y="2946"/>
                </a:lnTo>
                <a:lnTo>
                  <a:pt x="2270" y="2943"/>
                </a:lnTo>
                <a:lnTo>
                  <a:pt x="2245" y="2935"/>
                </a:lnTo>
                <a:lnTo>
                  <a:pt x="2222" y="2923"/>
                </a:lnTo>
                <a:lnTo>
                  <a:pt x="2202" y="2906"/>
                </a:lnTo>
                <a:lnTo>
                  <a:pt x="2185" y="2886"/>
                </a:lnTo>
                <a:lnTo>
                  <a:pt x="2172" y="2863"/>
                </a:lnTo>
                <a:lnTo>
                  <a:pt x="2165" y="2838"/>
                </a:lnTo>
                <a:lnTo>
                  <a:pt x="2162" y="2811"/>
                </a:lnTo>
                <a:lnTo>
                  <a:pt x="2162" y="2790"/>
                </a:lnTo>
                <a:lnTo>
                  <a:pt x="2000" y="2790"/>
                </a:lnTo>
                <a:lnTo>
                  <a:pt x="2000" y="2811"/>
                </a:lnTo>
                <a:lnTo>
                  <a:pt x="1998" y="2838"/>
                </a:lnTo>
                <a:lnTo>
                  <a:pt x="1989" y="2863"/>
                </a:lnTo>
                <a:lnTo>
                  <a:pt x="1977" y="2886"/>
                </a:lnTo>
                <a:lnTo>
                  <a:pt x="1961" y="2906"/>
                </a:lnTo>
                <a:lnTo>
                  <a:pt x="1940" y="2923"/>
                </a:lnTo>
                <a:lnTo>
                  <a:pt x="1918" y="2935"/>
                </a:lnTo>
                <a:lnTo>
                  <a:pt x="1892" y="2943"/>
                </a:lnTo>
                <a:lnTo>
                  <a:pt x="1864" y="2946"/>
                </a:lnTo>
                <a:lnTo>
                  <a:pt x="1837" y="2943"/>
                </a:lnTo>
                <a:lnTo>
                  <a:pt x="1812" y="2935"/>
                </a:lnTo>
                <a:lnTo>
                  <a:pt x="1788" y="2923"/>
                </a:lnTo>
                <a:lnTo>
                  <a:pt x="1769" y="2906"/>
                </a:lnTo>
                <a:lnTo>
                  <a:pt x="1752" y="2886"/>
                </a:lnTo>
                <a:lnTo>
                  <a:pt x="1739" y="2863"/>
                </a:lnTo>
                <a:lnTo>
                  <a:pt x="1732" y="2838"/>
                </a:lnTo>
                <a:lnTo>
                  <a:pt x="1729" y="2811"/>
                </a:lnTo>
                <a:lnTo>
                  <a:pt x="1729" y="2790"/>
                </a:lnTo>
                <a:lnTo>
                  <a:pt x="233" y="2790"/>
                </a:lnTo>
                <a:close/>
                <a:moveTo>
                  <a:pt x="233" y="2129"/>
                </a:moveTo>
                <a:lnTo>
                  <a:pt x="233" y="2635"/>
                </a:lnTo>
                <a:lnTo>
                  <a:pt x="1729" y="2635"/>
                </a:lnTo>
                <a:lnTo>
                  <a:pt x="1729" y="2614"/>
                </a:lnTo>
                <a:lnTo>
                  <a:pt x="1732" y="2586"/>
                </a:lnTo>
                <a:lnTo>
                  <a:pt x="1739" y="2561"/>
                </a:lnTo>
                <a:lnTo>
                  <a:pt x="1752" y="2538"/>
                </a:lnTo>
                <a:lnTo>
                  <a:pt x="1769" y="2518"/>
                </a:lnTo>
                <a:lnTo>
                  <a:pt x="1788" y="2502"/>
                </a:lnTo>
                <a:lnTo>
                  <a:pt x="1812" y="2489"/>
                </a:lnTo>
                <a:lnTo>
                  <a:pt x="1837" y="2481"/>
                </a:lnTo>
                <a:lnTo>
                  <a:pt x="1864" y="2479"/>
                </a:lnTo>
                <a:lnTo>
                  <a:pt x="1892" y="2481"/>
                </a:lnTo>
                <a:lnTo>
                  <a:pt x="1918" y="2489"/>
                </a:lnTo>
                <a:lnTo>
                  <a:pt x="1940" y="2502"/>
                </a:lnTo>
                <a:lnTo>
                  <a:pt x="1961" y="2518"/>
                </a:lnTo>
                <a:lnTo>
                  <a:pt x="1977" y="2538"/>
                </a:lnTo>
                <a:lnTo>
                  <a:pt x="1989" y="2561"/>
                </a:lnTo>
                <a:lnTo>
                  <a:pt x="1998" y="2586"/>
                </a:lnTo>
                <a:lnTo>
                  <a:pt x="2000" y="2614"/>
                </a:lnTo>
                <a:lnTo>
                  <a:pt x="2000" y="2635"/>
                </a:lnTo>
                <a:lnTo>
                  <a:pt x="2162" y="2635"/>
                </a:lnTo>
                <a:lnTo>
                  <a:pt x="2162" y="2614"/>
                </a:lnTo>
                <a:lnTo>
                  <a:pt x="2165" y="2586"/>
                </a:lnTo>
                <a:lnTo>
                  <a:pt x="2172" y="2561"/>
                </a:lnTo>
                <a:lnTo>
                  <a:pt x="2185" y="2538"/>
                </a:lnTo>
                <a:lnTo>
                  <a:pt x="2202" y="2518"/>
                </a:lnTo>
                <a:lnTo>
                  <a:pt x="2222" y="2502"/>
                </a:lnTo>
                <a:lnTo>
                  <a:pt x="2245" y="2489"/>
                </a:lnTo>
                <a:lnTo>
                  <a:pt x="2270" y="2481"/>
                </a:lnTo>
                <a:lnTo>
                  <a:pt x="2298" y="2479"/>
                </a:lnTo>
                <a:lnTo>
                  <a:pt x="2325" y="2481"/>
                </a:lnTo>
                <a:lnTo>
                  <a:pt x="2351" y="2489"/>
                </a:lnTo>
                <a:lnTo>
                  <a:pt x="2373" y="2502"/>
                </a:lnTo>
                <a:lnTo>
                  <a:pt x="2394" y="2518"/>
                </a:lnTo>
                <a:lnTo>
                  <a:pt x="2410" y="2538"/>
                </a:lnTo>
                <a:lnTo>
                  <a:pt x="2423" y="2561"/>
                </a:lnTo>
                <a:lnTo>
                  <a:pt x="2431" y="2586"/>
                </a:lnTo>
                <a:lnTo>
                  <a:pt x="2433" y="2614"/>
                </a:lnTo>
                <a:lnTo>
                  <a:pt x="2433" y="2635"/>
                </a:lnTo>
                <a:lnTo>
                  <a:pt x="2630" y="2635"/>
                </a:lnTo>
                <a:lnTo>
                  <a:pt x="2630" y="2129"/>
                </a:lnTo>
                <a:lnTo>
                  <a:pt x="2000" y="2129"/>
                </a:lnTo>
                <a:lnTo>
                  <a:pt x="2000" y="2149"/>
                </a:lnTo>
                <a:lnTo>
                  <a:pt x="1998" y="2177"/>
                </a:lnTo>
                <a:lnTo>
                  <a:pt x="1989" y="2203"/>
                </a:lnTo>
                <a:lnTo>
                  <a:pt x="1977" y="2226"/>
                </a:lnTo>
                <a:lnTo>
                  <a:pt x="1961" y="2246"/>
                </a:lnTo>
                <a:lnTo>
                  <a:pt x="1940" y="2263"/>
                </a:lnTo>
                <a:lnTo>
                  <a:pt x="1918" y="2274"/>
                </a:lnTo>
                <a:lnTo>
                  <a:pt x="1892" y="2283"/>
                </a:lnTo>
                <a:lnTo>
                  <a:pt x="1864" y="2286"/>
                </a:lnTo>
                <a:lnTo>
                  <a:pt x="1837" y="2283"/>
                </a:lnTo>
                <a:lnTo>
                  <a:pt x="1812" y="2274"/>
                </a:lnTo>
                <a:lnTo>
                  <a:pt x="1788" y="2263"/>
                </a:lnTo>
                <a:lnTo>
                  <a:pt x="1769" y="2246"/>
                </a:lnTo>
                <a:lnTo>
                  <a:pt x="1752" y="2226"/>
                </a:lnTo>
                <a:lnTo>
                  <a:pt x="1739" y="2203"/>
                </a:lnTo>
                <a:lnTo>
                  <a:pt x="1732" y="2177"/>
                </a:lnTo>
                <a:lnTo>
                  <a:pt x="1729" y="2149"/>
                </a:lnTo>
                <a:lnTo>
                  <a:pt x="1729" y="2129"/>
                </a:lnTo>
                <a:lnTo>
                  <a:pt x="1567" y="2129"/>
                </a:lnTo>
                <a:lnTo>
                  <a:pt x="1567" y="2149"/>
                </a:lnTo>
                <a:lnTo>
                  <a:pt x="1564" y="2177"/>
                </a:lnTo>
                <a:lnTo>
                  <a:pt x="1556" y="2203"/>
                </a:lnTo>
                <a:lnTo>
                  <a:pt x="1543" y="2226"/>
                </a:lnTo>
                <a:lnTo>
                  <a:pt x="1528" y="2246"/>
                </a:lnTo>
                <a:lnTo>
                  <a:pt x="1507" y="2263"/>
                </a:lnTo>
                <a:lnTo>
                  <a:pt x="1483" y="2274"/>
                </a:lnTo>
                <a:lnTo>
                  <a:pt x="1458" y="2283"/>
                </a:lnTo>
                <a:lnTo>
                  <a:pt x="1431" y="2286"/>
                </a:lnTo>
                <a:lnTo>
                  <a:pt x="1403" y="2283"/>
                </a:lnTo>
                <a:lnTo>
                  <a:pt x="1378" y="2274"/>
                </a:lnTo>
                <a:lnTo>
                  <a:pt x="1355" y="2263"/>
                </a:lnTo>
                <a:lnTo>
                  <a:pt x="1335" y="2246"/>
                </a:lnTo>
                <a:lnTo>
                  <a:pt x="1318" y="2226"/>
                </a:lnTo>
                <a:lnTo>
                  <a:pt x="1306" y="2203"/>
                </a:lnTo>
                <a:lnTo>
                  <a:pt x="1298" y="2177"/>
                </a:lnTo>
                <a:lnTo>
                  <a:pt x="1295" y="2149"/>
                </a:lnTo>
                <a:lnTo>
                  <a:pt x="1295" y="2129"/>
                </a:lnTo>
                <a:lnTo>
                  <a:pt x="233" y="2129"/>
                </a:lnTo>
                <a:close/>
                <a:moveTo>
                  <a:pt x="233" y="1468"/>
                </a:moveTo>
                <a:lnTo>
                  <a:pt x="233" y="1974"/>
                </a:lnTo>
                <a:lnTo>
                  <a:pt x="1295" y="1974"/>
                </a:lnTo>
                <a:lnTo>
                  <a:pt x="1295" y="1952"/>
                </a:lnTo>
                <a:lnTo>
                  <a:pt x="1298" y="1925"/>
                </a:lnTo>
                <a:lnTo>
                  <a:pt x="1306" y="1900"/>
                </a:lnTo>
                <a:lnTo>
                  <a:pt x="1318" y="1877"/>
                </a:lnTo>
                <a:lnTo>
                  <a:pt x="1335" y="1857"/>
                </a:lnTo>
                <a:lnTo>
                  <a:pt x="1355" y="1840"/>
                </a:lnTo>
                <a:lnTo>
                  <a:pt x="1378" y="1829"/>
                </a:lnTo>
                <a:lnTo>
                  <a:pt x="1403" y="1820"/>
                </a:lnTo>
                <a:lnTo>
                  <a:pt x="1431" y="1817"/>
                </a:lnTo>
                <a:lnTo>
                  <a:pt x="1458" y="1820"/>
                </a:lnTo>
                <a:lnTo>
                  <a:pt x="1483" y="1829"/>
                </a:lnTo>
                <a:lnTo>
                  <a:pt x="1507" y="1840"/>
                </a:lnTo>
                <a:lnTo>
                  <a:pt x="1528" y="1857"/>
                </a:lnTo>
                <a:lnTo>
                  <a:pt x="1543" y="1877"/>
                </a:lnTo>
                <a:lnTo>
                  <a:pt x="1556" y="1900"/>
                </a:lnTo>
                <a:lnTo>
                  <a:pt x="1564" y="1925"/>
                </a:lnTo>
                <a:lnTo>
                  <a:pt x="1567" y="1952"/>
                </a:lnTo>
                <a:lnTo>
                  <a:pt x="1567" y="1974"/>
                </a:lnTo>
                <a:lnTo>
                  <a:pt x="1729" y="1974"/>
                </a:lnTo>
                <a:lnTo>
                  <a:pt x="1729" y="1952"/>
                </a:lnTo>
                <a:lnTo>
                  <a:pt x="1732" y="1925"/>
                </a:lnTo>
                <a:lnTo>
                  <a:pt x="1739" y="1900"/>
                </a:lnTo>
                <a:lnTo>
                  <a:pt x="1752" y="1877"/>
                </a:lnTo>
                <a:lnTo>
                  <a:pt x="1769" y="1857"/>
                </a:lnTo>
                <a:lnTo>
                  <a:pt x="1788" y="1840"/>
                </a:lnTo>
                <a:lnTo>
                  <a:pt x="1812" y="1829"/>
                </a:lnTo>
                <a:lnTo>
                  <a:pt x="1837" y="1820"/>
                </a:lnTo>
                <a:lnTo>
                  <a:pt x="1864" y="1817"/>
                </a:lnTo>
                <a:lnTo>
                  <a:pt x="1892" y="1820"/>
                </a:lnTo>
                <a:lnTo>
                  <a:pt x="1918" y="1829"/>
                </a:lnTo>
                <a:lnTo>
                  <a:pt x="1940" y="1840"/>
                </a:lnTo>
                <a:lnTo>
                  <a:pt x="1961" y="1857"/>
                </a:lnTo>
                <a:lnTo>
                  <a:pt x="1977" y="1877"/>
                </a:lnTo>
                <a:lnTo>
                  <a:pt x="1989" y="1900"/>
                </a:lnTo>
                <a:lnTo>
                  <a:pt x="1998" y="1925"/>
                </a:lnTo>
                <a:lnTo>
                  <a:pt x="2000" y="1952"/>
                </a:lnTo>
                <a:lnTo>
                  <a:pt x="2000" y="1974"/>
                </a:lnTo>
                <a:lnTo>
                  <a:pt x="2630" y="1974"/>
                </a:lnTo>
                <a:lnTo>
                  <a:pt x="2630" y="1468"/>
                </a:lnTo>
                <a:lnTo>
                  <a:pt x="1567" y="1468"/>
                </a:lnTo>
                <a:lnTo>
                  <a:pt x="1567" y="1489"/>
                </a:lnTo>
                <a:lnTo>
                  <a:pt x="1564" y="1517"/>
                </a:lnTo>
                <a:lnTo>
                  <a:pt x="1556" y="1542"/>
                </a:lnTo>
                <a:lnTo>
                  <a:pt x="1543" y="1565"/>
                </a:lnTo>
                <a:lnTo>
                  <a:pt x="1528" y="1585"/>
                </a:lnTo>
                <a:lnTo>
                  <a:pt x="1507" y="1601"/>
                </a:lnTo>
                <a:lnTo>
                  <a:pt x="1483" y="1614"/>
                </a:lnTo>
                <a:lnTo>
                  <a:pt x="1458" y="1621"/>
                </a:lnTo>
                <a:lnTo>
                  <a:pt x="1431" y="1624"/>
                </a:lnTo>
                <a:lnTo>
                  <a:pt x="1403" y="1621"/>
                </a:lnTo>
                <a:lnTo>
                  <a:pt x="1378" y="1614"/>
                </a:lnTo>
                <a:lnTo>
                  <a:pt x="1355" y="1601"/>
                </a:lnTo>
                <a:lnTo>
                  <a:pt x="1335" y="1585"/>
                </a:lnTo>
                <a:lnTo>
                  <a:pt x="1318" y="1565"/>
                </a:lnTo>
                <a:lnTo>
                  <a:pt x="1306" y="1542"/>
                </a:lnTo>
                <a:lnTo>
                  <a:pt x="1298" y="1517"/>
                </a:lnTo>
                <a:lnTo>
                  <a:pt x="1295" y="1489"/>
                </a:lnTo>
                <a:lnTo>
                  <a:pt x="1295" y="1468"/>
                </a:lnTo>
                <a:lnTo>
                  <a:pt x="1133" y="1468"/>
                </a:lnTo>
                <a:lnTo>
                  <a:pt x="1133" y="1489"/>
                </a:lnTo>
                <a:lnTo>
                  <a:pt x="1131" y="1517"/>
                </a:lnTo>
                <a:lnTo>
                  <a:pt x="1123" y="1542"/>
                </a:lnTo>
                <a:lnTo>
                  <a:pt x="1110" y="1565"/>
                </a:lnTo>
                <a:lnTo>
                  <a:pt x="1093" y="1585"/>
                </a:lnTo>
                <a:lnTo>
                  <a:pt x="1073" y="1601"/>
                </a:lnTo>
                <a:lnTo>
                  <a:pt x="1050" y="1614"/>
                </a:lnTo>
                <a:lnTo>
                  <a:pt x="1025" y="1621"/>
                </a:lnTo>
                <a:lnTo>
                  <a:pt x="997" y="1624"/>
                </a:lnTo>
                <a:lnTo>
                  <a:pt x="970" y="1621"/>
                </a:lnTo>
                <a:lnTo>
                  <a:pt x="945" y="1614"/>
                </a:lnTo>
                <a:lnTo>
                  <a:pt x="922" y="1601"/>
                </a:lnTo>
                <a:lnTo>
                  <a:pt x="902" y="1585"/>
                </a:lnTo>
                <a:lnTo>
                  <a:pt x="885" y="1565"/>
                </a:lnTo>
                <a:lnTo>
                  <a:pt x="872" y="1542"/>
                </a:lnTo>
                <a:lnTo>
                  <a:pt x="865" y="1517"/>
                </a:lnTo>
                <a:lnTo>
                  <a:pt x="862" y="1489"/>
                </a:lnTo>
                <a:lnTo>
                  <a:pt x="862" y="1468"/>
                </a:lnTo>
                <a:lnTo>
                  <a:pt x="233" y="1468"/>
                </a:lnTo>
                <a:close/>
                <a:moveTo>
                  <a:pt x="233" y="807"/>
                </a:moveTo>
                <a:lnTo>
                  <a:pt x="233" y="1313"/>
                </a:lnTo>
                <a:lnTo>
                  <a:pt x="862" y="1313"/>
                </a:lnTo>
                <a:lnTo>
                  <a:pt x="862" y="1292"/>
                </a:lnTo>
                <a:lnTo>
                  <a:pt x="865" y="1265"/>
                </a:lnTo>
                <a:lnTo>
                  <a:pt x="872" y="1240"/>
                </a:lnTo>
                <a:lnTo>
                  <a:pt x="885" y="1217"/>
                </a:lnTo>
                <a:lnTo>
                  <a:pt x="902" y="1197"/>
                </a:lnTo>
                <a:lnTo>
                  <a:pt x="922" y="1180"/>
                </a:lnTo>
                <a:lnTo>
                  <a:pt x="945" y="1168"/>
                </a:lnTo>
                <a:lnTo>
                  <a:pt x="970" y="1160"/>
                </a:lnTo>
                <a:lnTo>
                  <a:pt x="997" y="1157"/>
                </a:lnTo>
                <a:lnTo>
                  <a:pt x="1025" y="1160"/>
                </a:lnTo>
                <a:lnTo>
                  <a:pt x="1050" y="1168"/>
                </a:lnTo>
                <a:lnTo>
                  <a:pt x="1073" y="1180"/>
                </a:lnTo>
                <a:lnTo>
                  <a:pt x="1093" y="1197"/>
                </a:lnTo>
                <a:lnTo>
                  <a:pt x="1110" y="1217"/>
                </a:lnTo>
                <a:lnTo>
                  <a:pt x="1123" y="1240"/>
                </a:lnTo>
                <a:lnTo>
                  <a:pt x="1131" y="1265"/>
                </a:lnTo>
                <a:lnTo>
                  <a:pt x="1133" y="1292"/>
                </a:lnTo>
                <a:lnTo>
                  <a:pt x="1133" y="1313"/>
                </a:lnTo>
                <a:lnTo>
                  <a:pt x="1295" y="1313"/>
                </a:lnTo>
                <a:lnTo>
                  <a:pt x="1295" y="1292"/>
                </a:lnTo>
                <a:lnTo>
                  <a:pt x="1298" y="1265"/>
                </a:lnTo>
                <a:lnTo>
                  <a:pt x="1306" y="1240"/>
                </a:lnTo>
                <a:lnTo>
                  <a:pt x="1318" y="1217"/>
                </a:lnTo>
                <a:lnTo>
                  <a:pt x="1335" y="1197"/>
                </a:lnTo>
                <a:lnTo>
                  <a:pt x="1355" y="1180"/>
                </a:lnTo>
                <a:lnTo>
                  <a:pt x="1378" y="1168"/>
                </a:lnTo>
                <a:lnTo>
                  <a:pt x="1403" y="1160"/>
                </a:lnTo>
                <a:lnTo>
                  <a:pt x="1431" y="1157"/>
                </a:lnTo>
                <a:lnTo>
                  <a:pt x="1458" y="1160"/>
                </a:lnTo>
                <a:lnTo>
                  <a:pt x="1483" y="1168"/>
                </a:lnTo>
                <a:lnTo>
                  <a:pt x="1507" y="1180"/>
                </a:lnTo>
                <a:lnTo>
                  <a:pt x="1528" y="1197"/>
                </a:lnTo>
                <a:lnTo>
                  <a:pt x="1543" y="1217"/>
                </a:lnTo>
                <a:lnTo>
                  <a:pt x="1556" y="1240"/>
                </a:lnTo>
                <a:lnTo>
                  <a:pt x="1564" y="1265"/>
                </a:lnTo>
                <a:lnTo>
                  <a:pt x="1567" y="1292"/>
                </a:lnTo>
                <a:lnTo>
                  <a:pt x="1567" y="1313"/>
                </a:lnTo>
                <a:lnTo>
                  <a:pt x="2630" y="1313"/>
                </a:lnTo>
                <a:lnTo>
                  <a:pt x="2630" y="807"/>
                </a:lnTo>
                <a:lnTo>
                  <a:pt x="1133" y="807"/>
                </a:lnTo>
                <a:lnTo>
                  <a:pt x="1133" y="829"/>
                </a:lnTo>
                <a:lnTo>
                  <a:pt x="1131" y="856"/>
                </a:lnTo>
                <a:lnTo>
                  <a:pt x="1123" y="882"/>
                </a:lnTo>
                <a:lnTo>
                  <a:pt x="1110" y="905"/>
                </a:lnTo>
                <a:lnTo>
                  <a:pt x="1093" y="925"/>
                </a:lnTo>
                <a:lnTo>
                  <a:pt x="1073" y="941"/>
                </a:lnTo>
                <a:lnTo>
                  <a:pt x="1050" y="953"/>
                </a:lnTo>
                <a:lnTo>
                  <a:pt x="1025" y="961"/>
                </a:lnTo>
                <a:lnTo>
                  <a:pt x="997" y="964"/>
                </a:lnTo>
                <a:lnTo>
                  <a:pt x="970" y="961"/>
                </a:lnTo>
                <a:lnTo>
                  <a:pt x="945" y="953"/>
                </a:lnTo>
                <a:lnTo>
                  <a:pt x="922" y="941"/>
                </a:lnTo>
                <a:lnTo>
                  <a:pt x="902" y="925"/>
                </a:lnTo>
                <a:lnTo>
                  <a:pt x="885" y="905"/>
                </a:lnTo>
                <a:lnTo>
                  <a:pt x="872" y="882"/>
                </a:lnTo>
                <a:lnTo>
                  <a:pt x="865" y="856"/>
                </a:lnTo>
                <a:lnTo>
                  <a:pt x="862" y="829"/>
                </a:lnTo>
                <a:lnTo>
                  <a:pt x="862" y="807"/>
                </a:lnTo>
                <a:lnTo>
                  <a:pt x="700" y="807"/>
                </a:lnTo>
                <a:lnTo>
                  <a:pt x="700" y="829"/>
                </a:lnTo>
                <a:lnTo>
                  <a:pt x="698" y="856"/>
                </a:lnTo>
                <a:lnTo>
                  <a:pt x="689" y="882"/>
                </a:lnTo>
                <a:lnTo>
                  <a:pt x="676" y="905"/>
                </a:lnTo>
                <a:lnTo>
                  <a:pt x="660" y="925"/>
                </a:lnTo>
                <a:lnTo>
                  <a:pt x="640" y="941"/>
                </a:lnTo>
                <a:lnTo>
                  <a:pt x="617" y="953"/>
                </a:lnTo>
                <a:lnTo>
                  <a:pt x="591" y="961"/>
                </a:lnTo>
                <a:lnTo>
                  <a:pt x="564" y="964"/>
                </a:lnTo>
                <a:lnTo>
                  <a:pt x="537" y="961"/>
                </a:lnTo>
                <a:lnTo>
                  <a:pt x="511" y="953"/>
                </a:lnTo>
                <a:lnTo>
                  <a:pt x="488" y="941"/>
                </a:lnTo>
                <a:lnTo>
                  <a:pt x="468" y="925"/>
                </a:lnTo>
                <a:lnTo>
                  <a:pt x="451" y="905"/>
                </a:lnTo>
                <a:lnTo>
                  <a:pt x="439" y="882"/>
                </a:lnTo>
                <a:lnTo>
                  <a:pt x="431" y="856"/>
                </a:lnTo>
                <a:lnTo>
                  <a:pt x="428" y="829"/>
                </a:lnTo>
                <a:lnTo>
                  <a:pt x="428" y="807"/>
                </a:lnTo>
                <a:lnTo>
                  <a:pt x="233" y="807"/>
                </a:lnTo>
                <a:close/>
                <a:moveTo>
                  <a:pt x="539" y="232"/>
                </a:moveTo>
                <a:lnTo>
                  <a:pt x="493" y="235"/>
                </a:lnTo>
                <a:lnTo>
                  <a:pt x="450" y="244"/>
                </a:lnTo>
                <a:lnTo>
                  <a:pt x="409" y="260"/>
                </a:lnTo>
                <a:lnTo>
                  <a:pt x="372" y="281"/>
                </a:lnTo>
                <a:lnTo>
                  <a:pt x="338" y="306"/>
                </a:lnTo>
                <a:lnTo>
                  <a:pt x="307" y="337"/>
                </a:lnTo>
                <a:lnTo>
                  <a:pt x="282" y="371"/>
                </a:lnTo>
                <a:lnTo>
                  <a:pt x="261" y="408"/>
                </a:lnTo>
                <a:lnTo>
                  <a:pt x="245" y="449"/>
                </a:lnTo>
                <a:lnTo>
                  <a:pt x="236" y="492"/>
                </a:lnTo>
                <a:lnTo>
                  <a:pt x="233" y="537"/>
                </a:lnTo>
                <a:lnTo>
                  <a:pt x="233" y="653"/>
                </a:lnTo>
                <a:lnTo>
                  <a:pt x="428" y="653"/>
                </a:lnTo>
                <a:lnTo>
                  <a:pt x="428" y="632"/>
                </a:lnTo>
                <a:lnTo>
                  <a:pt x="431" y="605"/>
                </a:lnTo>
                <a:lnTo>
                  <a:pt x="439" y="579"/>
                </a:lnTo>
                <a:lnTo>
                  <a:pt x="451" y="556"/>
                </a:lnTo>
                <a:lnTo>
                  <a:pt x="468" y="536"/>
                </a:lnTo>
                <a:lnTo>
                  <a:pt x="488" y="520"/>
                </a:lnTo>
                <a:lnTo>
                  <a:pt x="511" y="507"/>
                </a:lnTo>
                <a:lnTo>
                  <a:pt x="537" y="499"/>
                </a:lnTo>
                <a:lnTo>
                  <a:pt x="564" y="496"/>
                </a:lnTo>
                <a:lnTo>
                  <a:pt x="591" y="499"/>
                </a:lnTo>
                <a:lnTo>
                  <a:pt x="617" y="507"/>
                </a:lnTo>
                <a:lnTo>
                  <a:pt x="640" y="520"/>
                </a:lnTo>
                <a:lnTo>
                  <a:pt x="660" y="536"/>
                </a:lnTo>
                <a:lnTo>
                  <a:pt x="676" y="556"/>
                </a:lnTo>
                <a:lnTo>
                  <a:pt x="689" y="579"/>
                </a:lnTo>
                <a:lnTo>
                  <a:pt x="698" y="605"/>
                </a:lnTo>
                <a:lnTo>
                  <a:pt x="700" y="632"/>
                </a:lnTo>
                <a:lnTo>
                  <a:pt x="700" y="653"/>
                </a:lnTo>
                <a:lnTo>
                  <a:pt x="862" y="653"/>
                </a:lnTo>
                <a:lnTo>
                  <a:pt x="862" y="632"/>
                </a:lnTo>
                <a:lnTo>
                  <a:pt x="865" y="605"/>
                </a:lnTo>
                <a:lnTo>
                  <a:pt x="872" y="579"/>
                </a:lnTo>
                <a:lnTo>
                  <a:pt x="885" y="556"/>
                </a:lnTo>
                <a:lnTo>
                  <a:pt x="902" y="536"/>
                </a:lnTo>
                <a:lnTo>
                  <a:pt x="922" y="520"/>
                </a:lnTo>
                <a:lnTo>
                  <a:pt x="945" y="507"/>
                </a:lnTo>
                <a:lnTo>
                  <a:pt x="970" y="499"/>
                </a:lnTo>
                <a:lnTo>
                  <a:pt x="997" y="496"/>
                </a:lnTo>
                <a:lnTo>
                  <a:pt x="1025" y="499"/>
                </a:lnTo>
                <a:lnTo>
                  <a:pt x="1050" y="507"/>
                </a:lnTo>
                <a:lnTo>
                  <a:pt x="1073" y="520"/>
                </a:lnTo>
                <a:lnTo>
                  <a:pt x="1093" y="536"/>
                </a:lnTo>
                <a:lnTo>
                  <a:pt x="1110" y="556"/>
                </a:lnTo>
                <a:lnTo>
                  <a:pt x="1123" y="579"/>
                </a:lnTo>
                <a:lnTo>
                  <a:pt x="1131" y="605"/>
                </a:lnTo>
                <a:lnTo>
                  <a:pt x="1133" y="632"/>
                </a:lnTo>
                <a:lnTo>
                  <a:pt x="1133" y="653"/>
                </a:lnTo>
                <a:lnTo>
                  <a:pt x="2630" y="653"/>
                </a:lnTo>
                <a:lnTo>
                  <a:pt x="2630" y="537"/>
                </a:lnTo>
                <a:lnTo>
                  <a:pt x="2626" y="492"/>
                </a:lnTo>
                <a:lnTo>
                  <a:pt x="2616" y="449"/>
                </a:lnTo>
                <a:lnTo>
                  <a:pt x="2601" y="408"/>
                </a:lnTo>
                <a:lnTo>
                  <a:pt x="2581" y="371"/>
                </a:lnTo>
                <a:lnTo>
                  <a:pt x="2554" y="337"/>
                </a:lnTo>
                <a:lnTo>
                  <a:pt x="2524" y="306"/>
                </a:lnTo>
                <a:lnTo>
                  <a:pt x="2490" y="281"/>
                </a:lnTo>
                <a:lnTo>
                  <a:pt x="2452" y="260"/>
                </a:lnTo>
                <a:lnTo>
                  <a:pt x="2411" y="244"/>
                </a:lnTo>
                <a:lnTo>
                  <a:pt x="2368" y="235"/>
                </a:lnTo>
                <a:lnTo>
                  <a:pt x="2323" y="232"/>
                </a:lnTo>
                <a:lnTo>
                  <a:pt x="539" y="232"/>
                </a:lnTo>
                <a:close/>
                <a:moveTo>
                  <a:pt x="539" y="0"/>
                </a:moveTo>
                <a:lnTo>
                  <a:pt x="2323" y="0"/>
                </a:lnTo>
                <a:lnTo>
                  <a:pt x="2382" y="3"/>
                </a:lnTo>
                <a:lnTo>
                  <a:pt x="2439" y="13"/>
                </a:lnTo>
                <a:lnTo>
                  <a:pt x="2493" y="28"/>
                </a:lnTo>
                <a:lnTo>
                  <a:pt x="2546" y="47"/>
                </a:lnTo>
                <a:lnTo>
                  <a:pt x="2595" y="74"/>
                </a:lnTo>
                <a:lnTo>
                  <a:pt x="2642" y="104"/>
                </a:lnTo>
                <a:lnTo>
                  <a:pt x="2685" y="139"/>
                </a:lnTo>
                <a:lnTo>
                  <a:pt x="2724" y="177"/>
                </a:lnTo>
                <a:lnTo>
                  <a:pt x="2758" y="220"/>
                </a:lnTo>
                <a:lnTo>
                  <a:pt x="2789" y="266"/>
                </a:lnTo>
                <a:lnTo>
                  <a:pt x="2814" y="316"/>
                </a:lnTo>
                <a:lnTo>
                  <a:pt x="2835" y="367"/>
                </a:lnTo>
                <a:lnTo>
                  <a:pt x="2850" y="422"/>
                </a:lnTo>
                <a:lnTo>
                  <a:pt x="2859" y="478"/>
                </a:lnTo>
                <a:lnTo>
                  <a:pt x="2863" y="537"/>
                </a:lnTo>
                <a:lnTo>
                  <a:pt x="2863" y="2905"/>
                </a:lnTo>
                <a:lnTo>
                  <a:pt x="2859" y="2964"/>
                </a:lnTo>
                <a:lnTo>
                  <a:pt x="2850" y="3020"/>
                </a:lnTo>
                <a:lnTo>
                  <a:pt x="2835" y="3075"/>
                </a:lnTo>
                <a:lnTo>
                  <a:pt x="2814" y="3127"/>
                </a:lnTo>
                <a:lnTo>
                  <a:pt x="2789" y="3176"/>
                </a:lnTo>
                <a:lnTo>
                  <a:pt x="2758" y="3223"/>
                </a:lnTo>
                <a:lnTo>
                  <a:pt x="2724" y="3265"/>
                </a:lnTo>
                <a:lnTo>
                  <a:pt x="2685" y="3304"/>
                </a:lnTo>
                <a:lnTo>
                  <a:pt x="2642" y="3339"/>
                </a:lnTo>
                <a:lnTo>
                  <a:pt x="2595" y="3369"/>
                </a:lnTo>
                <a:lnTo>
                  <a:pt x="2546" y="3394"/>
                </a:lnTo>
                <a:lnTo>
                  <a:pt x="2493" y="3415"/>
                </a:lnTo>
                <a:lnTo>
                  <a:pt x="2439" y="3430"/>
                </a:lnTo>
                <a:lnTo>
                  <a:pt x="2382" y="3439"/>
                </a:lnTo>
                <a:lnTo>
                  <a:pt x="2323" y="3443"/>
                </a:lnTo>
                <a:lnTo>
                  <a:pt x="539" y="3443"/>
                </a:lnTo>
                <a:lnTo>
                  <a:pt x="480" y="3439"/>
                </a:lnTo>
                <a:lnTo>
                  <a:pt x="423" y="3430"/>
                </a:lnTo>
                <a:lnTo>
                  <a:pt x="368" y="3415"/>
                </a:lnTo>
                <a:lnTo>
                  <a:pt x="317" y="3394"/>
                </a:lnTo>
                <a:lnTo>
                  <a:pt x="267" y="3369"/>
                </a:lnTo>
                <a:lnTo>
                  <a:pt x="221" y="3339"/>
                </a:lnTo>
                <a:lnTo>
                  <a:pt x="178" y="3304"/>
                </a:lnTo>
                <a:lnTo>
                  <a:pt x="139" y="3265"/>
                </a:lnTo>
                <a:lnTo>
                  <a:pt x="104" y="3223"/>
                </a:lnTo>
                <a:lnTo>
                  <a:pt x="74" y="3176"/>
                </a:lnTo>
                <a:lnTo>
                  <a:pt x="47" y="3127"/>
                </a:lnTo>
                <a:lnTo>
                  <a:pt x="27" y="3075"/>
                </a:lnTo>
                <a:lnTo>
                  <a:pt x="13" y="3020"/>
                </a:lnTo>
                <a:lnTo>
                  <a:pt x="3" y="2964"/>
                </a:lnTo>
                <a:lnTo>
                  <a:pt x="0" y="2905"/>
                </a:lnTo>
                <a:lnTo>
                  <a:pt x="0" y="537"/>
                </a:lnTo>
                <a:lnTo>
                  <a:pt x="3" y="478"/>
                </a:lnTo>
                <a:lnTo>
                  <a:pt x="13" y="422"/>
                </a:lnTo>
                <a:lnTo>
                  <a:pt x="27" y="367"/>
                </a:lnTo>
                <a:lnTo>
                  <a:pt x="47" y="316"/>
                </a:lnTo>
                <a:lnTo>
                  <a:pt x="74" y="266"/>
                </a:lnTo>
                <a:lnTo>
                  <a:pt x="104" y="220"/>
                </a:lnTo>
                <a:lnTo>
                  <a:pt x="139" y="177"/>
                </a:lnTo>
                <a:lnTo>
                  <a:pt x="178" y="139"/>
                </a:lnTo>
                <a:lnTo>
                  <a:pt x="221" y="104"/>
                </a:lnTo>
                <a:lnTo>
                  <a:pt x="267" y="74"/>
                </a:lnTo>
                <a:lnTo>
                  <a:pt x="317" y="47"/>
                </a:lnTo>
                <a:lnTo>
                  <a:pt x="368" y="28"/>
                </a:lnTo>
                <a:lnTo>
                  <a:pt x="423" y="13"/>
                </a:lnTo>
                <a:lnTo>
                  <a:pt x="480" y="3"/>
                </a:lnTo>
                <a:lnTo>
                  <a:pt x="539" y="0"/>
                </a:lnTo>
                <a:close/>
              </a:path>
            </a:pathLst>
          </a:custGeom>
          <a:solidFill>
            <a:schemeClr val="bg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latin typeface="Source Sans Pro" panose="020B0503030403020204" pitchFamily="34" charset="0"/>
            </a:endParaRPr>
          </a:p>
        </p:txBody>
      </p:sp>
      <p:grpSp>
        <p:nvGrpSpPr>
          <p:cNvPr id="38" name="Group 37"/>
          <p:cNvGrpSpPr/>
          <p:nvPr/>
        </p:nvGrpSpPr>
        <p:grpSpPr>
          <a:xfrm>
            <a:off x="4176686" y="3228167"/>
            <a:ext cx="343690" cy="343690"/>
            <a:chOff x="9642475" y="3190875"/>
            <a:chExt cx="420688" cy="420688"/>
          </a:xfrm>
          <a:solidFill>
            <a:schemeClr val="bg1"/>
          </a:solidFill>
        </p:grpSpPr>
        <p:sp>
          <p:nvSpPr>
            <p:cNvPr id="39" name="Freeform 119"/>
            <p:cNvSpPr>
              <a:spLocks noEditPoints="1"/>
            </p:cNvSpPr>
            <p:nvPr/>
          </p:nvSpPr>
          <p:spPr bwMode="auto">
            <a:xfrm>
              <a:off x="9726613" y="3235325"/>
              <a:ext cx="73025" cy="153988"/>
            </a:xfrm>
            <a:custGeom>
              <a:avLst/>
              <a:gdLst>
                <a:gd name="T0" fmla="*/ 396 w 600"/>
                <a:gd name="T1" fmla="*/ 979 h 1263"/>
                <a:gd name="T2" fmla="*/ 444 w 600"/>
                <a:gd name="T3" fmla="*/ 915 h 1263"/>
                <a:gd name="T4" fmla="*/ 451 w 600"/>
                <a:gd name="T5" fmla="*/ 830 h 1263"/>
                <a:gd name="T6" fmla="*/ 416 w 600"/>
                <a:gd name="T7" fmla="*/ 756 h 1263"/>
                <a:gd name="T8" fmla="*/ 227 w 600"/>
                <a:gd name="T9" fmla="*/ 268 h 1263"/>
                <a:gd name="T10" fmla="*/ 168 w 600"/>
                <a:gd name="T11" fmla="*/ 325 h 1263"/>
                <a:gd name="T12" fmla="*/ 145 w 600"/>
                <a:gd name="T13" fmla="*/ 404 h 1263"/>
                <a:gd name="T14" fmla="*/ 168 w 600"/>
                <a:gd name="T15" fmla="*/ 485 h 1263"/>
                <a:gd name="T16" fmla="*/ 227 w 600"/>
                <a:gd name="T17" fmla="*/ 540 h 1263"/>
                <a:gd name="T18" fmla="*/ 319 w 600"/>
                <a:gd name="T19" fmla="*/ 2 h 1263"/>
                <a:gd name="T20" fmla="*/ 363 w 600"/>
                <a:gd name="T21" fmla="*/ 35 h 1263"/>
                <a:gd name="T22" fmla="*/ 373 w 600"/>
                <a:gd name="T23" fmla="*/ 114 h 1263"/>
                <a:gd name="T24" fmla="*/ 479 w 600"/>
                <a:gd name="T25" fmla="*/ 164 h 1263"/>
                <a:gd name="T26" fmla="*/ 557 w 600"/>
                <a:gd name="T27" fmla="*/ 251 h 1263"/>
                <a:gd name="T28" fmla="*/ 597 w 600"/>
                <a:gd name="T29" fmla="*/ 363 h 1263"/>
                <a:gd name="T30" fmla="*/ 589 w 600"/>
                <a:gd name="T31" fmla="*/ 441 h 1263"/>
                <a:gd name="T32" fmla="*/ 546 w 600"/>
                <a:gd name="T33" fmla="*/ 474 h 1263"/>
                <a:gd name="T34" fmla="*/ 490 w 600"/>
                <a:gd name="T35" fmla="*/ 467 h 1263"/>
                <a:gd name="T36" fmla="*/ 456 w 600"/>
                <a:gd name="T37" fmla="*/ 424 h 1263"/>
                <a:gd name="T38" fmla="*/ 444 w 600"/>
                <a:gd name="T39" fmla="*/ 349 h 1263"/>
                <a:gd name="T40" fmla="*/ 396 w 600"/>
                <a:gd name="T41" fmla="*/ 284 h 1263"/>
                <a:gd name="T42" fmla="*/ 410 w 600"/>
                <a:gd name="T43" fmla="*/ 580 h 1263"/>
                <a:gd name="T44" fmla="*/ 509 w 600"/>
                <a:gd name="T45" fmla="*/ 644 h 1263"/>
                <a:gd name="T46" fmla="*/ 575 w 600"/>
                <a:gd name="T47" fmla="*/ 740 h 1263"/>
                <a:gd name="T48" fmla="*/ 600 w 600"/>
                <a:gd name="T49" fmla="*/ 859 h 1263"/>
                <a:gd name="T50" fmla="*/ 575 w 600"/>
                <a:gd name="T51" fmla="*/ 977 h 1263"/>
                <a:gd name="T52" fmla="*/ 509 w 600"/>
                <a:gd name="T53" fmla="*/ 1074 h 1263"/>
                <a:gd name="T54" fmla="*/ 410 w 600"/>
                <a:gd name="T55" fmla="*/ 1137 h 1263"/>
                <a:gd name="T56" fmla="*/ 370 w 600"/>
                <a:gd name="T57" fmla="*/ 1210 h 1263"/>
                <a:gd name="T58" fmla="*/ 337 w 600"/>
                <a:gd name="T59" fmla="*/ 1254 h 1263"/>
                <a:gd name="T60" fmla="*/ 280 w 600"/>
                <a:gd name="T61" fmla="*/ 1261 h 1263"/>
                <a:gd name="T62" fmla="*/ 238 w 600"/>
                <a:gd name="T63" fmla="*/ 1228 h 1263"/>
                <a:gd name="T64" fmla="*/ 227 w 600"/>
                <a:gd name="T65" fmla="*/ 1149 h 1263"/>
                <a:gd name="T66" fmla="*/ 121 w 600"/>
                <a:gd name="T67" fmla="*/ 1099 h 1263"/>
                <a:gd name="T68" fmla="*/ 43 w 600"/>
                <a:gd name="T69" fmla="*/ 1012 h 1263"/>
                <a:gd name="T70" fmla="*/ 3 w 600"/>
                <a:gd name="T71" fmla="*/ 900 h 1263"/>
                <a:gd name="T72" fmla="*/ 10 w 600"/>
                <a:gd name="T73" fmla="*/ 822 h 1263"/>
                <a:gd name="T74" fmla="*/ 53 w 600"/>
                <a:gd name="T75" fmla="*/ 789 h 1263"/>
                <a:gd name="T76" fmla="*/ 110 w 600"/>
                <a:gd name="T77" fmla="*/ 796 h 1263"/>
                <a:gd name="T78" fmla="*/ 143 w 600"/>
                <a:gd name="T79" fmla="*/ 839 h 1263"/>
                <a:gd name="T80" fmla="*/ 156 w 600"/>
                <a:gd name="T81" fmla="*/ 915 h 1263"/>
                <a:gd name="T82" fmla="*/ 204 w 600"/>
                <a:gd name="T83" fmla="*/ 979 h 1263"/>
                <a:gd name="T84" fmla="*/ 189 w 600"/>
                <a:gd name="T85" fmla="*/ 683 h 1263"/>
                <a:gd name="T86" fmla="*/ 91 w 600"/>
                <a:gd name="T87" fmla="*/ 619 h 1263"/>
                <a:gd name="T88" fmla="*/ 25 w 600"/>
                <a:gd name="T89" fmla="*/ 523 h 1263"/>
                <a:gd name="T90" fmla="*/ 0 w 600"/>
                <a:gd name="T91" fmla="*/ 404 h 1263"/>
                <a:gd name="T92" fmla="*/ 25 w 600"/>
                <a:gd name="T93" fmla="*/ 286 h 1263"/>
                <a:gd name="T94" fmla="*/ 91 w 600"/>
                <a:gd name="T95" fmla="*/ 189 h 1263"/>
                <a:gd name="T96" fmla="*/ 189 w 600"/>
                <a:gd name="T97" fmla="*/ 125 h 1263"/>
                <a:gd name="T98" fmla="*/ 230 w 600"/>
                <a:gd name="T99" fmla="*/ 53 h 1263"/>
                <a:gd name="T100" fmla="*/ 264 w 600"/>
                <a:gd name="T101" fmla="*/ 9 h 12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600" h="1263">
                  <a:moveTo>
                    <a:pt x="373" y="723"/>
                  </a:moveTo>
                  <a:lnTo>
                    <a:pt x="373" y="994"/>
                  </a:lnTo>
                  <a:lnTo>
                    <a:pt x="396" y="979"/>
                  </a:lnTo>
                  <a:lnTo>
                    <a:pt x="416" y="961"/>
                  </a:lnTo>
                  <a:lnTo>
                    <a:pt x="431" y="939"/>
                  </a:lnTo>
                  <a:lnTo>
                    <a:pt x="444" y="915"/>
                  </a:lnTo>
                  <a:lnTo>
                    <a:pt x="451" y="887"/>
                  </a:lnTo>
                  <a:lnTo>
                    <a:pt x="454" y="859"/>
                  </a:lnTo>
                  <a:lnTo>
                    <a:pt x="451" y="830"/>
                  </a:lnTo>
                  <a:lnTo>
                    <a:pt x="444" y="803"/>
                  </a:lnTo>
                  <a:lnTo>
                    <a:pt x="431" y="778"/>
                  </a:lnTo>
                  <a:lnTo>
                    <a:pt x="416" y="756"/>
                  </a:lnTo>
                  <a:lnTo>
                    <a:pt x="396" y="737"/>
                  </a:lnTo>
                  <a:lnTo>
                    <a:pt x="373" y="723"/>
                  </a:lnTo>
                  <a:close/>
                  <a:moveTo>
                    <a:pt x="227" y="268"/>
                  </a:moveTo>
                  <a:lnTo>
                    <a:pt x="204" y="284"/>
                  </a:lnTo>
                  <a:lnTo>
                    <a:pt x="184" y="303"/>
                  </a:lnTo>
                  <a:lnTo>
                    <a:pt x="168" y="325"/>
                  </a:lnTo>
                  <a:lnTo>
                    <a:pt x="156" y="349"/>
                  </a:lnTo>
                  <a:lnTo>
                    <a:pt x="149" y="376"/>
                  </a:lnTo>
                  <a:lnTo>
                    <a:pt x="145" y="404"/>
                  </a:lnTo>
                  <a:lnTo>
                    <a:pt x="149" y="434"/>
                  </a:lnTo>
                  <a:lnTo>
                    <a:pt x="156" y="460"/>
                  </a:lnTo>
                  <a:lnTo>
                    <a:pt x="168" y="485"/>
                  </a:lnTo>
                  <a:lnTo>
                    <a:pt x="184" y="507"/>
                  </a:lnTo>
                  <a:lnTo>
                    <a:pt x="204" y="526"/>
                  </a:lnTo>
                  <a:lnTo>
                    <a:pt x="227" y="540"/>
                  </a:lnTo>
                  <a:lnTo>
                    <a:pt x="227" y="268"/>
                  </a:lnTo>
                  <a:close/>
                  <a:moveTo>
                    <a:pt x="300" y="0"/>
                  </a:moveTo>
                  <a:lnTo>
                    <a:pt x="319" y="2"/>
                  </a:lnTo>
                  <a:lnTo>
                    <a:pt x="337" y="9"/>
                  </a:lnTo>
                  <a:lnTo>
                    <a:pt x="352" y="21"/>
                  </a:lnTo>
                  <a:lnTo>
                    <a:pt x="363" y="35"/>
                  </a:lnTo>
                  <a:lnTo>
                    <a:pt x="370" y="53"/>
                  </a:lnTo>
                  <a:lnTo>
                    <a:pt x="373" y="72"/>
                  </a:lnTo>
                  <a:lnTo>
                    <a:pt x="373" y="114"/>
                  </a:lnTo>
                  <a:lnTo>
                    <a:pt x="410" y="125"/>
                  </a:lnTo>
                  <a:lnTo>
                    <a:pt x="446" y="143"/>
                  </a:lnTo>
                  <a:lnTo>
                    <a:pt x="479" y="164"/>
                  </a:lnTo>
                  <a:lnTo>
                    <a:pt x="509" y="189"/>
                  </a:lnTo>
                  <a:lnTo>
                    <a:pt x="535" y="219"/>
                  </a:lnTo>
                  <a:lnTo>
                    <a:pt x="557" y="251"/>
                  </a:lnTo>
                  <a:lnTo>
                    <a:pt x="575" y="286"/>
                  </a:lnTo>
                  <a:lnTo>
                    <a:pt x="588" y="324"/>
                  </a:lnTo>
                  <a:lnTo>
                    <a:pt x="597" y="363"/>
                  </a:lnTo>
                  <a:lnTo>
                    <a:pt x="600" y="404"/>
                  </a:lnTo>
                  <a:lnTo>
                    <a:pt x="597" y="424"/>
                  </a:lnTo>
                  <a:lnTo>
                    <a:pt x="589" y="441"/>
                  </a:lnTo>
                  <a:lnTo>
                    <a:pt x="578" y="456"/>
                  </a:lnTo>
                  <a:lnTo>
                    <a:pt x="563" y="467"/>
                  </a:lnTo>
                  <a:lnTo>
                    <a:pt x="546" y="474"/>
                  </a:lnTo>
                  <a:lnTo>
                    <a:pt x="526" y="478"/>
                  </a:lnTo>
                  <a:lnTo>
                    <a:pt x="508" y="474"/>
                  </a:lnTo>
                  <a:lnTo>
                    <a:pt x="490" y="467"/>
                  </a:lnTo>
                  <a:lnTo>
                    <a:pt x="475" y="456"/>
                  </a:lnTo>
                  <a:lnTo>
                    <a:pt x="464" y="441"/>
                  </a:lnTo>
                  <a:lnTo>
                    <a:pt x="456" y="424"/>
                  </a:lnTo>
                  <a:lnTo>
                    <a:pt x="454" y="404"/>
                  </a:lnTo>
                  <a:lnTo>
                    <a:pt x="451" y="376"/>
                  </a:lnTo>
                  <a:lnTo>
                    <a:pt x="444" y="349"/>
                  </a:lnTo>
                  <a:lnTo>
                    <a:pt x="431" y="325"/>
                  </a:lnTo>
                  <a:lnTo>
                    <a:pt x="416" y="303"/>
                  </a:lnTo>
                  <a:lnTo>
                    <a:pt x="396" y="284"/>
                  </a:lnTo>
                  <a:lnTo>
                    <a:pt x="373" y="268"/>
                  </a:lnTo>
                  <a:lnTo>
                    <a:pt x="373" y="568"/>
                  </a:lnTo>
                  <a:lnTo>
                    <a:pt x="410" y="580"/>
                  </a:lnTo>
                  <a:lnTo>
                    <a:pt x="446" y="597"/>
                  </a:lnTo>
                  <a:lnTo>
                    <a:pt x="479" y="618"/>
                  </a:lnTo>
                  <a:lnTo>
                    <a:pt x="509" y="644"/>
                  </a:lnTo>
                  <a:lnTo>
                    <a:pt x="535" y="672"/>
                  </a:lnTo>
                  <a:lnTo>
                    <a:pt x="557" y="705"/>
                  </a:lnTo>
                  <a:lnTo>
                    <a:pt x="575" y="740"/>
                  </a:lnTo>
                  <a:lnTo>
                    <a:pt x="588" y="777"/>
                  </a:lnTo>
                  <a:lnTo>
                    <a:pt x="597" y="817"/>
                  </a:lnTo>
                  <a:lnTo>
                    <a:pt x="600" y="859"/>
                  </a:lnTo>
                  <a:lnTo>
                    <a:pt x="597" y="900"/>
                  </a:lnTo>
                  <a:lnTo>
                    <a:pt x="588" y="940"/>
                  </a:lnTo>
                  <a:lnTo>
                    <a:pt x="575" y="977"/>
                  </a:lnTo>
                  <a:lnTo>
                    <a:pt x="557" y="1012"/>
                  </a:lnTo>
                  <a:lnTo>
                    <a:pt x="535" y="1044"/>
                  </a:lnTo>
                  <a:lnTo>
                    <a:pt x="509" y="1074"/>
                  </a:lnTo>
                  <a:lnTo>
                    <a:pt x="479" y="1099"/>
                  </a:lnTo>
                  <a:lnTo>
                    <a:pt x="446" y="1120"/>
                  </a:lnTo>
                  <a:lnTo>
                    <a:pt x="410" y="1137"/>
                  </a:lnTo>
                  <a:lnTo>
                    <a:pt x="373" y="1149"/>
                  </a:lnTo>
                  <a:lnTo>
                    <a:pt x="373" y="1191"/>
                  </a:lnTo>
                  <a:lnTo>
                    <a:pt x="370" y="1210"/>
                  </a:lnTo>
                  <a:lnTo>
                    <a:pt x="363" y="1228"/>
                  </a:lnTo>
                  <a:lnTo>
                    <a:pt x="352" y="1242"/>
                  </a:lnTo>
                  <a:lnTo>
                    <a:pt x="337" y="1254"/>
                  </a:lnTo>
                  <a:lnTo>
                    <a:pt x="319" y="1261"/>
                  </a:lnTo>
                  <a:lnTo>
                    <a:pt x="300" y="1263"/>
                  </a:lnTo>
                  <a:lnTo>
                    <a:pt x="280" y="1261"/>
                  </a:lnTo>
                  <a:lnTo>
                    <a:pt x="264" y="1254"/>
                  </a:lnTo>
                  <a:lnTo>
                    <a:pt x="248" y="1242"/>
                  </a:lnTo>
                  <a:lnTo>
                    <a:pt x="238" y="1228"/>
                  </a:lnTo>
                  <a:lnTo>
                    <a:pt x="230" y="1210"/>
                  </a:lnTo>
                  <a:lnTo>
                    <a:pt x="227" y="1191"/>
                  </a:lnTo>
                  <a:lnTo>
                    <a:pt x="227" y="1149"/>
                  </a:lnTo>
                  <a:lnTo>
                    <a:pt x="189" y="1137"/>
                  </a:lnTo>
                  <a:lnTo>
                    <a:pt x="154" y="1120"/>
                  </a:lnTo>
                  <a:lnTo>
                    <a:pt x="121" y="1099"/>
                  </a:lnTo>
                  <a:lnTo>
                    <a:pt x="91" y="1074"/>
                  </a:lnTo>
                  <a:lnTo>
                    <a:pt x="65" y="1044"/>
                  </a:lnTo>
                  <a:lnTo>
                    <a:pt x="43" y="1012"/>
                  </a:lnTo>
                  <a:lnTo>
                    <a:pt x="25" y="977"/>
                  </a:lnTo>
                  <a:lnTo>
                    <a:pt x="11" y="940"/>
                  </a:lnTo>
                  <a:lnTo>
                    <a:pt x="3" y="900"/>
                  </a:lnTo>
                  <a:lnTo>
                    <a:pt x="0" y="859"/>
                  </a:lnTo>
                  <a:lnTo>
                    <a:pt x="3" y="839"/>
                  </a:lnTo>
                  <a:lnTo>
                    <a:pt x="10" y="822"/>
                  </a:lnTo>
                  <a:lnTo>
                    <a:pt x="22" y="807"/>
                  </a:lnTo>
                  <a:lnTo>
                    <a:pt x="37" y="796"/>
                  </a:lnTo>
                  <a:lnTo>
                    <a:pt x="53" y="789"/>
                  </a:lnTo>
                  <a:lnTo>
                    <a:pt x="73" y="786"/>
                  </a:lnTo>
                  <a:lnTo>
                    <a:pt x="92" y="789"/>
                  </a:lnTo>
                  <a:lnTo>
                    <a:pt x="110" y="796"/>
                  </a:lnTo>
                  <a:lnTo>
                    <a:pt x="124" y="807"/>
                  </a:lnTo>
                  <a:lnTo>
                    <a:pt x="136" y="822"/>
                  </a:lnTo>
                  <a:lnTo>
                    <a:pt x="143" y="839"/>
                  </a:lnTo>
                  <a:lnTo>
                    <a:pt x="145" y="859"/>
                  </a:lnTo>
                  <a:lnTo>
                    <a:pt x="149" y="887"/>
                  </a:lnTo>
                  <a:lnTo>
                    <a:pt x="156" y="915"/>
                  </a:lnTo>
                  <a:lnTo>
                    <a:pt x="168" y="939"/>
                  </a:lnTo>
                  <a:lnTo>
                    <a:pt x="184" y="961"/>
                  </a:lnTo>
                  <a:lnTo>
                    <a:pt x="204" y="979"/>
                  </a:lnTo>
                  <a:lnTo>
                    <a:pt x="227" y="994"/>
                  </a:lnTo>
                  <a:lnTo>
                    <a:pt x="227" y="696"/>
                  </a:lnTo>
                  <a:lnTo>
                    <a:pt x="189" y="683"/>
                  </a:lnTo>
                  <a:lnTo>
                    <a:pt x="154" y="666"/>
                  </a:lnTo>
                  <a:lnTo>
                    <a:pt x="121" y="644"/>
                  </a:lnTo>
                  <a:lnTo>
                    <a:pt x="91" y="619"/>
                  </a:lnTo>
                  <a:lnTo>
                    <a:pt x="65" y="591"/>
                  </a:lnTo>
                  <a:lnTo>
                    <a:pt x="43" y="558"/>
                  </a:lnTo>
                  <a:lnTo>
                    <a:pt x="25" y="523"/>
                  </a:lnTo>
                  <a:lnTo>
                    <a:pt x="11" y="485"/>
                  </a:lnTo>
                  <a:lnTo>
                    <a:pt x="3" y="446"/>
                  </a:lnTo>
                  <a:lnTo>
                    <a:pt x="0" y="404"/>
                  </a:lnTo>
                  <a:lnTo>
                    <a:pt x="3" y="363"/>
                  </a:lnTo>
                  <a:lnTo>
                    <a:pt x="11" y="324"/>
                  </a:lnTo>
                  <a:lnTo>
                    <a:pt x="25" y="286"/>
                  </a:lnTo>
                  <a:lnTo>
                    <a:pt x="43" y="251"/>
                  </a:lnTo>
                  <a:lnTo>
                    <a:pt x="65" y="219"/>
                  </a:lnTo>
                  <a:lnTo>
                    <a:pt x="91" y="189"/>
                  </a:lnTo>
                  <a:lnTo>
                    <a:pt x="121" y="164"/>
                  </a:lnTo>
                  <a:lnTo>
                    <a:pt x="154" y="143"/>
                  </a:lnTo>
                  <a:lnTo>
                    <a:pt x="189" y="125"/>
                  </a:lnTo>
                  <a:lnTo>
                    <a:pt x="227" y="114"/>
                  </a:lnTo>
                  <a:lnTo>
                    <a:pt x="227" y="72"/>
                  </a:lnTo>
                  <a:lnTo>
                    <a:pt x="230" y="53"/>
                  </a:lnTo>
                  <a:lnTo>
                    <a:pt x="238" y="35"/>
                  </a:lnTo>
                  <a:lnTo>
                    <a:pt x="248" y="21"/>
                  </a:lnTo>
                  <a:lnTo>
                    <a:pt x="264" y="9"/>
                  </a:lnTo>
                  <a:lnTo>
                    <a:pt x="280" y="2"/>
                  </a:lnTo>
                  <a:lnTo>
                    <a:pt x="30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latin typeface="Source Sans Pro" panose="020B0503030403020204" pitchFamily="34" charset="0"/>
              </a:endParaRPr>
            </a:p>
          </p:txBody>
        </p:sp>
        <p:sp>
          <p:nvSpPr>
            <p:cNvPr id="40" name="Freeform 120"/>
            <p:cNvSpPr>
              <a:spLocks noEditPoints="1"/>
            </p:cNvSpPr>
            <p:nvPr/>
          </p:nvSpPr>
          <p:spPr bwMode="auto">
            <a:xfrm>
              <a:off x="9642475" y="3190875"/>
              <a:ext cx="242888" cy="242888"/>
            </a:xfrm>
            <a:custGeom>
              <a:avLst/>
              <a:gdLst>
                <a:gd name="T0" fmla="*/ 854 w 1986"/>
                <a:gd name="T1" fmla="*/ 231 h 1987"/>
                <a:gd name="T2" fmla="*/ 662 w 1986"/>
                <a:gd name="T3" fmla="*/ 293 h 1987"/>
                <a:gd name="T4" fmla="*/ 494 w 1986"/>
                <a:gd name="T5" fmla="*/ 400 h 1987"/>
                <a:gd name="T6" fmla="*/ 360 w 1986"/>
                <a:gd name="T7" fmla="*/ 547 h 1987"/>
                <a:gd name="T8" fmla="*/ 267 w 1986"/>
                <a:gd name="T9" fmla="*/ 723 h 1987"/>
                <a:gd name="T10" fmla="*/ 222 w 1986"/>
                <a:gd name="T11" fmla="*/ 923 h 1987"/>
                <a:gd name="T12" fmla="*/ 231 w 1986"/>
                <a:gd name="T13" fmla="*/ 1133 h 1987"/>
                <a:gd name="T14" fmla="*/ 293 w 1986"/>
                <a:gd name="T15" fmla="*/ 1326 h 1987"/>
                <a:gd name="T16" fmla="*/ 401 w 1986"/>
                <a:gd name="T17" fmla="*/ 1492 h 1987"/>
                <a:gd name="T18" fmla="*/ 546 w 1986"/>
                <a:gd name="T19" fmla="*/ 1626 h 1987"/>
                <a:gd name="T20" fmla="*/ 723 w 1986"/>
                <a:gd name="T21" fmla="*/ 1720 h 1987"/>
                <a:gd name="T22" fmla="*/ 922 w 1986"/>
                <a:gd name="T23" fmla="*/ 1766 h 1987"/>
                <a:gd name="T24" fmla="*/ 1132 w 1986"/>
                <a:gd name="T25" fmla="*/ 1756 h 1987"/>
                <a:gd name="T26" fmla="*/ 1324 w 1986"/>
                <a:gd name="T27" fmla="*/ 1694 h 1987"/>
                <a:gd name="T28" fmla="*/ 1492 w 1986"/>
                <a:gd name="T29" fmla="*/ 1587 h 1987"/>
                <a:gd name="T30" fmla="*/ 1626 w 1986"/>
                <a:gd name="T31" fmla="*/ 1440 h 1987"/>
                <a:gd name="T32" fmla="*/ 1719 w 1986"/>
                <a:gd name="T33" fmla="*/ 1264 h 1987"/>
                <a:gd name="T34" fmla="*/ 1764 w 1986"/>
                <a:gd name="T35" fmla="*/ 1064 h 1987"/>
                <a:gd name="T36" fmla="*/ 1755 w 1986"/>
                <a:gd name="T37" fmla="*/ 854 h 1987"/>
                <a:gd name="T38" fmla="*/ 1693 w 1986"/>
                <a:gd name="T39" fmla="*/ 661 h 1987"/>
                <a:gd name="T40" fmla="*/ 1585 w 1986"/>
                <a:gd name="T41" fmla="*/ 494 h 1987"/>
                <a:gd name="T42" fmla="*/ 1439 w 1986"/>
                <a:gd name="T43" fmla="*/ 361 h 1987"/>
                <a:gd name="T44" fmla="*/ 1263 w 1986"/>
                <a:gd name="T45" fmla="*/ 266 h 1987"/>
                <a:gd name="T46" fmla="*/ 1063 w 1986"/>
                <a:gd name="T47" fmla="*/ 221 h 1987"/>
                <a:gd name="T48" fmla="*/ 1074 w 1986"/>
                <a:gd name="T49" fmla="*/ 3 h 1987"/>
                <a:gd name="T50" fmla="*/ 1306 w 1986"/>
                <a:gd name="T51" fmla="*/ 50 h 1987"/>
                <a:gd name="T52" fmla="*/ 1516 w 1986"/>
                <a:gd name="T53" fmla="*/ 149 h 1987"/>
                <a:gd name="T54" fmla="*/ 1695 w 1986"/>
                <a:gd name="T55" fmla="*/ 292 h 1987"/>
                <a:gd name="T56" fmla="*/ 1837 w 1986"/>
                <a:gd name="T57" fmla="*/ 471 h 1987"/>
                <a:gd name="T58" fmla="*/ 1934 w 1986"/>
                <a:gd name="T59" fmla="*/ 679 h 1987"/>
                <a:gd name="T60" fmla="*/ 1983 w 1986"/>
                <a:gd name="T61" fmla="*/ 912 h 1987"/>
                <a:gd name="T62" fmla="*/ 1972 w 1986"/>
                <a:gd name="T63" fmla="*/ 1155 h 1987"/>
                <a:gd name="T64" fmla="*/ 1907 w 1986"/>
                <a:gd name="T65" fmla="*/ 1380 h 1987"/>
                <a:gd name="T66" fmla="*/ 1794 w 1986"/>
                <a:gd name="T67" fmla="*/ 1580 h 1987"/>
                <a:gd name="T68" fmla="*/ 1638 w 1986"/>
                <a:gd name="T69" fmla="*/ 1748 h 1987"/>
                <a:gd name="T70" fmla="*/ 1449 w 1986"/>
                <a:gd name="T71" fmla="*/ 1876 h 1987"/>
                <a:gd name="T72" fmla="*/ 1231 w 1986"/>
                <a:gd name="T73" fmla="*/ 1959 h 1987"/>
                <a:gd name="T74" fmla="*/ 993 w 1986"/>
                <a:gd name="T75" fmla="*/ 1987 h 1987"/>
                <a:gd name="T76" fmla="*/ 755 w 1986"/>
                <a:gd name="T77" fmla="*/ 1959 h 1987"/>
                <a:gd name="T78" fmla="*/ 537 w 1986"/>
                <a:gd name="T79" fmla="*/ 1876 h 1987"/>
                <a:gd name="T80" fmla="*/ 347 w 1986"/>
                <a:gd name="T81" fmla="*/ 1748 h 1987"/>
                <a:gd name="T82" fmla="*/ 193 w 1986"/>
                <a:gd name="T83" fmla="*/ 1580 h 1987"/>
                <a:gd name="T84" fmla="*/ 78 w 1986"/>
                <a:gd name="T85" fmla="*/ 1380 h 1987"/>
                <a:gd name="T86" fmla="*/ 14 w 1986"/>
                <a:gd name="T87" fmla="*/ 1155 h 1987"/>
                <a:gd name="T88" fmla="*/ 3 w 1986"/>
                <a:gd name="T89" fmla="*/ 912 h 1987"/>
                <a:gd name="T90" fmla="*/ 51 w 1986"/>
                <a:gd name="T91" fmla="*/ 679 h 1987"/>
                <a:gd name="T92" fmla="*/ 150 w 1986"/>
                <a:gd name="T93" fmla="*/ 471 h 1987"/>
                <a:gd name="T94" fmla="*/ 291 w 1986"/>
                <a:gd name="T95" fmla="*/ 292 h 1987"/>
                <a:gd name="T96" fmla="*/ 470 w 1986"/>
                <a:gd name="T97" fmla="*/ 149 h 1987"/>
                <a:gd name="T98" fmla="*/ 679 w 1986"/>
                <a:gd name="T99" fmla="*/ 50 h 1987"/>
                <a:gd name="T100" fmla="*/ 912 w 1986"/>
                <a:gd name="T101" fmla="*/ 3 h 19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1986" h="1987">
                  <a:moveTo>
                    <a:pt x="993" y="218"/>
                  </a:moveTo>
                  <a:lnTo>
                    <a:pt x="922" y="221"/>
                  </a:lnTo>
                  <a:lnTo>
                    <a:pt x="854" y="231"/>
                  </a:lnTo>
                  <a:lnTo>
                    <a:pt x="787" y="246"/>
                  </a:lnTo>
                  <a:lnTo>
                    <a:pt x="723" y="266"/>
                  </a:lnTo>
                  <a:lnTo>
                    <a:pt x="662" y="293"/>
                  </a:lnTo>
                  <a:lnTo>
                    <a:pt x="602" y="324"/>
                  </a:lnTo>
                  <a:lnTo>
                    <a:pt x="546" y="361"/>
                  </a:lnTo>
                  <a:lnTo>
                    <a:pt x="494" y="400"/>
                  </a:lnTo>
                  <a:lnTo>
                    <a:pt x="446" y="446"/>
                  </a:lnTo>
                  <a:lnTo>
                    <a:pt x="401" y="494"/>
                  </a:lnTo>
                  <a:lnTo>
                    <a:pt x="360" y="547"/>
                  </a:lnTo>
                  <a:lnTo>
                    <a:pt x="324" y="603"/>
                  </a:lnTo>
                  <a:lnTo>
                    <a:pt x="293" y="661"/>
                  </a:lnTo>
                  <a:lnTo>
                    <a:pt x="267" y="723"/>
                  </a:lnTo>
                  <a:lnTo>
                    <a:pt x="246" y="787"/>
                  </a:lnTo>
                  <a:lnTo>
                    <a:pt x="231" y="854"/>
                  </a:lnTo>
                  <a:lnTo>
                    <a:pt x="222" y="923"/>
                  </a:lnTo>
                  <a:lnTo>
                    <a:pt x="219" y="994"/>
                  </a:lnTo>
                  <a:lnTo>
                    <a:pt x="222" y="1064"/>
                  </a:lnTo>
                  <a:lnTo>
                    <a:pt x="231" y="1133"/>
                  </a:lnTo>
                  <a:lnTo>
                    <a:pt x="246" y="1199"/>
                  </a:lnTo>
                  <a:lnTo>
                    <a:pt x="267" y="1264"/>
                  </a:lnTo>
                  <a:lnTo>
                    <a:pt x="293" y="1326"/>
                  </a:lnTo>
                  <a:lnTo>
                    <a:pt x="324" y="1384"/>
                  </a:lnTo>
                  <a:lnTo>
                    <a:pt x="360" y="1440"/>
                  </a:lnTo>
                  <a:lnTo>
                    <a:pt x="401" y="1492"/>
                  </a:lnTo>
                  <a:lnTo>
                    <a:pt x="446" y="1542"/>
                  </a:lnTo>
                  <a:lnTo>
                    <a:pt x="494" y="1587"/>
                  </a:lnTo>
                  <a:lnTo>
                    <a:pt x="546" y="1626"/>
                  </a:lnTo>
                  <a:lnTo>
                    <a:pt x="602" y="1663"/>
                  </a:lnTo>
                  <a:lnTo>
                    <a:pt x="662" y="1694"/>
                  </a:lnTo>
                  <a:lnTo>
                    <a:pt x="723" y="1720"/>
                  </a:lnTo>
                  <a:lnTo>
                    <a:pt x="787" y="1741"/>
                  </a:lnTo>
                  <a:lnTo>
                    <a:pt x="854" y="1756"/>
                  </a:lnTo>
                  <a:lnTo>
                    <a:pt x="922" y="1766"/>
                  </a:lnTo>
                  <a:lnTo>
                    <a:pt x="993" y="1769"/>
                  </a:lnTo>
                  <a:lnTo>
                    <a:pt x="1063" y="1766"/>
                  </a:lnTo>
                  <a:lnTo>
                    <a:pt x="1132" y="1756"/>
                  </a:lnTo>
                  <a:lnTo>
                    <a:pt x="1199" y="1741"/>
                  </a:lnTo>
                  <a:lnTo>
                    <a:pt x="1263" y="1720"/>
                  </a:lnTo>
                  <a:lnTo>
                    <a:pt x="1324" y="1694"/>
                  </a:lnTo>
                  <a:lnTo>
                    <a:pt x="1384" y="1663"/>
                  </a:lnTo>
                  <a:lnTo>
                    <a:pt x="1439" y="1626"/>
                  </a:lnTo>
                  <a:lnTo>
                    <a:pt x="1492" y="1587"/>
                  </a:lnTo>
                  <a:lnTo>
                    <a:pt x="1541" y="1542"/>
                  </a:lnTo>
                  <a:lnTo>
                    <a:pt x="1585" y="1492"/>
                  </a:lnTo>
                  <a:lnTo>
                    <a:pt x="1626" y="1440"/>
                  </a:lnTo>
                  <a:lnTo>
                    <a:pt x="1661" y="1384"/>
                  </a:lnTo>
                  <a:lnTo>
                    <a:pt x="1693" y="1326"/>
                  </a:lnTo>
                  <a:lnTo>
                    <a:pt x="1719" y="1264"/>
                  </a:lnTo>
                  <a:lnTo>
                    <a:pt x="1740" y="1199"/>
                  </a:lnTo>
                  <a:lnTo>
                    <a:pt x="1755" y="1133"/>
                  </a:lnTo>
                  <a:lnTo>
                    <a:pt x="1764" y="1064"/>
                  </a:lnTo>
                  <a:lnTo>
                    <a:pt x="1767" y="994"/>
                  </a:lnTo>
                  <a:lnTo>
                    <a:pt x="1764" y="923"/>
                  </a:lnTo>
                  <a:lnTo>
                    <a:pt x="1755" y="854"/>
                  </a:lnTo>
                  <a:lnTo>
                    <a:pt x="1740" y="787"/>
                  </a:lnTo>
                  <a:lnTo>
                    <a:pt x="1719" y="723"/>
                  </a:lnTo>
                  <a:lnTo>
                    <a:pt x="1693" y="661"/>
                  </a:lnTo>
                  <a:lnTo>
                    <a:pt x="1661" y="603"/>
                  </a:lnTo>
                  <a:lnTo>
                    <a:pt x="1626" y="547"/>
                  </a:lnTo>
                  <a:lnTo>
                    <a:pt x="1585" y="494"/>
                  </a:lnTo>
                  <a:lnTo>
                    <a:pt x="1541" y="446"/>
                  </a:lnTo>
                  <a:lnTo>
                    <a:pt x="1492" y="400"/>
                  </a:lnTo>
                  <a:lnTo>
                    <a:pt x="1439" y="361"/>
                  </a:lnTo>
                  <a:lnTo>
                    <a:pt x="1384" y="324"/>
                  </a:lnTo>
                  <a:lnTo>
                    <a:pt x="1324" y="293"/>
                  </a:lnTo>
                  <a:lnTo>
                    <a:pt x="1263" y="266"/>
                  </a:lnTo>
                  <a:lnTo>
                    <a:pt x="1199" y="246"/>
                  </a:lnTo>
                  <a:lnTo>
                    <a:pt x="1132" y="231"/>
                  </a:lnTo>
                  <a:lnTo>
                    <a:pt x="1063" y="221"/>
                  </a:lnTo>
                  <a:lnTo>
                    <a:pt x="993" y="218"/>
                  </a:lnTo>
                  <a:close/>
                  <a:moveTo>
                    <a:pt x="993" y="0"/>
                  </a:moveTo>
                  <a:lnTo>
                    <a:pt x="1074" y="3"/>
                  </a:lnTo>
                  <a:lnTo>
                    <a:pt x="1154" y="13"/>
                  </a:lnTo>
                  <a:lnTo>
                    <a:pt x="1231" y="28"/>
                  </a:lnTo>
                  <a:lnTo>
                    <a:pt x="1306" y="50"/>
                  </a:lnTo>
                  <a:lnTo>
                    <a:pt x="1379" y="78"/>
                  </a:lnTo>
                  <a:lnTo>
                    <a:pt x="1449" y="111"/>
                  </a:lnTo>
                  <a:lnTo>
                    <a:pt x="1516" y="149"/>
                  </a:lnTo>
                  <a:lnTo>
                    <a:pt x="1579" y="192"/>
                  </a:lnTo>
                  <a:lnTo>
                    <a:pt x="1638" y="239"/>
                  </a:lnTo>
                  <a:lnTo>
                    <a:pt x="1695" y="292"/>
                  </a:lnTo>
                  <a:lnTo>
                    <a:pt x="1746" y="347"/>
                  </a:lnTo>
                  <a:lnTo>
                    <a:pt x="1794" y="407"/>
                  </a:lnTo>
                  <a:lnTo>
                    <a:pt x="1837" y="471"/>
                  </a:lnTo>
                  <a:lnTo>
                    <a:pt x="1875" y="537"/>
                  </a:lnTo>
                  <a:lnTo>
                    <a:pt x="1907" y="607"/>
                  </a:lnTo>
                  <a:lnTo>
                    <a:pt x="1934" y="679"/>
                  </a:lnTo>
                  <a:lnTo>
                    <a:pt x="1956" y="755"/>
                  </a:lnTo>
                  <a:lnTo>
                    <a:pt x="1972" y="832"/>
                  </a:lnTo>
                  <a:lnTo>
                    <a:pt x="1983" y="912"/>
                  </a:lnTo>
                  <a:lnTo>
                    <a:pt x="1986" y="994"/>
                  </a:lnTo>
                  <a:lnTo>
                    <a:pt x="1983" y="1075"/>
                  </a:lnTo>
                  <a:lnTo>
                    <a:pt x="1972" y="1155"/>
                  </a:lnTo>
                  <a:lnTo>
                    <a:pt x="1956" y="1232"/>
                  </a:lnTo>
                  <a:lnTo>
                    <a:pt x="1934" y="1307"/>
                  </a:lnTo>
                  <a:lnTo>
                    <a:pt x="1907" y="1380"/>
                  </a:lnTo>
                  <a:lnTo>
                    <a:pt x="1875" y="1449"/>
                  </a:lnTo>
                  <a:lnTo>
                    <a:pt x="1837" y="1516"/>
                  </a:lnTo>
                  <a:lnTo>
                    <a:pt x="1794" y="1580"/>
                  </a:lnTo>
                  <a:lnTo>
                    <a:pt x="1746" y="1640"/>
                  </a:lnTo>
                  <a:lnTo>
                    <a:pt x="1695" y="1696"/>
                  </a:lnTo>
                  <a:lnTo>
                    <a:pt x="1638" y="1748"/>
                  </a:lnTo>
                  <a:lnTo>
                    <a:pt x="1579" y="1795"/>
                  </a:lnTo>
                  <a:lnTo>
                    <a:pt x="1516" y="1838"/>
                  </a:lnTo>
                  <a:lnTo>
                    <a:pt x="1449" y="1876"/>
                  </a:lnTo>
                  <a:lnTo>
                    <a:pt x="1379" y="1909"/>
                  </a:lnTo>
                  <a:lnTo>
                    <a:pt x="1306" y="1937"/>
                  </a:lnTo>
                  <a:lnTo>
                    <a:pt x="1231" y="1959"/>
                  </a:lnTo>
                  <a:lnTo>
                    <a:pt x="1154" y="1974"/>
                  </a:lnTo>
                  <a:lnTo>
                    <a:pt x="1074" y="1984"/>
                  </a:lnTo>
                  <a:lnTo>
                    <a:pt x="993" y="1987"/>
                  </a:lnTo>
                  <a:lnTo>
                    <a:pt x="912" y="1984"/>
                  </a:lnTo>
                  <a:lnTo>
                    <a:pt x="832" y="1974"/>
                  </a:lnTo>
                  <a:lnTo>
                    <a:pt x="755" y="1959"/>
                  </a:lnTo>
                  <a:lnTo>
                    <a:pt x="679" y="1937"/>
                  </a:lnTo>
                  <a:lnTo>
                    <a:pt x="607" y="1909"/>
                  </a:lnTo>
                  <a:lnTo>
                    <a:pt x="537" y="1876"/>
                  </a:lnTo>
                  <a:lnTo>
                    <a:pt x="470" y="1838"/>
                  </a:lnTo>
                  <a:lnTo>
                    <a:pt x="407" y="1795"/>
                  </a:lnTo>
                  <a:lnTo>
                    <a:pt x="347" y="1748"/>
                  </a:lnTo>
                  <a:lnTo>
                    <a:pt x="291" y="1696"/>
                  </a:lnTo>
                  <a:lnTo>
                    <a:pt x="240" y="1640"/>
                  </a:lnTo>
                  <a:lnTo>
                    <a:pt x="193" y="1580"/>
                  </a:lnTo>
                  <a:lnTo>
                    <a:pt x="150" y="1516"/>
                  </a:lnTo>
                  <a:lnTo>
                    <a:pt x="111" y="1449"/>
                  </a:lnTo>
                  <a:lnTo>
                    <a:pt x="78" y="1380"/>
                  </a:lnTo>
                  <a:lnTo>
                    <a:pt x="51" y="1307"/>
                  </a:lnTo>
                  <a:lnTo>
                    <a:pt x="29" y="1232"/>
                  </a:lnTo>
                  <a:lnTo>
                    <a:pt x="14" y="1155"/>
                  </a:lnTo>
                  <a:lnTo>
                    <a:pt x="3" y="1075"/>
                  </a:lnTo>
                  <a:lnTo>
                    <a:pt x="0" y="994"/>
                  </a:lnTo>
                  <a:lnTo>
                    <a:pt x="3" y="912"/>
                  </a:lnTo>
                  <a:lnTo>
                    <a:pt x="14" y="832"/>
                  </a:lnTo>
                  <a:lnTo>
                    <a:pt x="29" y="755"/>
                  </a:lnTo>
                  <a:lnTo>
                    <a:pt x="51" y="679"/>
                  </a:lnTo>
                  <a:lnTo>
                    <a:pt x="78" y="607"/>
                  </a:lnTo>
                  <a:lnTo>
                    <a:pt x="111" y="537"/>
                  </a:lnTo>
                  <a:lnTo>
                    <a:pt x="150" y="471"/>
                  </a:lnTo>
                  <a:lnTo>
                    <a:pt x="193" y="407"/>
                  </a:lnTo>
                  <a:lnTo>
                    <a:pt x="240" y="347"/>
                  </a:lnTo>
                  <a:lnTo>
                    <a:pt x="291" y="292"/>
                  </a:lnTo>
                  <a:lnTo>
                    <a:pt x="347" y="239"/>
                  </a:lnTo>
                  <a:lnTo>
                    <a:pt x="407" y="192"/>
                  </a:lnTo>
                  <a:lnTo>
                    <a:pt x="470" y="149"/>
                  </a:lnTo>
                  <a:lnTo>
                    <a:pt x="537" y="111"/>
                  </a:lnTo>
                  <a:lnTo>
                    <a:pt x="607" y="78"/>
                  </a:lnTo>
                  <a:lnTo>
                    <a:pt x="679" y="50"/>
                  </a:lnTo>
                  <a:lnTo>
                    <a:pt x="755" y="28"/>
                  </a:lnTo>
                  <a:lnTo>
                    <a:pt x="832" y="13"/>
                  </a:lnTo>
                  <a:lnTo>
                    <a:pt x="912" y="3"/>
                  </a:lnTo>
                  <a:lnTo>
                    <a:pt x="99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latin typeface="Source Sans Pro" panose="020B0503030403020204" pitchFamily="34" charset="0"/>
              </a:endParaRPr>
            </a:p>
          </p:txBody>
        </p:sp>
        <p:sp>
          <p:nvSpPr>
            <p:cNvPr id="41" name="Freeform 121"/>
            <p:cNvSpPr>
              <a:spLocks noEditPoints="1"/>
            </p:cNvSpPr>
            <p:nvPr/>
          </p:nvSpPr>
          <p:spPr bwMode="auto">
            <a:xfrm>
              <a:off x="9820275" y="3368675"/>
              <a:ext cx="242888" cy="242888"/>
            </a:xfrm>
            <a:custGeom>
              <a:avLst/>
              <a:gdLst>
                <a:gd name="T0" fmla="*/ 854 w 1986"/>
                <a:gd name="T1" fmla="*/ 230 h 1987"/>
                <a:gd name="T2" fmla="*/ 662 w 1986"/>
                <a:gd name="T3" fmla="*/ 293 h 1987"/>
                <a:gd name="T4" fmla="*/ 494 w 1986"/>
                <a:gd name="T5" fmla="*/ 400 h 1987"/>
                <a:gd name="T6" fmla="*/ 360 w 1986"/>
                <a:gd name="T7" fmla="*/ 547 h 1987"/>
                <a:gd name="T8" fmla="*/ 267 w 1986"/>
                <a:gd name="T9" fmla="*/ 723 h 1987"/>
                <a:gd name="T10" fmla="*/ 222 w 1986"/>
                <a:gd name="T11" fmla="*/ 923 h 1987"/>
                <a:gd name="T12" fmla="*/ 231 w 1986"/>
                <a:gd name="T13" fmla="*/ 1133 h 1987"/>
                <a:gd name="T14" fmla="*/ 293 w 1986"/>
                <a:gd name="T15" fmla="*/ 1325 h 1987"/>
                <a:gd name="T16" fmla="*/ 401 w 1986"/>
                <a:gd name="T17" fmla="*/ 1492 h 1987"/>
                <a:gd name="T18" fmla="*/ 546 w 1986"/>
                <a:gd name="T19" fmla="*/ 1626 h 1987"/>
                <a:gd name="T20" fmla="*/ 723 w 1986"/>
                <a:gd name="T21" fmla="*/ 1720 h 1987"/>
                <a:gd name="T22" fmla="*/ 923 w 1986"/>
                <a:gd name="T23" fmla="*/ 1765 h 1987"/>
                <a:gd name="T24" fmla="*/ 1133 w 1986"/>
                <a:gd name="T25" fmla="*/ 1756 h 1987"/>
                <a:gd name="T26" fmla="*/ 1325 w 1986"/>
                <a:gd name="T27" fmla="*/ 1694 h 1987"/>
                <a:gd name="T28" fmla="*/ 1492 w 1986"/>
                <a:gd name="T29" fmla="*/ 1586 h 1987"/>
                <a:gd name="T30" fmla="*/ 1626 w 1986"/>
                <a:gd name="T31" fmla="*/ 1440 h 1987"/>
                <a:gd name="T32" fmla="*/ 1719 w 1986"/>
                <a:gd name="T33" fmla="*/ 1264 h 1987"/>
                <a:gd name="T34" fmla="*/ 1765 w 1986"/>
                <a:gd name="T35" fmla="*/ 1063 h 1987"/>
                <a:gd name="T36" fmla="*/ 1756 w 1986"/>
                <a:gd name="T37" fmla="*/ 854 h 1987"/>
                <a:gd name="T38" fmla="*/ 1693 w 1986"/>
                <a:gd name="T39" fmla="*/ 661 h 1987"/>
                <a:gd name="T40" fmla="*/ 1585 w 1986"/>
                <a:gd name="T41" fmla="*/ 494 h 1987"/>
                <a:gd name="T42" fmla="*/ 1439 w 1986"/>
                <a:gd name="T43" fmla="*/ 360 h 1987"/>
                <a:gd name="T44" fmla="*/ 1264 w 1986"/>
                <a:gd name="T45" fmla="*/ 266 h 1987"/>
                <a:gd name="T46" fmla="*/ 1064 w 1986"/>
                <a:gd name="T47" fmla="*/ 221 h 1987"/>
                <a:gd name="T48" fmla="*/ 1074 w 1986"/>
                <a:gd name="T49" fmla="*/ 3 h 1987"/>
                <a:gd name="T50" fmla="*/ 1306 w 1986"/>
                <a:gd name="T51" fmla="*/ 50 h 1987"/>
                <a:gd name="T52" fmla="*/ 1516 w 1986"/>
                <a:gd name="T53" fmla="*/ 149 h 1987"/>
                <a:gd name="T54" fmla="*/ 1695 w 1986"/>
                <a:gd name="T55" fmla="*/ 291 h 1987"/>
                <a:gd name="T56" fmla="*/ 1837 w 1986"/>
                <a:gd name="T57" fmla="*/ 470 h 1987"/>
                <a:gd name="T58" fmla="*/ 1936 w 1986"/>
                <a:gd name="T59" fmla="*/ 680 h 1987"/>
                <a:gd name="T60" fmla="*/ 1983 w 1986"/>
                <a:gd name="T61" fmla="*/ 911 h 1987"/>
                <a:gd name="T62" fmla="*/ 1973 w 1986"/>
                <a:gd name="T63" fmla="*/ 1155 h 1987"/>
                <a:gd name="T64" fmla="*/ 1907 w 1986"/>
                <a:gd name="T65" fmla="*/ 1380 h 1987"/>
                <a:gd name="T66" fmla="*/ 1794 w 1986"/>
                <a:gd name="T67" fmla="*/ 1580 h 1987"/>
                <a:gd name="T68" fmla="*/ 1639 w 1986"/>
                <a:gd name="T69" fmla="*/ 1748 h 1987"/>
                <a:gd name="T70" fmla="*/ 1449 w 1986"/>
                <a:gd name="T71" fmla="*/ 1875 h 1987"/>
                <a:gd name="T72" fmla="*/ 1231 w 1986"/>
                <a:gd name="T73" fmla="*/ 1958 h 1987"/>
                <a:gd name="T74" fmla="*/ 993 w 1986"/>
                <a:gd name="T75" fmla="*/ 1987 h 1987"/>
                <a:gd name="T76" fmla="*/ 755 w 1986"/>
                <a:gd name="T77" fmla="*/ 1958 h 1987"/>
                <a:gd name="T78" fmla="*/ 537 w 1986"/>
                <a:gd name="T79" fmla="*/ 1875 h 1987"/>
                <a:gd name="T80" fmla="*/ 348 w 1986"/>
                <a:gd name="T81" fmla="*/ 1748 h 1987"/>
                <a:gd name="T82" fmla="*/ 193 w 1986"/>
                <a:gd name="T83" fmla="*/ 1580 h 1987"/>
                <a:gd name="T84" fmla="*/ 79 w 1986"/>
                <a:gd name="T85" fmla="*/ 1380 h 1987"/>
                <a:gd name="T86" fmla="*/ 14 w 1986"/>
                <a:gd name="T87" fmla="*/ 1155 h 1987"/>
                <a:gd name="T88" fmla="*/ 4 w 1986"/>
                <a:gd name="T89" fmla="*/ 911 h 1987"/>
                <a:gd name="T90" fmla="*/ 51 w 1986"/>
                <a:gd name="T91" fmla="*/ 680 h 1987"/>
                <a:gd name="T92" fmla="*/ 150 w 1986"/>
                <a:gd name="T93" fmla="*/ 470 h 1987"/>
                <a:gd name="T94" fmla="*/ 292 w 1986"/>
                <a:gd name="T95" fmla="*/ 291 h 1987"/>
                <a:gd name="T96" fmla="*/ 471 w 1986"/>
                <a:gd name="T97" fmla="*/ 149 h 1987"/>
                <a:gd name="T98" fmla="*/ 679 w 1986"/>
                <a:gd name="T99" fmla="*/ 50 h 1987"/>
                <a:gd name="T100" fmla="*/ 912 w 1986"/>
                <a:gd name="T101" fmla="*/ 3 h 19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1986" h="1987">
                  <a:moveTo>
                    <a:pt x="993" y="218"/>
                  </a:moveTo>
                  <a:lnTo>
                    <a:pt x="923" y="221"/>
                  </a:lnTo>
                  <a:lnTo>
                    <a:pt x="854" y="230"/>
                  </a:lnTo>
                  <a:lnTo>
                    <a:pt x="787" y="246"/>
                  </a:lnTo>
                  <a:lnTo>
                    <a:pt x="723" y="266"/>
                  </a:lnTo>
                  <a:lnTo>
                    <a:pt x="662" y="293"/>
                  </a:lnTo>
                  <a:lnTo>
                    <a:pt x="603" y="324"/>
                  </a:lnTo>
                  <a:lnTo>
                    <a:pt x="546" y="360"/>
                  </a:lnTo>
                  <a:lnTo>
                    <a:pt x="494" y="400"/>
                  </a:lnTo>
                  <a:lnTo>
                    <a:pt x="446" y="445"/>
                  </a:lnTo>
                  <a:lnTo>
                    <a:pt x="401" y="494"/>
                  </a:lnTo>
                  <a:lnTo>
                    <a:pt x="360" y="547"/>
                  </a:lnTo>
                  <a:lnTo>
                    <a:pt x="325" y="602"/>
                  </a:lnTo>
                  <a:lnTo>
                    <a:pt x="293" y="661"/>
                  </a:lnTo>
                  <a:lnTo>
                    <a:pt x="267" y="723"/>
                  </a:lnTo>
                  <a:lnTo>
                    <a:pt x="246" y="788"/>
                  </a:lnTo>
                  <a:lnTo>
                    <a:pt x="231" y="854"/>
                  </a:lnTo>
                  <a:lnTo>
                    <a:pt x="222" y="923"/>
                  </a:lnTo>
                  <a:lnTo>
                    <a:pt x="219" y="993"/>
                  </a:lnTo>
                  <a:lnTo>
                    <a:pt x="222" y="1063"/>
                  </a:lnTo>
                  <a:lnTo>
                    <a:pt x="231" y="1133"/>
                  </a:lnTo>
                  <a:lnTo>
                    <a:pt x="246" y="1199"/>
                  </a:lnTo>
                  <a:lnTo>
                    <a:pt x="267" y="1264"/>
                  </a:lnTo>
                  <a:lnTo>
                    <a:pt x="293" y="1325"/>
                  </a:lnTo>
                  <a:lnTo>
                    <a:pt x="325" y="1384"/>
                  </a:lnTo>
                  <a:lnTo>
                    <a:pt x="360" y="1440"/>
                  </a:lnTo>
                  <a:lnTo>
                    <a:pt x="401" y="1492"/>
                  </a:lnTo>
                  <a:lnTo>
                    <a:pt x="446" y="1541"/>
                  </a:lnTo>
                  <a:lnTo>
                    <a:pt x="494" y="1586"/>
                  </a:lnTo>
                  <a:lnTo>
                    <a:pt x="546" y="1626"/>
                  </a:lnTo>
                  <a:lnTo>
                    <a:pt x="603" y="1663"/>
                  </a:lnTo>
                  <a:lnTo>
                    <a:pt x="662" y="1694"/>
                  </a:lnTo>
                  <a:lnTo>
                    <a:pt x="723" y="1720"/>
                  </a:lnTo>
                  <a:lnTo>
                    <a:pt x="787" y="1740"/>
                  </a:lnTo>
                  <a:lnTo>
                    <a:pt x="854" y="1756"/>
                  </a:lnTo>
                  <a:lnTo>
                    <a:pt x="923" y="1765"/>
                  </a:lnTo>
                  <a:lnTo>
                    <a:pt x="993" y="1769"/>
                  </a:lnTo>
                  <a:lnTo>
                    <a:pt x="1064" y="1765"/>
                  </a:lnTo>
                  <a:lnTo>
                    <a:pt x="1133" y="1756"/>
                  </a:lnTo>
                  <a:lnTo>
                    <a:pt x="1199" y="1740"/>
                  </a:lnTo>
                  <a:lnTo>
                    <a:pt x="1264" y="1720"/>
                  </a:lnTo>
                  <a:lnTo>
                    <a:pt x="1325" y="1694"/>
                  </a:lnTo>
                  <a:lnTo>
                    <a:pt x="1384" y="1663"/>
                  </a:lnTo>
                  <a:lnTo>
                    <a:pt x="1439" y="1626"/>
                  </a:lnTo>
                  <a:lnTo>
                    <a:pt x="1492" y="1586"/>
                  </a:lnTo>
                  <a:lnTo>
                    <a:pt x="1541" y="1541"/>
                  </a:lnTo>
                  <a:lnTo>
                    <a:pt x="1585" y="1492"/>
                  </a:lnTo>
                  <a:lnTo>
                    <a:pt x="1626" y="1440"/>
                  </a:lnTo>
                  <a:lnTo>
                    <a:pt x="1661" y="1384"/>
                  </a:lnTo>
                  <a:lnTo>
                    <a:pt x="1693" y="1325"/>
                  </a:lnTo>
                  <a:lnTo>
                    <a:pt x="1719" y="1264"/>
                  </a:lnTo>
                  <a:lnTo>
                    <a:pt x="1740" y="1199"/>
                  </a:lnTo>
                  <a:lnTo>
                    <a:pt x="1756" y="1133"/>
                  </a:lnTo>
                  <a:lnTo>
                    <a:pt x="1765" y="1063"/>
                  </a:lnTo>
                  <a:lnTo>
                    <a:pt x="1768" y="993"/>
                  </a:lnTo>
                  <a:lnTo>
                    <a:pt x="1765" y="923"/>
                  </a:lnTo>
                  <a:lnTo>
                    <a:pt x="1756" y="854"/>
                  </a:lnTo>
                  <a:lnTo>
                    <a:pt x="1740" y="788"/>
                  </a:lnTo>
                  <a:lnTo>
                    <a:pt x="1719" y="723"/>
                  </a:lnTo>
                  <a:lnTo>
                    <a:pt x="1693" y="661"/>
                  </a:lnTo>
                  <a:lnTo>
                    <a:pt x="1661" y="602"/>
                  </a:lnTo>
                  <a:lnTo>
                    <a:pt x="1626" y="547"/>
                  </a:lnTo>
                  <a:lnTo>
                    <a:pt x="1585" y="494"/>
                  </a:lnTo>
                  <a:lnTo>
                    <a:pt x="1541" y="445"/>
                  </a:lnTo>
                  <a:lnTo>
                    <a:pt x="1492" y="400"/>
                  </a:lnTo>
                  <a:lnTo>
                    <a:pt x="1439" y="360"/>
                  </a:lnTo>
                  <a:lnTo>
                    <a:pt x="1384" y="324"/>
                  </a:lnTo>
                  <a:lnTo>
                    <a:pt x="1325" y="293"/>
                  </a:lnTo>
                  <a:lnTo>
                    <a:pt x="1264" y="266"/>
                  </a:lnTo>
                  <a:lnTo>
                    <a:pt x="1199" y="246"/>
                  </a:lnTo>
                  <a:lnTo>
                    <a:pt x="1133" y="230"/>
                  </a:lnTo>
                  <a:lnTo>
                    <a:pt x="1064" y="221"/>
                  </a:lnTo>
                  <a:lnTo>
                    <a:pt x="993" y="218"/>
                  </a:lnTo>
                  <a:close/>
                  <a:moveTo>
                    <a:pt x="993" y="0"/>
                  </a:moveTo>
                  <a:lnTo>
                    <a:pt x="1074" y="3"/>
                  </a:lnTo>
                  <a:lnTo>
                    <a:pt x="1154" y="12"/>
                  </a:lnTo>
                  <a:lnTo>
                    <a:pt x="1231" y="28"/>
                  </a:lnTo>
                  <a:lnTo>
                    <a:pt x="1306" y="50"/>
                  </a:lnTo>
                  <a:lnTo>
                    <a:pt x="1380" y="77"/>
                  </a:lnTo>
                  <a:lnTo>
                    <a:pt x="1449" y="111"/>
                  </a:lnTo>
                  <a:lnTo>
                    <a:pt x="1516" y="149"/>
                  </a:lnTo>
                  <a:lnTo>
                    <a:pt x="1579" y="192"/>
                  </a:lnTo>
                  <a:lnTo>
                    <a:pt x="1639" y="239"/>
                  </a:lnTo>
                  <a:lnTo>
                    <a:pt x="1695" y="291"/>
                  </a:lnTo>
                  <a:lnTo>
                    <a:pt x="1746" y="347"/>
                  </a:lnTo>
                  <a:lnTo>
                    <a:pt x="1794" y="406"/>
                  </a:lnTo>
                  <a:lnTo>
                    <a:pt x="1837" y="470"/>
                  </a:lnTo>
                  <a:lnTo>
                    <a:pt x="1875" y="537"/>
                  </a:lnTo>
                  <a:lnTo>
                    <a:pt x="1907" y="607"/>
                  </a:lnTo>
                  <a:lnTo>
                    <a:pt x="1936" y="680"/>
                  </a:lnTo>
                  <a:lnTo>
                    <a:pt x="1957" y="754"/>
                  </a:lnTo>
                  <a:lnTo>
                    <a:pt x="1973" y="832"/>
                  </a:lnTo>
                  <a:lnTo>
                    <a:pt x="1983" y="911"/>
                  </a:lnTo>
                  <a:lnTo>
                    <a:pt x="1986" y="993"/>
                  </a:lnTo>
                  <a:lnTo>
                    <a:pt x="1983" y="1075"/>
                  </a:lnTo>
                  <a:lnTo>
                    <a:pt x="1973" y="1155"/>
                  </a:lnTo>
                  <a:lnTo>
                    <a:pt x="1957" y="1232"/>
                  </a:lnTo>
                  <a:lnTo>
                    <a:pt x="1936" y="1306"/>
                  </a:lnTo>
                  <a:lnTo>
                    <a:pt x="1907" y="1380"/>
                  </a:lnTo>
                  <a:lnTo>
                    <a:pt x="1875" y="1449"/>
                  </a:lnTo>
                  <a:lnTo>
                    <a:pt x="1837" y="1516"/>
                  </a:lnTo>
                  <a:lnTo>
                    <a:pt x="1794" y="1580"/>
                  </a:lnTo>
                  <a:lnTo>
                    <a:pt x="1746" y="1640"/>
                  </a:lnTo>
                  <a:lnTo>
                    <a:pt x="1695" y="1695"/>
                  </a:lnTo>
                  <a:lnTo>
                    <a:pt x="1639" y="1748"/>
                  </a:lnTo>
                  <a:lnTo>
                    <a:pt x="1579" y="1795"/>
                  </a:lnTo>
                  <a:lnTo>
                    <a:pt x="1516" y="1838"/>
                  </a:lnTo>
                  <a:lnTo>
                    <a:pt x="1449" y="1875"/>
                  </a:lnTo>
                  <a:lnTo>
                    <a:pt x="1380" y="1909"/>
                  </a:lnTo>
                  <a:lnTo>
                    <a:pt x="1306" y="1936"/>
                  </a:lnTo>
                  <a:lnTo>
                    <a:pt x="1231" y="1958"/>
                  </a:lnTo>
                  <a:lnTo>
                    <a:pt x="1154" y="1974"/>
                  </a:lnTo>
                  <a:lnTo>
                    <a:pt x="1074" y="1983"/>
                  </a:lnTo>
                  <a:lnTo>
                    <a:pt x="993" y="1987"/>
                  </a:lnTo>
                  <a:lnTo>
                    <a:pt x="912" y="1983"/>
                  </a:lnTo>
                  <a:lnTo>
                    <a:pt x="832" y="1974"/>
                  </a:lnTo>
                  <a:lnTo>
                    <a:pt x="755" y="1958"/>
                  </a:lnTo>
                  <a:lnTo>
                    <a:pt x="679" y="1936"/>
                  </a:lnTo>
                  <a:lnTo>
                    <a:pt x="607" y="1909"/>
                  </a:lnTo>
                  <a:lnTo>
                    <a:pt x="537" y="1875"/>
                  </a:lnTo>
                  <a:lnTo>
                    <a:pt x="471" y="1838"/>
                  </a:lnTo>
                  <a:lnTo>
                    <a:pt x="407" y="1795"/>
                  </a:lnTo>
                  <a:lnTo>
                    <a:pt x="348" y="1748"/>
                  </a:lnTo>
                  <a:lnTo>
                    <a:pt x="292" y="1695"/>
                  </a:lnTo>
                  <a:lnTo>
                    <a:pt x="240" y="1640"/>
                  </a:lnTo>
                  <a:lnTo>
                    <a:pt x="193" y="1580"/>
                  </a:lnTo>
                  <a:lnTo>
                    <a:pt x="150" y="1516"/>
                  </a:lnTo>
                  <a:lnTo>
                    <a:pt x="111" y="1449"/>
                  </a:lnTo>
                  <a:lnTo>
                    <a:pt x="79" y="1380"/>
                  </a:lnTo>
                  <a:lnTo>
                    <a:pt x="51" y="1306"/>
                  </a:lnTo>
                  <a:lnTo>
                    <a:pt x="29" y="1232"/>
                  </a:lnTo>
                  <a:lnTo>
                    <a:pt x="14" y="1155"/>
                  </a:lnTo>
                  <a:lnTo>
                    <a:pt x="4" y="1075"/>
                  </a:lnTo>
                  <a:lnTo>
                    <a:pt x="0" y="993"/>
                  </a:lnTo>
                  <a:lnTo>
                    <a:pt x="4" y="911"/>
                  </a:lnTo>
                  <a:lnTo>
                    <a:pt x="14" y="832"/>
                  </a:lnTo>
                  <a:lnTo>
                    <a:pt x="29" y="754"/>
                  </a:lnTo>
                  <a:lnTo>
                    <a:pt x="51" y="680"/>
                  </a:lnTo>
                  <a:lnTo>
                    <a:pt x="79" y="607"/>
                  </a:lnTo>
                  <a:lnTo>
                    <a:pt x="111" y="537"/>
                  </a:lnTo>
                  <a:lnTo>
                    <a:pt x="150" y="470"/>
                  </a:lnTo>
                  <a:lnTo>
                    <a:pt x="193" y="406"/>
                  </a:lnTo>
                  <a:lnTo>
                    <a:pt x="240" y="347"/>
                  </a:lnTo>
                  <a:lnTo>
                    <a:pt x="292" y="291"/>
                  </a:lnTo>
                  <a:lnTo>
                    <a:pt x="348" y="239"/>
                  </a:lnTo>
                  <a:lnTo>
                    <a:pt x="407" y="192"/>
                  </a:lnTo>
                  <a:lnTo>
                    <a:pt x="471" y="149"/>
                  </a:lnTo>
                  <a:lnTo>
                    <a:pt x="537" y="111"/>
                  </a:lnTo>
                  <a:lnTo>
                    <a:pt x="607" y="77"/>
                  </a:lnTo>
                  <a:lnTo>
                    <a:pt x="679" y="50"/>
                  </a:lnTo>
                  <a:lnTo>
                    <a:pt x="755" y="28"/>
                  </a:lnTo>
                  <a:lnTo>
                    <a:pt x="832" y="12"/>
                  </a:lnTo>
                  <a:lnTo>
                    <a:pt x="912" y="3"/>
                  </a:lnTo>
                  <a:lnTo>
                    <a:pt x="99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latin typeface="Source Sans Pro" panose="020B0503030403020204" pitchFamily="34" charset="0"/>
              </a:endParaRPr>
            </a:p>
          </p:txBody>
        </p:sp>
        <p:sp>
          <p:nvSpPr>
            <p:cNvPr id="42" name="Freeform 122"/>
            <p:cNvSpPr>
              <a:spLocks/>
            </p:cNvSpPr>
            <p:nvPr/>
          </p:nvSpPr>
          <p:spPr bwMode="auto">
            <a:xfrm>
              <a:off x="9882188" y="3429000"/>
              <a:ext cx="104775" cy="123825"/>
            </a:xfrm>
            <a:custGeom>
              <a:avLst/>
              <a:gdLst>
                <a:gd name="T0" fmla="*/ 616 w 867"/>
                <a:gd name="T1" fmla="*/ 9 h 1018"/>
                <a:gd name="T2" fmla="*/ 731 w 867"/>
                <a:gd name="T3" fmla="*/ 56 h 1018"/>
                <a:gd name="T4" fmla="*/ 826 w 867"/>
                <a:gd name="T5" fmla="*/ 139 h 1018"/>
                <a:gd name="T6" fmla="*/ 841 w 867"/>
                <a:gd name="T7" fmla="*/ 193 h 1018"/>
                <a:gd name="T8" fmla="*/ 815 w 867"/>
                <a:gd name="T9" fmla="*/ 242 h 1018"/>
                <a:gd name="T10" fmla="*/ 762 w 867"/>
                <a:gd name="T11" fmla="*/ 258 h 1018"/>
                <a:gd name="T12" fmla="*/ 712 w 867"/>
                <a:gd name="T13" fmla="*/ 231 h 1018"/>
                <a:gd name="T14" fmla="*/ 632 w 867"/>
                <a:gd name="T15" fmla="*/ 168 h 1018"/>
                <a:gd name="T16" fmla="*/ 532 w 867"/>
                <a:gd name="T17" fmla="*/ 146 h 1018"/>
                <a:gd name="T18" fmla="*/ 425 w 867"/>
                <a:gd name="T19" fmla="*/ 172 h 1018"/>
                <a:gd name="T20" fmla="*/ 344 w 867"/>
                <a:gd name="T21" fmla="*/ 242 h 1018"/>
                <a:gd name="T22" fmla="*/ 303 w 867"/>
                <a:gd name="T23" fmla="*/ 344 h 1018"/>
                <a:gd name="T24" fmla="*/ 563 w 867"/>
                <a:gd name="T25" fmla="*/ 353 h 1018"/>
                <a:gd name="T26" fmla="*/ 596 w 867"/>
                <a:gd name="T27" fmla="*/ 397 h 1018"/>
                <a:gd name="T28" fmla="*/ 589 w 867"/>
                <a:gd name="T29" fmla="*/ 453 h 1018"/>
                <a:gd name="T30" fmla="*/ 546 w 867"/>
                <a:gd name="T31" fmla="*/ 486 h 1018"/>
                <a:gd name="T32" fmla="*/ 300 w 867"/>
                <a:gd name="T33" fmla="*/ 530 h 1018"/>
                <a:gd name="T34" fmla="*/ 563 w 867"/>
                <a:gd name="T35" fmla="*/ 540 h 1018"/>
                <a:gd name="T36" fmla="*/ 596 w 867"/>
                <a:gd name="T37" fmla="*/ 584 h 1018"/>
                <a:gd name="T38" fmla="*/ 589 w 867"/>
                <a:gd name="T39" fmla="*/ 639 h 1018"/>
                <a:gd name="T40" fmla="*/ 546 w 867"/>
                <a:gd name="T41" fmla="*/ 673 h 1018"/>
                <a:gd name="T42" fmla="*/ 312 w 867"/>
                <a:gd name="T43" fmla="*/ 711 h 1018"/>
                <a:gd name="T44" fmla="*/ 367 w 867"/>
                <a:gd name="T45" fmla="*/ 804 h 1018"/>
                <a:gd name="T46" fmla="*/ 458 w 867"/>
                <a:gd name="T47" fmla="*/ 861 h 1018"/>
                <a:gd name="T48" fmla="*/ 567 w 867"/>
                <a:gd name="T49" fmla="*/ 871 h 1018"/>
                <a:gd name="T50" fmla="*/ 662 w 867"/>
                <a:gd name="T51" fmla="*/ 833 h 1018"/>
                <a:gd name="T52" fmla="*/ 732 w 867"/>
                <a:gd name="T53" fmla="*/ 759 h 1018"/>
                <a:gd name="T54" fmla="*/ 777 w 867"/>
                <a:gd name="T55" fmla="*/ 725 h 1018"/>
                <a:gd name="T56" fmla="*/ 832 w 867"/>
                <a:gd name="T57" fmla="*/ 733 h 1018"/>
                <a:gd name="T58" fmla="*/ 865 w 867"/>
                <a:gd name="T59" fmla="*/ 777 h 1018"/>
                <a:gd name="T60" fmla="*/ 858 w 867"/>
                <a:gd name="T61" fmla="*/ 833 h 1018"/>
                <a:gd name="T62" fmla="*/ 773 w 867"/>
                <a:gd name="T63" fmla="*/ 931 h 1018"/>
                <a:gd name="T64" fmla="*/ 661 w 867"/>
                <a:gd name="T65" fmla="*/ 996 h 1018"/>
                <a:gd name="T66" fmla="*/ 532 w 867"/>
                <a:gd name="T67" fmla="*/ 1018 h 1018"/>
                <a:gd name="T68" fmla="*/ 393 w 867"/>
                <a:gd name="T69" fmla="*/ 992 h 1018"/>
                <a:gd name="T70" fmla="*/ 277 w 867"/>
                <a:gd name="T71" fmla="*/ 919 h 1018"/>
                <a:gd name="T72" fmla="*/ 195 w 867"/>
                <a:gd name="T73" fmla="*/ 810 h 1018"/>
                <a:gd name="T74" fmla="*/ 157 w 867"/>
                <a:gd name="T75" fmla="*/ 676 h 1018"/>
                <a:gd name="T76" fmla="*/ 35 w 867"/>
                <a:gd name="T77" fmla="*/ 665 h 1018"/>
                <a:gd name="T78" fmla="*/ 2 w 867"/>
                <a:gd name="T79" fmla="*/ 622 h 1018"/>
                <a:gd name="T80" fmla="*/ 9 w 867"/>
                <a:gd name="T81" fmla="*/ 566 h 1018"/>
                <a:gd name="T82" fmla="*/ 53 w 867"/>
                <a:gd name="T83" fmla="*/ 532 h 1018"/>
                <a:gd name="T84" fmla="*/ 155 w 867"/>
                <a:gd name="T85" fmla="*/ 488 h 1018"/>
                <a:gd name="T86" fmla="*/ 35 w 867"/>
                <a:gd name="T87" fmla="*/ 479 h 1018"/>
                <a:gd name="T88" fmla="*/ 2 w 867"/>
                <a:gd name="T89" fmla="*/ 435 h 1018"/>
                <a:gd name="T90" fmla="*/ 9 w 867"/>
                <a:gd name="T91" fmla="*/ 379 h 1018"/>
                <a:gd name="T92" fmla="*/ 53 w 867"/>
                <a:gd name="T93" fmla="*/ 346 h 1018"/>
                <a:gd name="T94" fmla="*/ 164 w 867"/>
                <a:gd name="T95" fmla="*/ 296 h 1018"/>
                <a:gd name="T96" fmla="*/ 218 w 867"/>
                <a:gd name="T97" fmla="*/ 169 h 1018"/>
                <a:gd name="T98" fmla="*/ 313 w 867"/>
                <a:gd name="T99" fmla="*/ 70 h 1018"/>
                <a:gd name="T100" fmla="*/ 437 w 867"/>
                <a:gd name="T101" fmla="*/ 11 h 10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867" h="1018">
                  <a:moveTo>
                    <a:pt x="532" y="0"/>
                  </a:moveTo>
                  <a:lnTo>
                    <a:pt x="575" y="2"/>
                  </a:lnTo>
                  <a:lnTo>
                    <a:pt x="616" y="9"/>
                  </a:lnTo>
                  <a:lnTo>
                    <a:pt x="656" y="21"/>
                  </a:lnTo>
                  <a:lnTo>
                    <a:pt x="695" y="37"/>
                  </a:lnTo>
                  <a:lnTo>
                    <a:pt x="731" y="56"/>
                  </a:lnTo>
                  <a:lnTo>
                    <a:pt x="766" y="81"/>
                  </a:lnTo>
                  <a:lnTo>
                    <a:pt x="797" y="108"/>
                  </a:lnTo>
                  <a:lnTo>
                    <a:pt x="826" y="139"/>
                  </a:lnTo>
                  <a:lnTo>
                    <a:pt x="836" y="156"/>
                  </a:lnTo>
                  <a:lnTo>
                    <a:pt x="841" y="174"/>
                  </a:lnTo>
                  <a:lnTo>
                    <a:pt x="841" y="193"/>
                  </a:lnTo>
                  <a:lnTo>
                    <a:pt x="837" y="211"/>
                  </a:lnTo>
                  <a:lnTo>
                    <a:pt x="829" y="227"/>
                  </a:lnTo>
                  <a:lnTo>
                    <a:pt x="815" y="242"/>
                  </a:lnTo>
                  <a:lnTo>
                    <a:pt x="798" y="252"/>
                  </a:lnTo>
                  <a:lnTo>
                    <a:pt x="781" y="258"/>
                  </a:lnTo>
                  <a:lnTo>
                    <a:pt x="762" y="258"/>
                  </a:lnTo>
                  <a:lnTo>
                    <a:pt x="744" y="253"/>
                  </a:lnTo>
                  <a:lnTo>
                    <a:pt x="727" y="245"/>
                  </a:lnTo>
                  <a:lnTo>
                    <a:pt x="712" y="231"/>
                  </a:lnTo>
                  <a:lnTo>
                    <a:pt x="688" y="206"/>
                  </a:lnTo>
                  <a:lnTo>
                    <a:pt x="662" y="184"/>
                  </a:lnTo>
                  <a:lnTo>
                    <a:pt x="632" y="168"/>
                  </a:lnTo>
                  <a:lnTo>
                    <a:pt x="600" y="155"/>
                  </a:lnTo>
                  <a:lnTo>
                    <a:pt x="567" y="148"/>
                  </a:lnTo>
                  <a:lnTo>
                    <a:pt x="532" y="146"/>
                  </a:lnTo>
                  <a:lnTo>
                    <a:pt x="495" y="149"/>
                  </a:lnTo>
                  <a:lnTo>
                    <a:pt x="458" y="157"/>
                  </a:lnTo>
                  <a:lnTo>
                    <a:pt x="425" y="172"/>
                  </a:lnTo>
                  <a:lnTo>
                    <a:pt x="394" y="191"/>
                  </a:lnTo>
                  <a:lnTo>
                    <a:pt x="367" y="215"/>
                  </a:lnTo>
                  <a:lnTo>
                    <a:pt x="344" y="242"/>
                  </a:lnTo>
                  <a:lnTo>
                    <a:pt x="325" y="273"/>
                  </a:lnTo>
                  <a:lnTo>
                    <a:pt x="312" y="307"/>
                  </a:lnTo>
                  <a:lnTo>
                    <a:pt x="303" y="344"/>
                  </a:lnTo>
                  <a:lnTo>
                    <a:pt x="526" y="344"/>
                  </a:lnTo>
                  <a:lnTo>
                    <a:pt x="546" y="346"/>
                  </a:lnTo>
                  <a:lnTo>
                    <a:pt x="563" y="353"/>
                  </a:lnTo>
                  <a:lnTo>
                    <a:pt x="577" y="365"/>
                  </a:lnTo>
                  <a:lnTo>
                    <a:pt x="589" y="379"/>
                  </a:lnTo>
                  <a:lnTo>
                    <a:pt x="596" y="397"/>
                  </a:lnTo>
                  <a:lnTo>
                    <a:pt x="599" y="416"/>
                  </a:lnTo>
                  <a:lnTo>
                    <a:pt x="596" y="435"/>
                  </a:lnTo>
                  <a:lnTo>
                    <a:pt x="589" y="453"/>
                  </a:lnTo>
                  <a:lnTo>
                    <a:pt x="577" y="467"/>
                  </a:lnTo>
                  <a:lnTo>
                    <a:pt x="563" y="479"/>
                  </a:lnTo>
                  <a:lnTo>
                    <a:pt x="546" y="486"/>
                  </a:lnTo>
                  <a:lnTo>
                    <a:pt x="526" y="488"/>
                  </a:lnTo>
                  <a:lnTo>
                    <a:pt x="300" y="488"/>
                  </a:lnTo>
                  <a:lnTo>
                    <a:pt x="300" y="530"/>
                  </a:lnTo>
                  <a:lnTo>
                    <a:pt x="526" y="530"/>
                  </a:lnTo>
                  <a:lnTo>
                    <a:pt x="546" y="532"/>
                  </a:lnTo>
                  <a:lnTo>
                    <a:pt x="563" y="540"/>
                  </a:lnTo>
                  <a:lnTo>
                    <a:pt x="577" y="551"/>
                  </a:lnTo>
                  <a:lnTo>
                    <a:pt x="589" y="566"/>
                  </a:lnTo>
                  <a:lnTo>
                    <a:pt x="596" y="584"/>
                  </a:lnTo>
                  <a:lnTo>
                    <a:pt x="599" y="602"/>
                  </a:lnTo>
                  <a:lnTo>
                    <a:pt x="596" y="622"/>
                  </a:lnTo>
                  <a:lnTo>
                    <a:pt x="589" y="639"/>
                  </a:lnTo>
                  <a:lnTo>
                    <a:pt x="577" y="654"/>
                  </a:lnTo>
                  <a:lnTo>
                    <a:pt x="563" y="665"/>
                  </a:lnTo>
                  <a:lnTo>
                    <a:pt x="546" y="673"/>
                  </a:lnTo>
                  <a:lnTo>
                    <a:pt x="526" y="676"/>
                  </a:lnTo>
                  <a:lnTo>
                    <a:pt x="303" y="676"/>
                  </a:lnTo>
                  <a:lnTo>
                    <a:pt x="312" y="711"/>
                  </a:lnTo>
                  <a:lnTo>
                    <a:pt x="325" y="745"/>
                  </a:lnTo>
                  <a:lnTo>
                    <a:pt x="344" y="776"/>
                  </a:lnTo>
                  <a:lnTo>
                    <a:pt x="367" y="804"/>
                  </a:lnTo>
                  <a:lnTo>
                    <a:pt x="394" y="828"/>
                  </a:lnTo>
                  <a:lnTo>
                    <a:pt x="425" y="847"/>
                  </a:lnTo>
                  <a:lnTo>
                    <a:pt x="458" y="861"/>
                  </a:lnTo>
                  <a:lnTo>
                    <a:pt x="495" y="870"/>
                  </a:lnTo>
                  <a:lnTo>
                    <a:pt x="532" y="873"/>
                  </a:lnTo>
                  <a:lnTo>
                    <a:pt x="567" y="871"/>
                  </a:lnTo>
                  <a:lnTo>
                    <a:pt x="600" y="863"/>
                  </a:lnTo>
                  <a:lnTo>
                    <a:pt x="633" y="851"/>
                  </a:lnTo>
                  <a:lnTo>
                    <a:pt x="662" y="833"/>
                  </a:lnTo>
                  <a:lnTo>
                    <a:pt x="689" y="812"/>
                  </a:lnTo>
                  <a:lnTo>
                    <a:pt x="712" y="787"/>
                  </a:lnTo>
                  <a:lnTo>
                    <a:pt x="732" y="759"/>
                  </a:lnTo>
                  <a:lnTo>
                    <a:pt x="745" y="743"/>
                  </a:lnTo>
                  <a:lnTo>
                    <a:pt x="760" y="732"/>
                  </a:lnTo>
                  <a:lnTo>
                    <a:pt x="777" y="725"/>
                  </a:lnTo>
                  <a:lnTo>
                    <a:pt x="795" y="723"/>
                  </a:lnTo>
                  <a:lnTo>
                    <a:pt x="814" y="725"/>
                  </a:lnTo>
                  <a:lnTo>
                    <a:pt x="832" y="733"/>
                  </a:lnTo>
                  <a:lnTo>
                    <a:pt x="848" y="745"/>
                  </a:lnTo>
                  <a:lnTo>
                    <a:pt x="859" y="761"/>
                  </a:lnTo>
                  <a:lnTo>
                    <a:pt x="865" y="777"/>
                  </a:lnTo>
                  <a:lnTo>
                    <a:pt x="867" y="796"/>
                  </a:lnTo>
                  <a:lnTo>
                    <a:pt x="865" y="815"/>
                  </a:lnTo>
                  <a:lnTo>
                    <a:pt x="858" y="833"/>
                  </a:lnTo>
                  <a:lnTo>
                    <a:pt x="833" y="870"/>
                  </a:lnTo>
                  <a:lnTo>
                    <a:pt x="805" y="902"/>
                  </a:lnTo>
                  <a:lnTo>
                    <a:pt x="773" y="931"/>
                  </a:lnTo>
                  <a:lnTo>
                    <a:pt x="738" y="958"/>
                  </a:lnTo>
                  <a:lnTo>
                    <a:pt x="701" y="979"/>
                  </a:lnTo>
                  <a:lnTo>
                    <a:pt x="661" y="996"/>
                  </a:lnTo>
                  <a:lnTo>
                    <a:pt x="619" y="1009"/>
                  </a:lnTo>
                  <a:lnTo>
                    <a:pt x="576" y="1016"/>
                  </a:lnTo>
                  <a:lnTo>
                    <a:pt x="532" y="1018"/>
                  </a:lnTo>
                  <a:lnTo>
                    <a:pt x="484" y="1015"/>
                  </a:lnTo>
                  <a:lnTo>
                    <a:pt x="437" y="1007"/>
                  </a:lnTo>
                  <a:lnTo>
                    <a:pt x="393" y="992"/>
                  </a:lnTo>
                  <a:lnTo>
                    <a:pt x="351" y="972"/>
                  </a:lnTo>
                  <a:lnTo>
                    <a:pt x="313" y="948"/>
                  </a:lnTo>
                  <a:lnTo>
                    <a:pt x="277" y="919"/>
                  </a:lnTo>
                  <a:lnTo>
                    <a:pt x="246" y="886"/>
                  </a:lnTo>
                  <a:lnTo>
                    <a:pt x="218" y="850"/>
                  </a:lnTo>
                  <a:lnTo>
                    <a:pt x="195" y="810"/>
                  </a:lnTo>
                  <a:lnTo>
                    <a:pt x="177" y="768"/>
                  </a:lnTo>
                  <a:lnTo>
                    <a:pt x="164" y="723"/>
                  </a:lnTo>
                  <a:lnTo>
                    <a:pt x="157" y="676"/>
                  </a:lnTo>
                  <a:lnTo>
                    <a:pt x="72" y="676"/>
                  </a:lnTo>
                  <a:lnTo>
                    <a:pt x="53" y="673"/>
                  </a:lnTo>
                  <a:lnTo>
                    <a:pt x="35" y="665"/>
                  </a:lnTo>
                  <a:lnTo>
                    <a:pt x="21" y="654"/>
                  </a:lnTo>
                  <a:lnTo>
                    <a:pt x="9" y="639"/>
                  </a:lnTo>
                  <a:lnTo>
                    <a:pt x="2" y="622"/>
                  </a:lnTo>
                  <a:lnTo>
                    <a:pt x="0" y="602"/>
                  </a:lnTo>
                  <a:lnTo>
                    <a:pt x="2" y="584"/>
                  </a:lnTo>
                  <a:lnTo>
                    <a:pt x="9" y="566"/>
                  </a:lnTo>
                  <a:lnTo>
                    <a:pt x="21" y="551"/>
                  </a:lnTo>
                  <a:lnTo>
                    <a:pt x="35" y="540"/>
                  </a:lnTo>
                  <a:lnTo>
                    <a:pt x="53" y="532"/>
                  </a:lnTo>
                  <a:lnTo>
                    <a:pt x="72" y="530"/>
                  </a:lnTo>
                  <a:lnTo>
                    <a:pt x="155" y="530"/>
                  </a:lnTo>
                  <a:lnTo>
                    <a:pt x="155" y="488"/>
                  </a:lnTo>
                  <a:lnTo>
                    <a:pt x="72" y="488"/>
                  </a:lnTo>
                  <a:lnTo>
                    <a:pt x="53" y="486"/>
                  </a:lnTo>
                  <a:lnTo>
                    <a:pt x="35" y="479"/>
                  </a:lnTo>
                  <a:lnTo>
                    <a:pt x="21" y="467"/>
                  </a:lnTo>
                  <a:lnTo>
                    <a:pt x="9" y="453"/>
                  </a:lnTo>
                  <a:lnTo>
                    <a:pt x="2" y="435"/>
                  </a:lnTo>
                  <a:lnTo>
                    <a:pt x="0" y="416"/>
                  </a:lnTo>
                  <a:lnTo>
                    <a:pt x="2" y="397"/>
                  </a:lnTo>
                  <a:lnTo>
                    <a:pt x="9" y="379"/>
                  </a:lnTo>
                  <a:lnTo>
                    <a:pt x="21" y="365"/>
                  </a:lnTo>
                  <a:lnTo>
                    <a:pt x="35" y="353"/>
                  </a:lnTo>
                  <a:lnTo>
                    <a:pt x="53" y="346"/>
                  </a:lnTo>
                  <a:lnTo>
                    <a:pt x="72" y="344"/>
                  </a:lnTo>
                  <a:lnTo>
                    <a:pt x="157" y="344"/>
                  </a:lnTo>
                  <a:lnTo>
                    <a:pt x="164" y="296"/>
                  </a:lnTo>
                  <a:lnTo>
                    <a:pt x="177" y="251"/>
                  </a:lnTo>
                  <a:lnTo>
                    <a:pt x="195" y="208"/>
                  </a:lnTo>
                  <a:lnTo>
                    <a:pt x="218" y="169"/>
                  </a:lnTo>
                  <a:lnTo>
                    <a:pt x="246" y="132"/>
                  </a:lnTo>
                  <a:lnTo>
                    <a:pt x="277" y="99"/>
                  </a:lnTo>
                  <a:lnTo>
                    <a:pt x="313" y="70"/>
                  </a:lnTo>
                  <a:lnTo>
                    <a:pt x="351" y="46"/>
                  </a:lnTo>
                  <a:lnTo>
                    <a:pt x="393" y="26"/>
                  </a:lnTo>
                  <a:lnTo>
                    <a:pt x="437" y="11"/>
                  </a:lnTo>
                  <a:lnTo>
                    <a:pt x="484" y="3"/>
                  </a:lnTo>
                  <a:lnTo>
                    <a:pt x="53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latin typeface="Source Sans Pro" panose="020B0503030403020204" pitchFamily="34" charset="0"/>
              </a:endParaRPr>
            </a:p>
          </p:txBody>
        </p:sp>
        <p:sp>
          <p:nvSpPr>
            <p:cNvPr id="43" name="Freeform 123"/>
            <p:cNvSpPr>
              <a:spLocks/>
            </p:cNvSpPr>
            <p:nvPr/>
          </p:nvSpPr>
          <p:spPr bwMode="auto">
            <a:xfrm>
              <a:off x="9880600" y="3206750"/>
              <a:ext cx="155575" cy="177800"/>
            </a:xfrm>
            <a:custGeom>
              <a:avLst/>
              <a:gdLst>
                <a:gd name="T0" fmla="*/ 365 w 1271"/>
                <a:gd name="T1" fmla="*/ 4 h 1456"/>
                <a:gd name="T2" fmla="*/ 395 w 1271"/>
                <a:gd name="T3" fmla="*/ 26 h 1456"/>
                <a:gd name="T4" fmla="*/ 410 w 1271"/>
                <a:gd name="T5" fmla="*/ 62 h 1456"/>
                <a:gd name="T6" fmla="*/ 406 w 1271"/>
                <a:gd name="T7" fmla="*/ 99 h 1456"/>
                <a:gd name="T8" fmla="*/ 385 w 1271"/>
                <a:gd name="T9" fmla="*/ 129 h 1456"/>
                <a:gd name="T10" fmla="*/ 287 w 1271"/>
                <a:gd name="T11" fmla="*/ 175 h 1456"/>
                <a:gd name="T12" fmla="*/ 453 w 1271"/>
                <a:gd name="T13" fmla="*/ 246 h 1456"/>
                <a:gd name="T14" fmla="*/ 609 w 1271"/>
                <a:gd name="T15" fmla="*/ 338 h 1456"/>
                <a:gd name="T16" fmla="*/ 753 w 1271"/>
                <a:gd name="T17" fmla="*/ 446 h 1456"/>
                <a:gd name="T18" fmla="*/ 882 w 1271"/>
                <a:gd name="T19" fmla="*/ 569 h 1456"/>
                <a:gd name="T20" fmla="*/ 997 w 1271"/>
                <a:gd name="T21" fmla="*/ 706 h 1456"/>
                <a:gd name="T22" fmla="*/ 1093 w 1271"/>
                <a:gd name="T23" fmla="*/ 857 h 1456"/>
                <a:gd name="T24" fmla="*/ 1172 w 1271"/>
                <a:gd name="T25" fmla="*/ 1020 h 1456"/>
                <a:gd name="T26" fmla="*/ 1232 w 1271"/>
                <a:gd name="T27" fmla="*/ 1192 h 1456"/>
                <a:gd name="T28" fmla="*/ 1270 w 1271"/>
                <a:gd name="T29" fmla="*/ 1373 h 1456"/>
                <a:gd name="T30" fmla="*/ 1266 w 1271"/>
                <a:gd name="T31" fmla="*/ 1411 h 1456"/>
                <a:gd name="T32" fmla="*/ 1244 w 1271"/>
                <a:gd name="T33" fmla="*/ 1440 h 1456"/>
                <a:gd name="T34" fmla="*/ 1209 w 1271"/>
                <a:gd name="T35" fmla="*/ 1456 h 1456"/>
                <a:gd name="T36" fmla="*/ 1181 w 1271"/>
                <a:gd name="T37" fmla="*/ 1454 h 1456"/>
                <a:gd name="T38" fmla="*/ 1152 w 1271"/>
                <a:gd name="T39" fmla="*/ 1439 h 1456"/>
                <a:gd name="T40" fmla="*/ 1132 w 1271"/>
                <a:gd name="T41" fmla="*/ 1412 h 1456"/>
                <a:gd name="T42" fmla="*/ 1111 w 1271"/>
                <a:gd name="T43" fmla="*/ 1307 h 1456"/>
                <a:gd name="T44" fmla="*/ 1063 w 1271"/>
                <a:gd name="T45" fmla="*/ 1139 h 1456"/>
                <a:gd name="T46" fmla="*/ 994 w 1271"/>
                <a:gd name="T47" fmla="*/ 981 h 1456"/>
                <a:gd name="T48" fmla="*/ 908 w 1271"/>
                <a:gd name="T49" fmla="*/ 834 h 1456"/>
                <a:gd name="T50" fmla="*/ 804 w 1271"/>
                <a:gd name="T51" fmla="*/ 699 h 1456"/>
                <a:gd name="T52" fmla="*/ 684 w 1271"/>
                <a:gd name="T53" fmla="*/ 579 h 1456"/>
                <a:gd name="T54" fmla="*/ 550 w 1271"/>
                <a:gd name="T55" fmla="*/ 473 h 1456"/>
                <a:gd name="T56" fmla="*/ 403 w 1271"/>
                <a:gd name="T57" fmla="*/ 385 h 1456"/>
                <a:gd name="T58" fmla="*/ 245 w 1271"/>
                <a:gd name="T59" fmla="*/ 315 h 1456"/>
                <a:gd name="T60" fmla="*/ 320 w 1271"/>
                <a:gd name="T61" fmla="*/ 432 h 1456"/>
                <a:gd name="T62" fmla="*/ 322 w 1271"/>
                <a:gd name="T63" fmla="*/ 469 h 1456"/>
                <a:gd name="T64" fmla="*/ 307 w 1271"/>
                <a:gd name="T65" fmla="*/ 502 h 1456"/>
                <a:gd name="T66" fmla="*/ 280 w 1271"/>
                <a:gd name="T67" fmla="*/ 522 h 1456"/>
                <a:gd name="T68" fmla="*/ 251 w 1271"/>
                <a:gd name="T69" fmla="*/ 527 h 1456"/>
                <a:gd name="T70" fmla="*/ 218 w 1271"/>
                <a:gd name="T71" fmla="*/ 519 h 1456"/>
                <a:gd name="T72" fmla="*/ 192 w 1271"/>
                <a:gd name="T73" fmla="*/ 496 h 1456"/>
                <a:gd name="T74" fmla="*/ 5 w 1271"/>
                <a:gd name="T75" fmla="*/ 217 h 1456"/>
                <a:gd name="T76" fmla="*/ 0 w 1271"/>
                <a:gd name="T77" fmla="*/ 186 h 1456"/>
                <a:gd name="T78" fmla="*/ 9 w 1271"/>
                <a:gd name="T79" fmla="*/ 155 h 1456"/>
                <a:gd name="T80" fmla="*/ 29 w 1271"/>
                <a:gd name="T81" fmla="*/ 132 h 1456"/>
                <a:gd name="T82" fmla="*/ 310 w 1271"/>
                <a:gd name="T83" fmla="*/ 6 h 1456"/>
                <a:gd name="T84" fmla="*/ 347 w 1271"/>
                <a:gd name="T85" fmla="*/ 0 h 14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1271" h="1456">
                  <a:moveTo>
                    <a:pt x="347" y="0"/>
                  </a:moveTo>
                  <a:lnTo>
                    <a:pt x="365" y="4"/>
                  </a:lnTo>
                  <a:lnTo>
                    <a:pt x="381" y="14"/>
                  </a:lnTo>
                  <a:lnTo>
                    <a:pt x="395" y="26"/>
                  </a:lnTo>
                  <a:lnTo>
                    <a:pt x="405" y="43"/>
                  </a:lnTo>
                  <a:lnTo>
                    <a:pt x="410" y="62"/>
                  </a:lnTo>
                  <a:lnTo>
                    <a:pt x="411" y="81"/>
                  </a:lnTo>
                  <a:lnTo>
                    <a:pt x="406" y="99"/>
                  </a:lnTo>
                  <a:lnTo>
                    <a:pt x="398" y="115"/>
                  </a:lnTo>
                  <a:lnTo>
                    <a:pt x="385" y="129"/>
                  </a:lnTo>
                  <a:lnTo>
                    <a:pt x="369" y="140"/>
                  </a:lnTo>
                  <a:lnTo>
                    <a:pt x="287" y="175"/>
                  </a:lnTo>
                  <a:lnTo>
                    <a:pt x="372" y="209"/>
                  </a:lnTo>
                  <a:lnTo>
                    <a:pt x="453" y="246"/>
                  </a:lnTo>
                  <a:lnTo>
                    <a:pt x="533" y="289"/>
                  </a:lnTo>
                  <a:lnTo>
                    <a:pt x="609" y="338"/>
                  </a:lnTo>
                  <a:lnTo>
                    <a:pt x="683" y="389"/>
                  </a:lnTo>
                  <a:lnTo>
                    <a:pt x="753" y="446"/>
                  </a:lnTo>
                  <a:lnTo>
                    <a:pt x="820" y="505"/>
                  </a:lnTo>
                  <a:lnTo>
                    <a:pt x="882" y="569"/>
                  </a:lnTo>
                  <a:lnTo>
                    <a:pt x="941" y="636"/>
                  </a:lnTo>
                  <a:lnTo>
                    <a:pt x="997" y="706"/>
                  </a:lnTo>
                  <a:lnTo>
                    <a:pt x="1047" y="781"/>
                  </a:lnTo>
                  <a:lnTo>
                    <a:pt x="1093" y="857"/>
                  </a:lnTo>
                  <a:lnTo>
                    <a:pt x="1135" y="937"/>
                  </a:lnTo>
                  <a:lnTo>
                    <a:pt x="1172" y="1020"/>
                  </a:lnTo>
                  <a:lnTo>
                    <a:pt x="1205" y="1105"/>
                  </a:lnTo>
                  <a:lnTo>
                    <a:pt x="1232" y="1192"/>
                  </a:lnTo>
                  <a:lnTo>
                    <a:pt x="1254" y="1282"/>
                  </a:lnTo>
                  <a:lnTo>
                    <a:pt x="1270" y="1373"/>
                  </a:lnTo>
                  <a:lnTo>
                    <a:pt x="1271" y="1392"/>
                  </a:lnTo>
                  <a:lnTo>
                    <a:pt x="1266" y="1411"/>
                  </a:lnTo>
                  <a:lnTo>
                    <a:pt x="1257" y="1426"/>
                  </a:lnTo>
                  <a:lnTo>
                    <a:pt x="1244" y="1440"/>
                  </a:lnTo>
                  <a:lnTo>
                    <a:pt x="1228" y="1449"/>
                  </a:lnTo>
                  <a:lnTo>
                    <a:pt x="1209" y="1456"/>
                  </a:lnTo>
                  <a:lnTo>
                    <a:pt x="1199" y="1456"/>
                  </a:lnTo>
                  <a:lnTo>
                    <a:pt x="1181" y="1454"/>
                  </a:lnTo>
                  <a:lnTo>
                    <a:pt x="1165" y="1448"/>
                  </a:lnTo>
                  <a:lnTo>
                    <a:pt x="1152" y="1439"/>
                  </a:lnTo>
                  <a:lnTo>
                    <a:pt x="1140" y="1426"/>
                  </a:lnTo>
                  <a:lnTo>
                    <a:pt x="1132" y="1412"/>
                  </a:lnTo>
                  <a:lnTo>
                    <a:pt x="1126" y="1394"/>
                  </a:lnTo>
                  <a:lnTo>
                    <a:pt x="1111" y="1307"/>
                  </a:lnTo>
                  <a:lnTo>
                    <a:pt x="1090" y="1222"/>
                  </a:lnTo>
                  <a:lnTo>
                    <a:pt x="1063" y="1139"/>
                  </a:lnTo>
                  <a:lnTo>
                    <a:pt x="1031" y="1060"/>
                  </a:lnTo>
                  <a:lnTo>
                    <a:pt x="994" y="981"/>
                  </a:lnTo>
                  <a:lnTo>
                    <a:pt x="954" y="907"/>
                  </a:lnTo>
                  <a:lnTo>
                    <a:pt x="908" y="834"/>
                  </a:lnTo>
                  <a:lnTo>
                    <a:pt x="858" y="765"/>
                  </a:lnTo>
                  <a:lnTo>
                    <a:pt x="804" y="699"/>
                  </a:lnTo>
                  <a:lnTo>
                    <a:pt x="745" y="637"/>
                  </a:lnTo>
                  <a:lnTo>
                    <a:pt x="684" y="579"/>
                  </a:lnTo>
                  <a:lnTo>
                    <a:pt x="619" y="523"/>
                  </a:lnTo>
                  <a:lnTo>
                    <a:pt x="550" y="473"/>
                  </a:lnTo>
                  <a:lnTo>
                    <a:pt x="478" y="427"/>
                  </a:lnTo>
                  <a:lnTo>
                    <a:pt x="403" y="385"/>
                  </a:lnTo>
                  <a:lnTo>
                    <a:pt x="326" y="347"/>
                  </a:lnTo>
                  <a:lnTo>
                    <a:pt x="245" y="315"/>
                  </a:lnTo>
                  <a:lnTo>
                    <a:pt x="312" y="414"/>
                  </a:lnTo>
                  <a:lnTo>
                    <a:pt x="320" y="432"/>
                  </a:lnTo>
                  <a:lnTo>
                    <a:pt x="325" y="450"/>
                  </a:lnTo>
                  <a:lnTo>
                    <a:pt x="322" y="469"/>
                  </a:lnTo>
                  <a:lnTo>
                    <a:pt x="317" y="486"/>
                  </a:lnTo>
                  <a:lnTo>
                    <a:pt x="307" y="502"/>
                  </a:lnTo>
                  <a:lnTo>
                    <a:pt x="292" y="515"/>
                  </a:lnTo>
                  <a:lnTo>
                    <a:pt x="280" y="522"/>
                  </a:lnTo>
                  <a:lnTo>
                    <a:pt x="266" y="526"/>
                  </a:lnTo>
                  <a:lnTo>
                    <a:pt x="251" y="527"/>
                  </a:lnTo>
                  <a:lnTo>
                    <a:pt x="235" y="525"/>
                  </a:lnTo>
                  <a:lnTo>
                    <a:pt x="218" y="519"/>
                  </a:lnTo>
                  <a:lnTo>
                    <a:pt x="203" y="509"/>
                  </a:lnTo>
                  <a:lnTo>
                    <a:pt x="192" y="496"/>
                  </a:lnTo>
                  <a:lnTo>
                    <a:pt x="13" y="231"/>
                  </a:lnTo>
                  <a:lnTo>
                    <a:pt x="5" y="217"/>
                  </a:lnTo>
                  <a:lnTo>
                    <a:pt x="1" y="201"/>
                  </a:lnTo>
                  <a:lnTo>
                    <a:pt x="0" y="186"/>
                  </a:lnTo>
                  <a:lnTo>
                    <a:pt x="3" y="170"/>
                  </a:lnTo>
                  <a:lnTo>
                    <a:pt x="9" y="155"/>
                  </a:lnTo>
                  <a:lnTo>
                    <a:pt x="18" y="143"/>
                  </a:lnTo>
                  <a:lnTo>
                    <a:pt x="29" y="132"/>
                  </a:lnTo>
                  <a:lnTo>
                    <a:pt x="44" y="124"/>
                  </a:lnTo>
                  <a:lnTo>
                    <a:pt x="310" y="6"/>
                  </a:lnTo>
                  <a:lnTo>
                    <a:pt x="328" y="0"/>
                  </a:lnTo>
                  <a:lnTo>
                    <a:pt x="347"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latin typeface="Source Sans Pro" panose="020B0503030403020204" pitchFamily="34" charset="0"/>
              </a:endParaRPr>
            </a:p>
          </p:txBody>
        </p:sp>
        <p:sp>
          <p:nvSpPr>
            <p:cNvPr id="44" name="Freeform 124"/>
            <p:cNvSpPr>
              <a:spLocks/>
            </p:cNvSpPr>
            <p:nvPr/>
          </p:nvSpPr>
          <p:spPr bwMode="auto">
            <a:xfrm>
              <a:off x="9669463" y="3417888"/>
              <a:ext cx="155575" cy="177800"/>
            </a:xfrm>
            <a:custGeom>
              <a:avLst/>
              <a:gdLst>
                <a:gd name="T0" fmla="*/ 98 w 1270"/>
                <a:gd name="T1" fmla="*/ 5 h 1456"/>
                <a:gd name="T2" fmla="*/ 129 w 1270"/>
                <a:gd name="T3" fmla="*/ 27 h 1456"/>
                <a:gd name="T4" fmla="*/ 143 w 1270"/>
                <a:gd name="T5" fmla="*/ 62 h 1456"/>
                <a:gd name="T6" fmla="*/ 181 w 1270"/>
                <a:gd name="T7" fmla="*/ 234 h 1456"/>
                <a:gd name="T8" fmla="*/ 239 w 1270"/>
                <a:gd name="T9" fmla="*/ 396 h 1456"/>
                <a:gd name="T10" fmla="*/ 316 w 1270"/>
                <a:gd name="T11" fmla="*/ 549 h 1456"/>
                <a:gd name="T12" fmla="*/ 412 w 1270"/>
                <a:gd name="T13" fmla="*/ 691 h 1456"/>
                <a:gd name="T14" fmla="*/ 524 w 1270"/>
                <a:gd name="T15" fmla="*/ 818 h 1456"/>
                <a:gd name="T16" fmla="*/ 651 w 1270"/>
                <a:gd name="T17" fmla="*/ 933 h 1456"/>
                <a:gd name="T18" fmla="*/ 792 w 1270"/>
                <a:gd name="T19" fmla="*/ 1029 h 1456"/>
                <a:gd name="T20" fmla="*/ 945 w 1270"/>
                <a:gd name="T21" fmla="*/ 1109 h 1456"/>
                <a:gd name="T22" fmla="*/ 959 w 1270"/>
                <a:gd name="T23" fmla="*/ 1042 h 1456"/>
                <a:gd name="T24" fmla="*/ 946 w 1270"/>
                <a:gd name="T25" fmla="*/ 1006 h 1456"/>
                <a:gd name="T26" fmla="*/ 953 w 1270"/>
                <a:gd name="T27" fmla="*/ 969 h 1456"/>
                <a:gd name="T28" fmla="*/ 978 w 1270"/>
                <a:gd name="T29" fmla="*/ 941 h 1456"/>
                <a:gd name="T30" fmla="*/ 1014 w 1270"/>
                <a:gd name="T31" fmla="*/ 929 h 1456"/>
                <a:gd name="T32" fmla="*/ 1050 w 1270"/>
                <a:gd name="T33" fmla="*/ 935 h 1456"/>
                <a:gd name="T34" fmla="*/ 1079 w 1270"/>
                <a:gd name="T35" fmla="*/ 960 h 1456"/>
                <a:gd name="T36" fmla="*/ 1264 w 1270"/>
                <a:gd name="T37" fmla="*/ 1239 h 1456"/>
                <a:gd name="T38" fmla="*/ 1270 w 1270"/>
                <a:gd name="T39" fmla="*/ 1270 h 1456"/>
                <a:gd name="T40" fmla="*/ 1261 w 1270"/>
                <a:gd name="T41" fmla="*/ 1300 h 1456"/>
                <a:gd name="T42" fmla="*/ 1240 w 1270"/>
                <a:gd name="T43" fmla="*/ 1324 h 1456"/>
                <a:gd name="T44" fmla="*/ 961 w 1270"/>
                <a:gd name="T45" fmla="*/ 1449 h 1456"/>
                <a:gd name="T46" fmla="*/ 932 w 1270"/>
                <a:gd name="T47" fmla="*/ 1456 h 1456"/>
                <a:gd name="T48" fmla="*/ 899 w 1270"/>
                <a:gd name="T49" fmla="*/ 1448 h 1456"/>
                <a:gd name="T50" fmla="*/ 874 w 1270"/>
                <a:gd name="T51" fmla="*/ 1427 h 1456"/>
                <a:gd name="T52" fmla="*/ 859 w 1270"/>
                <a:gd name="T53" fmla="*/ 1394 h 1456"/>
                <a:gd name="T54" fmla="*/ 864 w 1270"/>
                <a:gd name="T55" fmla="*/ 1357 h 1456"/>
                <a:gd name="T56" fmla="*/ 886 w 1270"/>
                <a:gd name="T57" fmla="*/ 1327 h 1456"/>
                <a:gd name="T58" fmla="*/ 983 w 1270"/>
                <a:gd name="T59" fmla="*/ 1281 h 1456"/>
                <a:gd name="T60" fmla="*/ 816 w 1270"/>
                <a:gd name="T61" fmla="*/ 1209 h 1456"/>
                <a:gd name="T62" fmla="*/ 660 w 1270"/>
                <a:gd name="T63" fmla="*/ 1118 h 1456"/>
                <a:gd name="T64" fmla="*/ 517 w 1270"/>
                <a:gd name="T65" fmla="*/ 1010 h 1456"/>
                <a:gd name="T66" fmla="*/ 388 w 1270"/>
                <a:gd name="T67" fmla="*/ 887 h 1456"/>
                <a:gd name="T68" fmla="*/ 274 w 1270"/>
                <a:gd name="T69" fmla="*/ 749 h 1456"/>
                <a:gd name="T70" fmla="*/ 177 w 1270"/>
                <a:gd name="T71" fmla="*/ 598 h 1456"/>
                <a:gd name="T72" fmla="*/ 97 w 1270"/>
                <a:gd name="T73" fmla="*/ 436 h 1456"/>
                <a:gd name="T74" fmla="*/ 39 w 1270"/>
                <a:gd name="T75" fmla="*/ 264 h 1456"/>
                <a:gd name="T76" fmla="*/ 0 w 1270"/>
                <a:gd name="T77" fmla="*/ 83 h 1456"/>
                <a:gd name="T78" fmla="*/ 4 w 1270"/>
                <a:gd name="T79" fmla="*/ 45 h 1456"/>
                <a:gd name="T80" fmla="*/ 26 w 1270"/>
                <a:gd name="T81" fmla="*/ 16 h 1456"/>
                <a:gd name="T82" fmla="*/ 61 w 1270"/>
                <a:gd name="T83" fmla="*/ 0 h 14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1270" h="1456">
                  <a:moveTo>
                    <a:pt x="81" y="0"/>
                  </a:moveTo>
                  <a:lnTo>
                    <a:pt x="98" y="5"/>
                  </a:lnTo>
                  <a:lnTo>
                    <a:pt x="115" y="14"/>
                  </a:lnTo>
                  <a:lnTo>
                    <a:pt x="129" y="27"/>
                  </a:lnTo>
                  <a:lnTo>
                    <a:pt x="138" y="43"/>
                  </a:lnTo>
                  <a:lnTo>
                    <a:pt x="143" y="62"/>
                  </a:lnTo>
                  <a:lnTo>
                    <a:pt x="160" y="149"/>
                  </a:lnTo>
                  <a:lnTo>
                    <a:pt x="181" y="234"/>
                  </a:lnTo>
                  <a:lnTo>
                    <a:pt x="207" y="315"/>
                  </a:lnTo>
                  <a:lnTo>
                    <a:pt x="239" y="396"/>
                  </a:lnTo>
                  <a:lnTo>
                    <a:pt x="275" y="474"/>
                  </a:lnTo>
                  <a:lnTo>
                    <a:pt x="316" y="549"/>
                  </a:lnTo>
                  <a:lnTo>
                    <a:pt x="362" y="621"/>
                  </a:lnTo>
                  <a:lnTo>
                    <a:pt x="412" y="691"/>
                  </a:lnTo>
                  <a:lnTo>
                    <a:pt x="466" y="757"/>
                  </a:lnTo>
                  <a:lnTo>
                    <a:pt x="524" y="818"/>
                  </a:lnTo>
                  <a:lnTo>
                    <a:pt x="586" y="877"/>
                  </a:lnTo>
                  <a:lnTo>
                    <a:pt x="651" y="933"/>
                  </a:lnTo>
                  <a:lnTo>
                    <a:pt x="720" y="983"/>
                  </a:lnTo>
                  <a:lnTo>
                    <a:pt x="792" y="1029"/>
                  </a:lnTo>
                  <a:lnTo>
                    <a:pt x="867" y="1071"/>
                  </a:lnTo>
                  <a:lnTo>
                    <a:pt x="945" y="1109"/>
                  </a:lnTo>
                  <a:lnTo>
                    <a:pt x="1026" y="1141"/>
                  </a:lnTo>
                  <a:lnTo>
                    <a:pt x="959" y="1042"/>
                  </a:lnTo>
                  <a:lnTo>
                    <a:pt x="949" y="1024"/>
                  </a:lnTo>
                  <a:lnTo>
                    <a:pt x="946" y="1006"/>
                  </a:lnTo>
                  <a:lnTo>
                    <a:pt x="947" y="987"/>
                  </a:lnTo>
                  <a:lnTo>
                    <a:pt x="953" y="969"/>
                  </a:lnTo>
                  <a:lnTo>
                    <a:pt x="963" y="954"/>
                  </a:lnTo>
                  <a:lnTo>
                    <a:pt x="978" y="941"/>
                  </a:lnTo>
                  <a:lnTo>
                    <a:pt x="995" y="932"/>
                  </a:lnTo>
                  <a:lnTo>
                    <a:pt x="1014" y="929"/>
                  </a:lnTo>
                  <a:lnTo>
                    <a:pt x="1032" y="930"/>
                  </a:lnTo>
                  <a:lnTo>
                    <a:pt x="1050" y="935"/>
                  </a:lnTo>
                  <a:lnTo>
                    <a:pt x="1066" y="945"/>
                  </a:lnTo>
                  <a:lnTo>
                    <a:pt x="1079" y="960"/>
                  </a:lnTo>
                  <a:lnTo>
                    <a:pt x="1257" y="1225"/>
                  </a:lnTo>
                  <a:lnTo>
                    <a:pt x="1264" y="1239"/>
                  </a:lnTo>
                  <a:lnTo>
                    <a:pt x="1269" y="1254"/>
                  </a:lnTo>
                  <a:lnTo>
                    <a:pt x="1270" y="1270"/>
                  </a:lnTo>
                  <a:lnTo>
                    <a:pt x="1268" y="1286"/>
                  </a:lnTo>
                  <a:lnTo>
                    <a:pt x="1261" y="1300"/>
                  </a:lnTo>
                  <a:lnTo>
                    <a:pt x="1252" y="1313"/>
                  </a:lnTo>
                  <a:lnTo>
                    <a:pt x="1240" y="1324"/>
                  </a:lnTo>
                  <a:lnTo>
                    <a:pt x="1227" y="1332"/>
                  </a:lnTo>
                  <a:lnTo>
                    <a:pt x="961" y="1449"/>
                  </a:lnTo>
                  <a:lnTo>
                    <a:pt x="946" y="1455"/>
                  </a:lnTo>
                  <a:lnTo>
                    <a:pt x="932" y="1456"/>
                  </a:lnTo>
                  <a:lnTo>
                    <a:pt x="915" y="1453"/>
                  </a:lnTo>
                  <a:lnTo>
                    <a:pt x="899" y="1448"/>
                  </a:lnTo>
                  <a:lnTo>
                    <a:pt x="886" y="1440"/>
                  </a:lnTo>
                  <a:lnTo>
                    <a:pt x="874" y="1427"/>
                  </a:lnTo>
                  <a:lnTo>
                    <a:pt x="865" y="1413"/>
                  </a:lnTo>
                  <a:lnTo>
                    <a:pt x="859" y="1394"/>
                  </a:lnTo>
                  <a:lnTo>
                    <a:pt x="859" y="1375"/>
                  </a:lnTo>
                  <a:lnTo>
                    <a:pt x="864" y="1357"/>
                  </a:lnTo>
                  <a:lnTo>
                    <a:pt x="872" y="1340"/>
                  </a:lnTo>
                  <a:lnTo>
                    <a:pt x="886" y="1327"/>
                  </a:lnTo>
                  <a:lnTo>
                    <a:pt x="902" y="1316"/>
                  </a:lnTo>
                  <a:lnTo>
                    <a:pt x="983" y="1281"/>
                  </a:lnTo>
                  <a:lnTo>
                    <a:pt x="898" y="1247"/>
                  </a:lnTo>
                  <a:lnTo>
                    <a:pt x="816" y="1209"/>
                  </a:lnTo>
                  <a:lnTo>
                    <a:pt x="737" y="1165"/>
                  </a:lnTo>
                  <a:lnTo>
                    <a:pt x="660" y="1118"/>
                  </a:lnTo>
                  <a:lnTo>
                    <a:pt x="587" y="1067"/>
                  </a:lnTo>
                  <a:lnTo>
                    <a:pt x="517" y="1010"/>
                  </a:lnTo>
                  <a:lnTo>
                    <a:pt x="451" y="951"/>
                  </a:lnTo>
                  <a:lnTo>
                    <a:pt x="388" y="887"/>
                  </a:lnTo>
                  <a:lnTo>
                    <a:pt x="329" y="820"/>
                  </a:lnTo>
                  <a:lnTo>
                    <a:pt x="274" y="749"/>
                  </a:lnTo>
                  <a:lnTo>
                    <a:pt x="223" y="675"/>
                  </a:lnTo>
                  <a:lnTo>
                    <a:pt x="177" y="598"/>
                  </a:lnTo>
                  <a:lnTo>
                    <a:pt x="135" y="518"/>
                  </a:lnTo>
                  <a:lnTo>
                    <a:pt x="97" y="436"/>
                  </a:lnTo>
                  <a:lnTo>
                    <a:pt x="66" y="351"/>
                  </a:lnTo>
                  <a:lnTo>
                    <a:pt x="39" y="264"/>
                  </a:lnTo>
                  <a:lnTo>
                    <a:pt x="17" y="174"/>
                  </a:lnTo>
                  <a:lnTo>
                    <a:pt x="0" y="83"/>
                  </a:lnTo>
                  <a:lnTo>
                    <a:pt x="0" y="64"/>
                  </a:lnTo>
                  <a:lnTo>
                    <a:pt x="4" y="45"/>
                  </a:lnTo>
                  <a:lnTo>
                    <a:pt x="14" y="29"/>
                  </a:lnTo>
                  <a:lnTo>
                    <a:pt x="26" y="16"/>
                  </a:lnTo>
                  <a:lnTo>
                    <a:pt x="42" y="6"/>
                  </a:lnTo>
                  <a:lnTo>
                    <a:pt x="61" y="0"/>
                  </a:lnTo>
                  <a:lnTo>
                    <a:pt x="8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latin typeface="Source Sans Pro" panose="020B0503030403020204" pitchFamily="34" charset="0"/>
              </a:endParaRPr>
            </a:p>
          </p:txBody>
        </p:sp>
      </p:grpSp>
      <p:sp>
        <p:nvSpPr>
          <p:cNvPr id="45" name="Freeform 129"/>
          <p:cNvSpPr>
            <a:spLocks noEditPoints="1"/>
          </p:cNvSpPr>
          <p:nvPr/>
        </p:nvSpPr>
        <p:spPr bwMode="auto">
          <a:xfrm>
            <a:off x="7762962" y="3230761"/>
            <a:ext cx="201026" cy="338502"/>
          </a:xfrm>
          <a:custGeom>
            <a:avLst/>
            <a:gdLst>
              <a:gd name="T0" fmla="*/ 216 w 2020"/>
              <a:gd name="T1" fmla="*/ 2965 h 3397"/>
              <a:gd name="T2" fmla="*/ 1565 w 2020"/>
              <a:gd name="T3" fmla="*/ 2649 h 3397"/>
              <a:gd name="T4" fmla="*/ 979 w 2020"/>
              <a:gd name="T5" fmla="*/ 1786 h 3397"/>
              <a:gd name="T6" fmla="*/ 886 w 2020"/>
              <a:gd name="T7" fmla="*/ 1949 h 3397"/>
              <a:gd name="T8" fmla="*/ 708 w 2020"/>
              <a:gd name="T9" fmla="*/ 2031 h 3397"/>
              <a:gd name="T10" fmla="*/ 537 w 2020"/>
              <a:gd name="T11" fmla="*/ 2152 h 3397"/>
              <a:gd name="T12" fmla="*/ 458 w 2020"/>
              <a:gd name="T13" fmla="*/ 2345 h 3397"/>
              <a:gd name="T14" fmla="*/ 1019 w 2020"/>
              <a:gd name="T15" fmla="*/ 2287 h 3397"/>
              <a:gd name="T16" fmla="*/ 1554 w 2020"/>
              <a:gd name="T17" fmla="*/ 2293 h 3397"/>
              <a:gd name="T18" fmla="*/ 1436 w 2020"/>
              <a:gd name="T19" fmla="*/ 2102 h 3397"/>
              <a:gd name="T20" fmla="*/ 1232 w 2020"/>
              <a:gd name="T21" fmla="*/ 2007 h 3397"/>
              <a:gd name="T22" fmla="*/ 1081 w 2020"/>
              <a:gd name="T23" fmla="*/ 1884 h 3397"/>
              <a:gd name="T24" fmla="*/ 460 w 2020"/>
              <a:gd name="T25" fmla="*/ 1073 h 3397"/>
              <a:gd name="T26" fmla="*/ 557 w 2020"/>
              <a:gd name="T27" fmla="*/ 1268 h 3397"/>
              <a:gd name="T28" fmla="*/ 748 w 2020"/>
              <a:gd name="T29" fmla="*/ 1378 h 3397"/>
              <a:gd name="T30" fmla="*/ 919 w 2020"/>
              <a:gd name="T31" fmla="*/ 1484 h 3397"/>
              <a:gd name="T32" fmla="*/ 1010 w 2020"/>
              <a:gd name="T33" fmla="*/ 1603 h 3397"/>
              <a:gd name="T34" fmla="*/ 1112 w 2020"/>
              <a:gd name="T35" fmla="*/ 1472 h 3397"/>
              <a:gd name="T36" fmla="*/ 1271 w 2020"/>
              <a:gd name="T37" fmla="*/ 1378 h 3397"/>
              <a:gd name="T38" fmla="*/ 1454 w 2020"/>
              <a:gd name="T39" fmla="*/ 1277 h 3397"/>
              <a:gd name="T40" fmla="*/ 1552 w 2020"/>
              <a:gd name="T41" fmla="*/ 1111 h 3397"/>
              <a:gd name="T42" fmla="*/ 1121 w 2020"/>
              <a:gd name="T43" fmla="*/ 1143 h 3397"/>
              <a:gd name="T44" fmla="*/ 568 w 2020"/>
              <a:gd name="T45" fmla="*/ 1099 h 3397"/>
              <a:gd name="T46" fmla="*/ 674 w 2020"/>
              <a:gd name="T47" fmla="*/ 973 h 3397"/>
              <a:gd name="T48" fmla="*/ 1235 w 2020"/>
              <a:gd name="T49" fmla="*/ 989 h 3397"/>
              <a:gd name="T50" fmla="*/ 454 w 2020"/>
              <a:gd name="T51" fmla="*/ 647 h 3397"/>
              <a:gd name="T52" fmla="*/ 216 w 2020"/>
              <a:gd name="T53" fmla="*/ 216 h 3397"/>
              <a:gd name="T54" fmla="*/ 1979 w 2020"/>
              <a:gd name="T55" fmla="*/ 24 h 3397"/>
              <a:gd name="T56" fmla="*/ 2020 w 2020"/>
              <a:gd name="T57" fmla="*/ 540 h 3397"/>
              <a:gd name="T58" fmla="*/ 1959 w 2020"/>
              <a:gd name="T59" fmla="*/ 636 h 3397"/>
              <a:gd name="T60" fmla="*/ 1778 w 2020"/>
              <a:gd name="T61" fmla="*/ 1067 h 3397"/>
              <a:gd name="T62" fmla="*/ 1685 w 2020"/>
              <a:gd name="T63" fmla="*/ 1333 h 3397"/>
              <a:gd name="T64" fmla="*/ 1479 w 2020"/>
              <a:gd name="T65" fmla="*/ 1526 h 3397"/>
              <a:gd name="T66" fmla="*/ 1284 w 2020"/>
              <a:gd name="T67" fmla="*/ 1605 h 3397"/>
              <a:gd name="T68" fmla="*/ 1252 w 2020"/>
              <a:gd name="T69" fmla="*/ 1724 h 3397"/>
              <a:gd name="T70" fmla="*/ 1289 w 2020"/>
              <a:gd name="T71" fmla="*/ 1796 h 3397"/>
              <a:gd name="T72" fmla="*/ 1479 w 2020"/>
              <a:gd name="T73" fmla="*/ 1871 h 3397"/>
              <a:gd name="T74" fmla="*/ 1685 w 2020"/>
              <a:gd name="T75" fmla="*/ 2064 h 3397"/>
              <a:gd name="T76" fmla="*/ 1778 w 2020"/>
              <a:gd name="T77" fmla="*/ 2330 h 3397"/>
              <a:gd name="T78" fmla="*/ 1959 w 2020"/>
              <a:gd name="T79" fmla="*/ 2761 h 3397"/>
              <a:gd name="T80" fmla="*/ 2020 w 2020"/>
              <a:gd name="T81" fmla="*/ 2858 h 3397"/>
              <a:gd name="T82" fmla="*/ 1979 w 2020"/>
              <a:gd name="T83" fmla="*/ 3373 h 3397"/>
              <a:gd name="T84" fmla="*/ 84 w 2020"/>
              <a:gd name="T85" fmla="*/ 3395 h 3397"/>
              <a:gd name="T86" fmla="*/ 3 w 2020"/>
              <a:gd name="T87" fmla="*/ 3314 h 3397"/>
              <a:gd name="T88" fmla="*/ 24 w 2020"/>
              <a:gd name="T89" fmla="*/ 2790 h 3397"/>
              <a:gd name="T90" fmla="*/ 238 w 2020"/>
              <a:gd name="T91" fmla="*/ 2750 h 3397"/>
              <a:gd name="T92" fmla="*/ 282 w 2020"/>
              <a:gd name="T93" fmla="*/ 2164 h 3397"/>
              <a:gd name="T94" fmla="*/ 447 w 2020"/>
              <a:gd name="T95" fmla="*/ 1936 h 3397"/>
              <a:gd name="T96" fmla="*/ 701 w 2020"/>
              <a:gd name="T97" fmla="*/ 1809 h 3397"/>
              <a:gd name="T98" fmla="*/ 766 w 2020"/>
              <a:gd name="T99" fmla="*/ 1744 h 3397"/>
              <a:gd name="T100" fmla="*/ 749 w 2020"/>
              <a:gd name="T101" fmla="*/ 1618 h 3397"/>
              <a:gd name="T102" fmla="*/ 592 w 2020"/>
              <a:gd name="T103" fmla="*/ 1552 h 3397"/>
              <a:gd name="T104" fmla="*/ 369 w 2020"/>
              <a:gd name="T105" fmla="*/ 1380 h 3397"/>
              <a:gd name="T106" fmla="*/ 249 w 2020"/>
              <a:gd name="T107" fmla="*/ 1123 h 3397"/>
              <a:gd name="T108" fmla="*/ 84 w 2020"/>
              <a:gd name="T109" fmla="*/ 644 h 3397"/>
              <a:gd name="T110" fmla="*/ 3 w 2020"/>
              <a:gd name="T111" fmla="*/ 565 h 3397"/>
              <a:gd name="T112" fmla="*/ 24 w 2020"/>
              <a:gd name="T113" fmla="*/ 40 h 33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2020" h="3397">
                <a:moveTo>
                  <a:pt x="216" y="2965"/>
                </a:moveTo>
                <a:lnTo>
                  <a:pt x="216" y="3181"/>
                </a:lnTo>
                <a:lnTo>
                  <a:pt x="1803" y="3181"/>
                </a:lnTo>
                <a:lnTo>
                  <a:pt x="1803" y="2965"/>
                </a:lnTo>
                <a:lnTo>
                  <a:pt x="216" y="2965"/>
                </a:lnTo>
                <a:close/>
                <a:moveTo>
                  <a:pt x="1010" y="2436"/>
                </a:moveTo>
                <a:lnTo>
                  <a:pt x="454" y="2649"/>
                </a:lnTo>
                <a:lnTo>
                  <a:pt x="454" y="2750"/>
                </a:lnTo>
                <a:lnTo>
                  <a:pt x="1565" y="2750"/>
                </a:lnTo>
                <a:lnTo>
                  <a:pt x="1565" y="2649"/>
                </a:lnTo>
                <a:lnTo>
                  <a:pt x="1010" y="2436"/>
                </a:lnTo>
                <a:close/>
                <a:moveTo>
                  <a:pt x="1036" y="1746"/>
                </a:moveTo>
                <a:lnTo>
                  <a:pt x="1010" y="1747"/>
                </a:lnTo>
                <a:lnTo>
                  <a:pt x="984" y="1746"/>
                </a:lnTo>
                <a:lnTo>
                  <a:pt x="979" y="1786"/>
                </a:lnTo>
                <a:lnTo>
                  <a:pt x="969" y="1823"/>
                </a:lnTo>
                <a:lnTo>
                  <a:pt x="954" y="1858"/>
                </a:lnTo>
                <a:lnTo>
                  <a:pt x="935" y="1891"/>
                </a:lnTo>
                <a:lnTo>
                  <a:pt x="912" y="1922"/>
                </a:lnTo>
                <a:lnTo>
                  <a:pt x="886" y="1949"/>
                </a:lnTo>
                <a:lnTo>
                  <a:pt x="856" y="1972"/>
                </a:lnTo>
                <a:lnTo>
                  <a:pt x="823" y="1992"/>
                </a:lnTo>
                <a:lnTo>
                  <a:pt x="787" y="2008"/>
                </a:lnTo>
                <a:lnTo>
                  <a:pt x="748" y="2020"/>
                </a:lnTo>
                <a:lnTo>
                  <a:pt x="708" y="2031"/>
                </a:lnTo>
                <a:lnTo>
                  <a:pt x="669" y="2048"/>
                </a:lnTo>
                <a:lnTo>
                  <a:pt x="631" y="2068"/>
                </a:lnTo>
                <a:lnTo>
                  <a:pt x="597" y="2092"/>
                </a:lnTo>
                <a:lnTo>
                  <a:pt x="565" y="2120"/>
                </a:lnTo>
                <a:lnTo>
                  <a:pt x="537" y="2152"/>
                </a:lnTo>
                <a:lnTo>
                  <a:pt x="512" y="2187"/>
                </a:lnTo>
                <a:lnTo>
                  <a:pt x="492" y="2223"/>
                </a:lnTo>
                <a:lnTo>
                  <a:pt x="476" y="2262"/>
                </a:lnTo>
                <a:lnTo>
                  <a:pt x="464" y="2304"/>
                </a:lnTo>
                <a:lnTo>
                  <a:pt x="458" y="2345"/>
                </a:lnTo>
                <a:lnTo>
                  <a:pt x="454" y="2387"/>
                </a:lnTo>
                <a:lnTo>
                  <a:pt x="454" y="2496"/>
                </a:lnTo>
                <a:lnTo>
                  <a:pt x="984" y="2292"/>
                </a:lnTo>
                <a:lnTo>
                  <a:pt x="1001" y="2287"/>
                </a:lnTo>
                <a:lnTo>
                  <a:pt x="1019" y="2287"/>
                </a:lnTo>
                <a:lnTo>
                  <a:pt x="1036" y="2292"/>
                </a:lnTo>
                <a:lnTo>
                  <a:pt x="1565" y="2496"/>
                </a:lnTo>
                <a:lnTo>
                  <a:pt x="1565" y="2387"/>
                </a:lnTo>
                <a:lnTo>
                  <a:pt x="1562" y="2340"/>
                </a:lnTo>
                <a:lnTo>
                  <a:pt x="1554" y="2293"/>
                </a:lnTo>
                <a:lnTo>
                  <a:pt x="1540" y="2250"/>
                </a:lnTo>
                <a:lnTo>
                  <a:pt x="1521" y="2209"/>
                </a:lnTo>
                <a:lnTo>
                  <a:pt x="1497" y="2169"/>
                </a:lnTo>
                <a:lnTo>
                  <a:pt x="1469" y="2134"/>
                </a:lnTo>
                <a:lnTo>
                  <a:pt x="1436" y="2102"/>
                </a:lnTo>
                <a:lnTo>
                  <a:pt x="1400" y="2075"/>
                </a:lnTo>
                <a:lnTo>
                  <a:pt x="1360" y="2052"/>
                </a:lnTo>
                <a:lnTo>
                  <a:pt x="1318" y="2033"/>
                </a:lnTo>
                <a:lnTo>
                  <a:pt x="1271" y="2020"/>
                </a:lnTo>
                <a:lnTo>
                  <a:pt x="1232" y="2007"/>
                </a:lnTo>
                <a:lnTo>
                  <a:pt x="1195" y="1991"/>
                </a:lnTo>
                <a:lnTo>
                  <a:pt x="1160" y="1969"/>
                </a:lnTo>
                <a:lnTo>
                  <a:pt x="1129" y="1943"/>
                </a:lnTo>
                <a:lnTo>
                  <a:pt x="1101" y="1914"/>
                </a:lnTo>
                <a:lnTo>
                  <a:pt x="1081" y="1884"/>
                </a:lnTo>
                <a:lnTo>
                  <a:pt x="1063" y="1852"/>
                </a:lnTo>
                <a:lnTo>
                  <a:pt x="1050" y="1818"/>
                </a:lnTo>
                <a:lnTo>
                  <a:pt x="1040" y="1782"/>
                </a:lnTo>
                <a:lnTo>
                  <a:pt x="1036" y="1746"/>
                </a:lnTo>
                <a:close/>
                <a:moveTo>
                  <a:pt x="460" y="1073"/>
                </a:moveTo>
                <a:lnTo>
                  <a:pt x="470" y="1117"/>
                </a:lnTo>
                <a:lnTo>
                  <a:pt x="485" y="1159"/>
                </a:lnTo>
                <a:lnTo>
                  <a:pt x="505" y="1198"/>
                </a:lnTo>
                <a:lnTo>
                  <a:pt x="529" y="1234"/>
                </a:lnTo>
                <a:lnTo>
                  <a:pt x="557" y="1268"/>
                </a:lnTo>
                <a:lnTo>
                  <a:pt x="589" y="1298"/>
                </a:lnTo>
                <a:lnTo>
                  <a:pt x="624" y="1325"/>
                </a:lnTo>
                <a:lnTo>
                  <a:pt x="663" y="1347"/>
                </a:lnTo>
                <a:lnTo>
                  <a:pt x="704" y="1364"/>
                </a:lnTo>
                <a:lnTo>
                  <a:pt x="748" y="1378"/>
                </a:lnTo>
                <a:lnTo>
                  <a:pt x="788" y="1389"/>
                </a:lnTo>
                <a:lnTo>
                  <a:pt x="825" y="1407"/>
                </a:lnTo>
                <a:lnTo>
                  <a:pt x="860" y="1428"/>
                </a:lnTo>
                <a:lnTo>
                  <a:pt x="891" y="1454"/>
                </a:lnTo>
                <a:lnTo>
                  <a:pt x="919" y="1484"/>
                </a:lnTo>
                <a:lnTo>
                  <a:pt x="938" y="1511"/>
                </a:lnTo>
                <a:lnTo>
                  <a:pt x="954" y="1540"/>
                </a:lnTo>
                <a:lnTo>
                  <a:pt x="967" y="1570"/>
                </a:lnTo>
                <a:lnTo>
                  <a:pt x="976" y="1601"/>
                </a:lnTo>
                <a:lnTo>
                  <a:pt x="1010" y="1603"/>
                </a:lnTo>
                <a:lnTo>
                  <a:pt x="1043" y="1601"/>
                </a:lnTo>
                <a:lnTo>
                  <a:pt x="1055" y="1566"/>
                </a:lnTo>
                <a:lnTo>
                  <a:pt x="1069" y="1532"/>
                </a:lnTo>
                <a:lnTo>
                  <a:pt x="1089" y="1501"/>
                </a:lnTo>
                <a:lnTo>
                  <a:pt x="1112" y="1472"/>
                </a:lnTo>
                <a:lnTo>
                  <a:pt x="1138" y="1445"/>
                </a:lnTo>
                <a:lnTo>
                  <a:pt x="1167" y="1422"/>
                </a:lnTo>
                <a:lnTo>
                  <a:pt x="1200" y="1404"/>
                </a:lnTo>
                <a:lnTo>
                  <a:pt x="1234" y="1388"/>
                </a:lnTo>
                <a:lnTo>
                  <a:pt x="1271" y="1378"/>
                </a:lnTo>
                <a:lnTo>
                  <a:pt x="1313" y="1365"/>
                </a:lnTo>
                <a:lnTo>
                  <a:pt x="1352" y="1350"/>
                </a:lnTo>
                <a:lnTo>
                  <a:pt x="1388" y="1329"/>
                </a:lnTo>
                <a:lnTo>
                  <a:pt x="1423" y="1305"/>
                </a:lnTo>
                <a:lnTo>
                  <a:pt x="1454" y="1277"/>
                </a:lnTo>
                <a:lnTo>
                  <a:pt x="1483" y="1245"/>
                </a:lnTo>
                <a:lnTo>
                  <a:pt x="1505" y="1214"/>
                </a:lnTo>
                <a:lnTo>
                  <a:pt x="1524" y="1181"/>
                </a:lnTo>
                <a:lnTo>
                  <a:pt x="1539" y="1147"/>
                </a:lnTo>
                <a:lnTo>
                  <a:pt x="1552" y="1111"/>
                </a:lnTo>
                <a:lnTo>
                  <a:pt x="1560" y="1073"/>
                </a:lnTo>
                <a:lnTo>
                  <a:pt x="1451" y="1099"/>
                </a:lnTo>
                <a:lnTo>
                  <a:pt x="1343" y="1119"/>
                </a:lnTo>
                <a:lnTo>
                  <a:pt x="1232" y="1133"/>
                </a:lnTo>
                <a:lnTo>
                  <a:pt x="1121" y="1143"/>
                </a:lnTo>
                <a:lnTo>
                  <a:pt x="1010" y="1145"/>
                </a:lnTo>
                <a:lnTo>
                  <a:pt x="899" y="1143"/>
                </a:lnTo>
                <a:lnTo>
                  <a:pt x="788" y="1133"/>
                </a:lnTo>
                <a:lnTo>
                  <a:pt x="678" y="1119"/>
                </a:lnTo>
                <a:lnTo>
                  <a:pt x="568" y="1099"/>
                </a:lnTo>
                <a:lnTo>
                  <a:pt x="460" y="1073"/>
                </a:lnTo>
                <a:close/>
                <a:moveTo>
                  <a:pt x="454" y="647"/>
                </a:moveTo>
                <a:lnTo>
                  <a:pt x="454" y="923"/>
                </a:lnTo>
                <a:lnTo>
                  <a:pt x="564" y="951"/>
                </a:lnTo>
                <a:lnTo>
                  <a:pt x="674" y="973"/>
                </a:lnTo>
                <a:lnTo>
                  <a:pt x="786" y="989"/>
                </a:lnTo>
                <a:lnTo>
                  <a:pt x="898" y="998"/>
                </a:lnTo>
                <a:lnTo>
                  <a:pt x="1010" y="1001"/>
                </a:lnTo>
                <a:lnTo>
                  <a:pt x="1122" y="998"/>
                </a:lnTo>
                <a:lnTo>
                  <a:pt x="1235" y="989"/>
                </a:lnTo>
                <a:lnTo>
                  <a:pt x="1346" y="973"/>
                </a:lnTo>
                <a:lnTo>
                  <a:pt x="1457" y="951"/>
                </a:lnTo>
                <a:lnTo>
                  <a:pt x="1565" y="923"/>
                </a:lnTo>
                <a:lnTo>
                  <a:pt x="1565" y="647"/>
                </a:lnTo>
                <a:lnTo>
                  <a:pt x="454" y="647"/>
                </a:lnTo>
                <a:close/>
                <a:moveTo>
                  <a:pt x="216" y="216"/>
                </a:moveTo>
                <a:lnTo>
                  <a:pt x="216" y="431"/>
                </a:lnTo>
                <a:lnTo>
                  <a:pt x="1803" y="431"/>
                </a:lnTo>
                <a:lnTo>
                  <a:pt x="1803" y="216"/>
                </a:lnTo>
                <a:lnTo>
                  <a:pt x="216" y="216"/>
                </a:lnTo>
                <a:close/>
                <a:moveTo>
                  <a:pt x="109" y="0"/>
                </a:moveTo>
                <a:lnTo>
                  <a:pt x="1912" y="0"/>
                </a:lnTo>
                <a:lnTo>
                  <a:pt x="1937" y="3"/>
                </a:lnTo>
                <a:lnTo>
                  <a:pt x="1959" y="11"/>
                </a:lnTo>
                <a:lnTo>
                  <a:pt x="1979" y="24"/>
                </a:lnTo>
                <a:lnTo>
                  <a:pt x="1996" y="40"/>
                </a:lnTo>
                <a:lnTo>
                  <a:pt x="2008" y="61"/>
                </a:lnTo>
                <a:lnTo>
                  <a:pt x="2017" y="84"/>
                </a:lnTo>
                <a:lnTo>
                  <a:pt x="2020" y="108"/>
                </a:lnTo>
                <a:lnTo>
                  <a:pt x="2020" y="540"/>
                </a:lnTo>
                <a:lnTo>
                  <a:pt x="2017" y="565"/>
                </a:lnTo>
                <a:lnTo>
                  <a:pt x="2008" y="587"/>
                </a:lnTo>
                <a:lnTo>
                  <a:pt x="1996" y="607"/>
                </a:lnTo>
                <a:lnTo>
                  <a:pt x="1979" y="623"/>
                </a:lnTo>
                <a:lnTo>
                  <a:pt x="1959" y="636"/>
                </a:lnTo>
                <a:lnTo>
                  <a:pt x="1937" y="644"/>
                </a:lnTo>
                <a:lnTo>
                  <a:pt x="1912" y="647"/>
                </a:lnTo>
                <a:lnTo>
                  <a:pt x="1782" y="647"/>
                </a:lnTo>
                <a:lnTo>
                  <a:pt x="1782" y="1009"/>
                </a:lnTo>
                <a:lnTo>
                  <a:pt x="1778" y="1067"/>
                </a:lnTo>
                <a:lnTo>
                  <a:pt x="1770" y="1123"/>
                </a:lnTo>
                <a:lnTo>
                  <a:pt x="1757" y="1179"/>
                </a:lnTo>
                <a:lnTo>
                  <a:pt x="1738" y="1232"/>
                </a:lnTo>
                <a:lnTo>
                  <a:pt x="1714" y="1284"/>
                </a:lnTo>
                <a:lnTo>
                  <a:pt x="1685" y="1333"/>
                </a:lnTo>
                <a:lnTo>
                  <a:pt x="1652" y="1380"/>
                </a:lnTo>
                <a:lnTo>
                  <a:pt x="1614" y="1422"/>
                </a:lnTo>
                <a:lnTo>
                  <a:pt x="1572" y="1461"/>
                </a:lnTo>
                <a:lnTo>
                  <a:pt x="1527" y="1496"/>
                </a:lnTo>
                <a:lnTo>
                  <a:pt x="1479" y="1526"/>
                </a:lnTo>
                <a:lnTo>
                  <a:pt x="1429" y="1552"/>
                </a:lnTo>
                <a:lnTo>
                  <a:pt x="1375" y="1572"/>
                </a:lnTo>
                <a:lnTo>
                  <a:pt x="1320" y="1587"/>
                </a:lnTo>
                <a:lnTo>
                  <a:pt x="1300" y="1595"/>
                </a:lnTo>
                <a:lnTo>
                  <a:pt x="1284" y="1605"/>
                </a:lnTo>
                <a:lnTo>
                  <a:pt x="1270" y="1618"/>
                </a:lnTo>
                <a:lnTo>
                  <a:pt x="1260" y="1635"/>
                </a:lnTo>
                <a:lnTo>
                  <a:pt x="1254" y="1653"/>
                </a:lnTo>
                <a:lnTo>
                  <a:pt x="1252" y="1673"/>
                </a:lnTo>
                <a:lnTo>
                  <a:pt x="1252" y="1724"/>
                </a:lnTo>
                <a:lnTo>
                  <a:pt x="1254" y="1743"/>
                </a:lnTo>
                <a:lnTo>
                  <a:pt x="1260" y="1762"/>
                </a:lnTo>
                <a:lnTo>
                  <a:pt x="1270" y="1778"/>
                </a:lnTo>
                <a:lnTo>
                  <a:pt x="1278" y="1788"/>
                </a:lnTo>
                <a:lnTo>
                  <a:pt x="1289" y="1796"/>
                </a:lnTo>
                <a:lnTo>
                  <a:pt x="1302" y="1804"/>
                </a:lnTo>
                <a:lnTo>
                  <a:pt x="1320" y="1809"/>
                </a:lnTo>
                <a:lnTo>
                  <a:pt x="1375" y="1825"/>
                </a:lnTo>
                <a:lnTo>
                  <a:pt x="1429" y="1845"/>
                </a:lnTo>
                <a:lnTo>
                  <a:pt x="1479" y="1871"/>
                </a:lnTo>
                <a:lnTo>
                  <a:pt x="1527" y="1901"/>
                </a:lnTo>
                <a:lnTo>
                  <a:pt x="1572" y="1936"/>
                </a:lnTo>
                <a:lnTo>
                  <a:pt x="1614" y="1974"/>
                </a:lnTo>
                <a:lnTo>
                  <a:pt x="1652" y="2018"/>
                </a:lnTo>
                <a:lnTo>
                  <a:pt x="1685" y="2064"/>
                </a:lnTo>
                <a:lnTo>
                  <a:pt x="1714" y="2113"/>
                </a:lnTo>
                <a:lnTo>
                  <a:pt x="1738" y="2165"/>
                </a:lnTo>
                <a:lnTo>
                  <a:pt x="1757" y="2218"/>
                </a:lnTo>
                <a:lnTo>
                  <a:pt x="1770" y="2274"/>
                </a:lnTo>
                <a:lnTo>
                  <a:pt x="1778" y="2330"/>
                </a:lnTo>
                <a:lnTo>
                  <a:pt x="1782" y="2387"/>
                </a:lnTo>
                <a:lnTo>
                  <a:pt x="1782" y="2750"/>
                </a:lnTo>
                <a:lnTo>
                  <a:pt x="1912" y="2750"/>
                </a:lnTo>
                <a:lnTo>
                  <a:pt x="1937" y="2753"/>
                </a:lnTo>
                <a:lnTo>
                  <a:pt x="1959" y="2761"/>
                </a:lnTo>
                <a:lnTo>
                  <a:pt x="1979" y="2773"/>
                </a:lnTo>
                <a:lnTo>
                  <a:pt x="1996" y="2790"/>
                </a:lnTo>
                <a:lnTo>
                  <a:pt x="2008" y="2810"/>
                </a:lnTo>
                <a:lnTo>
                  <a:pt x="2017" y="2833"/>
                </a:lnTo>
                <a:lnTo>
                  <a:pt x="2020" y="2858"/>
                </a:lnTo>
                <a:lnTo>
                  <a:pt x="2020" y="3289"/>
                </a:lnTo>
                <a:lnTo>
                  <a:pt x="2017" y="3314"/>
                </a:lnTo>
                <a:lnTo>
                  <a:pt x="2008" y="3337"/>
                </a:lnTo>
                <a:lnTo>
                  <a:pt x="1996" y="3356"/>
                </a:lnTo>
                <a:lnTo>
                  <a:pt x="1979" y="3373"/>
                </a:lnTo>
                <a:lnTo>
                  <a:pt x="1959" y="3386"/>
                </a:lnTo>
                <a:lnTo>
                  <a:pt x="1937" y="3395"/>
                </a:lnTo>
                <a:lnTo>
                  <a:pt x="1912" y="3397"/>
                </a:lnTo>
                <a:lnTo>
                  <a:pt x="109" y="3397"/>
                </a:lnTo>
                <a:lnTo>
                  <a:pt x="84" y="3395"/>
                </a:lnTo>
                <a:lnTo>
                  <a:pt x="61" y="3386"/>
                </a:lnTo>
                <a:lnTo>
                  <a:pt x="41" y="3373"/>
                </a:lnTo>
                <a:lnTo>
                  <a:pt x="24" y="3356"/>
                </a:lnTo>
                <a:lnTo>
                  <a:pt x="11" y="3337"/>
                </a:lnTo>
                <a:lnTo>
                  <a:pt x="3" y="3314"/>
                </a:lnTo>
                <a:lnTo>
                  <a:pt x="0" y="3289"/>
                </a:lnTo>
                <a:lnTo>
                  <a:pt x="0" y="2858"/>
                </a:lnTo>
                <a:lnTo>
                  <a:pt x="3" y="2833"/>
                </a:lnTo>
                <a:lnTo>
                  <a:pt x="11" y="2810"/>
                </a:lnTo>
                <a:lnTo>
                  <a:pt x="24" y="2790"/>
                </a:lnTo>
                <a:lnTo>
                  <a:pt x="41" y="2773"/>
                </a:lnTo>
                <a:lnTo>
                  <a:pt x="61" y="2761"/>
                </a:lnTo>
                <a:lnTo>
                  <a:pt x="84" y="2753"/>
                </a:lnTo>
                <a:lnTo>
                  <a:pt x="109" y="2750"/>
                </a:lnTo>
                <a:lnTo>
                  <a:pt x="238" y="2750"/>
                </a:lnTo>
                <a:lnTo>
                  <a:pt x="238" y="2387"/>
                </a:lnTo>
                <a:lnTo>
                  <a:pt x="241" y="2330"/>
                </a:lnTo>
                <a:lnTo>
                  <a:pt x="249" y="2274"/>
                </a:lnTo>
                <a:lnTo>
                  <a:pt x="263" y="2218"/>
                </a:lnTo>
                <a:lnTo>
                  <a:pt x="282" y="2164"/>
                </a:lnTo>
                <a:lnTo>
                  <a:pt x="305" y="2113"/>
                </a:lnTo>
                <a:lnTo>
                  <a:pt x="334" y="2064"/>
                </a:lnTo>
                <a:lnTo>
                  <a:pt x="369" y="2018"/>
                </a:lnTo>
                <a:lnTo>
                  <a:pt x="406" y="1974"/>
                </a:lnTo>
                <a:lnTo>
                  <a:pt x="447" y="1936"/>
                </a:lnTo>
                <a:lnTo>
                  <a:pt x="493" y="1901"/>
                </a:lnTo>
                <a:lnTo>
                  <a:pt x="541" y="1871"/>
                </a:lnTo>
                <a:lnTo>
                  <a:pt x="592" y="1845"/>
                </a:lnTo>
                <a:lnTo>
                  <a:pt x="645" y="1825"/>
                </a:lnTo>
                <a:lnTo>
                  <a:pt x="701" y="1809"/>
                </a:lnTo>
                <a:lnTo>
                  <a:pt x="719" y="1803"/>
                </a:lnTo>
                <a:lnTo>
                  <a:pt x="736" y="1792"/>
                </a:lnTo>
                <a:lnTo>
                  <a:pt x="749" y="1778"/>
                </a:lnTo>
                <a:lnTo>
                  <a:pt x="760" y="1762"/>
                </a:lnTo>
                <a:lnTo>
                  <a:pt x="766" y="1744"/>
                </a:lnTo>
                <a:lnTo>
                  <a:pt x="769" y="1724"/>
                </a:lnTo>
                <a:lnTo>
                  <a:pt x="769" y="1673"/>
                </a:lnTo>
                <a:lnTo>
                  <a:pt x="767" y="1653"/>
                </a:lnTo>
                <a:lnTo>
                  <a:pt x="760" y="1635"/>
                </a:lnTo>
                <a:lnTo>
                  <a:pt x="749" y="1618"/>
                </a:lnTo>
                <a:lnTo>
                  <a:pt x="736" y="1605"/>
                </a:lnTo>
                <a:lnTo>
                  <a:pt x="719" y="1595"/>
                </a:lnTo>
                <a:lnTo>
                  <a:pt x="701" y="1587"/>
                </a:lnTo>
                <a:lnTo>
                  <a:pt x="645" y="1572"/>
                </a:lnTo>
                <a:lnTo>
                  <a:pt x="592" y="1552"/>
                </a:lnTo>
                <a:lnTo>
                  <a:pt x="541" y="1526"/>
                </a:lnTo>
                <a:lnTo>
                  <a:pt x="493" y="1497"/>
                </a:lnTo>
                <a:lnTo>
                  <a:pt x="447" y="1461"/>
                </a:lnTo>
                <a:lnTo>
                  <a:pt x="406" y="1422"/>
                </a:lnTo>
                <a:lnTo>
                  <a:pt x="369" y="1380"/>
                </a:lnTo>
                <a:lnTo>
                  <a:pt x="334" y="1333"/>
                </a:lnTo>
                <a:lnTo>
                  <a:pt x="305" y="1284"/>
                </a:lnTo>
                <a:lnTo>
                  <a:pt x="282" y="1232"/>
                </a:lnTo>
                <a:lnTo>
                  <a:pt x="263" y="1179"/>
                </a:lnTo>
                <a:lnTo>
                  <a:pt x="249" y="1123"/>
                </a:lnTo>
                <a:lnTo>
                  <a:pt x="241" y="1067"/>
                </a:lnTo>
                <a:lnTo>
                  <a:pt x="238" y="1009"/>
                </a:lnTo>
                <a:lnTo>
                  <a:pt x="238" y="647"/>
                </a:lnTo>
                <a:lnTo>
                  <a:pt x="109" y="647"/>
                </a:lnTo>
                <a:lnTo>
                  <a:pt x="84" y="644"/>
                </a:lnTo>
                <a:lnTo>
                  <a:pt x="61" y="636"/>
                </a:lnTo>
                <a:lnTo>
                  <a:pt x="41" y="623"/>
                </a:lnTo>
                <a:lnTo>
                  <a:pt x="24" y="607"/>
                </a:lnTo>
                <a:lnTo>
                  <a:pt x="11" y="587"/>
                </a:lnTo>
                <a:lnTo>
                  <a:pt x="3" y="565"/>
                </a:lnTo>
                <a:lnTo>
                  <a:pt x="0" y="540"/>
                </a:lnTo>
                <a:lnTo>
                  <a:pt x="0" y="108"/>
                </a:lnTo>
                <a:lnTo>
                  <a:pt x="3" y="84"/>
                </a:lnTo>
                <a:lnTo>
                  <a:pt x="11" y="61"/>
                </a:lnTo>
                <a:lnTo>
                  <a:pt x="24" y="40"/>
                </a:lnTo>
                <a:lnTo>
                  <a:pt x="41" y="24"/>
                </a:lnTo>
                <a:lnTo>
                  <a:pt x="61" y="11"/>
                </a:lnTo>
                <a:lnTo>
                  <a:pt x="84" y="3"/>
                </a:lnTo>
                <a:lnTo>
                  <a:pt x="109" y="0"/>
                </a:lnTo>
                <a:close/>
              </a:path>
            </a:pathLst>
          </a:custGeom>
          <a:solidFill>
            <a:schemeClr val="bg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latin typeface="Source Sans Pro" panose="020B0503030403020204" pitchFamily="34" charset="0"/>
            </a:endParaRPr>
          </a:p>
        </p:txBody>
      </p:sp>
      <p:grpSp>
        <p:nvGrpSpPr>
          <p:cNvPr id="46" name="Group 45"/>
          <p:cNvGrpSpPr/>
          <p:nvPr/>
        </p:nvGrpSpPr>
        <p:grpSpPr>
          <a:xfrm>
            <a:off x="9536039" y="3252809"/>
            <a:ext cx="339799" cy="294406"/>
            <a:chOff x="11439525" y="3221038"/>
            <a:chExt cx="415925" cy="360363"/>
          </a:xfrm>
          <a:solidFill>
            <a:schemeClr val="bg1"/>
          </a:solidFill>
        </p:grpSpPr>
        <p:sp>
          <p:nvSpPr>
            <p:cNvPr id="47" name="Freeform 134"/>
            <p:cNvSpPr>
              <a:spLocks noEditPoints="1"/>
            </p:cNvSpPr>
            <p:nvPr/>
          </p:nvSpPr>
          <p:spPr bwMode="auto">
            <a:xfrm>
              <a:off x="11593513" y="3281363"/>
              <a:ext cx="111125" cy="111125"/>
            </a:xfrm>
            <a:custGeom>
              <a:avLst/>
              <a:gdLst>
                <a:gd name="T0" fmla="*/ 411 w 906"/>
                <a:gd name="T1" fmla="*/ 147 h 907"/>
                <a:gd name="T2" fmla="*/ 333 w 906"/>
                <a:gd name="T3" fmla="*/ 169 h 907"/>
                <a:gd name="T4" fmla="*/ 264 w 906"/>
                <a:gd name="T5" fmla="*/ 209 h 907"/>
                <a:gd name="T6" fmla="*/ 208 w 906"/>
                <a:gd name="T7" fmla="*/ 265 h 907"/>
                <a:gd name="T8" fmla="*/ 168 w 906"/>
                <a:gd name="T9" fmla="*/ 333 h 907"/>
                <a:gd name="T10" fmla="*/ 147 w 906"/>
                <a:gd name="T11" fmla="*/ 412 h 907"/>
                <a:gd name="T12" fmla="*/ 147 w 906"/>
                <a:gd name="T13" fmla="*/ 496 h 907"/>
                <a:gd name="T14" fmla="*/ 168 w 906"/>
                <a:gd name="T15" fmla="*/ 574 h 907"/>
                <a:gd name="T16" fmla="*/ 208 w 906"/>
                <a:gd name="T17" fmla="*/ 642 h 907"/>
                <a:gd name="T18" fmla="*/ 264 w 906"/>
                <a:gd name="T19" fmla="*/ 698 h 907"/>
                <a:gd name="T20" fmla="*/ 333 w 906"/>
                <a:gd name="T21" fmla="*/ 739 h 907"/>
                <a:gd name="T22" fmla="*/ 411 w 906"/>
                <a:gd name="T23" fmla="*/ 759 h 907"/>
                <a:gd name="T24" fmla="*/ 494 w 906"/>
                <a:gd name="T25" fmla="*/ 759 h 907"/>
                <a:gd name="T26" fmla="*/ 573 w 906"/>
                <a:gd name="T27" fmla="*/ 739 h 907"/>
                <a:gd name="T28" fmla="*/ 641 w 906"/>
                <a:gd name="T29" fmla="*/ 698 h 907"/>
                <a:gd name="T30" fmla="*/ 697 w 906"/>
                <a:gd name="T31" fmla="*/ 642 h 907"/>
                <a:gd name="T32" fmla="*/ 738 w 906"/>
                <a:gd name="T33" fmla="*/ 574 h 907"/>
                <a:gd name="T34" fmla="*/ 758 w 906"/>
                <a:gd name="T35" fmla="*/ 496 h 907"/>
                <a:gd name="T36" fmla="*/ 758 w 906"/>
                <a:gd name="T37" fmla="*/ 412 h 907"/>
                <a:gd name="T38" fmla="*/ 738 w 906"/>
                <a:gd name="T39" fmla="*/ 333 h 907"/>
                <a:gd name="T40" fmla="*/ 697 w 906"/>
                <a:gd name="T41" fmla="*/ 265 h 907"/>
                <a:gd name="T42" fmla="*/ 641 w 906"/>
                <a:gd name="T43" fmla="*/ 209 h 907"/>
                <a:gd name="T44" fmla="*/ 573 w 906"/>
                <a:gd name="T45" fmla="*/ 169 h 907"/>
                <a:gd name="T46" fmla="*/ 494 w 906"/>
                <a:gd name="T47" fmla="*/ 147 h 907"/>
                <a:gd name="T48" fmla="*/ 453 w 906"/>
                <a:gd name="T49" fmla="*/ 0 h 907"/>
                <a:gd name="T50" fmla="*/ 556 w 906"/>
                <a:gd name="T51" fmla="*/ 12 h 907"/>
                <a:gd name="T52" fmla="*/ 652 w 906"/>
                <a:gd name="T53" fmla="*/ 47 h 907"/>
                <a:gd name="T54" fmla="*/ 736 w 906"/>
                <a:gd name="T55" fmla="*/ 100 h 907"/>
                <a:gd name="T56" fmla="*/ 806 w 906"/>
                <a:gd name="T57" fmla="*/ 170 h 907"/>
                <a:gd name="T58" fmla="*/ 859 w 906"/>
                <a:gd name="T59" fmla="*/ 254 h 907"/>
                <a:gd name="T60" fmla="*/ 893 w 906"/>
                <a:gd name="T61" fmla="*/ 350 h 907"/>
                <a:gd name="T62" fmla="*/ 906 w 906"/>
                <a:gd name="T63" fmla="*/ 453 h 907"/>
                <a:gd name="T64" fmla="*/ 893 w 906"/>
                <a:gd name="T65" fmla="*/ 557 h 907"/>
                <a:gd name="T66" fmla="*/ 859 w 906"/>
                <a:gd name="T67" fmla="*/ 653 h 907"/>
                <a:gd name="T68" fmla="*/ 806 w 906"/>
                <a:gd name="T69" fmla="*/ 737 h 907"/>
                <a:gd name="T70" fmla="*/ 736 w 906"/>
                <a:gd name="T71" fmla="*/ 807 h 907"/>
                <a:gd name="T72" fmla="*/ 652 w 906"/>
                <a:gd name="T73" fmla="*/ 861 h 907"/>
                <a:gd name="T74" fmla="*/ 556 w 906"/>
                <a:gd name="T75" fmla="*/ 895 h 907"/>
                <a:gd name="T76" fmla="*/ 453 w 906"/>
                <a:gd name="T77" fmla="*/ 907 h 907"/>
                <a:gd name="T78" fmla="*/ 349 w 906"/>
                <a:gd name="T79" fmla="*/ 895 h 907"/>
                <a:gd name="T80" fmla="*/ 254 w 906"/>
                <a:gd name="T81" fmla="*/ 861 h 907"/>
                <a:gd name="T82" fmla="*/ 170 w 906"/>
                <a:gd name="T83" fmla="*/ 807 h 907"/>
                <a:gd name="T84" fmla="*/ 99 w 906"/>
                <a:gd name="T85" fmla="*/ 737 h 907"/>
                <a:gd name="T86" fmla="*/ 46 w 906"/>
                <a:gd name="T87" fmla="*/ 653 h 907"/>
                <a:gd name="T88" fmla="*/ 12 w 906"/>
                <a:gd name="T89" fmla="*/ 557 h 907"/>
                <a:gd name="T90" fmla="*/ 0 w 906"/>
                <a:gd name="T91" fmla="*/ 453 h 907"/>
                <a:gd name="T92" fmla="*/ 12 w 906"/>
                <a:gd name="T93" fmla="*/ 350 h 907"/>
                <a:gd name="T94" fmla="*/ 46 w 906"/>
                <a:gd name="T95" fmla="*/ 254 h 907"/>
                <a:gd name="T96" fmla="*/ 99 w 906"/>
                <a:gd name="T97" fmla="*/ 170 h 907"/>
                <a:gd name="T98" fmla="*/ 170 w 906"/>
                <a:gd name="T99" fmla="*/ 100 h 907"/>
                <a:gd name="T100" fmla="*/ 254 w 906"/>
                <a:gd name="T101" fmla="*/ 47 h 907"/>
                <a:gd name="T102" fmla="*/ 349 w 906"/>
                <a:gd name="T103" fmla="*/ 12 h 907"/>
                <a:gd name="T104" fmla="*/ 453 w 906"/>
                <a:gd name="T105" fmla="*/ 0 h 9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906" h="907">
                  <a:moveTo>
                    <a:pt x="453" y="144"/>
                  </a:moveTo>
                  <a:lnTo>
                    <a:pt x="411" y="147"/>
                  </a:lnTo>
                  <a:lnTo>
                    <a:pt x="371" y="156"/>
                  </a:lnTo>
                  <a:lnTo>
                    <a:pt x="333" y="169"/>
                  </a:lnTo>
                  <a:lnTo>
                    <a:pt x="297" y="187"/>
                  </a:lnTo>
                  <a:lnTo>
                    <a:pt x="264" y="209"/>
                  </a:lnTo>
                  <a:lnTo>
                    <a:pt x="234" y="235"/>
                  </a:lnTo>
                  <a:lnTo>
                    <a:pt x="208" y="265"/>
                  </a:lnTo>
                  <a:lnTo>
                    <a:pt x="187" y="298"/>
                  </a:lnTo>
                  <a:lnTo>
                    <a:pt x="168" y="333"/>
                  </a:lnTo>
                  <a:lnTo>
                    <a:pt x="155" y="371"/>
                  </a:lnTo>
                  <a:lnTo>
                    <a:pt x="147" y="412"/>
                  </a:lnTo>
                  <a:lnTo>
                    <a:pt x="144" y="453"/>
                  </a:lnTo>
                  <a:lnTo>
                    <a:pt x="147" y="496"/>
                  </a:lnTo>
                  <a:lnTo>
                    <a:pt x="155" y="535"/>
                  </a:lnTo>
                  <a:lnTo>
                    <a:pt x="168" y="574"/>
                  </a:lnTo>
                  <a:lnTo>
                    <a:pt x="187" y="609"/>
                  </a:lnTo>
                  <a:lnTo>
                    <a:pt x="208" y="642"/>
                  </a:lnTo>
                  <a:lnTo>
                    <a:pt x="234" y="672"/>
                  </a:lnTo>
                  <a:lnTo>
                    <a:pt x="264" y="698"/>
                  </a:lnTo>
                  <a:lnTo>
                    <a:pt x="297" y="720"/>
                  </a:lnTo>
                  <a:lnTo>
                    <a:pt x="333" y="739"/>
                  </a:lnTo>
                  <a:lnTo>
                    <a:pt x="371" y="752"/>
                  </a:lnTo>
                  <a:lnTo>
                    <a:pt x="411" y="759"/>
                  </a:lnTo>
                  <a:lnTo>
                    <a:pt x="453" y="763"/>
                  </a:lnTo>
                  <a:lnTo>
                    <a:pt x="494" y="759"/>
                  </a:lnTo>
                  <a:lnTo>
                    <a:pt x="535" y="752"/>
                  </a:lnTo>
                  <a:lnTo>
                    <a:pt x="573" y="739"/>
                  </a:lnTo>
                  <a:lnTo>
                    <a:pt x="608" y="720"/>
                  </a:lnTo>
                  <a:lnTo>
                    <a:pt x="641" y="698"/>
                  </a:lnTo>
                  <a:lnTo>
                    <a:pt x="671" y="672"/>
                  </a:lnTo>
                  <a:lnTo>
                    <a:pt x="697" y="642"/>
                  </a:lnTo>
                  <a:lnTo>
                    <a:pt x="719" y="609"/>
                  </a:lnTo>
                  <a:lnTo>
                    <a:pt x="738" y="574"/>
                  </a:lnTo>
                  <a:lnTo>
                    <a:pt x="750" y="535"/>
                  </a:lnTo>
                  <a:lnTo>
                    <a:pt x="758" y="496"/>
                  </a:lnTo>
                  <a:lnTo>
                    <a:pt x="762" y="453"/>
                  </a:lnTo>
                  <a:lnTo>
                    <a:pt x="758" y="412"/>
                  </a:lnTo>
                  <a:lnTo>
                    <a:pt x="750" y="371"/>
                  </a:lnTo>
                  <a:lnTo>
                    <a:pt x="738" y="333"/>
                  </a:lnTo>
                  <a:lnTo>
                    <a:pt x="719" y="298"/>
                  </a:lnTo>
                  <a:lnTo>
                    <a:pt x="697" y="265"/>
                  </a:lnTo>
                  <a:lnTo>
                    <a:pt x="671" y="235"/>
                  </a:lnTo>
                  <a:lnTo>
                    <a:pt x="641" y="209"/>
                  </a:lnTo>
                  <a:lnTo>
                    <a:pt x="608" y="187"/>
                  </a:lnTo>
                  <a:lnTo>
                    <a:pt x="573" y="169"/>
                  </a:lnTo>
                  <a:lnTo>
                    <a:pt x="535" y="156"/>
                  </a:lnTo>
                  <a:lnTo>
                    <a:pt x="494" y="147"/>
                  </a:lnTo>
                  <a:lnTo>
                    <a:pt x="453" y="144"/>
                  </a:lnTo>
                  <a:close/>
                  <a:moveTo>
                    <a:pt x="453" y="0"/>
                  </a:moveTo>
                  <a:lnTo>
                    <a:pt x="506" y="3"/>
                  </a:lnTo>
                  <a:lnTo>
                    <a:pt x="556" y="12"/>
                  </a:lnTo>
                  <a:lnTo>
                    <a:pt x="605" y="27"/>
                  </a:lnTo>
                  <a:lnTo>
                    <a:pt x="652" y="47"/>
                  </a:lnTo>
                  <a:lnTo>
                    <a:pt x="695" y="71"/>
                  </a:lnTo>
                  <a:lnTo>
                    <a:pt x="736" y="100"/>
                  </a:lnTo>
                  <a:lnTo>
                    <a:pt x="773" y="133"/>
                  </a:lnTo>
                  <a:lnTo>
                    <a:pt x="806" y="170"/>
                  </a:lnTo>
                  <a:lnTo>
                    <a:pt x="835" y="211"/>
                  </a:lnTo>
                  <a:lnTo>
                    <a:pt x="859" y="254"/>
                  </a:lnTo>
                  <a:lnTo>
                    <a:pt x="879" y="301"/>
                  </a:lnTo>
                  <a:lnTo>
                    <a:pt x="893" y="350"/>
                  </a:lnTo>
                  <a:lnTo>
                    <a:pt x="902" y="400"/>
                  </a:lnTo>
                  <a:lnTo>
                    <a:pt x="906" y="453"/>
                  </a:lnTo>
                  <a:lnTo>
                    <a:pt x="902" y="506"/>
                  </a:lnTo>
                  <a:lnTo>
                    <a:pt x="893" y="557"/>
                  </a:lnTo>
                  <a:lnTo>
                    <a:pt x="879" y="606"/>
                  </a:lnTo>
                  <a:lnTo>
                    <a:pt x="859" y="653"/>
                  </a:lnTo>
                  <a:lnTo>
                    <a:pt x="835" y="696"/>
                  </a:lnTo>
                  <a:lnTo>
                    <a:pt x="806" y="737"/>
                  </a:lnTo>
                  <a:lnTo>
                    <a:pt x="773" y="774"/>
                  </a:lnTo>
                  <a:lnTo>
                    <a:pt x="736" y="807"/>
                  </a:lnTo>
                  <a:lnTo>
                    <a:pt x="695" y="836"/>
                  </a:lnTo>
                  <a:lnTo>
                    <a:pt x="652" y="861"/>
                  </a:lnTo>
                  <a:lnTo>
                    <a:pt x="605" y="881"/>
                  </a:lnTo>
                  <a:lnTo>
                    <a:pt x="556" y="895"/>
                  </a:lnTo>
                  <a:lnTo>
                    <a:pt x="506" y="904"/>
                  </a:lnTo>
                  <a:lnTo>
                    <a:pt x="453" y="907"/>
                  </a:lnTo>
                  <a:lnTo>
                    <a:pt x="400" y="904"/>
                  </a:lnTo>
                  <a:lnTo>
                    <a:pt x="349" y="895"/>
                  </a:lnTo>
                  <a:lnTo>
                    <a:pt x="300" y="881"/>
                  </a:lnTo>
                  <a:lnTo>
                    <a:pt x="254" y="861"/>
                  </a:lnTo>
                  <a:lnTo>
                    <a:pt x="210" y="836"/>
                  </a:lnTo>
                  <a:lnTo>
                    <a:pt x="170" y="807"/>
                  </a:lnTo>
                  <a:lnTo>
                    <a:pt x="133" y="774"/>
                  </a:lnTo>
                  <a:lnTo>
                    <a:pt x="99" y="737"/>
                  </a:lnTo>
                  <a:lnTo>
                    <a:pt x="70" y="696"/>
                  </a:lnTo>
                  <a:lnTo>
                    <a:pt x="46" y="653"/>
                  </a:lnTo>
                  <a:lnTo>
                    <a:pt x="26" y="606"/>
                  </a:lnTo>
                  <a:lnTo>
                    <a:pt x="12" y="557"/>
                  </a:lnTo>
                  <a:lnTo>
                    <a:pt x="3" y="506"/>
                  </a:lnTo>
                  <a:lnTo>
                    <a:pt x="0" y="453"/>
                  </a:lnTo>
                  <a:lnTo>
                    <a:pt x="3" y="400"/>
                  </a:lnTo>
                  <a:lnTo>
                    <a:pt x="12" y="350"/>
                  </a:lnTo>
                  <a:lnTo>
                    <a:pt x="26" y="301"/>
                  </a:lnTo>
                  <a:lnTo>
                    <a:pt x="46" y="254"/>
                  </a:lnTo>
                  <a:lnTo>
                    <a:pt x="70" y="211"/>
                  </a:lnTo>
                  <a:lnTo>
                    <a:pt x="99" y="170"/>
                  </a:lnTo>
                  <a:lnTo>
                    <a:pt x="133" y="133"/>
                  </a:lnTo>
                  <a:lnTo>
                    <a:pt x="170" y="100"/>
                  </a:lnTo>
                  <a:lnTo>
                    <a:pt x="210" y="71"/>
                  </a:lnTo>
                  <a:lnTo>
                    <a:pt x="254" y="47"/>
                  </a:lnTo>
                  <a:lnTo>
                    <a:pt x="300" y="27"/>
                  </a:lnTo>
                  <a:lnTo>
                    <a:pt x="349" y="12"/>
                  </a:lnTo>
                  <a:lnTo>
                    <a:pt x="400" y="3"/>
                  </a:lnTo>
                  <a:lnTo>
                    <a:pt x="45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latin typeface="Source Sans Pro" panose="020B0503030403020204" pitchFamily="34" charset="0"/>
              </a:endParaRPr>
            </a:p>
          </p:txBody>
        </p:sp>
        <p:sp>
          <p:nvSpPr>
            <p:cNvPr id="48" name="Freeform 135"/>
            <p:cNvSpPr>
              <a:spLocks noEditPoints="1"/>
            </p:cNvSpPr>
            <p:nvPr/>
          </p:nvSpPr>
          <p:spPr bwMode="auto">
            <a:xfrm>
              <a:off x="11439525" y="3221038"/>
              <a:ext cx="415925" cy="360363"/>
            </a:xfrm>
            <a:custGeom>
              <a:avLst/>
              <a:gdLst>
                <a:gd name="T0" fmla="*/ 1789 w 3412"/>
                <a:gd name="T1" fmla="*/ 2233 h 2955"/>
                <a:gd name="T2" fmla="*/ 2341 w 3412"/>
                <a:gd name="T3" fmla="*/ 1681 h 2955"/>
                <a:gd name="T4" fmla="*/ 1645 w 3412"/>
                <a:gd name="T5" fmla="*/ 2738 h 2955"/>
                <a:gd name="T6" fmla="*/ 1073 w 3412"/>
                <a:gd name="T7" fmla="*/ 1660 h 2955"/>
                <a:gd name="T8" fmla="*/ 3165 w 3412"/>
                <a:gd name="T9" fmla="*/ 2738 h 2955"/>
                <a:gd name="T10" fmla="*/ 542 w 3412"/>
                <a:gd name="T11" fmla="*/ 1585 h 2955"/>
                <a:gd name="T12" fmla="*/ 939 w 3412"/>
                <a:gd name="T13" fmla="*/ 1585 h 2955"/>
                <a:gd name="T14" fmla="*/ 1653 w 3412"/>
                <a:gd name="T15" fmla="*/ 219 h 2955"/>
                <a:gd name="T16" fmla="*/ 1465 w 3412"/>
                <a:gd name="T17" fmla="*/ 260 h 2955"/>
                <a:gd name="T18" fmla="*/ 1295 w 3412"/>
                <a:gd name="T19" fmla="*/ 349 h 2955"/>
                <a:gd name="T20" fmla="*/ 1152 w 3412"/>
                <a:gd name="T21" fmla="*/ 480 h 2955"/>
                <a:gd name="T22" fmla="*/ 1048 w 3412"/>
                <a:gd name="T23" fmla="*/ 642 h 2955"/>
                <a:gd name="T24" fmla="*/ 992 w 3412"/>
                <a:gd name="T25" fmla="*/ 825 h 2955"/>
                <a:gd name="T26" fmla="*/ 983 w 3412"/>
                <a:gd name="T27" fmla="*/ 1020 h 2955"/>
                <a:gd name="T28" fmla="*/ 1025 w 3412"/>
                <a:gd name="T29" fmla="*/ 1208 h 2955"/>
                <a:gd name="T30" fmla="*/ 1113 w 3412"/>
                <a:gd name="T31" fmla="*/ 1378 h 2955"/>
                <a:gd name="T32" fmla="*/ 1718 w 3412"/>
                <a:gd name="T33" fmla="*/ 1999 h 2955"/>
                <a:gd name="T34" fmla="*/ 2323 w 3412"/>
                <a:gd name="T35" fmla="*/ 1378 h 2955"/>
                <a:gd name="T36" fmla="*/ 2411 w 3412"/>
                <a:gd name="T37" fmla="*/ 1208 h 2955"/>
                <a:gd name="T38" fmla="*/ 2452 w 3412"/>
                <a:gd name="T39" fmla="*/ 1020 h 2955"/>
                <a:gd name="T40" fmla="*/ 2444 w 3412"/>
                <a:gd name="T41" fmla="*/ 825 h 2955"/>
                <a:gd name="T42" fmla="*/ 2387 w 3412"/>
                <a:gd name="T43" fmla="*/ 642 h 2955"/>
                <a:gd name="T44" fmla="*/ 2283 w 3412"/>
                <a:gd name="T45" fmla="*/ 480 h 2955"/>
                <a:gd name="T46" fmla="*/ 2141 w 3412"/>
                <a:gd name="T47" fmla="*/ 349 h 2955"/>
                <a:gd name="T48" fmla="*/ 1971 w 3412"/>
                <a:gd name="T49" fmla="*/ 260 h 2955"/>
                <a:gd name="T50" fmla="*/ 1783 w 3412"/>
                <a:gd name="T51" fmla="*/ 219 h 2955"/>
                <a:gd name="T52" fmla="*/ 1787 w 3412"/>
                <a:gd name="T53" fmla="*/ 2 h 2955"/>
                <a:gd name="T54" fmla="*/ 1987 w 3412"/>
                <a:gd name="T55" fmla="*/ 38 h 2955"/>
                <a:gd name="T56" fmla="*/ 2174 w 3412"/>
                <a:gd name="T57" fmla="*/ 115 h 2955"/>
                <a:gd name="T58" fmla="*/ 2341 w 3412"/>
                <a:gd name="T59" fmla="*/ 232 h 2955"/>
                <a:gd name="T60" fmla="*/ 2482 w 3412"/>
                <a:gd name="T61" fmla="*/ 383 h 2955"/>
                <a:gd name="T62" fmla="*/ 2586 w 3412"/>
                <a:gd name="T63" fmla="*/ 558 h 2955"/>
                <a:gd name="T64" fmla="*/ 2649 w 3412"/>
                <a:gd name="T65" fmla="*/ 750 h 2955"/>
                <a:gd name="T66" fmla="*/ 2671 w 3412"/>
                <a:gd name="T67" fmla="*/ 954 h 2955"/>
                <a:gd name="T68" fmla="*/ 2647 w 3412"/>
                <a:gd name="T69" fmla="*/ 1168 h 2955"/>
                <a:gd name="T70" fmla="*/ 2578 w 3412"/>
                <a:gd name="T71" fmla="*/ 1368 h 2955"/>
                <a:gd name="T72" fmla="*/ 3000 w 3412"/>
                <a:gd name="T73" fmla="*/ 1380 h 2955"/>
                <a:gd name="T74" fmla="*/ 3050 w 3412"/>
                <a:gd name="T75" fmla="*/ 1428 h 2955"/>
                <a:gd name="T76" fmla="*/ 3412 w 3412"/>
                <a:gd name="T77" fmla="*/ 2844 h 2955"/>
                <a:gd name="T78" fmla="*/ 3389 w 3412"/>
                <a:gd name="T79" fmla="*/ 2913 h 2955"/>
                <a:gd name="T80" fmla="*/ 3329 w 3412"/>
                <a:gd name="T81" fmla="*/ 2952 h 2955"/>
                <a:gd name="T82" fmla="*/ 84 w 3412"/>
                <a:gd name="T83" fmla="*/ 2952 h 2955"/>
                <a:gd name="T84" fmla="*/ 23 w 3412"/>
                <a:gd name="T85" fmla="*/ 2913 h 2955"/>
                <a:gd name="T86" fmla="*/ 0 w 3412"/>
                <a:gd name="T87" fmla="*/ 2844 h 2955"/>
                <a:gd name="T88" fmla="*/ 362 w 3412"/>
                <a:gd name="T89" fmla="*/ 1428 h 2955"/>
                <a:gd name="T90" fmla="*/ 411 w 3412"/>
                <a:gd name="T91" fmla="*/ 1380 h 2955"/>
                <a:gd name="T92" fmla="*/ 858 w 3412"/>
                <a:gd name="T93" fmla="*/ 1368 h 2955"/>
                <a:gd name="T94" fmla="*/ 788 w 3412"/>
                <a:gd name="T95" fmla="*/ 1168 h 2955"/>
                <a:gd name="T96" fmla="*/ 765 w 3412"/>
                <a:gd name="T97" fmla="*/ 954 h 2955"/>
                <a:gd name="T98" fmla="*/ 786 w 3412"/>
                <a:gd name="T99" fmla="*/ 750 h 2955"/>
                <a:gd name="T100" fmla="*/ 850 w 3412"/>
                <a:gd name="T101" fmla="*/ 558 h 2955"/>
                <a:gd name="T102" fmla="*/ 953 w 3412"/>
                <a:gd name="T103" fmla="*/ 383 h 2955"/>
                <a:gd name="T104" fmla="*/ 1094 w 3412"/>
                <a:gd name="T105" fmla="*/ 232 h 2955"/>
                <a:gd name="T106" fmla="*/ 1261 w 3412"/>
                <a:gd name="T107" fmla="*/ 115 h 2955"/>
                <a:gd name="T108" fmla="*/ 1448 w 3412"/>
                <a:gd name="T109" fmla="*/ 38 h 2955"/>
                <a:gd name="T110" fmla="*/ 1648 w 3412"/>
                <a:gd name="T111" fmla="*/ 2 h 29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3412" h="2955">
                  <a:moveTo>
                    <a:pt x="2341" y="1681"/>
                  </a:moveTo>
                  <a:lnTo>
                    <a:pt x="1794" y="2228"/>
                  </a:lnTo>
                  <a:lnTo>
                    <a:pt x="1789" y="2233"/>
                  </a:lnTo>
                  <a:lnTo>
                    <a:pt x="1789" y="2738"/>
                  </a:lnTo>
                  <a:lnTo>
                    <a:pt x="2489" y="2738"/>
                  </a:lnTo>
                  <a:lnTo>
                    <a:pt x="2341" y="1681"/>
                  </a:lnTo>
                  <a:close/>
                  <a:moveTo>
                    <a:pt x="1073" y="1660"/>
                  </a:moveTo>
                  <a:lnTo>
                    <a:pt x="923" y="2738"/>
                  </a:lnTo>
                  <a:lnTo>
                    <a:pt x="1645" y="2738"/>
                  </a:lnTo>
                  <a:lnTo>
                    <a:pt x="1645" y="2233"/>
                  </a:lnTo>
                  <a:lnTo>
                    <a:pt x="1641" y="2228"/>
                  </a:lnTo>
                  <a:lnTo>
                    <a:pt x="1073" y="1660"/>
                  </a:lnTo>
                  <a:close/>
                  <a:moveTo>
                    <a:pt x="2473" y="1585"/>
                  </a:moveTo>
                  <a:lnTo>
                    <a:pt x="2634" y="2738"/>
                  </a:lnTo>
                  <a:lnTo>
                    <a:pt x="3165" y="2738"/>
                  </a:lnTo>
                  <a:lnTo>
                    <a:pt x="2870" y="1585"/>
                  </a:lnTo>
                  <a:lnTo>
                    <a:pt x="2473" y="1585"/>
                  </a:lnTo>
                  <a:close/>
                  <a:moveTo>
                    <a:pt x="542" y="1585"/>
                  </a:moveTo>
                  <a:lnTo>
                    <a:pt x="247" y="2738"/>
                  </a:lnTo>
                  <a:lnTo>
                    <a:pt x="778" y="2738"/>
                  </a:lnTo>
                  <a:lnTo>
                    <a:pt x="939" y="1585"/>
                  </a:lnTo>
                  <a:lnTo>
                    <a:pt x="542" y="1585"/>
                  </a:lnTo>
                  <a:close/>
                  <a:moveTo>
                    <a:pt x="1718" y="216"/>
                  </a:moveTo>
                  <a:lnTo>
                    <a:pt x="1653" y="219"/>
                  </a:lnTo>
                  <a:lnTo>
                    <a:pt x="1588" y="227"/>
                  </a:lnTo>
                  <a:lnTo>
                    <a:pt x="1526" y="241"/>
                  </a:lnTo>
                  <a:lnTo>
                    <a:pt x="1465" y="260"/>
                  </a:lnTo>
                  <a:lnTo>
                    <a:pt x="1406" y="284"/>
                  </a:lnTo>
                  <a:lnTo>
                    <a:pt x="1350" y="314"/>
                  </a:lnTo>
                  <a:lnTo>
                    <a:pt x="1295" y="349"/>
                  </a:lnTo>
                  <a:lnTo>
                    <a:pt x="1244" y="388"/>
                  </a:lnTo>
                  <a:lnTo>
                    <a:pt x="1197" y="433"/>
                  </a:lnTo>
                  <a:lnTo>
                    <a:pt x="1152" y="480"/>
                  </a:lnTo>
                  <a:lnTo>
                    <a:pt x="1113" y="531"/>
                  </a:lnTo>
                  <a:lnTo>
                    <a:pt x="1079" y="586"/>
                  </a:lnTo>
                  <a:lnTo>
                    <a:pt x="1048" y="642"/>
                  </a:lnTo>
                  <a:lnTo>
                    <a:pt x="1025" y="701"/>
                  </a:lnTo>
                  <a:lnTo>
                    <a:pt x="1005" y="763"/>
                  </a:lnTo>
                  <a:lnTo>
                    <a:pt x="992" y="825"/>
                  </a:lnTo>
                  <a:lnTo>
                    <a:pt x="983" y="889"/>
                  </a:lnTo>
                  <a:lnTo>
                    <a:pt x="980" y="954"/>
                  </a:lnTo>
                  <a:lnTo>
                    <a:pt x="983" y="1020"/>
                  </a:lnTo>
                  <a:lnTo>
                    <a:pt x="992" y="1084"/>
                  </a:lnTo>
                  <a:lnTo>
                    <a:pt x="1005" y="1146"/>
                  </a:lnTo>
                  <a:lnTo>
                    <a:pt x="1025" y="1208"/>
                  </a:lnTo>
                  <a:lnTo>
                    <a:pt x="1048" y="1267"/>
                  </a:lnTo>
                  <a:lnTo>
                    <a:pt x="1079" y="1323"/>
                  </a:lnTo>
                  <a:lnTo>
                    <a:pt x="1113" y="1378"/>
                  </a:lnTo>
                  <a:lnTo>
                    <a:pt x="1152" y="1429"/>
                  </a:lnTo>
                  <a:lnTo>
                    <a:pt x="1197" y="1476"/>
                  </a:lnTo>
                  <a:lnTo>
                    <a:pt x="1718" y="1999"/>
                  </a:lnTo>
                  <a:lnTo>
                    <a:pt x="2239" y="1476"/>
                  </a:lnTo>
                  <a:lnTo>
                    <a:pt x="2283" y="1429"/>
                  </a:lnTo>
                  <a:lnTo>
                    <a:pt x="2323" y="1378"/>
                  </a:lnTo>
                  <a:lnTo>
                    <a:pt x="2357" y="1323"/>
                  </a:lnTo>
                  <a:lnTo>
                    <a:pt x="2387" y="1267"/>
                  </a:lnTo>
                  <a:lnTo>
                    <a:pt x="2411" y="1208"/>
                  </a:lnTo>
                  <a:lnTo>
                    <a:pt x="2431" y="1146"/>
                  </a:lnTo>
                  <a:lnTo>
                    <a:pt x="2444" y="1084"/>
                  </a:lnTo>
                  <a:lnTo>
                    <a:pt x="2452" y="1020"/>
                  </a:lnTo>
                  <a:lnTo>
                    <a:pt x="2455" y="954"/>
                  </a:lnTo>
                  <a:lnTo>
                    <a:pt x="2452" y="889"/>
                  </a:lnTo>
                  <a:lnTo>
                    <a:pt x="2444" y="825"/>
                  </a:lnTo>
                  <a:lnTo>
                    <a:pt x="2431" y="763"/>
                  </a:lnTo>
                  <a:lnTo>
                    <a:pt x="2411" y="701"/>
                  </a:lnTo>
                  <a:lnTo>
                    <a:pt x="2387" y="642"/>
                  </a:lnTo>
                  <a:lnTo>
                    <a:pt x="2357" y="586"/>
                  </a:lnTo>
                  <a:lnTo>
                    <a:pt x="2323" y="531"/>
                  </a:lnTo>
                  <a:lnTo>
                    <a:pt x="2283" y="480"/>
                  </a:lnTo>
                  <a:lnTo>
                    <a:pt x="2239" y="433"/>
                  </a:lnTo>
                  <a:lnTo>
                    <a:pt x="2191" y="388"/>
                  </a:lnTo>
                  <a:lnTo>
                    <a:pt x="2141" y="349"/>
                  </a:lnTo>
                  <a:lnTo>
                    <a:pt x="2086" y="314"/>
                  </a:lnTo>
                  <a:lnTo>
                    <a:pt x="2030" y="284"/>
                  </a:lnTo>
                  <a:lnTo>
                    <a:pt x="1971" y="260"/>
                  </a:lnTo>
                  <a:lnTo>
                    <a:pt x="1909" y="241"/>
                  </a:lnTo>
                  <a:lnTo>
                    <a:pt x="1847" y="227"/>
                  </a:lnTo>
                  <a:lnTo>
                    <a:pt x="1783" y="219"/>
                  </a:lnTo>
                  <a:lnTo>
                    <a:pt x="1718" y="216"/>
                  </a:lnTo>
                  <a:close/>
                  <a:moveTo>
                    <a:pt x="1718" y="0"/>
                  </a:moveTo>
                  <a:lnTo>
                    <a:pt x="1787" y="2"/>
                  </a:lnTo>
                  <a:lnTo>
                    <a:pt x="1855" y="9"/>
                  </a:lnTo>
                  <a:lnTo>
                    <a:pt x="1922" y="22"/>
                  </a:lnTo>
                  <a:lnTo>
                    <a:pt x="1987" y="38"/>
                  </a:lnTo>
                  <a:lnTo>
                    <a:pt x="2051" y="59"/>
                  </a:lnTo>
                  <a:lnTo>
                    <a:pt x="2114" y="85"/>
                  </a:lnTo>
                  <a:lnTo>
                    <a:pt x="2174" y="115"/>
                  </a:lnTo>
                  <a:lnTo>
                    <a:pt x="2233" y="150"/>
                  </a:lnTo>
                  <a:lnTo>
                    <a:pt x="2289" y="189"/>
                  </a:lnTo>
                  <a:lnTo>
                    <a:pt x="2341" y="232"/>
                  </a:lnTo>
                  <a:lnTo>
                    <a:pt x="2392" y="279"/>
                  </a:lnTo>
                  <a:lnTo>
                    <a:pt x="2439" y="330"/>
                  </a:lnTo>
                  <a:lnTo>
                    <a:pt x="2482" y="383"/>
                  </a:lnTo>
                  <a:lnTo>
                    <a:pt x="2521" y="439"/>
                  </a:lnTo>
                  <a:lnTo>
                    <a:pt x="2556" y="498"/>
                  </a:lnTo>
                  <a:lnTo>
                    <a:pt x="2586" y="558"/>
                  </a:lnTo>
                  <a:lnTo>
                    <a:pt x="2612" y="620"/>
                  </a:lnTo>
                  <a:lnTo>
                    <a:pt x="2633" y="685"/>
                  </a:lnTo>
                  <a:lnTo>
                    <a:pt x="2649" y="750"/>
                  </a:lnTo>
                  <a:lnTo>
                    <a:pt x="2662" y="818"/>
                  </a:lnTo>
                  <a:lnTo>
                    <a:pt x="2669" y="885"/>
                  </a:lnTo>
                  <a:lnTo>
                    <a:pt x="2671" y="954"/>
                  </a:lnTo>
                  <a:lnTo>
                    <a:pt x="2669" y="1027"/>
                  </a:lnTo>
                  <a:lnTo>
                    <a:pt x="2661" y="1099"/>
                  </a:lnTo>
                  <a:lnTo>
                    <a:pt x="2647" y="1168"/>
                  </a:lnTo>
                  <a:lnTo>
                    <a:pt x="2628" y="1237"/>
                  </a:lnTo>
                  <a:lnTo>
                    <a:pt x="2606" y="1304"/>
                  </a:lnTo>
                  <a:lnTo>
                    <a:pt x="2578" y="1368"/>
                  </a:lnTo>
                  <a:lnTo>
                    <a:pt x="2954" y="1368"/>
                  </a:lnTo>
                  <a:lnTo>
                    <a:pt x="2978" y="1372"/>
                  </a:lnTo>
                  <a:lnTo>
                    <a:pt x="3000" y="1380"/>
                  </a:lnTo>
                  <a:lnTo>
                    <a:pt x="3020" y="1391"/>
                  </a:lnTo>
                  <a:lnTo>
                    <a:pt x="3037" y="1408"/>
                  </a:lnTo>
                  <a:lnTo>
                    <a:pt x="3050" y="1428"/>
                  </a:lnTo>
                  <a:lnTo>
                    <a:pt x="3058" y="1450"/>
                  </a:lnTo>
                  <a:lnTo>
                    <a:pt x="3409" y="2820"/>
                  </a:lnTo>
                  <a:lnTo>
                    <a:pt x="3412" y="2844"/>
                  </a:lnTo>
                  <a:lnTo>
                    <a:pt x="3410" y="2869"/>
                  </a:lnTo>
                  <a:lnTo>
                    <a:pt x="3402" y="2891"/>
                  </a:lnTo>
                  <a:lnTo>
                    <a:pt x="3389" y="2913"/>
                  </a:lnTo>
                  <a:lnTo>
                    <a:pt x="3371" y="2931"/>
                  </a:lnTo>
                  <a:lnTo>
                    <a:pt x="3352" y="2943"/>
                  </a:lnTo>
                  <a:lnTo>
                    <a:pt x="3329" y="2952"/>
                  </a:lnTo>
                  <a:lnTo>
                    <a:pt x="3304" y="2955"/>
                  </a:lnTo>
                  <a:lnTo>
                    <a:pt x="108" y="2955"/>
                  </a:lnTo>
                  <a:lnTo>
                    <a:pt x="84" y="2952"/>
                  </a:lnTo>
                  <a:lnTo>
                    <a:pt x="60" y="2943"/>
                  </a:lnTo>
                  <a:lnTo>
                    <a:pt x="40" y="2931"/>
                  </a:lnTo>
                  <a:lnTo>
                    <a:pt x="23" y="2913"/>
                  </a:lnTo>
                  <a:lnTo>
                    <a:pt x="10" y="2891"/>
                  </a:lnTo>
                  <a:lnTo>
                    <a:pt x="2" y="2869"/>
                  </a:lnTo>
                  <a:lnTo>
                    <a:pt x="0" y="2844"/>
                  </a:lnTo>
                  <a:lnTo>
                    <a:pt x="3" y="2820"/>
                  </a:lnTo>
                  <a:lnTo>
                    <a:pt x="353" y="1450"/>
                  </a:lnTo>
                  <a:lnTo>
                    <a:pt x="362" y="1428"/>
                  </a:lnTo>
                  <a:lnTo>
                    <a:pt x="375" y="1408"/>
                  </a:lnTo>
                  <a:lnTo>
                    <a:pt x="392" y="1391"/>
                  </a:lnTo>
                  <a:lnTo>
                    <a:pt x="411" y="1380"/>
                  </a:lnTo>
                  <a:lnTo>
                    <a:pt x="434" y="1372"/>
                  </a:lnTo>
                  <a:lnTo>
                    <a:pt x="458" y="1368"/>
                  </a:lnTo>
                  <a:lnTo>
                    <a:pt x="858" y="1368"/>
                  </a:lnTo>
                  <a:lnTo>
                    <a:pt x="830" y="1304"/>
                  </a:lnTo>
                  <a:lnTo>
                    <a:pt x="806" y="1237"/>
                  </a:lnTo>
                  <a:lnTo>
                    <a:pt x="788" y="1168"/>
                  </a:lnTo>
                  <a:lnTo>
                    <a:pt x="775" y="1099"/>
                  </a:lnTo>
                  <a:lnTo>
                    <a:pt x="767" y="1027"/>
                  </a:lnTo>
                  <a:lnTo>
                    <a:pt x="765" y="954"/>
                  </a:lnTo>
                  <a:lnTo>
                    <a:pt x="767" y="885"/>
                  </a:lnTo>
                  <a:lnTo>
                    <a:pt x="774" y="818"/>
                  </a:lnTo>
                  <a:lnTo>
                    <a:pt x="786" y="750"/>
                  </a:lnTo>
                  <a:lnTo>
                    <a:pt x="803" y="685"/>
                  </a:lnTo>
                  <a:lnTo>
                    <a:pt x="824" y="620"/>
                  </a:lnTo>
                  <a:lnTo>
                    <a:pt x="850" y="558"/>
                  </a:lnTo>
                  <a:lnTo>
                    <a:pt x="880" y="498"/>
                  </a:lnTo>
                  <a:lnTo>
                    <a:pt x="915" y="439"/>
                  </a:lnTo>
                  <a:lnTo>
                    <a:pt x="953" y="383"/>
                  </a:lnTo>
                  <a:lnTo>
                    <a:pt x="997" y="330"/>
                  </a:lnTo>
                  <a:lnTo>
                    <a:pt x="1043" y="279"/>
                  </a:lnTo>
                  <a:lnTo>
                    <a:pt x="1094" y="232"/>
                  </a:lnTo>
                  <a:lnTo>
                    <a:pt x="1147" y="189"/>
                  </a:lnTo>
                  <a:lnTo>
                    <a:pt x="1203" y="150"/>
                  </a:lnTo>
                  <a:lnTo>
                    <a:pt x="1261" y="115"/>
                  </a:lnTo>
                  <a:lnTo>
                    <a:pt x="1322" y="85"/>
                  </a:lnTo>
                  <a:lnTo>
                    <a:pt x="1384" y="59"/>
                  </a:lnTo>
                  <a:lnTo>
                    <a:pt x="1448" y="38"/>
                  </a:lnTo>
                  <a:lnTo>
                    <a:pt x="1514" y="22"/>
                  </a:lnTo>
                  <a:lnTo>
                    <a:pt x="1581" y="9"/>
                  </a:lnTo>
                  <a:lnTo>
                    <a:pt x="1648" y="2"/>
                  </a:lnTo>
                  <a:lnTo>
                    <a:pt x="171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latin typeface="Source Sans Pro" panose="020B0503030403020204" pitchFamily="34" charset="0"/>
              </a:endParaRPr>
            </a:p>
          </p:txBody>
        </p:sp>
      </p:grpSp>
      <p:sp>
        <p:nvSpPr>
          <p:cNvPr id="49" name="Freeform 48"/>
          <p:cNvSpPr/>
          <p:nvPr/>
        </p:nvSpPr>
        <p:spPr>
          <a:xfrm>
            <a:off x="9547029" y="5942658"/>
            <a:ext cx="2644971" cy="915342"/>
          </a:xfrm>
          <a:custGeom>
            <a:avLst/>
            <a:gdLst>
              <a:gd name="connsiteX0" fmla="*/ 2644971 w 2644971"/>
              <a:gd name="connsiteY0" fmla="*/ 0 h 915342"/>
              <a:gd name="connsiteX1" fmla="*/ 2644971 w 2644971"/>
              <a:gd name="connsiteY1" fmla="*/ 915342 h 915342"/>
              <a:gd name="connsiteX2" fmla="*/ 0 w 2644971"/>
              <a:gd name="connsiteY2" fmla="*/ 915342 h 915342"/>
              <a:gd name="connsiteX3" fmla="*/ 81768 w 2644971"/>
              <a:gd name="connsiteY3" fmla="*/ 851084 h 915342"/>
              <a:gd name="connsiteX4" fmla="*/ 2644971 w 2644971"/>
              <a:gd name="connsiteY4" fmla="*/ 0 h 91534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644971" h="915342">
                <a:moveTo>
                  <a:pt x="2644971" y="0"/>
                </a:moveTo>
                <a:lnTo>
                  <a:pt x="2644971" y="915342"/>
                </a:lnTo>
                <a:lnTo>
                  <a:pt x="0" y="915342"/>
                </a:lnTo>
                <a:lnTo>
                  <a:pt x="81768" y="851084"/>
                </a:lnTo>
                <a:cubicBezTo>
                  <a:pt x="796527" y="316549"/>
                  <a:pt x="1683782" y="0"/>
                  <a:pt x="2644971" y="0"/>
                </a:cubicBezTo>
                <a:close/>
              </a:path>
            </a:pathLst>
          </a:cu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50" name="Rounded Rectangle 49"/>
          <p:cNvSpPr/>
          <p:nvPr/>
        </p:nvSpPr>
        <p:spPr>
          <a:xfrm>
            <a:off x="-152400" y="6362697"/>
            <a:ext cx="1774722" cy="601983"/>
          </a:xfrm>
          <a:prstGeom prst="roundRect">
            <a:avLst>
              <a:gd name="adj" fmla="val 25898"/>
            </a:avLst>
          </a:prstGeom>
          <a:gradFill>
            <a:gsLst>
              <a:gs pos="0">
                <a:schemeClr val="accent2"/>
              </a:gs>
              <a:gs pos="100000">
                <a:schemeClr val="accent4"/>
              </a:gs>
            </a:gsLst>
            <a:lin ang="27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n w="0"/>
              <a:solidFill>
                <a:schemeClr val="tx1"/>
              </a:solidFill>
              <a:effectLst>
                <a:outerShdw blurRad="38100" dist="19050" dir="2700000" algn="tl" rotWithShape="0">
                  <a:schemeClr val="dk1">
                    <a:alpha val="40000"/>
                  </a:schemeClr>
                </a:outerShdw>
              </a:effectLst>
              <a:latin typeface="Source Sans Pro Light" panose="020B0403030403020204" pitchFamily="34" charset="0"/>
            </a:endParaRPr>
          </a:p>
        </p:txBody>
      </p:sp>
      <p:sp>
        <p:nvSpPr>
          <p:cNvPr id="51" name="TextBox 50"/>
          <p:cNvSpPr txBox="1"/>
          <p:nvPr/>
        </p:nvSpPr>
        <p:spPr>
          <a:xfrm>
            <a:off x="10585344" y="6362697"/>
            <a:ext cx="1308371" cy="276999"/>
          </a:xfrm>
          <a:prstGeom prst="rect">
            <a:avLst/>
          </a:prstGeom>
          <a:noFill/>
        </p:spPr>
        <p:txBody>
          <a:bodyPr wrap="none" rtlCol="0">
            <a:spAutoFit/>
          </a:bodyPr>
          <a:lstStyle/>
          <a:p>
            <a:pPr algn="ctr"/>
            <a:r>
              <a:rPr lang="en-US" sz="1200" dirty="0">
                <a:solidFill>
                  <a:schemeClr val="bg1"/>
                </a:solidFill>
                <a:latin typeface="Poppins ExtraLight" panose="00000300000000000000" pitchFamily="2" charset="0"/>
                <a:cs typeface="Poppins ExtraLight" panose="00000300000000000000" pitchFamily="2" charset="0"/>
              </a:rPr>
              <a:t>The New Friday</a:t>
            </a:r>
          </a:p>
        </p:txBody>
      </p:sp>
      <p:sp>
        <p:nvSpPr>
          <p:cNvPr id="52" name="Rectangle 51">
            <a:extLst>
              <a:ext uri="{FF2B5EF4-FFF2-40B4-BE49-F238E27FC236}">
                <a16:creationId xmlns:a16="http://schemas.microsoft.com/office/drawing/2014/main" id="{3D8C9C30-BAEE-4B1B-AAB6-B62ECFB8BE28}"/>
              </a:ext>
            </a:extLst>
          </p:cNvPr>
          <p:cNvSpPr/>
          <p:nvPr/>
        </p:nvSpPr>
        <p:spPr>
          <a:xfrm>
            <a:off x="176903" y="6414505"/>
            <a:ext cx="1273280" cy="393249"/>
          </a:xfrm>
          <a:prstGeom prst="rect">
            <a:avLst/>
          </a:prstGeom>
        </p:spPr>
        <p:txBody>
          <a:bodyPr wrap="square">
            <a:spAutoFit/>
          </a:bodyPr>
          <a:lstStyle/>
          <a:p>
            <a:pPr algn="ctr">
              <a:lnSpc>
                <a:spcPct val="120000"/>
              </a:lnSpc>
            </a:pPr>
            <a:r>
              <a:rPr lang="en-US" sz="1750" dirty="0">
                <a:solidFill>
                  <a:schemeClr val="bg1"/>
                </a:solidFill>
                <a:latin typeface="Source Sans Pro" panose="020B0503030403020204" pitchFamily="34" charset="0"/>
                <a:cs typeface="Segoe UI" panose="020B0502040204020203" pitchFamily="34" charset="0"/>
              </a:rPr>
              <a:t>Abigail Part</a:t>
            </a:r>
          </a:p>
        </p:txBody>
      </p:sp>
      <p:sp>
        <p:nvSpPr>
          <p:cNvPr id="53" name="TextBox 52"/>
          <p:cNvSpPr txBox="1"/>
          <p:nvPr/>
        </p:nvSpPr>
        <p:spPr>
          <a:xfrm>
            <a:off x="92174" y="82657"/>
            <a:ext cx="1721386" cy="307777"/>
          </a:xfrm>
          <a:prstGeom prst="rect">
            <a:avLst/>
          </a:prstGeom>
          <a:noFill/>
        </p:spPr>
        <p:txBody>
          <a:bodyPr wrap="square" rtlCol="0">
            <a:spAutoFit/>
          </a:bodyPr>
          <a:lstStyle/>
          <a:p>
            <a:r>
              <a:rPr lang="en-US" sz="1400" dirty="0">
                <a:latin typeface="Source Sans Pro Black" panose="020B0803030403020204" pitchFamily="34" charset="0"/>
                <a:ea typeface="Source Sans Pro Black" panose="020B0803030403020204" pitchFamily="34" charset="0"/>
              </a:rPr>
              <a:t>Template Designs</a:t>
            </a:r>
          </a:p>
        </p:txBody>
      </p:sp>
      <p:sp>
        <p:nvSpPr>
          <p:cNvPr id="54" name="Rounded Rectangle 53"/>
          <p:cNvSpPr/>
          <p:nvPr/>
        </p:nvSpPr>
        <p:spPr>
          <a:xfrm>
            <a:off x="11527765" y="198120"/>
            <a:ext cx="365950" cy="384628"/>
          </a:xfrm>
          <a:prstGeom prst="roundRect">
            <a:avLst>
              <a:gd name="adj" fmla="val 17295"/>
            </a:avLst>
          </a:prstGeom>
          <a:gradFill flip="none" rotWithShape="1">
            <a:gsLst>
              <a:gs pos="0">
                <a:schemeClr val="accent2"/>
              </a:gs>
              <a:gs pos="100000">
                <a:schemeClr val="accent4"/>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55" name="TextBox 54"/>
          <p:cNvSpPr txBox="1"/>
          <p:nvPr/>
        </p:nvSpPr>
        <p:spPr>
          <a:xfrm>
            <a:off x="9329737" y="259629"/>
            <a:ext cx="2080943" cy="261610"/>
          </a:xfrm>
          <a:prstGeom prst="rect">
            <a:avLst/>
          </a:prstGeom>
          <a:noFill/>
        </p:spPr>
        <p:txBody>
          <a:bodyPr wrap="square" rtlCol="0">
            <a:spAutoFit/>
          </a:bodyPr>
          <a:lstStyle/>
          <a:p>
            <a:pPr algn="r"/>
            <a:r>
              <a:rPr lang="en-US" sz="1100" b="1" dirty="0">
                <a:latin typeface="Source Sans Pro SemiBold" panose="020B0603030403020204" pitchFamily="34" charset="0"/>
                <a:cs typeface="Poppins SemiBold" panose="00000700000000000000" pitchFamily="2" charset="0"/>
              </a:rPr>
              <a:t>PRESENTATION TEMPLATE</a:t>
            </a:r>
          </a:p>
        </p:txBody>
      </p:sp>
      <p:sp>
        <p:nvSpPr>
          <p:cNvPr id="56" name="TextBox 55"/>
          <p:cNvSpPr txBox="1"/>
          <p:nvPr/>
        </p:nvSpPr>
        <p:spPr>
          <a:xfrm>
            <a:off x="3009864" y="1035163"/>
            <a:ext cx="6019836" cy="830997"/>
          </a:xfrm>
          <a:prstGeom prst="rect">
            <a:avLst/>
          </a:prstGeom>
          <a:noFill/>
        </p:spPr>
        <p:txBody>
          <a:bodyPr wrap="square" rtlCol="0">
            <a:spAutoFit/>
          </a:bodyPr>
          <a:lstStyle/>
          <a:p>
            <a:pPr algn="ctr"/>
            <a:r>
              <a:rPr lang="en-US" sz="4800" dirty="0">
                <a:latin typeface="Playfair Display Black" pitchFamily="2" charset="0"/>
                <a:cs typeface="Poppins SemiBold" panose="00000700000000000000" pitchFamily="2" charset="0"/>
              </a:rPr>
              <a:t>The Info Graphics</a:t>
            </a:r>
          </a:p>
        </p:txBody>
      </p:sp>
    </p:spTree>
    <p:extLst>
      <p:ext uri="{BB962C8B-B14F-4D97-AF65-F5344CB8AC3E}">
        <p14:creationId xmlns:p14="http://schemas.microsoft.com/office/powerpoint/2010/main" val="3731943053"/>
      </p:ext>
    </p:extLst>
  </p:cSld>
  <p:clrMapOvr>
    <a:masterClrMapping/>
  </p:clrMapOvr>
  <p:transition spd="slow">
    <p:wipe/>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oogle Shape;528;p13">
            <a:extLst>
              <a:ext uri="{FF2B5EF4-FFF2-40B4-BE49-F238E27FC236}">
                <a16:creationId xmlns:a16="http://schemas.microsoft.com/office/drawing/2014/main" id="{8C106D76-DB29-4604-88D8-0640BA8CD6CA}"/>
              </a:ext>
            </a:extLst>
          </p:cNvPr>
          <p:cNvGrpSpPr/>
          <p:nvPr/>
        </p:nvGrpSpPr>
        <p:grpSpPr>
          <a:xfrm>
            <a:off x="1020856" y="2426914"/>
            <a:ext cx="2116485" cy="2049895"/>
            <a:chOff x="3423796" y="4246038"/>
            <a:chExt cx="7137803" cy="6913228"/>
          </a:xfrm>
          <a:solidFill>
            <a:schemeClr val="accent4"/>
          </a:solidFill>
        </p:grpSpPr>
        <p:sp>
          <p:nvSpPr>
            <p:cNvPr id="3" name="Google Shape;529;p13">
              <a:extLst>
                <a:ext uri="{FF2B5EF4-FFF2-40B4-BE49-F238E27FC236}">
                  <a16:creationId xmlns:a16="http://schemas.microsoft.com/office/drawing/2014/main" id="{F0CE01F5-EF1C-4FDD-AE07-29E6C84754CC}"/>
                </a:ext>
              </a:extLst>
            </p:cNvPr>
            <p:cNvSpPr/>
            <p:nvPr/>
          </p:nvSpPr>
          <p:spPr>
            <a:xfrm>
              <a:off x="3423796" y="7014630"/>
              <a:ext cx="7137803" cy="1273244"/>
            </a:xfrm>
            <a:custGeom>
              <a:avLst/>
              <a:gdLst/>
              <a:ahLst/>
              <a:cxnLst/>
              <a:rect l="l" t="t" r="r" b="b"/>
              <a:pathLst>
                <a:path w="21600" h="21600" extrusionOk="0">
                  <a:moveTo>
                    <a:pt x="2607" y="4"/>
                  </a:moveTo>
                  <a:lnTo>
                    <a:pt x="0" y="14523"/>
                  </a:lnTo>
                  <a:lnTo>
                    <a:pt x="3580" y="14523"/>
                  </a:lnTo>
                  <a:lnTo>
                    <a:pt x="3569" y="21597"/>
                  </a:lnTo>
                  <a:lnTo>
                    <a:pt x="18029" y="21600"/>
                  </a:lnTo>
                  <a:lnTo>
                    <a:pt x="18018" y="14523"/>
                  </a:lnTo>
                  <a:lnTo>
                    <a:pt x="21600" y="14523"/>
                  </a:lnTo>
                  <a:lnTo>
                    <a:pt x="18991" y="0"/>
                  </a:lnTo>
                  <a:cubicBezTo>
                    <a:pt x="18991" y="0"/>
                    <a:pt x="2607" y="4"/>
                    <a:pt x="2607" y="4"/>
                  </a:cubicBezTo>
                  <a:close/>
                </a:path>
              </a:pathLst>
            </a:custGeom>
            <a:grpFill/>
            <a:ln>
              <a:noFill/>
            </a:ln>
          </p:spPr>
          <p:txBody>
            <a:bodyPr spcFirstLastPara="1" wrap="square" lIns="38100" tIns="38100" rIns="38100" bIns="38100" anchor="ctr" anchorCtr="0">
              <a:noAutofit/>
            </a:bodyPr>
            <a:lstStyle/>
            <a:p>
              <a:pPr marL="0" marR="0" lvl="0" indent="0" algn="l" rtl="0">
                <a:lnSpc>
                  <a:spcPct val="100000"/>
                </a:lnSpc>
                <a:spcBef>
                  <a:spcPts val="0"/>
                </a:spcBef>
                <a:spcAft>
                  <a:spcPts val="0"/>
                </a:spcAft>
                <a:buClr>
                  <a:srgbClr val="FFFFFF"/>
                </a:buClr>
                <a:buSzPts val="5800"/>
                <a:buFont typeface="Oswald"/>
                <a:buNone/>
              </a:pPr>
              <a:endParaRPr sz="5800" b="0" i="0" u="none" strike="noStrike" cap="none" dirty="0">
                <a:solidFill>
                  <a:srgbClr val="000000"/>
                </a:solidFill>
                <a:latin typeface="Source Sans Pro" panose="020B0503030403020204" pitchFamily="34" charset="0"/>
                <a:ea typeface="Source Sans Pro" panose="020B0503030403020204" pitchFamily="34" charset="0"/>
                <a:cs typeface="Poppins Light" panose="00000400000000000000" pitchFamily="2" charset="0"/>
                <a:sym typeface="Oswald"/>
              </a:endParaRPr>
            </a:p>
          </p:txBody>
        </p:sp>
        <p:sp>
          <p:nvSpPr>
            <p:cNvPr id="4" name="Google Shape;530;p13">
              <a:extLst>
                <a:ext uri="{FF2B5EF4-FFF2-40B4-BE49-F238E27FC236}">
                  <a16:creationId xmlns:a16="http://schemas.microsoft.com/office/drawing/2014/main" id="{EF9DEBC4-98E9-4DF6-97C0-33C697C0B37A}"/>
                </a:ext>
              </a:extLst>
            </p:cNvPr>
            <p:cNvSpPr/>
            <p:nvPr/>
          </p:nvSpPr>
          <p:spPr>
            <a:xfrm>
              <a:off x="4599450" y="9859423"/>
              <a:ext cx="1925938" cy="1299591"/>
            </a:xfrm>
            <a:custGeom>
              <a:avLst/>
              <a:gdLst/>
              <a:ahLst/>
              <a:cxnLst/>
              <a:rect l="l" t="t" r="r" b="b"/>
              <a:pathLst>
                <a:path w="21600" h="21600" extrusionOk="0">
                  <a:moveTo>
                    <a:pt x="131" y="0"/>
                  </a:moveTo>
                  <a:lnTo>
                    <a:pt x="0" y="21595"/>
                  </a:lnTo>
                  <a:lnTo>
                    <a:pt x="21572" y="21600"/>
                  </a:lnTo>
                  <a:lnTo>
                    <a:pt x="21600" y="3"/>
                  </a:lnTo>
                  <a:cubicBezTo>
                    <a:pt x="21600" y="3"/>
                    <a:pt x="131" y="0"/>
                    <a:pt x="131" y="0"/>
                  </a:cubicBezTo>
                  <a:close/>
                </a:path>
              </a:pathLst>
            </a:custGeom>
            <a:grpFill/>
            <a:ln>
              <a:noFill/>
            </a:ln>
          </p:spPr>
          <p:txBody>
            <a:bodyPr spcFirstLastPara="1" wrap="square" lIns="38100" tIns="38100" rIns="38100" bIns="38100" anchor="ctr" anchorCtr="0">
              <a:noAutofit/>
            </a:bodyPr>
            <a:lstStyle/>
            <a:p>
              <a:pPr marL="0" marR="0" lvl="0" indent="0" algn="l" rtl="0">
                <a:lnSpc>
                  <a:spcPct val="100000"/>
                </a:lnSpc>
                <a:spcBef>
                  <a:spcPts val="0"/>
                </a:spcBef>
                <a:spcAft>
                  <a:spcPts val="0"/>
                </a:spcAft>
                <a:buClr>
                  <a:srgbClr val="FFFFFF"/>
                </a:buClr>
                <a:buSzPts val="5800"/>
                <a:buFont typeface="Oswald"/>
                <a:buNone/>
              </a:pPr>
              <a:endParaRPr sz="5800" b="0" i="0" u="none" strike="noStrike" cap="none" dirty="0">
                <a:solidFill>
                  <a:srgbClr val="000000"/>
                </a:solidFill>
                <a:latin typeface="Source Sans Pro" panose="020B0503030403020204" pitchFamily="34" charset="0"/>
                <a:ea typeface="Source Sans Pro" panose="020B0503030403020204" pitchFamily="34" charset="0"/>
                <a:cs typeface="Poppins Light" panose="00000400000000000000" pitchFamily="2" charset="0"/>
                <a:sym typeface="Oswald"/>
              </a:endParaRPr>
            </a:p>
          </p:txBody>
        </p:sp>
        <p:sp>
          <p:nvSpPr>
            <p:cNvPr id="5" name="Google Shape;531;p13">
              <a:extLst>
                <a:ext uri="{FF2B5EF4-FFF2-40B4-BE49-F238E27FC236}">
                  <a16:creationId xmlns:a16="http://schemas.microsoft.com/office/drawing/2014/main" id="{CE947BE3-A214-4CC6-8629-C2921E17E6FF}"/>
                </a:ext>
              </a:extLst>
            </p:cNvPr>
            <p:cNvSpPr/>
            <p:nvPr/>
          </p:nvSpPr>
          <p:spPr>
            <a:xfrm>
              <a:off x="7538584" y="9859423"/>
              <a:ext cx="1864132" cy="1299843"/>
            </a:xfrm>
            <a:custGeom>
              <a:avLst/>
              <a:gdLst/>
              <a:ahLst/>
              <a:cxnLst/>
              <a:rect l="l" t="t" r="r" b="b"/>
              <a:pathLst>
                <a:path w="21600" h="21600" extrusionOk="0">
                  <a:moveTo>
                    <a:pt x="0" y="0"/>
                  </a:moveTo>
                  <a:lnTo>
                    <a:pt x="25" y="21596"/>
                  </a:lnTo>
                  <a:lnTo>
                    <a:pt x="21600" y="21600"/>
                  </a:lnTo>
                  <a:lnTo>
                    <a:pt x="21471" y="3"/>
                  </a:lnTo>
                  <a:cubicBezTo>
                    <a:pt x="21471" y="3"/>
                    <a:pt x="0" y="0"/>
                    <a:pt x="0" y="0"/>
                  </a:cubicBezTo>
                  <a:close/>
                </a:path>
              </a:pathLst>
            </a:custGeom>
            <a:grpFill/>
            <a:ln>
              <a:noFill/>
            </a:ln>
          </p:spPr>
          <p:txBody>
            <a:bodyPr spcFirstLastPara="1" wrap="square" lIns="38100" tIns="38100" rIns="38100" bIns="38100" anchor="ctr" anchorCtr="0">
              <a:noAutofit/>
            </a:bodyPr>
            <a:lstStyle/>
            <a:p>
              <a:pPr marL="0" marR="0" lvl="0" indent="0" algn="l" rtl="0">
                <a:lnSpc>
                  <a:spcPct val="100000"/>
                </a:lnSpc>
                <a:spcBef>
                  <a:spcPts val="0"/>
                </a:spcBef>
                <a:spcAft>
                  <a:spcPts val="0"/>
                </a:spcAft>
                <a:buClr>
                  <a:srgbClr val="FFFFFF"/>
                </a:buClr>
                <a:buSzPts val="5800"/>
                <a:buFont typeface="Oswald"/>
                <a:buNone/>
              </a:pPr>
              <a:endParaRPr sz="5800" b="0" i="0" u="none" strike="noStrike" cap="none" dirty="0">
                <a:solidFill>
                  <a:srgbClr val="000000"/>
                </a:solidFill>
                <a:latin typeface="Source Sans Pro" panose="020B0503030403020204" pitchFamily="34" charset="0"/>
                <a:ea typeface="Source Sans Pro" panose="020B0503030403020204" pitchFamily="34" charset="0"/>
                <a:cs typeface="Poppins Light" panose="00000400000000000000" pitchFamily="2" charset="0"/>
                <a:sym typeface="Oswald"/>
              </a:endParaRPr>
            </a:p>
          </p:txBody>
        </p:sp>
        <p:sp>
          <p:nvSpPr>
            <p:cNvPr id="6" name="Google Shape;532;p13">
              <a:extLst>
                <a:ext uri="{FF2B5EF4-FFF2-40B4-BE49-F238E27FC236}">
                  <a16:creationId xmlns:a16="http://schemas.microsoft.com/office/drawing/2014/main" id="{3C310339-9519-4261-AE3F-4B71F4D1D15F}"/>
                </a:ext>
              </a:extLst>
            </p:cNvPr>
            <p:cNvSpPr/>
            <p:nvPr/>
          </p:nvSpPr>
          <p:spPr>
            <a:xfrm>
              <a:off x="4599450" y="8422512"/>
              <a:ext cx="4803266" cy="1286513"/>
            </a:xfrm>
            <a:custGeom>
              <a:avLst/>
              <a:gdLst/>
              <a:ahLst/>
              <a:cxnLst/>
              <a:rect l="l" t="t" r="r" b="b"/>
              <a:pathLst>
                <a:path w="21600" h="21600" extrusionOk="0">
                  <a:moveTo>
                    <a:pt x="52" y="0"/>
                  </a:moveTo>
                  <a:lnTo>
                    <a:pt x="0" y="21593"/>
                  </a:lnTo>
                  <a:lnTo>
                    <a:pt x="8605" y="21595"/>
                  </a:lnTo>
                  <a:lnTo>
                    <a:pt x="8606" y="19710"/>
                  </a:lnTo>
                  <a:lnTo>
                    <a:pt x="12991" y="19711"/>
                  </a:lnTo>
                  <a:lnTo>
                    <a:pt x="12992" y="21597"/>
                  </a:lnTo>
                  <a:lnTo>
                    <a:pt x="21600" y="21600"/>
                  </a:lnTo>
                  <a:lnTo>
                    <a:pt x="21549" y="3"/>
                  </a:lnTo>
                  <a:cubicBezTo>
                    <a:pt x="21549" y="3"/>
                    <a:pt x="52" y="0"/>
                    <a:pt x="52" y="0"/>
                  </a:cubicBezTo>
                  <a:close/>
                </a:path>
              </a:pathLst>
            </a:custGeom>
            <a:grpFill/>
            <a:ln>
              <a:noFill/>
            </a:ln>
          </p:spPr>
          <p:txBody>
            <a:bodyPr spcFirstLastPara="1" wrap="square" lIns="38100" tIns="38100" rIns="38100" bIns="38100" anchor="ctr" anchorCtr="0">
              <a:noAutofit/>
            </a:bodyPr>
            <a:lstStyle/>
            <a:p>
              <a:pPr marL="0" marR="0" lvl="0" indent="0" algn="l" rtl="0">
                <a:lnSpc>
                  <a:spcPct val="100000"/>
                </a:lnSpc>
                <a:spcBef>
                  <a:spcPts val="0"/>
                </a:spcBef>
                <a:spcAft>
                  <a:spcPts val="0"/>
                </a:spcAft>
                <a:buClr>
                  <a:srgbClr val="FFFFFF"/>
                </a:buClr>
                <a:buSzPts val="5800"/>
                <a:buFont typeface="Oswald"/>
                <a:buNone/>
              </a:pPr>
              <a:endParaRPr sz="5800" b="0" i="0" u="none" strike="noStrike" cap="none" dirty="0">
                <a:solidFill>
                  <a:srgbClr val="000000"/>
                </a:solidFill>
                <a:latin typeface="Source Sans Pro" panose="020B0503030403020204" pitchFamily="34" charset="0"/>
                <a:ea typeface="Source Sans Pro" panose="020B0503030403020204" pitchFamily="34" charset="0"/>
                <a:cs typeface="Poppins Light" panose="00000400000000000000" pitchFamily="2" charset="0"/>
                <a:sym typeface="Oswald"/>
              </a:endParaRPr>
            </a:p>
          </p:txBody>
        </p:sp>
        <p:sp>
          <p:nvSpPr>
            <p:cNvPr id="7" name="Google Shape;533;p13">
              <a:extLst>
                <a:ext uri="{FF2B5EF4-FFF2-40B4-BE49-F238E27FC236}">
                  <a16:creationId xmlns:a16="http://schemas.microsoft.com/office/drawing/2014/main" id="{9372A696-FCF0-40BF-9BBF-FF1CD96AE414}"/>
                </a:ext>
              </a:extLst>
            </p:cNvPr>
            <p:cNvSpPr/>
            <p:nvPr/>
          </p:nvSpPr>
          <p:spPr>
            <a:xfrm>
              <a:off x="5709790" y="4246038"/>
              <a:ext cx="2544951" cy="1247540"/>
            </a:xfrm>
            <a:custGeom>
              <a:avLst/>
              <a:gdLst/>
              <a:ahLst/>
              <a:cxnLst/>
              <a:rect l="l" t="t" r="r" b="b"/>
              <a:pathLst>
                <a:path w="21600" h="21600" extrusionOk="0">
                  <a:moveTo>
                    <a:pt x="939" y="19670"/>
                  </a:moveTo>
                  <a:lnTo>
                    <a:pt x="10933" y="0"/>
                  </a:lnTo>
                  <a:lnTo>
                    <a:pt x="21600" y="21594"/>
                  </a:lnTo>
                  <a:lnTo>
                    <a:pt x="0" y="21600"/>
                  </a:lnTo>
                  <a:cubicBezTo>
                    <a:pt x="0" y="21600"/>
                    <a:pt x="939" y="19670"/>
                    <a:pt x="939" y="19670"/>
                  </a:cubicBezTo>
                  <a:close/>
                </a:path>
              </a:pathLst>
            </a:custGeom>
            <a:grpFill/>
            <a:ln>
              <a:noFill/>
            </a:ln>
          </p:spPr>
          <p:txBody>
            <a:bodyPr spcFirstLastPara="1" wrap="square" lIns="38100" tIns="38100" rIns="38100" bIns="38100" anchor="ctr" anchorCtr="0">
              <a:noAutofit/>
            </a:bodyPr>
            <a:lstStyle/>
            <a:p>
              <a:pPr marL="0" marR="0" lvl="0" indent="0" algn="l" rtl="0">
                <a:lnSpc>
                  <a:spcPct val="100000"/>
                </a:lnSpc>
                <a:spcBef>
                  <a:spcPts val="0"/>
                </a:spcBef>
                <a:spcAft>
                  <a:spcPts val="0"/>
                </a:spcAft>
                <a:buClr>
                  <a:srgbClr val="FFFFFF"/>
                </a:buClr>
                <a:buSzPts val="5800"/>
                <a:buFont typeface="Oswald"/>
                <a:buNone/>
              </a:pPr>
              <a:endParaRPr sz="5800" b="0" i="0" u="none" strike="noStrike" cap="none" dirty="0">
                <a:solidFill>
                  <a:srgbClr val="000000"/>
                </a:solidFill>
                <a:latin typeface="Source Sans Pro" panose="020B0503030403020204" pitchFamily="34" charset="0"/>
                <a:ea typeface="Source Sans Pro" panose="020B0503030403020204" pitchFamily="34" charset="0"/>
                <a:cs typeface="Poppins Light" panose="00000400000000000000" pitchFamily="2" charset="0"/>
                <a:sym typeface="Oswald"/>
              </a:endParaRPr>
            </a:p>
          </p:txBody>
        </p:sp>
        <p:sp>
          <p:nvSpPr>
            <p:cNvPr id="8" name="Google Shape;534;p13">
              <a:extLst>
                <a:ext uri="{FF2B5EF4-FFF2-40B4-BE49-F238E27FC236}">
                  <a16:creationId xmlns:a16="http://schemas.microsoft.com/office/drawing/2014/main" id="{9065C555-B4EB-4291-98C5-3DA3C1301250}"/>
                </a:ext>
              </a:extLst>
            </p:cNvPr>
            <p:cNvSpPr/>
            <p:nvPr/>
          </p:nvSpPr>
          <p:spPr>
            <a:xfrm>
              <a:off x="4403508" y="5617634"/>
              <a:ext cx="5211037" cy="1260362"/>
            </a:xfrm>
            <a:custGeom>
              <a:avLst/>
              <a:gdLst/>
              <a:ahLst/>
              <a:cxnLst/>
              <a:rect l="l" t="t" r="r" b="b"/>
              <a:pathLst>
                <a:path w="21600" h="21600" extrusionOk="0">
                  <a:moveTo>
                    <a:pt x="5180" y="5"/>
                  </a:moveTo>
                  <a:lnTo>
                    <a:pt x="16338" y="0"/>
                  </a:lnTo>
                  <a:lnTo>
                    <a:pt x="21600" y="21597"/>
                  </a:lnTo>
                  <a:lnTo>
                    <a:pt x="0" y="21600"/>
                  </a:lnTo>
                  <a:cubicBezTo>
                    <a:pt x="0" y="21600"/>
                    <a:pt x="5180" y="5"/>
                    <a:pt x="5180" y="5"/>
                  </a:cubicBezTo>
                  <a:close/>
                </a:path>
              </a:pathLst>
            </a:custGeom>
            <a:grpFill/>
            <a:ln>
              <a:noFill/>
            </a:ln>
          </p:spPr>
          <p:txBody>
            <a:bodyPr spcFirstLastPara="1" wrap="square" lIns="38100" tIns="38100" rIns="38100" bIns="38100" anchor="ctr" anchorCtr="0">
              <a:noAutofit/>
            </a:bodyPr>
            <a:lstStyle/>
            <a:p>
              <a:pPr marL="0" marR="0" lvl="0" indent="0" algn="l" rtl="0">
                <a:lnSpc>
                  <a:spcPct val="100000"/>
                </a:lnSpc>
                <a:spcBef>
                  <a:spcPts val="0"/>
                </a:spcBef>
                <a:spcAft>
                  <a:spcPts val="0"/>
                </a:spcAft>
                <a:buClr>
                  <a:srgbClr val="FFFFFF"/>
                </a:buClr>
                <a:buSzPts val="5800"/>
                <a:buFont typeface="Oswald"/>
                <a:buNone/>
              </a:pPr>
              <a:endParaRPr sz="5800" b="0" i="0" u="none" strike="noStrike" cap="none" dirty="0">
                <a:solidFill>
                  <a:srgbClr val="000000"/>
                </a:solidFill>
                <a:latin typeface="Source Sans Pro" panose="020B0503030403020204" pitchFamily="34" charset="0"/>
                <a:ea typeface="Source Sans Pro" panose="020B0503030403020204" pitchFamily="34" charset="0"/>
                <a:cs typeface="Poppins Light" panose="00000400000000000000" pitchFamily="2" charset="0"/>
                <a:sym typeface="Oswald"/>
              </a:endParaRPr>
            </a:p>
          </p:txBody>
        </p:sp>
      </p:grpSp>
      <p:grpSp>
        <p:nvGrpSpPr>
          <p:cNvPr id="9" name="Google Shape;528;p13">
            <a:extLst>
              <a:ext uri="{FF2B5EF4-FFF2-40B4-BE49-F238E27FC236}">
                <a16:creationId xmlns:a16="http://schemas.microsoft.com/office/drawing/2014/main" id="{9FD9FFEF-3AB3-4730-AF7B-AF8308C602ED}"/>
              </a:ext>
            </a:extLst>
          </p:cNvPr>
          <p:cNvGrpSpPr/>
          <p:nvPr/>
        </p:nvGrpSpPr>
        <p:grpSpPr>
          <a:xfrm>
            <a:off x="3698790" y="2411673"/>
            <a:ext cx="2116485" cy="2049895"/>
            <a:chOff x="3423796" y="4246038"/>
            <a:chExt cx="7137803" cy="6913228"/>
          </a:xfrm>
          <a:solidFill>
            <a:schemeClr val="accent2"/>
          </a:solidFill>
        </p:grpSpPr>
        <p:sp>
          <p:nvSpPr>
            <p:cNvPr id="10" name="Google Shape;529;p13">
              <a:extLst>
                <a:ext uri="{FF2B5EF4-FFF2-40B4-BE49-F238E27FC236}">
                  <a16:creationId xmlns:a16="http://schemas.microsoft.com/office/drawing/2014/main" id="{93243C58-5474-4FBA-B03C-D1DB93145E77}"/>
                </a:ext>
              </a:extLst>
            </p:cNvPr>
            <p:cNvSpPr/>
            <p:nvPr/>
          </p:nvSpPr>
          <p:spPr>
            <a:xfrm>
              <a:off x="3423796" y="7014630"/>
              <a:ext cx="7137803" cy="1273244"/>
            </a:xfrm>
            <a:custGeom>
              <a:avLst/>
              <a:gdLst/>
              <a:ahLst/>
              <a:cxnLst/>
              <a:rect l="l" t="t" r="r" b="b"/>
              <a:pathLst>
                <a:path w="21600" h="21600" extrusionOk="0">
                  <a:moveTo>
                    <a:pt x="2607" y="4"/>
                  </a:moveTo>
                  <a:lnTo>
                    <a:pt x="0" y="14523"/>
                  </a:lnTo>
                  <a:lnTo>
                    <a:pt x="3580" y="14523"/>
                  </a:lnTo>
                  <a:lnTo>
                    <a:pt x="3569" y="21597"/>
                  </a:lnTo>
                  <a:lnTo>
                    <a:pt x="18029" y="21600"/>
                  </a:lnTo>
                  <a:lnTo>
                    <a:pt x="18018" y="14523"/>
                  </a:lnTo>
                  <a:lnTo>
                    <a:pt x="21600" y="14523"/>
                  </a:lnTo>
                  <a:lnTo>
                    <a:pt x="18991" y="0"/>
                  </a:lnTo>
                  <a:cubicBezTo>
                    <a:pt x="18991" y="0"/>
                    <a:pt x="2607" y="4"/>
                    <a:pt x="2607" y="4"/>
                  </a:cubicBezTo>
                  <a:close/>
                </a:path>
              </a:pathLst>
            </a:custGeom>
            <a:grpFill/>
            <a:ln>
              <a:noFill/>
            </a:ln>
          </p:spPr>
          <p:txBody>
            <a:bodyPr spcFirstLastPara="1" wrap="square" lIns="38100" tIns="38100" rIns="38100" bIns="38100" anchor="ctr" anchorCtr="0">
              <a:noAutofit/>
            </a:bodyPr>
            <a:lstStyle/>
            <a:p>
              <a:pPr marL="0" marR="0" lvl="0" indent="0" algn="l" rtl="0">
                <a:lnSpc>
                  <a:spcPct val="100000"/>
                </a:lnSpc>
                <a:spcBef>
                  <a:spcPts val="0"/>
                </a:spcBef>
                <a:spcAft>
                  <a:spcPts val="0"/>
                </a:spcAft>
                <a:buClr>
                  <a:srgbClr val="FFFFFF"/>
                </a:buClr>
                <a:buSzPts val="5800"/>
                <a:buFont typeface="Oswald"/>
                <a:buNone/>
              </a:pPr>
              <a:endParaRPr sz="5800" b="0" i="0" u="none" strike="noStrike" cap="none" dirty="0">
                <a:solidFill>
                  <a:srgbClr val="000000"/>
                </a:solidFill>
                <a:latin typeface="Source Sans Pro" panose="020B0503030403020204" pitchFamily="34" charset="0"/>
                <a:ea typeface="Source Sans Pro" panose="020B0503030403020204" pitchFamily="34" charset="0"/>
                <a:cs typeface="Poppins Light" panose="00000400000000000000" pitchFamily="2" charset="0"/>
                <a:sym typeface="Oswald"/>
              </a:endParaRPr>
            </a:p>
          </p:txBody>
        </p:sp>
        <p:sp>
          <p:nvSpPr>
            <p:cNvPr id="11" name="Google Shape;530;p13">
              <a:extLst>
                <a:ext uri="{FF2B5EF4-FFF2-40B4-BE49-F238E27FC236}">
                  <a16:creationId xmlns:a16="http://schemas.microsoft.com/office/drawing/2014/main" id="{6214218C-CC24-48C8-A3BA-7795CD0292E2}"/>
                </a:ext>
              </a:extLst>
            </p:cNvPr>
            <p:cNvSpPr/>
            <p:nvPr/>
          </p:nvSpPr>
          <p:spPr>
            <a:xfrm>
              <a:off x="4599450" y="9859423"/>
              <a:ext cx="1925938" cy="1299591"/>
            </a:xfrm>
            <a:custGeom>
              <a:avLst/>
              <a:gdLst/>
              <a:ahLst/>
              <a:cxnLst/>
              <a:rect l="l" t="t" r="r" b="b"/>
              <a:pathLst>
                <a:path w="21600" h="21600" extrusionOk="0">
                  <a:moveTo>
                    <a:pt x="131" y="0"/>
                  </a:moveTo>
                  <a:lnTo>
                    <a:pt x="0" y="21595"/>
                  </a:lnTo>
                  <a:lnTo>
                    <a:pt x="21572" y="21600"/>
                  </a:lnTo>
                  <a:lnTo>
                    <a:pt x="21600" y="3"/>
                  </a:lnTo>
                  <a:cubicBezTo>
                    <a:pt x="21600" y="3"/>
                    <a:pt x="131" y="0"/>
                    <a:pt x="131" y="0"/>
                  </a:cubicBezTo>
                  <a:close/>
                </a:path>
              </a:pathLst>
            </a:custGeom>
            <a:grpFill/>
            <a:ln>
              <a:noFill/>
            </a:ln>
          </p:spPr>
          <p:txBody>
            <a:bodyPr spcFirstLastPara="1" wrap="square" lIns="38100" tIns="38100" rIns="38100" bIns="38100" anchor="ctr" anchorCtr="0">
              <a:noAutofit/>
            </a:bodyPr>
            <a:lstStyle/>
            <a:p>
              <a:pPr marL="0" marR="0" lvl="0" indent="0" algn="l" rtl="0">
                <a:lnSpc>
                  <a:spcPct val="100000"/>
                </a:lnSpc>
                <a:spcBef>
                  <a:spcPts val="0"/>
                </a:spcBef>
                <a:spcAft>
                  <a:spcPts val="0"/>
                </a:spcAft>
                <a:buClr>
                  <a:srgbClr val="FFFFFF"/>
                </a:buClr>
                <a:buSzPts val="5800"/>
                <a:buFont typeface="Oswald"/>
                <a:buNone/>
              </a:pPr>
              <a:endParaRPr sz="5800" b="0" i="0" u="none" strike="noStrike" cap="none" dirty="0">
                <a:solidFill>
                  <a:srgbClr val="000000"/>
                </a:solidFill>
                <a:latin typeface="Source Sans Pro" panose="020B0503030403020204" pitchFamily="34" charset="0"/>
                <a:ea typeface="Source Sans Pro" panose="020B0503030403020204" pitchFamily="34" charset="0"/>
                <a:cs typeface="Poppins Light" panose="00000400000000000000" pitchFamily="2" charset="0"/>
                <a:sym typeface="Oswald"/>
              </a:endParaRPr>
            </a:p>
          </p:txBody>
        </p:sp>
        <p:sp>
          <p:nvSpPr>
            <p:cNvPr id="12" name="Google Shape;531;p13">
              <a:extLst>
                <a:ext uri="{FF2B5EF4-FFF2-40B4-BE49-F238E27FC236}">
                  <a16:creationId xmlns:a16="http://schemas.microsoft.com/office/drawing/2014/main" id="{074777AF-75AD-45B2-B9A0-9E9BFE1B5CC4}"/>
                </a:ext>
              </a:extLst>
            </p:cNvPr>
            <p:cNvSpPr/>
            <p:nvPr/>
          </p:nvSpPr>
          <p:spPr>
            <a:xfrm>
              <a:off x="7538584" y="9859423"/>
              <a:ext cx="1864132" cy="1299843"/>
            </a:xfrm>
            <a:custGeom>
              <a:avLst/>
              <a:gdLst/>
              <a:ahLst/>
              <a:cxnLst/>
              <a:rect l="l" t="t" r="r" b="b"/>
              <a:pathLst>
                <a:path w="21600" h="21600" extrusionOk="0">
                  <a:moveTo>
                    <a:pt x="0" y="0"/>
                  </a:moveTo>
                  <a:lnTo>
                    <a:pt x="25" y="21596"/>
                  </a:lnTo>
                  <a:lnTo>
                    <a:pt x="21600" y="21600"/>
                  </a:lnTo>
                  <a:lnTo>
                    <a:pt x="21471" y="3"/>
                  </a:lnTo>
                  <a:cubicBezTo>
                    <a:pt x="21471" y="3"/>
                    <a:pt x="0" y="0"/>
                    <a:pt x="0" y="0"/>
                  </a:cubicBezTo>
                  <a:close/>
                </a:path>
              </a:pathLst>
            </a:custGeom>
            <a:grpFill/>
            <a:ln>
              <a:noFill/>
            </a:ln>
          </p:spPr>
          <p:txBody>
            <a:bodyPr spcFirstLastPara="1" wrap="square" lIns="38100" tIns="38100" rIns="38100" bIns="38100" anchor="ctr" anchorCtr="0">
              <a:noAutofit/>
            </a:bodyPr>
            <a:lstStyle/>
            <a:p>
              <a:pPr marL="0" marR="0" lvl="0" indent="0" algn="l" rtl="0">
                <a:lnSpc>
                  <a:spcPct val="100000"/>
                </a:lnSpc>
                <a:spcBef>
                  <a:spcPts val="0"/>
                </a:spcBef>
                <a:spcAft>
                  <a:spcPts val="0"/>
                </a:spcAft>
                <a:buClr>
                  <a:srgbClr val="FFFFFF"/>
                </a:buClr>
                <a:buSzPts val="5800"/>
                <a:buFont typeface="Oswald"/>
                <a:buNone/>
              </a:pPr>
              <a:endParaRPr sz="5800" b="0" i="0" u="none" strike="noStrike" cap="none" dirty="0">
                <a:solidFill>
                  <a:srgbClr val="000000"/>
                </a:solidFill>
                <a:latin typeface="Source Sans Pro" panose="020B0503030403020204" pitchFamily="34" charset="0"/>
                <a:ea typeface="Source Sans Pro" panose="020B0503030403020204" pitchFamily="34" charset="0"/>
                <a:cs typeface="Poppins Light" panose="00000400000000000000" pitchFamily="2" charset="0"/>
                <a:sym typeface="Oswald"/>
              </a:endParaRPr>
            </a:p>
          </p:txBody>
        </p:sp>
        <p:sp>
          <p:nvSpPr>
            <p:cNvPr id="13" name="Google Shape;532;p13">
              <a:extLst>
                <a:ext uri="{FF2B5EF4-FFF2-40B4-BE49-F238E27FC236}">
                  <a16:creationId xmlns:a16="http://schemas.microsoft.com/office/drawing/2014/main" id="{10430E86-B8F9-4B2C-ADBD-F6B2E27185E4}"/>
                </a:ext>
              </a:extLst>
            </p:cNvPr>
            <p:cNvSpPr/>
            <p:nvPr/>
          </p:nvSpPr>
          <p:spPr>
            <a:xfrm>
              <a:off x="4599450" y="8422512"/>
              <a:ext cx="4803266" cy="1286513"/>
            </a:xfrm>
            <a:custGeom>
              <a:avLst/>
              <a:gdLst/>
              <a:ahLst/>
              <a:cxnLst/>
              <a:rect l="l" t="t" r="r" b="b"/>
              <a:pathLst>
                <a:path w="21600" h="21600" extrusionOk="0">
                  <a:moveTo>
                    <a:pt x="52" y="0"/>
                  </a:moveTo>
                  <a:lnTo>
                    <a:pt x="0" y="21593"/>
                  </a:lnTo>
                  <a:lnTo>
                    <a:pt x="8605" y="21595"/>
                  </a:lnTo>
                  <a:lnTo>
                    <a:pt x="8606" y="19710"/>
                  </a:lnTo>
                  <a:lnTo>
                    <a:pt x="12991" y="19711"/>
                  </a:lnTo>
                  <a:lnTo>
                    <a:pt x="12992" y="21597"/>
                  </a:lnTo>
                  <a:lnTo>
                    <a:pt x="21600" y="21600"/>
                  </a:lnTo>
                  <a:lnTo>
                    <a:pt x="21549" y="3"/>
                  </a:lnTo>
                  <a:cubicBezTo>
                    <a:pt x="21549" y="3"/>
                    <a:pt x="52" y="0"/>
                    <a:pt x="52" y="0"/>
                  </a:cubicBezTo>
                  <a:close/>
                </a:path>
              </a:pathLst>
            </a:custGeom>
            <a:grpFill/>
            <a:ln>
              <a:noFill/>
            </a:ln>
          </p:spPr>
          <p:txBody>
            <a:bodyPr spcFirstLastPara="1" wrap="square" lIns="38100" tIns="38100" rIns="38100" bIns="38100" anchor="ctr" anchorCtr="0">
              <a:noAutofit/>
            </a:bodyPr>
            <a:lstStyle/>
            <a:p>
              <a:pPr marL="0" marR="0" lvl="0" indent="0" algn="l" rtl="0">
                <a:lnSpc>
                  <a:spcPct val="100000"/>
                </a:lnSpc>
                <a:spcBef>
                  <a:spcPts val="0"/>
                </a:spcBef>
                <a:spcAft>
                  <a:spcPts val="0"/>
                </a:spcAft>
                <a:buClr>
                  <a:srgbClr val="FFFFFF"/>
                </a:buClr>
                <a:buSzPts val="5800"/>
                <a:buFont typeface="Oswald"/>
                <a:buNone/>
              </a:pPr>
              <a:endParaRPr sz="5800" b="0" i="0" u="none" strike="noStrike" cap="none" dirty="0">
                <a:solidFill>
                  <a:srgbClr val="000000"/>
                </a:solidFill>
                <a:latin typeface="Source Sans Pro" panose="020B0503030403020204" pitchFamily="34" charset="0"/>
                <a:ea typeface="Source Sans Pro" panose="020B0503030403020204" pitchFamily="34" charset="0"/>
                <a:cs typeface="Poppins Light" panose="00000400000000000000" pitchFamily="2" charset="0"/>
                <a:sym typeface="Oswald"/>
              </a:endParaRPr>
            </a:p>
          </p:txBody>
        </p:sp>
        <p:sp>
          <p:nvSpPr>
            <p:cNvPr id="14" name="Google Shape;533;p13">
              <a:extLst>
                <a:ext uri="{FF2B5EF4-FFF2-40B4-BE49-F238E27FC236}">
                  <a16:creationId xmlns:a16="http://schemas.microsoft.com/office/drawing/2014/main" id="{0BE30932-E129-44AC-87EE-FD519C6B8B34}"/>
                </a:ext>
              </a:extLst>
            </p:cNvPr>
            <p:cNvSpPr/>
            <p:nvPr/>
          </p:nvSpPr>
          <p:spPr>
            <a:xfrm>
              <a:off x="5709790" y="4246038"/>
              <a:ext cx="2544951" cy="1247540"/>
            </a:xfrm>
            <a:custGeom>
              <a:avLst/>
              <a:gdLst/>
              <a:ahLst/>
              <a:cxnLst/>
              <a:rect l="l" t="t" r="r" b="b"/>
              <a:pathLst>
                <a:path w="21600" h="21600" extrusionOk="0">
                  <a:moveTo>
                    <a:pt x="939" y="19670"/>
                  </a:moveTo>
                  <a:lnTo>
                    <a:pt x="10933" y="0"/>
                  </a:lnTo>
                  <a:lnTo>
                    <a:pt x="21600" y="21594"/>
                  </a:lnTo>
                  <a:lnTo>
                    <a:pt x="0" y="21600"/>
                  </a:lnTo>
                  <a:cubicBezTo>
                    <a:pt x="0" y="21600"/>
                    <a:pt x="939" y="19670"/>
                    <a:pt x="939" y="19670"/>
                  </a:cubicBezTo>
                  <a:close/>
                </a:path>
              </a:pathLst>
            </a:custGeom>
            <a:grpFill/>
            <a:ln>
              <a:noFill/>
            </a:ln>
          </p:spPr>
          <p:txBody>
            <a:bodyPr spcFirstLastPara="1" wrap="square" lIns="38100" tIns="38100" rIns="38100" bIns="38100" anchor="ctr" anchorCtr="0">
              <a:noAutofit/>
            </a:bodyPr>
            <a:lstStyle/>
            <a:p>
              <a:pPr marL="0" marR="0" lvl="0" indent="0" algn="l" rtl="0">
                <a:lnSpc>
                  <a:spcPct val="100000"/>
                </a:lnSpc>
                <a:spcBef>
                  <a:spcPts val="0"/>
                </a:spcBef>
                <a:spcAft>
                  <a:spcPts val="0"/>
                </a:spcAft>
                <a:buClr>
                  <a:srgbClr val="FFFFFF"/>
                </a:buClr>
                <a:buSzPts val="5800"/>
                <a:buFont typeface="Oswald"/>
                <a:buNone/>
              </a:pPr>
              <a:endParaRPr sz="5800" b="0" i="0" u="none" strike="noStrike" cap="none" dirty="0">
                <a:solidFill>
                  <a:srgbClr val="000000"/>
                </a:solidFill>
                <a:latin typeface="Source Sans Pro" panose="020B0503030403020204" pitchFamily="34" charset="0"/>
                <a:ea typeface="Source Sans Pro" panose="020B0503030403020204" pitchFamily="34" charset="0"/>
                <a:cs typeface="Poppins Light" panose="00000400000000000000" pitchFamily="2" charset="0"/>
                <a:sym typeface="Oswald"/>
              </a:endParaRPr>
            </a:p>
          </p:txBody>
        </p:sp>
        <p:sp>
          <p:nvSpPr>
            <p:cNvPr id="15" name="Google Shape;534;p13">
              <a:extLst>
                <a:ext uri="{FF2B5EF4-FFF2-40B4-BE49-F238E27FC236}">
                  <a16:creationId xmlns:a16="http://schemas.microsoft.com/office/drawing/2014/main" id="{E7E109A0-CBCF-4B97-A416-96F9EAB9E177}"/>
                </a:ext>
              </a:extLst>
            </p:cNvPr>
            <p:cNvSpPr/>
            <p:nvPr/>
          </p:nvSpPr>
          <p:spPr>
            <a:xfrm>
              <a:off x="4403508" y="5617634"/>
              <a:ext cx="5211037" cy="1260362"/>
            </a:xfrm>
            <a:custGeom>
              <a:avLst/>
              <a:gdLst/>
              <a:ahLst/>
              <a:cxnLst/>
              <a:rect l="l" t="t" r="r" b="b"/>
              <a:pathLst>
                <a:path w="21600" h="21600" extrusionOk="0">
                  <a:moveTo>
                    <a:pt x="5180" y="5"/>
                  </a:moveTo>
                  <a:lnTo>
                    <a:pt x="16338" y="0"/>
                  </a:lnTo>
                  <a:lnTo>
                    <a:pt x="21600" y="21597"/>
                  </a:lnTo>
                  <a:lnTo>
                    <a:pt x="0" y="21600"/>
                  </a:lnTo>
                  <a:cubicBezTo>
                    <a:pt x="0" y="21600"/>
                    <a:pt x="5180" y="5"/>
                    <a:pt x="5180" y="5"/>
                  </a:cubicBezTo>
                  <a:close/>
                </a:path>
              </a:pathLst>
            </a:custGeom>
            <a:grpFill/>
            <a:ln>
              <a:noFill/>
            </a:ln>
          </p:spPr>
          <p:txBody>
            <a:bodyPr spcFirstLastPara="1" wrap="square" lIns="38100" tIns="38100" rIns="38100" bIns="38100" anchor="ctr" anchorCtr="0">
              <a:noAutofit/>
            </a:bodyPr>
            <a:lstStyle/>
            <a:p>
              <a:pPr marL="0" marR="0" lvl="0" indent="0" algn="l" rtl="0">
                <a:lnSpc>
                  <a:spcPct val="100000"/>
                </a:lnSpc>
                <a:spcBef>
                  <a:spcPts val="0"/>
                </a:spcBef>
                <a:spcAft>
                  <a:spcPts val="0"/>
                </a:spcAft>
                <a:buClr>
                  <a:srgbClr val="FFFFFF"/>
                </a:buClr>
                <a:buSzPts val="5800"/>
                <a:buFont typeface="Oswald"/>
                <a:buNone/>
              </a:pPr>
              <a:endParaRPr sz="5800" b="0" i="0" u="none" strike="noStrike" cap="none" dirty="0">
                <a:solidFill>
                  <a:srgbClr val="000000"/>
                </a:solidFill>
                <a:latin typeface="Source Sans Pro" panose="020B0503030403020204" pitchFamily="34" charset="0"/>
                <a:ea typeface="Source Sans Pro" panose="020B0503030403020204" pitchFamily="34" charset="0"/>
                <a:cs typeface="Poppins Light" panose="00000400000000000000" pitchFamily="2" charset="0"/>
                <a:sym typeface="Oswald"/>
              </a:endParaRPr>
            </a:p>
          </p:txBody>
        </p:sp>
      </p:grpSp>
      <p:grpSp>
        <p:nvGrpSpPr>
          <p:cNvPr id="16" name="Google Shape;528;p13">
            <a:extLst>
              <a:ext uri="{FF2B5EF4-FFF2-40B4-BE49-F238E27FC236}">
                <a16:creationId xmlns:a16="http://schemas.microsoft.com/office/drawing/2014/main" id="{985B1088-9D4E-4D57-B9A4-3FA5114D3C85}"/>
              </a:ext>
            </a:extLst>
          </p:cNvPr>
          <p:cNvGrpSpPr/>
          <p:nvPr/>
        </p:nvGrpSpPr>
        <p:grpSpPr>
          <a:xfrm>
            <a:off x="6376725" y="2396432"/>
            <a:ext cx="2116485" cy="2049895"/>
            <a:chOff x="3423796" y="4246038"/>
            <a:chExt cx="7137803" cy="6913228"/>
          </a:xfrm>
          <a:solidFill>
            <a:schemeClr val="accent3"/>
          </a:solidFill>
        </p:grpSpPr>
        <p:sp>
          <p:nvSpPr>
            <p:cNvPr id="17" name="Google Shape;529;p13">
              <a:extLst>
                <a:ext uri="{FF2B5EF4-FFF2-40B4-BE49-F238E27FC236}">
                  <a16:creationId xmlns:a16="http://schemas.microsoft.com/office/drawing/2014/main" id="{9368E300-5179-405B-AC5A-38027B0E1BF3}"/>
                </a:ext>
              </a:extLst>
            </p:cNvPr>
            <p:cNvSpPr/>
            <p:nvPr/>
          </p:nvSpPr>
          <p:spPr>
            <a:xfrm>
              <a:off x="3423796" y="7014630"/>
              <a:ext cx="7137803" cy="1273244"/>
            </a:xfrm>
            <a:custGeom>
              <a:avLst/>
              <a:gdLst/>
              <a:ahLst/>
              <a:cxnLst/>
              <a:rect l="l" t="t" r="r" b="b"/>
              <a:pathLst>
                <a:path w="21600" h="21600" extrusionOk="0">
                  <a:moveTo>
                    <a:pt x="2607" y="4"/>
                  </a:moveTo>
                  <a:lnTo>
                    <a:pt x="0" y="14523"/>
                  </a:lnTo>
                  <a:lnTo>
                    <a:pt x="3580" y="14523"/>
                  </a:lnTo>
                  <a:lnTo>
                    <a:pt x="3569" y="21597"/>
                  </a:lnTo>
                  <a:lnTo>
                    <a:pt x="18029" y="21600"/>
                  </a:lnTo>
                  <a:lnTo>
                    <a:pt x="18018" y="14523"/>
                  </a:lnTo>
                  <a:lnTo>
                    <a:pt x="21600" y="14523"/>
                  </a:lnTo>
                  <a:lnTo>
                    <a:pt x="18991" y="0"/>
                  </a:lnTo>
                  <a:cubicBezTo>
                    <a:pt x="18991" y="0"/>
                    <a:pt x="2607" y="4"/>
                    <a:pt x="2607" y="4"/>
                  </a:cubicBezTo>
                  <a:close/>
                </a:path>
              </a:pathLst>
            </a:custGeom>
            <a:grpFill/>
            <a:ln>
              <a:noFill/>
            </a:ln>
          </p:spPr>
          <p:txBody>
            <a:bodyPr spcFirstLastPara="1" wrap="square" lIns="38100" tIns="38100" rIns="38100" bIns="38100" anchor="ctr" anchorCtr="0">
              <a:noAutofit/>
            </a:bodyPr>
            <a:lstStyle/>
            <a:p>
              <a:pPr marL="0" marR="0" lvl="0" indent="0" algn="l" rtl="0">
                <a:lnSpc>
                  <a:spcPct val="100000"/>
                </a:lnSpc>
                <a:spcBef>
                  <a:spcPts val="0"/>
                </a:spcBef>
                <a:spcAft>
                  <a:spcPts val="0"/>
                </a:spcAft>
                <a:buClr>
                  <a:srgbClr val="FFFFFF"/>
                </a:buClr>
                <a:buSzPts val="5800"/>
                <a:buFont typeface="Oswald"/>
                <a:buNone/>
              </a:pPr>
              <a:endParaRPr sz="5800" b="0" i="0" u="none" strike="noStrike" cap="none" dirty="0">
                <a:solidFill>
                  <a:srgbClr val="000000"/>
                </a:solidFill>
                <a:latin typeface="Source Sans Pro" panose="020B0503030403020204" pitchFamily="34" charset="0"/>
                <a:ea typeface="Source Sans Pro" panose="020B0503030403020204" pitchFamily="34" charset="0"/>
                <a:cs typeface="Poppins Light" panose="00000400000000000000" pitchFamily="2" charset="0"/>
                <a:sym typeface="Oswald"/>
              </a:endParaRPr>
            </a:p>
          </p:txBody>
        </p:sp>
        <p:sp>
          <p:nvSpPr>
            <p:cNvPr id="18" name="Google Shape;530;p13">
              <a:extLst>
                <a:ext uri="{FF2B5EF4-FFF2-40B4-BE49-F238E27FC236}">
                  <a16:creationId xmlns:a16="http://schemas.microsoft.com/office/drawing/2014/main" id="{A807223A-BD47-4BB6-AEC6-05FB7A7C92FB}"/>
                </a:ext>
              </a:extLst>
            </p:cNvPr>
            <p:cNvSpPr/>
            <p:nvPr/>
          </p:nvSpPr>
          <p:spPr>
            <a:xfrm>
              <a:off x="4599450" y="9859423"/>
              <a:ext cx="1925938" cy="1299591"/>
            </a:xfrm>
            <a:custGeom>
              <a:avLst/>
              <a:gdLst/>
              <a:ahLst/>
              <a:cxnLst/>
              <a:rect l="l" t="t" r="r" b="b"/>
              <a:pathLst>
                <a:path w="21600" h="21600" extrusionOk="0">
                  <a:moveTo>
                    <a:pt x="131" y="0"/>
                  </a:moveTo>
                  <a:lnTo>
                    <a:pt x="0" y="21595"/>
                  </a:lnTo>
                  <a:lnTo>
                    <a:pt x="21572" y="21600"/>
                  </a:lnTo>
                  <a:lnTo>
                    <a:pt x="21600" y="3"/>
                  </a:lnTo>
                  <a:cubicBezTo>
                    <a:pt x="21600" y="3"/>
                    <a:pt x="131" y="0"/>
                    <a:pt x="131" y="0"/>
                  </a:cubicBezTo>
                  <a:close/>
                </a:path>
              </a:pathLst>
            </a:custGeom>
            <a:grpFill/>
            <a:ln>
              <a:noFill/>
            </a:ln>
          </p:spPr>
          <p:txBody>
            <a:bodyPr spcFirstLastPara="1" wrap="square" lIns="38100" tIns="38100" rIns="38100" bIns="38100" anchor="ctr" anchorCtr="0">
              <a:noAutofit/>
            </a:bodyPr>
            <a:lstStyle/>
            <a:p>
              <a:pPr marL="0" marR="0" lvl="0" indent="0" algn="l" rtl="0">
                <a:lnSpc>
                  <a:spcPct val="100000"/>
                </a:lnSpc>
                <a:spcBef>
                  <a:spcPts val="0"/>
                </a:spcBef>
                <a:spcAft>
                  <a:spcPts val="0"/>
                </a:spcAft>
                <a:buClr>
                  <a:srgbClr val="FFFFFF"/>
                </a:buClr>
                <a:buSzPts val="5800"/>
                <a:buFont typeface="Oswald"/>
                <a:buNone/>
              </a:pPr>
              <a:endParaRPr sz="5800" b="0" i="0" u="none" strike="noStrike" cap="none" dirty="0">
                <a:solidFill>
                  <a:srgbClr val="000000"/>
                </a:solidFill>
                <a:latin typeface="Source Sans Pro" panose="020B0503030403020204" pitchFamily="34" charset="0"/>
                <a:ea typeface="Source Sans Pro" panose="020B0503030403020204" pitchFamily="34" charset="0"/>
                <a:cs typeface="Poppins Light" panose="00000400000000000000" pitchFamily="2" charset="0"/>
                <a:sym typeface="Oswald"/>
              </a:endParaRPr>
            </a:p>
          </p:txBody>
        </p:sp>
        <p:sp>
          <p:nvSpPr>
            <p:cNvPr id="19" name="Google Shape;531;p13">
              <a:extLst>
                <a:ext uri="{FF2B5EF4-FFF2-40B4-BE49-F238E27FC236}">
                  <a16:creationId xmlns:a16="http://schemas.microsoft.com/office/drawing/2014/main" id="{E15A3F2D-9794-4574-BA70-C4B441960815}"/>
                </a:ext>
              </a:extLst>
            </p:cNvPr>
            <p:cNvSpPr/>
            <p:nvPr/>
          </p:nvSpPr>
          <p:spPr>
            <a:xfrm>
              <a:off x="7538584" y="9859423"/>
              <a:ext cx="1864132" cy="1299843"/>
            </a:xfrm>
            <a:custGeom>
              <a:avLst/>
              <a:gdLst/>
              <a:ahLst/>
              <a:cxnLst/>
              <a:rect l="l" t="t" r="r" b="b"/>
              <a:pathLst>
                <a:path w="21600" h="21600" extrusionOk="0">
                  <a:moveTo>
                    <a:pt x="0" y="0"/>
                  </a:moveTo>
                  <a:lnTo>
                    <a:pt x="25" y="21596"/>
                  </a:lnTo>
                  <a:lnTo>
                    <a:pt x="21600" y="21600"/>
                  </a:lnTo>
                  <a:lnTo>
                    <a:pt x="21471" y="3"/>
                  </a:lnTo>
                  <a:cubicBezTo>
                    <a:pt x="21471" y="3"/>
                    <a:pt x="0" y="0"/>
                    <a:pt x="0" y="0"/>
                  </a:cubicBezTo>
                  <a:close/>
                </a:path>
              </a:pathLst>
            </a:custGeom>
            <a:grpFill/>
            <a:ln>
              <a:noFill/>
            </a:ln>
          </p:spPr>
          <p:txBody>
            <a:bodyPr spcFirstLastPara="1" wrap="square" lIns="38100" tIns="38100" rIns="38100" bIns="38100" anchor="ctr" anchorCtr="0">
              <a:noAutofit/>
            </a:bodyPr>
            <a:lstStyle/>
            <a:p>
              <a:pPr marL="0" marR="0" lvl="0" indent="0" algn="l" rtl="0">
                <a:lnSpc>
                  <a:spcPct val="100000"/>
                </a:lnSpc>
                <a:spcBef>
                  <a:spcPts val="0"/>
                </a:spcBef>
                <a:spcAft>
                  <a:spcPts val="0"/>
                </a:spcAft>
                <a:buClr>
                  <a:srgbClr val="FFFFFF"/>
                </a:buClr>
                <a:buSzPts val="5800"/>
                <a:buFont typeface="Oswald"/>
                <a:buNone/>
              </a:pPr>
              <a:endParaRPr sz="5800" b="0" i="0" u="none" strike="noStrike" cap="none" dirty="0">
                <a:solidFill>
                  <a:srgbClr val="000000"/>
                </a:solidFill>
                <a:latin typeface="Source Sans Pro" panose="020B0503030403020204" pitchFamily="34" charset="0"/>
                <a:ea typeface="Source Sans Pro" panose="020B0503030403020204" pitchFamily="34" charset="0"/>
                <a:cs typeface="Poppins Light" panose="00000400000000000000" pitchFamily="2" charset="0"/>
                <a:sym typeface="Oswald"/>
              </a:endParaRPr>
            </a:p>
          </p:txBody>
        </p:sp>
        <p:sp>
          <p:nvSpPr>
            <p:cNvPr id="20" name="Google Shape;532;p13">
              <a:extLst>
                <a:ext uri="{FF2B5EF4-FFF2-40B4-BE49-F238E27FC236}">
                  <a16:creationId xmlns:a16="http://schemas.microsoft.com/office/drawing/2014/main" id="{507BD41C-677E-41A7-A6F0-7B89E7855871}"/>
                </a:ext>
              </a:extLst>
            </p:cNvPr>
            <p:cNvSpPr/>
            <p:nvPr/>
          </p:nvSpPr>
          <p:spPr>
            <a:xfrm>
              <a:off x="4599450" y="8422512"/>
              <a:ext cx="4803266" cy="1286513"/>
            </a:xfrm>
            <a:custGeom>
              <a:avLst/>
              <a:gdLst/>
              <a:ahLst/>
              <a:cxnLst/>
              <a:rect l="l" t="t" r="r" b="b"/>
              <a:pathLst>
                <a:path w="21600" h="21600" extrusionOk="0">
                  <a:moveTo>
                    <a:pt x="52" y="0"/>
                  </a:moveTo>
                  <a:lnTo>
                    <a:pt x="0" y="21593"/>
                  </a:lnTo>
                  <a:lnTo>
                    <a:pt x="8605" y="21595"/>
                  </a:lnTo>
                  <a:lnTo>
                    <a:pt x="8606" y="19710"/>
                  </a:lnTo>
                  <a:lnTo>
                    <a:pt x="12991" y="19711"/>
                  </a:lnTo>
                  <a:lnTo>
                    <a:pt x="12992" y="21597"/>
                  </a:lnTo>
                  <a:lnTo>
                    <a:pt x="21600" y="21600"/>
                  </a:lnTo>
                  <a:lnTo>
                    <a:pt x="21549" y="3"/>
                  </a:lnTo>
                  <a:cubicBezTo>
                    <a:pt x="21549" y="3"/>
                    <a:pt x="52" y="0"/>
                    <a:pt x="52" y="0"/>
                  </a:cubicBezTo>
                  <a:close/>
                </a:path>
              </a:pathLst>
            </a:custGeom>
            <a:grpFill/>
            <a:ln>
              <a:noFill/>
            </a:ln>
          </p:spPr>
          <p:txBody>
            <a:bodyPr spcFirstLastPara="1" wrap="square" lIns="38100" tIns="38100" rIns="38100" bIns="38100" anchor="ctr" anchorCtr="0">
              <a:noAutofit/>
            </a:bodyPr>
            <a:lstStyle/>
            <a:p>
              <a:pPr marL="0" marR="0" lvl="0" indent="0" algn="l" rtl="0">
                <a:lnSpc>
                  <a:spcPct val="100000"/>
                </a:lnSpc>
                <a:spcBef>
                  <a:spcPts val="0"/>
                </a:spcBef>
                <a:spcAft>
                  <a:spcPts val="0"/>
                </a:spcAft>
                <a:buClr>
                  <a:srgbClr val="FFFFFF"/>
                </a:buClr>
                <a:buSzPts val="5800"/>
                <a:buFont typeface="Oswald"/>
                <a:buNone/>
              </a:pPr>
              <a:endParaRPr sz="5800" b="0" i="0" u="none" strike="noStrike" cap="none" dirty="0">
                <a:solidFill>
                  <a:srgbClr val="000000"/>
                </a:solidFill>
                <a:latin typeface="Source Sans Pro" panose="020B0503030403020204" pitchFamily="34" charset="0"/>
                <a:ea typeface="Source Sans Pro" panose="020B0503030403020204" pitchFamily="34" charset="0"/>
                <a:cs typeface="Poppins Light" panose="00000400000000000000" pitchFamily="2" charset="0"/>
                <a:sym typeface="Oswald"/>
              </a:endParaRPr>
            </a:p>
          </p:txBody>
        </p:sp>
        <p:sp>
          <p:nvSpPr>
            <p:cNvPr id="21" name="Google Shape;533;p13">
              <a:extLst>
                <a:ext uri="{FF2B5EF4-FFF2-40B4-BE49-F238E27FC236}">
                  <a16:creationId xmlns:a16="http://schemas.microsoft.com/office/drawing/2014/main" id="{B3E20A2C-2555-484A-818F-3CB532955AC7}"/>
                </a:ext>
              </a:extLst>
            </p:cNvPr>
            <p:cNvSpPr/>
            <p:nvPr/>
          </p:nvSpPr>
          <p:spPr>
            <a:xfrm>
              <a:off x="5709790" y="4246038"/>
              <a:ext cx="2544951" cy="1247540"/>
            </a:xfrm>
            <a:custGeom>
              <a:avLst/>
              <a:gdLst/>
              <a:ahLst/>
              <a:cxnLst/>
              <a:rect l="l" t="t" r="r" b="b"/>
              <a:pathLst>
                <a:path w="21600" h="21600" extrusionOk="0">
                  <a:moveTo>
                    <a:pt x="939" y="19670"/>
                  </a:moveTo>
                  <a:lnTo>
                    <a:pt x="10933" y="0"/>
                  </a:lnTo>
                  <a:lnTo>
                    <a:pt x="21600" y="21594"/>
                  </a:lnTo>
                  <a:lnTo>
                    <a:pt x="0" y="21600"/>
                  </a:lnTo>
                  <a:cubicBezTo>
                    <a:pt x="0" y="21600"/>
                    <a:pt x="939" y="19670"/>
                    <a:pt x="939" y="19670"/>
                  </a:cubicBezTo>
                  <a:close/>
                </a:path>
              </a:pathLst>
            </a:custGeom>
            <a:grpFill/>
            <a:ln>
              <a:noFill/>
            </a:ln>
          </p:spPr>
          <p:txBody>
            <a:bodyPr spcFirstLastPara="1" wrap="square" lIns="38100" tIns="38100" rIns="38100" bIns="38100" anchor="ctr" anchorCtr="0">
              <a:noAutofit/>
            </a:bodyPr>
            <a:lstStyle/>
            <a:p>
              <a:pPr marL="0" marR="0" lvl="0" indent="0" algn="l" rtl="0">
                <a:lnSpc>
                  <a:spcPct val="100000"/>
                </a:lnSpc>
                <a:spcBef>
                  <a:spcPts val="0"/>
                </a:spcBef>
                <a:spcAft>
                  <a:spcPts val="0"/>
                </a:spcAft>
                <a:buClr>
                  <a:srgbClr val="FFFFFF"/>
                </a:buClr>
                <a:buSzPts val="5800"/>
                <a:buFont typeface="Oswald"/>
                <a:buNone/>
              </a:pPr>
              <a:endParaRPr sz="5800" b="0" i="0" u="none" strike="noStrike" cap="none" dirty="0">
                <a:solidFill>
                  <a:srgbClr val="000000"/>
                </a:solidFill>
                <a:latin typeface="Source Sans Pro" panose="020B0503030403020204" pitchFamily="34" charset="0"/>
                <a:ea typeface="Source Sans Pro" panose="020B0503030403020204" pitchFamily="34" charset="0"/>
                <a:cs typeface="Poppins Light" panose="00000400000000000000" pitchFamily="2" charset="0"/>
                <a:sym typeface="Oswald"/>
              </a:endParaRPr>
            </a:p>
          </p:txBody>
        </p:sp>
        <p:sp>
          <p:nvSpPr>
            <p:cNvPr id="22" name="Google Shape;534;p13">
              <a:extLst>
                <a:ext uri="{FF2B5EF4-FFF2-40B4-BE49-F238E27FC236}">
                  <a16:creationId xmlns:a16="http://schemas.microsoft.com/office/drawing/2014/main" id="{EB930500-671E-4213-9F2D-EB9DE5692ED5}"/>
                </a:ext>
              </a:extLst>
            </p:cNvPr>
            <p:cNvSpPr/>
            <p:nvPr/>
          </p:nvSpPr>
          <p:spPr>
            <a:xfrm>
              <a:off x="4403508" y="5617634"/>
              <a:ext cx="5211037" cy="1260362"/>
            </a:xfrm>
            <a:custGeom>
              <a:avLst/>
              <a:gdLst/>
              <a:ahLst/>
              <a:cxnLst/>
              <a:rect l="l" t="t" r="r" b="b"/>
              <a:pathLst>
                <a:path w="21600" h="21600" extrusionOk="0">
                  <a:moveTo>
                    <a:pt x="5180" y="5"/>
                  </a:moveTo>
                  <a:lnTo>
                    <a:pt x="16338" y="0"/>
                  </a:lnTo>
                  <a:lnTo>
                    <a:pt x="21600" y="21597"/>
                  </a:lnTo>
                  <a:lnTo>
                    <a:pt x="0" y="21600"/>
                  </a:lnTo>
                  <a:cubicBezTo>
                    <a:pt x="0" y="21600"/>
                    <a:pt x="5180" y="5"/>
                    <a:pt x="5180" y="5"/>
                  </a:cubicBezTo>
                  <a:close/>
                </a:path>
              </a:pathLst>
            </a:custGeom>
            <a:grpFill/>
            <a:ln>
              <a:noFill/>
            </a:ln>
          </p:spPr>
          <p:txBody>
            <a:bodyPr spcFirstLastPara="1" wrap="square" lIns="38100" tIns="38100" rIns="38100" bIns="38100" anchor="ctr" anchorCtr="0">
              <a:noAutofit/>
            </a:bodyPr>
            <a:lstStyle/>
            <a:p>
              <a:pPr marL="0" marR="0" lvl="0" indent="0" algn="l" rtl="0">
                <a:lnSpc>
                  <a:spcPct val="100000"/>
                </a:lnSpc>
                <a:spcBef>
                  <a:spcPts val="0"/>
                </a:spcBef>
                <a:spcAft>
                  <a:spcPts val="0"/>
                </a:spcAft>
                <a:buClr>
                  <a:srgbClr val="FFFFFF"/>
                </a:buClr>
                <a:buSzPts val="5800"/>
                <a:buFont typeface="Oswald"/>
                <a:buNone/>
              </a:pPr>
              <a:endParaRPr sz="5800" b="0" i="0" u="none" strike="noStrike" cap="none" dirty="0">
                <a:solidFill>
                  <a:srgbClr val="000000"/>
                </a:solidFill>
                <a:latin typeface="Source Sans Pro" panose="020B0503030403020204" pitchFamily="34" charset="0"/>
                <a:ea typeface="Source Sans Pro" panose="020B0503030403020204" pitchFamily="34" charset="0"/>
                <a:cs typeface="Poppins Light" panose="00000400000000000000" pitchFamily="2" charset="0"/>
                <a:sym typeface="Oswald"/>
              </a:endParaRPr>
            </a:p>
          </p:txBody>
        </p:sp>
      </p:grpSp>
      <p:grpSp>
        <p:nvGrpSpPr>
          <p:cNvPr id="23" name="Google Shape;528;p13">
            <a:extLst>
              <a:ext uri="{FF2B5EF4-FFF2-40B4-BE49-F238E27FC236}">
                <a16:creationId xmlns:a16="http://schemas.microsoft.com/office/drawing/2014/main" id="{433D13BB-48CA-4C88-8405-14B23E532A20}"/>
              </a:ext>
            </a:extLst>
          </p:cNvPr>
          <p:cNvGrpSpPr/>
          <p:nvPr/>
        </p:nvGrpSpPr>
        <p:grpSpPr>
          <a:xfrm>
            <a:off x="9054659" y="2381191"/>
            <a:ext cx="2116485" cy="2049895"/>
            <a:chOff x="3423796" y="4246038"/>
            <a:chExt cx="7137803" cy="6913228"/>
          </a:xfrm>
          <a:solidFill>
            <a:schemeClr val="accent2"/>
          </a:solidFill>
        </p:grpSpPr>
        <p:sp>
          <p:nvSpPr>
            <p:cNvPr id="24" name="Google Shape;529;p13">
              <a:extLst>
                <a:ext uri="{FF2B5EF4-FFF2-40B4-BE49-F238E27FC236}">
                  <a16:creationId xmlns:a16="http://schemas.microsoft.com/office/drawing/2014/main" id="{E5DC9845-A32C-4FB8-81DE-4293F367BE8A}"/>
                </a:ext>
              </a:extLst>
            </p:cNvPr>
            <p:cNvSpPr/>
            <p:nvPr/>
          </p:nvSpPr>
          <p:spPr>
            <a:xfrm>
              <a:off x="3423796" y="7014630"/>
              <a:ext cx="7137803" cy="1273244"/>
            </a:xfrm>
            <a:custGeom>
              <a:avLst/>
              <a:gdLst/>
              <a:ahLst/>
              <a:cxnLst/>
              <a:rect l="l" t="t" r="r" b="b"/>
              <a:pathLst>
                <a:path w="21600" h="21600" extrusionOk="0">
                  <a:moveTo>
                    <a:pt x="2607" y="4"/>
                  </a:moveTo>
                  <a:lnTo>
                    <a:pt x="0" y="14523"/>
                  </a:lnTo>
                  <a:lnTo>
                    <a:pt x="3580" y="14523"/>
                  </a:lnTo>
                  <a:lnTo>
                    <a:pt x="3569" y="21597"/>
                  </a:lnTo>
                  <a:lnTo>
                    <a:pt x="18029" y="21600"/>
                  </a:lnTo>
                  <a:lnTo>
                    <a:pt x="18018" y="14523"/>
                  </a:lnTo>
                  <a:lnTo>
                    <a:pt x="21600" y="14523"/>
                  </a:lnTo>
                  <a:lnTo>
                    <a:pt x="18991" y="0"/>
                  </a:lnTo>
                  <a:cubicBezTo>
                    <a:pt x="18991" y="0"/>
                    <a:pt x="2607" y="4"/>
                    <a:pt x="2607" y="4"/>
                  </a:cubicBezTo>
                  <a:close/>
                </a:path>
              </a:pathLst>
            </a:custGeom>
            <a:grpFill/>
            <a:ln>
              <a:noFill/>
            </a:ln>
          </p:spPr>
          <p:txBody>
            <a:bodyPr spcFirstLastPara="1" wrap="square" lIns="38100" tIns="38100" rIns="38100" bIns="38100" anchor="ctr" anchorCtr="0">
              <a:noAutofit/>
            </a:bodyPr>
            <a:lstStyle/>
            <a:p>
              <a:pPr marL="0" marR="0" lvl="0" indent="0" algn="l" rtl="0">
                <a:lnSpc>
                  <a:spcPct val="100000"/>
                </a:lnSpc>
                <a:spcBef>
                  <a:spcPts val="0"/>
                </a:spcBef>
                <a:spcAft>
                  <a:spcPts val="0"/>
                </a:spcAft>
                <a:buClr>
                  <a:srgbClr val="FFFFFF"/>
                </a:buClr>
                <a:buSzPts val="5800"/>
                <a:buFont typeface="Oswald"/>
                <a:buNone/>
              </a:pPr>
              <a:endParaRPr sz="5800" b="0" i="0" u="none" strike="noStrike" cap="none" dirty="0">
                <a:solidFill>
                  <a:srgbClr val="000000"/>
                </a:solidFill>
                <a:latin typeface="Source Sans Pro" panose="020B0503030403020204" pitchFamily="34" charset="0"/>
                <a:ea typeface="Source Sans Pro" panose="020B0503030403020204" pitchFamily="34" charset="0"/>
                <a:cs typeface="Poppins Light" panose="00000400000000000000" pitchFamily="2" charset="0"/>
                <a:sym typeface="Oswald"/>
              </a:endParaRPr>
            </a:p>
          </p:txBody>
        </p:sp>
        <p:sp>
          <p:nvSpPr>
            <p:cNvPr id="25" name="Google Shape;530;p13">
              <a:extLst>
                <a:ext uri="{FF2B5EF4-FFF2-40B4-BE49-F238E27FC236}">
                  <a16:creationId xmlns:a16="http://schemas.microsoft.com/office/drawing/2014/main" id="{0044CACB-F6E6-43C5-830C-7EC6C2E10B42}"/>
                </a:ext>
              </a:extLst>
            </p:cNvPr>
            <p:cNvSpPr/>
            <p:nvPr/>
          </p:nvSpPr>
          <p:spPr>
            <a:xfrm>
              <a:off x="4599450" y="9859423"/>
              <a:ext cx="1925938" cy="1299591"/>
            </a:xfrm>
            <a:custGeom>
              <a:avLst/>
              <a:gdLst/>
              <a:ahLst/>
              <a:cxnLst/>
              <a:rect l="l" t="t" r="r" b="b"/>
              <a:pathLst>
                <a:path w="21600" h="21600" extrusionOk="0">
                  <a:moveTo>
                    <a:pt x="131" y="0"/>
                  </a:moveTo>
                  <a:lnTo>
                    <a:pt x="0" y="21595"/>
                  </a:lnTo>
                  <a:lnTo>
                    <a:pt x="21572" y="21600"/>
                  </a:lnTo>
                  <a:lnTo>
                    <a:pt x="21600" y="3"/>
                  </a:lnTo>
                  <a:cubicBezTo>
                    <a:pt x="21600" y="3"/>
                    <a:pt x="131" y="0"/>
                    <a:pt x="131" y="0"/>
                  </a:cubicBezTo>
                  <a:close/>
                </a:path>
              </a:pathLst>
            </a:custGeom>
            <a:grpFill/>
            <a:ln>
              <a:noFill/>
            </a:ln>
          </p:spPr>
          <p:txBody>
            <a:bodyPr spcFirstLastPara="1" wrap="square" lIns="38100" tIns="38100" rIns="38100" bIns="38100" anchor="ctr" anchorCtr="0">
              <a:noAutofit/>
            </a:bodyPr>
            <a:lstStyle/>
            <a:p>
              <a:pPr marL="0" marR="0" lvl="0" indent="0" algn="l" rtl="0">
                <a:lnSpc>
                  <a:spcPct val="100000"/>
                </a:lnSpc>
                <a:spcBef>
                  <a:spcPts val="0"/>
                </a:spcBef>
                <a:spcAft>
                  <a:spcPts val="0"/>
                </a:spcAft>
                <a:buClr>
                  <a:srgbClr val="FFFFFF"/>
                </a:buClr>
                <a:buSzPts val="5800"/>
                <a:buFont typeface="Oswald"/>
                <a:buNone/>
              </a:pPr>
              <a:endParaRPr sz="5800" b="0" i="0" u="none" strike="noStrike" cap="none" dirty="0">
                <a:solidFill>
                  <a:srgbClr val="000000"/>
                </a:solidFill>
                <a:latin typeface="Source Sans Pro" panose="020B0503030403020204" pitchFamily="34" charset="0"/>
                <a:ea typeface="Source Sans Pro" panose="020B0503030403020204" pitchFamily="34" charset="0"/>
                <a:cs typeface="Poppins Light" panose="00000400000000000000" pitchFamily="2" charset="0"/>
                <a:sym typeface="Oswald"/>
              </a:endParaRPr>
            </a:p>
          </p:txBody>
        </p:sp>
        <p:sp>
          <p:nvSpPr>
            <p:cNvPr id="26" name="Google Shape;531;p13">
              <a:extLst>
                <a:ext uri="{FF2B5EF4-FFF2-40B4-BE49-F238E27FC236}">
                  <a16:creationId xmlns:a16="http://schemas.microsoft.com/office/drawing/2014/main" id="{BA15ABD0-7D5E-4039-A4C2-4DEC94B2C4C8}"/>
                </a:ext>
              </a:extLst>
            </p:cNvPr>
            <p:cNvSpPr/>
            <p:nvPr/>
          </p:nvSpPr>
          <p:spPr>
            <a:xfrm>
              <a:off x="7538584" y="9859423"/>
              <a:ext cx="1864132" cy="1299843"/>
            </a:xfrm>
            <a:custGeom>
              <a:avLst/>
              <a:gdLst/>
              <a:ahLst/>
              <a:cxnLst/>
              <a:rect l="l" t="t" r="r" b="b"/>
              <a:pathLst>
                <a:path w="21600" h="21600" extrusionOk="0">
                  <a:moveTo>
                    <a:pt x="0" y="0"/>
                  </a:moveTo>
                  <a:lnTo>
                    <a:pt x="25" y="21596"/>
                  </a:lnTo>
                  <a:lnTo>
                    <a:pt x="21600" y="21600"/>
                  </a:lnTo>
                  <a:lnTo>
                    <a:pt x="21471" y="3"/>
                  </a:lnTo>
                  <a:cubicBezTo>
                    <a:pt x="21471" y="3"/>
                    <a:pt x="0" y="0"/>
                    <a:pt x="0" y="0"/>
                  </a:cubicBezTo>
                  <a:close/>
                </a:path>
              </a:pathLst>
            </a:custGeom>
            <a:grpFill/>
            <a:ln>
              <a:noFill/>
            </a:ln>
          </p:spPr>
          <p:txBody>
            <a:bodyPr spcFirstLastPara="1" wrap="square" lIns="38100" tIns="38100" rIns="38100" bIns="38100" anchor="ctr" anchorCtr="0">
              <a:noAutofit/>
            </a:bodyPr>
            <a:lstStyle/>
            <a:p>
              <a:pPr marL="0" marR="0" lvl="0" indent="0" algn="l" rtl="0">
                <a:lnSpc>
                  <a:spcPct val="100000"/>
                </a:lnSpc>
                <a:spcBef>
                  <a:spcPts val="0"/>
                </a:spcBef>
                <a:spcAft>
                  <a:spcPts val="0"/>
                </a:spcAft>
                <a:buClr>
                  <a:srgbClr val="FFFFFF"/>
                </a:buClr>
                <a:buSzPts val="5800"/>
                <a:buFont typeface="Oswald"/>
                <a:buNone/>
              </a:pPr>
              <a:endParaRPr sz="5800" b="0" i="0" u="none" strike="noStrike" cap="none" dirty="0">
                <a:solidFill>
                  <a:srgbClr val="000000"/>
                </a:solidFill>
                <a:latin typeface="Source Sans Pro" panose="020B0503030403020204" pitchFamily="34" charset="0"/>
                <a:ea typeface="Source Sans Pro" panose="020B0503030403020204" pitchFamily="34" charset="0"/>
                <a:cs typeface="Poppins Light" panose="00000400000000000000" pitchFamily="2" charset="0"/>
                <a:sym typeface="Oswald"/>
              </a:endParaRPr>
            </a:p>
          </p:txBody>
        </p:sp>
        <p:sp>
          <p:nvSpPr>
            <p:cNvPr id="27" name="Google Shape;532;p13">
              <a:extLst>
                <a:ext uri="{FF2B5EF4-FFF2-40B4-BE49-F238E27FC236}">
                  <a16:creationId xmlns:a16="http://schemas.microsoft.com/office/drawing/2014/main" id="{6E6210F2-B9A5-47CF-85BB-721CAD82FF86}"/>
                </a:ext>
              </a:extLst>
            </p:cNvPr>
            <p:cNvSpPr/>
            <p:nvPr/>
          </p:nvSpPr>
          <p:spPr>
            <a:xfrm>
              <a:off x="4599450" y="8422512"/>
              <a:ext cx="4803266" cy="1286513"/>
            </a:xfrm>
            <a:custGeom>
              <a:avLst/>
              <a:gdLst/>
              <a:ahLst/>
              <a:cxnLst/>
              <a:rect l="l" t="t" r="r" b="b"/>
              <a:pathLst>
                <a:path w="21600" h="21600" extrusionOk="0">
                  <a:moveTo>
                    <a:pt x="52" y="0"/>
                  </a:moveTo>
                  <a:lnTo>
                    <a:pt x="0" y="21593"/>
                  </a:lnTo>
                  <a:lnTo>
                    <a:pt x="8605" y="21595"/>
                  </a:lnTo>
                  <a:lnTo>
                    <a:pt x="8606" y="19710"/>
                  </a:lnTo>
                  <a:lnTo>
                    <a:pt x="12991" y="19711"/>
                  </a:lnTo>
                  <a:lnTo>
                    <a:pt x="12992" y="21597"/>
                  </a:lnTo>
                  <a:lnTo>
                    <a:pt x="21600" y="21600"/>
                  </a:lnTo>
                  <a:lnTo>
                    <a:pt x="21549" y="3"/>
                  </a:lnTo>
                  <a:cubicBezTo>
                    <a:pt x="21549" y="3"/>
                    <a:pt x="52" y="0"/>
                    <a:pt x="52" y="0"/>
                  </a:cubicBezTo>
                  <a:close/>
                </a:path>
              </a:pathLst>
            </a:custGeom>
            <a:grpFill/>
            <a:ln>
              <a:noFill/>
            </a:ln>
          </p:spPr>
          <p:txBody>
            <a:bodyPr spcFirstLastPara="1" wrap="square" lIns="38100" tIns="38100" rIns="38100" bIns="38100" anchor="ctr" anchorCtr="0">
              <a:noAutofit/>
            </a:bodyPr>
            <a:lstStyle/>
            <a:p>
              <a:pPr marL="0" marR="0" lvl="0" indent="0" algn="l" rtl="0">
                <a:lnSpc>
                  <a:spcPct val="100000"/>
                </a:lnSpc>
                <a:spcBef>
                  <a:spcPts val="0"/>
                </a:spcBef>
                <a:spcAft>
                  <a:spcPts val="0"/>
                </a:spcAft>
                <a:buClr>
                  <a:srgbClr val="FFFFFF"/>
                </a:buClr>
                <a:buSzPts val="5800"/>
                <a:buFont typeface="Oswald"/>
                <a:buNone/>
              </a:pPr>
              <a:endParaRPr sz="5800" b="0" i="0" u="none" strike="noStrike" cap="none" dirty="0">
                <a:solidFill>
                  <a:srgbClr val="000000"/>
                </a:solidFill>
                <a:latin typeface="Source Sans Pro" panose="020B0503030403020204" pitchFamily="34" charset="0"/>
                <a:ea typeface="Source Sans Pro" panose="020B0503030403020204" pitchFamily="34" charset="0"/>
                <a:cs typeface="Poppins Light" panose="00000400000000000000" pitchFamily="2" charset="0"/>
                <a:sym typeface="Oswald"/>
              </a:endParaRPr>
            </a:p>
          </p:txBody>
        </p:sp>
        <p:sp>
          <p:nvSpPr>
            <p:cNvPr id="28" name="Google Shape;533;p13">
              <a:extLst>
                <a:ext uri="{FF2B5EF4-FFF2-40B4-BE49-F238E27FC236}">
                  <a16:creationId xmlns:a16="http://schemas.microsoft.com/office/drawing/2014/main" id="{81CA164B-3B79-45C1-9DEB-553C0F5CC4C2}"/>
                </a:ext>
              </a:extLst>
            </p:cNvPr>
            <p:cNvSpPr/>
            <p:nvPr/>
          </p:nvSpPr>
          <p:spPr>
            <a:xfrm>
              <a:off x="5709790" y="4246038"/>
              <a:ext cx="2544951" cy="1247540"/>
            </a:xfrm>
            <a:custGeom>
              <a:avLst/>
              <a:gdLst/>
              <a:ahLst/>
              <a:cxnLst/>
              <a:rect l="l" t="t" r="r" b="b"/>
              <a:pathLst>
                <a:path w="21600" h="21600" extrusionOk="0">
                  <a:moveTo>
                    <a:pt x="939" y="19670"/>
                  </a:moveTo>
                  <a:lnTo>
                    <a:pt x="10933" y="0"/>
                  </a:lnTo>
                  <a:lnTo>
                    <a:pt x="21600" y="21594"/>
                  </a:lnTo>
                  <a:lnTo>
                    <a:pt x="0" y="21600"/>
                  </a:lnTo>
                  <a:cubicBezTo>
                    <a:pt x="0" y="21600"/>
                    <a:pt x="939" y="19670"/>
                    <a:pt x="939" y="19670"/>
                  </a:cubicBezTo>
                  <a:close/>
                </a:path>
              </a:pathLst>
            </a:custGeom>
            <a:grpFill/>
            <a:ln>
              <a:noFill/>
            </a:ln>
          </p:spPr>
          <p:txBody>
            <a:bodyPr spcFirstLastPara="1" wrap="square" lIns="38100" tIns="38100" rIns="38100" bIns="38100" anchor="ctr" anchorCtr="0">
              <a:noAutofit/>
            </a:bodyPr>
            <a:lstStyle/>
            <a:p>
              <a:pPr marL="0" marR="0" lvl="0" indent="0" algn="l" rtl="0">
                <a:lnSpc>
                  <a:spcPct val="100000"/>
                </a:lnSpc>
                <a:spcBef>
                  <a:spcPts val="0"/>
                </a:spcBef>
                <a:spcAft>
                  <a:spcPts val="0"/>
                </a:spcAft>
                <a:buClr>
                  <a:srgbClr val="FFFFFF"/>
                </a:buClr>
                <a:buSzPts val="5800"/>
                <a:buFont typeface="Oswald"/>
                <a:buNone/>
              </a:pPr>
              <a:endParaRPr sz="5800" b="0" i="0" u="none" strike="noStrike" cap="none" dirty="0">
                <a:solidFill>
                  <a:srgbClr val="000000"/>
                </a:solidFill>
                <a:latin typeface="Source Sans Pro" panose="020B0503030403020204" pitchFamily="34" charset="0"/>
                <a:ea typeface="Source Sans Pro" panose="020B0503030403020204" pitchFamily="34" charset="0"/>
                <a:cs typeface="Poppins Light" panose="00000400000000000000" pitchFamily="2" charset="0"/>
                <a:sym typeface="Oswald"/>
              </a:endParaRPr>
            </a:p>
          </p:txBody>
        </p:sp>
        <p:sp>
          <p:nvSpPr>
            <p:cNvPr id="29" name="Google Shape;534;p13">
              <a:extLst>
                <a:ext uri="{FF2B5EF4-FFF2-40B4-BE49-F238E27FC236}">
                  <a16:creationId xmlns:a16="http://schemas.microsoft.com/office/drawing/2014/main" id="{CD171AD9-00C3-4924-8BAB-8FB0ACF0E8E8}"/>
                </a:ext>
              </a:extLst>
            </p:cNvPr>
            <p:cNvSpPr/>
            <p:nvPr/>
          </p:nvSpPr>
          <p:spPr>
            <a:xfrm>
              <a:off x="4403508" y="5617634"/>
              <a:ext cx="5211037" cy="1260362"/>
            </a:xfrm>
            <a:custGeom>
              <a:avLst/>
              <a:gdLst/>
              <a:ahLst/>
              <a:cxnLst/>
              <a:rect l="l" t="t" r="r" b="b"/>
              <a:pathLst>
                <a:path w="21600" h="21600" extrusionOk="0">
                  <a:moveTo>
                    <a:pt x="5180" y="5"/>
                  </a:moveTo>
                  <a:lnTo>
                    <a:pt x="16338" y="0"/>
                  </a:lnTo>
                  <a:lnTo>
                    <a:pt x="21600" y="21597"/>
                  </a:lnTo>
                  <a:lnTo>
                    <a:pt x="0" y="21600"/>
                  </a:lnTo>
                  <a:cubicBezTo>
                    <a:pt x="0" y="21600"/>
                    <a:pt x="5180" y="5"/>
                    <a:pt x="5180" y="5"/>
                  </a:cubicBezTo>
                  <a:close/>
                </a:path>
              </a:pathLst>
            </a:custGeom>
            <a:grpFill/>
            <a:ln>
              <a:noFill/>
            </a:ln>
          </p:spPr>
          <p:txBody>
            <a:bodyPr spcFirstLastPara="1" wrap="square" lIns="38100" tIns="38100" rIns="38100" bIns="38100" anchor="ctr" anchorCtr="0">
              <a:noAutofit/>
            </a:bodyPr>
            <a:lstStyle/>
            <a:p>
              <a:pPr marL="0" marR="0" lvl="0" indent="0" algn="l" rtl="0">
                <a:lnSpc>
                  <a:spcPct val="100000"/>
                </a:lnSpc>
                <a:spcBef>
                  <a:spcPts val="0"/>
                </a:spcBef>
                <a:spcAft>
                  <a:spcPts val="0"/>
                </a:spcAft>
                <a:buClr>
                  <a:srgbClr val="FFFFFF"/>
                </a:buClr>
                <a:buSzPts val="5800"/>
                <a:buFont typeface="Oswald"/>
                <a:buNone/>
              </a:pPr>
              <a:endParaRPr sz="5800" b="0" i="0" u="none" strike="noStrike" cap="none" dirty="0">
                <a:solidFill>
                  <a:srgbClr val="000000"/>
                </a:solidFill>
                <a:latin typeface="Source Sans Pro" panose="020B0503030403020204" pitchFamily="34" charset="0"/>
                <a:ea typeface="Source Sans Pro" panose="020B0503030403020204" pitchFamily="34" charset="0"/>
                <a:cs typeface="Poppins Light" panose="00000400000000000000" pitchFamily="2" charset="0"/>
                <a:sym typeface="Oswald"/>
              </a:endParaRPr>
            </a:p>
          </p:txBody>
        </p:sp>
      </p:grpSp>
      <p:sp>
        <p:nvSpPr>
          <p:cNvPr id="31" name="TextBox 30">
            <a:extLst>
              <a:ext uri="{FF2B5EF4-FFF2-40B4-BE49-F238E27FC236}">
                <a16:creationId xmlns:a16="http://schemas.microsoft.com/office/drawing/2014/main" id="{F4868491-DDC6-4690-84C0-0933D31BEE2F}"/>
              </a:ext>
            </a:extLst>
          </p:cNvPr>
          <p:cNvSpPr txBox="1"/>
          <p:nvPr/>
        </p:nvSpPr>
        <p:spPr>
          <a:xfrm>
            <a:off x="1484859" y="4773744"/>
            <a:ext cx="1189749" cy="276999"/>
          </a:xfrm>
          <a:prstGeom prst="rect">
            <a:avLst/>
          </a:prstGeom>
          <a:solidFill>
            <a:schemeClr val="accent4"/>
          </a:solidFill>
        </p:spPr>
        <p:txBody>
          <a:bodyPr wrap="none" rtlCol="0">
            <a:spAutoFit/>
          </a:bodyPr>
          <a:lstStyle/>
          <a:p>
            <a:pPr algn="ctr"/>
            <a:r>
              <a:rPr lang="en-US" sz="1200" b="1" dirty="0">
                <a:solidFill>
                  <a:schemeClr val="bg1"/>
                </a:solidFill>
                <a:latin typeface="Source Sans Pro" panose="020B0503030403020204" pitchFamily="34" charset="0"/>
                <a:cs typeface="Poppins Light" panose="00000400000000000000" pitchFamily="2" charset="0"/>
              </a:rPr>
              <a:t>Write Keyword</a:t>
            </a:r>
          </a:p>
        </p:txBody>
      </p:sp>
      <p:sp>
        <p:nvSpPr>
          <p:cNvPr id="32" name="TextBox 31">
            <a:extLst>
              <a:ext uri="{FF2B5EF4-FFF2-40B4-BE49-F238E27FC236}">
                <a16:creationId xmlns:a16="http://schemas.microsoft.com/office/drawing/2014/main" id="{C00D06FE-DF95-47DE-A9CD-9B73AFDC8F2B}"/>
              </a:ext>
            </a:extLst>
          </p:cNvPr>
          <p:cNvSpPr txBox="1"/>
          <p:nvPr/>
        </p:nvSpPr>
        <p:spPr>
          <a:xfrm>
            <a:off x="1251213" y="5131243"/>
            <a:ext cx="1657037" cy="566309"/>
          </a:xfrm>
          <a:prstGeom prst="rect">
            <a:avLst/>
          </a:prstGeom>
          <a:noFill/>
        </p:spPr>
        <p:txBody>
          <a:bodyPr wrap="square" rtlCol="0">
            <a:spAutoFit/>
          </a:bodyPr>
          <a:lstStyle/>
          <a:p>
            <a:pPr algn="ctr">
              <a:lnSpc>
                <a:spcPct val="110000"/>
              </a:lnSpc>
            </a:pPr>
            <a:r>
              <a:rPr lang="en-US" sz="1400" dirty="0">
                <a:solidFill>
                  <a:schemeClr val="tx2">
                    <a:lumMod val="50000"/>
                  </a:schemeClr>
                </a:solidFill>
                <a:latin typeface="Source Sans Pro" panose="020B0503030403020204" pitchFamily="34" charset="0"/>
                <a:cs typeface="Poppins Light" panose="00000400000000000000" pitchFamily="2" charset="0"/>
              </a:rPr>
              <a:t>Sed </a:t>
            </a:r>
            <a:r>
              <a:rPr lang="en-US" sz="1400" dirty="0" err="1">
                <a:solidFill>
                  <a:schemeClr val="tx2">
                    <a:lumMod val="50000"/>
                  </a:schemeClr>
                </a:solidFill>
                <a:latin typeface="Source Sans Pro" panose="020B0503030403020204" pitchFamily="34" charset="0"/>
                <a:cs typeface="Poppins Light" panose="00000400000000000000" pitchFamily="2" charset="0"/>
              </a:rPr>
              <a:t>ut</a:t>
            </a:r>
            <a:r>
              <a:rPr lang="en-US" sz="1400" dirty="0">
                <a:solidFill>
                  <a:schemeClr val="tx2">
                    <a:lumMod val="50000"/>
                  </a:schemeClr>
                </a:solidFill>
                <a:latin typeface="Source Sans Pro" panose="020B0503030403020204" pitchFamily="34" charset="0"/>
                <a:cs typeface="Poppins Light" panose="00000400000000000000" pitchFamily="2" charset="0"/>
              </a:rPr>
              <a:t> </a:t>
            </a:r>
            <a:r>
              <a:rPr lang="en-US" sz="1400" dirty="0" err="1">
                <a:solidFill>
                  <a:schemeClr val="tx2">
                    <a:lumMod val="50000"/>
                  </a:schemeClr>
                </a:solidFill>
                <a:latin typeface="Source Sans Pro" panose="020B0503030403020204" pitchFamily="34" charset="0"/>
                <a:cs typeface="Poppins Light" panose="00000400000000000000" pitchFamily="2" charset="0"/>
              </a:rPr>
              <a:t>perspi</a:t>
            </a:r>
            <a:r>
              <a:rPr lang="en-US" sz="1400" dirty="0">
                <a:solidFill>
                  <a:schemeClr val="tx2">
                    <a:lumMod val="50000"/>
                  </a:schemeClr>
                </a:solidFill>
                <a:latin typeface="Source Sans Pro" panose="020B0503030403020204" pitchFamily="34" charset="0"/>
                <a:cs typeface="Poppins Light" panose="00000400000000000000" pitchFamily="2" charset="0"/>
              </a:rPr>
              <a:t> </a:t>
            </a:r>
            <a:r>
              <a:rPr lang="en-US" sz="1400" dirty="0" err="1">
                <a:solidFill>
                  <a:schemeClr val="tx2">
                    <a:lumMod val="50000"/>
                  </a:schemeClr>
                </a:solidFill>
                <a:latin typeface="Source Sans Pro" panose="020B0503030403020204" pitchFamily="34" charset="0"/>
                <a:cs typeface="Poppins Light" panose="00000400000000000000" pitchFamily="2" charset="0"/>
              </a:rPr>
              <a:t>ciatis</a:t>
            </a:r>
            <a:r>
              <a:rPr lang="en-US" sz="1400" dirty="0">
                <a:solidFill>
                  <a:schemeClr val="tx2">
                    <a:lumMod val="50000"/>
                  </a:schemeClr>
                </a:solidFill>
                <a:latin typeface="Source Sans Pro" panose="020B0503030403020204" pitchFamily="34" charset="0"/>
                <a:cs typeface="Poppins Light" panose="00000400000000000000" pitchFamily="2" charset="0"/>
              </a:rPr>
              <a:t> </a:t>
            </a:r>
            <a:r>
              <a:rPr lang="en-US" sz="1400" dirty="0" err="1">
                <a:solidFill>
                  <a:schemeClr val="tx2">
                    <a:lumMod val="50000"/>
                  </a:schemeClr>
                </a:solidFill>
                <a:latin typeface="Source Sans Pro" panose="020B0503030403020204" pitchFamily="34" charset="0"/>
                <a:cs typeface="Poppins Light" panose="00000400000000000000" pitchFamily="2" charset="0"/>
              </a:rPr>
              <a:t>unde</a:t>
            </a:r>
            <a:r>
              <a:rPr lang="en-US" sz="1400" dirty="0">
                <a:solidFill>
                  <a:schemeClr val="tx2">
                    <a:lumMod val="50000"/>
                  </a:schemeClr>
                </a:solidFill>
                <a:latin typeface="Source Sans Pro" panose="020B0503030403020204" pitchFamily="34" charset="0"/>
                <a:cs typeface="Poppins Light" panose="00000400000000000000" pitchFamily="2" charset="0"/>
              </a:rPr>
              <a:t> </a:t>
            </a:r>
            <a:r>
              <a:rPr lang="en-US" sz="1400" dirty="0" err="1">
                <a:solidFill>
                  <a:schemeClr val="tx2">
                    <a:lumMod val="50000"/>
                  </a:schemeClr>
                </a:solidFill>
                <a:latin typeface="Source Sans Pro" panose="020B0503030403020204" pitchFamily="34" charset="0"/>
                <a:cs typeface="Poppins Light" panose="00000400000000000000" pitchFamily="2" charset="0"/>
              </a:rPr>
              <a:t>omnis</a:t>
            </a:r>
            <a:endParaRPr lang="en-US" sz="1400" dirty="0">
              <a:solidFill>
                <a:schemeClr val="tx2">
                  <a:lumMod val="50000"/>
                </a:schemeClr>
              </a:solidFill>
              <a:latin typeface="Source Sans Pro" panose="020B0503030403020204" pitchFamily="34" charset="0"/>
              <a:cs typeface="Poppins Light" panose="00000400000000000000" pitchFamily="2" charset="0"/>
            </a:endParaRPr>
          </a:p>
        </p:txBody>
      </p:sp>
      <p:sp>
        <p:nvSpPr>
          <p:cNvPr id="33" name="TextBox 32">
            <a:extLst>
              <a:ext uri="{FF2B5EF4-FFF2-40B4-BE49-F238E27FC236}">
                <a16:creationId xmlns:a16="http://schemas.microsoft.com/office/drawing/2014/main" id="{9150A4A5-6AED-404A-99BA-3317C60BD26D}"/>
              </a:ext>
            </a:extLst>
          </p:cNvPr>
          <p:cNvSpPr txBox="1"/>
          <p:nvPr/>
        </p:nvSpPr>
        <p:spPr>
          <a:xfrm>
            <a:off x="4130339" y="4773744"/>
            <a:ext cx="1189749" cy="276999"/>
          </a:xfrm>
          <a:prstGeom prst="rect">
            <a:avLst/>
          </a:prstGeom>
          <a:solidFill>
            <a:schemeClr val="accent4"/>
          </a:solidFill>
        </p:spPr>
        <p:txBody>
          <a:bodyPr wrap="none" rtlCol="0">
            <a:spAutoFit/>
          </a:bodyPr>
          <a:lstStyle/>
          <a:p>
            <a:pPr algn="ctr"/>
            <a:r>
              <a:rPr lang="en-US" sz="1200" b="1" dirty="0">
                <a:solidFill>
                  <a:schemeClr val="bg1"/>
                </a:solidFill>
                <a:latin typeface="Source Sans Pro" panose="020B0503030403020204" pitchFamily="34" charset="0"/>
                <a:cs typeface="Poppins Light" panose="00000400000000000000" pitchFamily="2" charset="0"/>
              </a:rPr>
              <a:t>Write Keyword</a:t>
            </a:r>
          </a:p>
        </p:txBody>
      </p:sp>
      <p:sp>
        <p:nvSpPr>
          <p:cNvPr id="34" name="TextBox 33">
            <a:extLst>
              <a:ext uri="{FF2B5EF4-FFF2-40B4-BE49-F238E27FC236}">
                <a16:creationId xmlns:a16="http://schemas.microsoft.com/office/drawing/2014/main" id="{37DD5ED3-B0C2-4449-A8B9-89E7699EE970}"/>
              </a:ext>
            </a:extLst>
          </p:cNvPr>
          <p:cNvSpPr txBox="1"/>
          <p:nvPr/>
        </p:nvSpPr>
        <p:spPr>
          <a:xfrm>
            <a:off x="3896694" y="5131243"/>
            <a:ext cx="1657037" cy="566309"/>
          </a:xfrm>
          <a:prstGeom prst="rect">
            <a:avLst/>
          </a:prstGeom>
          <a:noFill/>
        </p:spPr>
        <p:txBody>
          <a:bodyPr wrap="square" rtlCol="0">
            <a:spAutoFit/>
          </a:bodyPr>
          <a:lstStyle/>
          <a:p>
            <a:pPr algn="ctr">
              <a:lnSpc>
                <a:spcPct val="110000"/>
              </a:lnSpc>
            </a:pPr>
            <a:r>
              <a:rPr lang="en-US" sz="1400" dirty="0">
                <a:solidFill>
                  <a:schemeClr val="tx2">
                    <a:lumMod val="50000"/>
                  </a:schemeClr>
                </a:solidFill>
                <a:latin typeface="Source Sans Pro" panose="020B0503030403020204" pitchFamily="34" charset="0"/>
                <a:cs typeface="Poppins Light" panose="00000400000000000000" pitchFamily="2" charset="0"/>
              </a:rPr>
              <a:t>Sed </a:t>
            </a:r>
            <a:r>
              <a:rPr lang="en-US" sz="1400" dirty="0" err="1">
                <a:solidFill>
                  <a:schemeClr val="tx2">
                    <a:lumMod val="50000"/>
                  </a:schemeClr>
                </a:solidFill>
                <a:latin typeface="Source Sans Pro" panose="020B0503030403020204" pitchFamily="34" charset="0"/>
                <a:cs typeface="Poppins Light" panose="00000400000000000000" pitchFamily="2" charset="0"/>
              </a:rPr>
              <a:t>ut</a:t>
            </a:r>
            <a:r>
              <a:rPr lang="en-US" sz="1400" dirty="0">
                <a:solidFill>
                  <a:schemeClr val="tx2">
                    <a:lumMod val="50000"/>
                  </a:schemeClr>
                </a:solidFill>
                <a:latin typeface="Source Sans Pro" panose="020B0503030403020204" pitchFamily="34" charset="0"/>
                <a:cs typeface="Poppins Light" panose="00000400000000000000" pitchFamily="2" charset="0"/>
              </a:rPr>
              <a:t> </a:t>
            </a:r>
            <a:r>
              <a:rPr lang="en-US" sz="1400" dirty="0" err="1">
                <a:solidFill>
                  <a:schemeClr val="tx2">
                    <a:lumMod val="50000"/>
                  </a:schemeClr>
                </a:solidFill>
                <a:latin typeface="Source Sans Pro" panose="020B0503030403020204" pitchFamily="34" charset="0"/>
                <a:cs typeface="Poppins Light" panose="00000400000000000000" pitchFamily="2" charset="0"/>
              </a:rPr>
              <a:t>perspi</a:t>
            </a:r>
            <a:r>
              <a:rPr lang="en-US" sz="1400" dirty="0">
                <a:solidFill>
                  <a:schemeClr val="tx2">
                    <a:lumMod val="50000"/>
                  </a:schemeClr>
                </a:solidFill>
                <a:latin typeface="Source Sans Pro" panose="020B0503030403020204" pitchFamily="34" charset="0"/>
                <a:cs typeface="Poppins Light" panose="00000400000000000000" pitchFamily="2" charset="0"/>
              </a:rPr>
              <a:t> </a:t>
            </a:r>
            <a:r>
              <a:rPr lang="en-US" sz="1400" dirty="0" err="1">
                <a:solidFill>
                  <a:schemeClr val="tx2">
                    <a:lumMod val="50000"/>
                  </a:schemeClr>
                </a:solidFill>
                <a:latin typeface="Source Sans Pro" panose="020B0503030403020204" pitchFamily="34" charset="0"/>
                <a:cs typeface="Poppins Light" panose="00000400000000000000" pitchFamily="2" charset="0"/>
              </a:rPr>
              <a:t>ciatis</a:t>
            </a:r>
            <a:r>
              <a:rPr lang="en-US" sz="1400" dirty="0">
                <a:solidFill>
                  <a:schemeClr val="tx2">
                    <a:lumMod val="50000"/>
                  </a:schemeClr>
                </a:solidFill>
                <a:latin typeface="Source Sans Pro" panose="020B0503030403020204" pitchFamily="34" charset="0"/>
                <a:cs typeface="Poppins Light" panose="00000400000000000000" pitchFamily="2" charset="0"/>
              </a:rPr>
              <a:t> </a:t>
            </a:r>
            <a:r>
              <a:rPr lang="en-US" sz="1400" dirty="0" err="1">
                <a:solidFill>
                  <a:schemeClr val="tx2">
                    <a:lumMod val="50000"/>
                  </a:schemeClr>
                </a:solidFill>
                <a:latin typeface="Source Sans Pro" panose="020B0503030403020204" pitchFamily="34" charset="0"/>
                <a:cs typeface="Poppins Light" panose="00000400000000000000" pitchFamily="2" charset="0"/>
              </a:rPr>
              <a:t>unde</a:t>
            </a:r>
            <a:r>
              <a:rPr lang="en-US" sz="1400" dirty="0">
                <a:solidFill>
                  <a:schemeClr val="tx2">
                    <a:lumMod val="50000"/>
                  </a:schemeClr>
                </a:solidFill>
                <a:latin typeface="Source Sans Pro" panose="020B0503030403020204" pitchFamily="34" charset="0"/>
                <a:cs typeface="Poppins Light" panose="00000400000000000000" pitchFamily="2" charset="0"/>
              </a:rPr>
              <a:t> </a:t>
            </a:r>
            <a:r>
              <a:rPr lang="en-US" sz="1400" dirty="0" err="1">
                <a:solidFill>
                  <a:schemeClr val="tx2">
                    <a:lumMod val="50000"/>
                  </a:schemeClr>
                </a:solidFill>
                <a:latin typeface="Source Sans Pro" panose="020B0503030403020204" pitchFamily="34" charset="0"/>
                <a:cs typeface="Poppins Light" panose="00000400000000000000" pitchFamily="2" charset="0"/>
              </a:rPr>
              <a:t>omnis</a:t>
            </a:r>
            <a:endParaRPr lang="en-US" sz="1400" dirty="0">
              <a:solidFill>
                <a:schemeClr val="tx2">
                  <a:lumMod val="50000"/>
                </a:schemeClr>
              </a:solidFill>
              <a:latin typeface="Source Sans Pro" panose="020B0503030403020204" pitchFamily="34" charset="0"/>
              <a:cs typeface="Poppins Light" panose="00000400000000000000" pitchFamily="2" charset="0"/>
            </a:endParaRPr>
          </a:p>
        </p:txBody>
      </p:sp>
      <p:sp>
        <p:nvSpPr>
          <p:cNvPr id="35" name="TextBox 34">
            <a:extLst>
              <a:ext uri="{FF2B5EF4-FFF2-40B4-BE49-F238E27FC236}">
                <a16:creationId xmlns:a16="http://schemas.microsoft.com/office/drawing/2014/main" id="{0FCE3ECB-26A1-4CC2-8D9D-92FC4BAA9258}"/>
              </a:ext>
            </a:extLst>
          </p:cNvPr>
          <p:cNvSpPr txBox="1"/>
          <p:nvPr/>
        </p:nvSpPr>
        <p:spPr>
          <a:xfrm>
            <a:off x="6824691" y="4773744"/>
            <a:ext cx="1189749" cy="276999"/>
          </a:xfrm>
          <a:prstGeom prst="rect">
            <a:avLst/>
          </a:prstGeom>
          <a:solidFill>
            <a:schemeClr val="accent4"/>
          </a:solidFill>
        </p:spPr>
        <p:txBody>
          <a:bodyPr wrap="none" rtlCol="0">
            <a:spAutoFit/>
          </a:bodyPr>
          <a:lstStyle/>
          <a:p>
            <a:pPr algn="ctr"/>
            <a:r>
              <a:rPr lang="en-US" sz="1200" b="1" dirty="0">
                <a:solidFill>
                  <a:schemeClr val="bg1"/>
                </a:solidFill>
                <a:latin typeface="Source Sans Pro" panose="020B0503030403020204" pitchFamily="34" charset="0"/>
                <a:cs typeface="Poppins Light" panose="00000400000000000000" pitchFamily="2" charset="0"/>
              </a:rPr>
              <a:t>Write Keyword</a:t>
            </a:r>
          </a:p>
        </p:txBody>
      </p:sp>
      <p:sp>
        <p:nvSpPr>
          <p:cNvPr id="36" name="TextBox 35">
            <a:extLst>
              <a:ext uri="{FF2B5EF4-FFF2-40B4-BE49-F238E27FC236}">
                <a16:creationId xmlns:a16="http://schemas.microsoft.com/office/drawing/2014/main" id="{A5F92CD6-07C2-40DD-9DD7-34C26EDD0AD7}"/>
              </a:ext>
            </a:extLst>
          </p:cNvPr>
          <p:cNvSpPr txBox="1"/>
          <p:nvPr/>
        </p:nvSpPr>
        <p:spPr>
          <a:xfrm>
            <a:off x="6591047" y="5131243"/>
            <a:ext cx="1657037" cy="557332"/>
          </a:xfrm>
          <a:prstGeom prst="rect">
            <a:avLst/>
          </a:prstGeom>
          <a:noFill/>
        </p:spPr>
        <p:txBody>
          <a:bodyPr wrap="square" rtlCol="0">
            <a:spAutoFit/>
          </a:bodyPr>
          <a:lstStyle/>
          <a:p>
            <a:pPr algn="ctr">
              <a:lnSpc>
                <a:spcPct val="110000"/>
              </a:lnSpc>
            </a:pPr>
            <a:r>
              <a:rPr lang="en-US" sz="1400" dirty="0">
                <a:solidFill>
                  <a:schemeClr val="tx2">
                    <a:lumMod val="50000"/>
                  </a:schemeClr>
                </a:solidFill>
                <a:latin typeface="Source Sans Pro" panose="020B0503030403020204" pitchFamily="34" charset="0"/>
                <a:cs typeface="Poppins Light" panose="00000400000000000000" pitchFamily="2" charset="0"/>
              </a:rPr>
              <a:t>Sed </a:t>
            </a:r>
            <a:r>
              <a:rPr lang="en-US" sz="1400" dirty="0" err="1">
                <a:solidFill>
                  <a:schemeClr val="tx2">
                    <a:lumMod val="50000"/>
                  </a:schemeClr>
                </a:solidFill>
                <a:latin typeface="Source Sans Pro" panose="020B0503030403020204" pitchFamily="34" charset="0"/>
                <a:cs typeface="Poppins Light" panose="00000400000000000000" pitchFamily="2" charset="0"/>
              </a:rPr>
              <a:t>ut</a:t>
            </a:r>
            <a:r>
              <a:rPr lang="en-US" sz="1400" dirty="0">
                <a:solidFill>
                  <a:schemeClr val="tx2">
                    <a:lumMod val="50000"/>
                  </a:schemeClr>
                </a:solidFill>
                <a:latin typeface="Source Sans Pro" panose="020B0503030403020204" pitchFamily="34" charset="0"/>
                <a:cs typeface="Poppins Light" panose="00000400000000000000" pitchFamily="2" charset="0"/>
              </a:rPr>
              <a:t> </a:t>
            </a:r>
            <a:r>
              <a:rPr lang="en-US" sz="1400" dirty="0" err="1">
                <a:solidFill>
                  <a:schemeClr val="tx2">
                    <a:lumMod val="50000"/>
                  </a:schemeClr>
                </a:solidFill>
                <a:latin typeface="Source Sans Pro" panose="020B0503030403020204" pitchFamily="34" charset="0"/>
                <a:cs typeface="Poppins Light" panose="00000400000000000000" pitchFamily="2" charset="0"/>
              </a:rPr>
              <a:t>perspi</a:t>
            </a:r>
            <a:r>
              <a:rPr lang="en-US" sz="1400" dirty="0">
                <a:solidFill>
                  <a:schemeClr val="tx2">
                    <a:lumMod val="50000"/>
                  </a:schemeClr>
                </a:solidFill>
                <a:latin typeface="Source Sans Pro" panose="020B0503030403020204" pitchFamily="34" charset="0"/>
                <a:cs typeface="Poppins Light" panose="00000400000000000000" pitchFamily="2" charset="0"/>
              </a:rPr>
              <a:t> </a:t>
            </a:r>
            <a:r>
              <a:rPr lang="en-US" sz="1400" dirty="0" err="1">
                <a:solidFill>
                  <a:schemeClr val="tx2">
                    <a:lumMod val="50000"/>
                  </a:schemeClr>
                </a:solidFill>
                <a:latin typeface="Source Sans Pro" panose="020B0503030403020204" pitchFamily="34" charset="0"/>
                <a:cs typeface="Poppins Light" panose="00000400000000000000" pitchFamily="2" charset="0"/>
              </a:rPr>
              <a:t>ciatis</a:t>
            </a:r>
            <a:r>
              <a:rPr lang="en-US" sz="1400" dirty="0">
                <a:solidFill>
                  <a:schemeClr val="tx2">
                    <a:lumMod val="50000"/>
                  </a:schemeClr>
                </a:solidFill>
                <a:latin typeface="Source Sans Pro" panose="020B0503030403020204" pitchFamily="34" charset="0"/>
                <a:cs typeface="Poppins Light" panose="00000400000000000000" pitchFamily="2" charset="0"/>
              </a:rPr>
              <a:t> </a:t>
            </a:r>
            <a:r>
              <a:rPr lang="en-US" sz="1400" dirty="0" err="1">
                <a:solidFill>
                  <a:schemeClr val="tx2">
                    <a:lumMod val="50000"/>
                  </a:schemeClr>
                </a:solidFill>
                <a:latin typeface="Source Sans Pro" panose="020B0503030403020204" pitchFamily="34" charset="0"/>
                <a:cs typeface="Poppins Light" panose="00000400000000000000" pitchFamily="2" charset="0"/>
              </a:rPr>
              <a:t>unde</a:t>
            </a:r>
            <a:r>
              <a:rPr lang="en-US" sz="1400" dirty="0">
                <a:solidFill>
                  <a:schemeClr val="tx2">
                    <a:lumMod val="50000"/>
                  </a:schemeClr>
                </a:solidFill>
                <a:latin typeface="Source Sans Pro" panose="020B0503030403020204" pitchFamily="34" charset="0"/>
                <a:cs typeface="Poppins Light" panose="00000400000000000000" pitchFamily="2" charset="0"/>
              </a:rPr>
              <a:t> </a:t>
            </a:r>
            <a:r>
              <a:rPr lang="en-US" sz="1400" dirty="0" err="1">
                <a:solidFill>
                  <a:schemeClr val="tx2">
                    <a:lumMod val="50000"/>
                  </a:schemeClr>
                </a:solidFill>
                <a:latin typeface="Source Sans Pro" panose="020B0503030403020204" pitchFamily="34" charset="0"/>
                <a:cs typeface="Poppins Light" panose="00000400000000000000" pitchFamily="2" charset="0"/>
              </a:rPr>
              <a:t>omnis</a:t>
            </a:r>
            <a:endParaRPr lang="en-US" sz="1400" dirty="0">
              <a:solidFill>
                <a:schemeClr val="tx2">
                  <a:lumMod val="50000"/>
                </a:schemeClr>
              </a:solidFill>
              <a:latin typeface="Source Sans Pro" panose="020B0503030403020204" pitchFamily="34" charset="0"/>
              <a:cs typeface="Poppins Light" panose="00000400000000000000" pitchFamily="2" charset="0"/>
            </a:endParaRPr>
          </a:p>
        </p:txBody>
      </p:sp>
      <p:sp>
        <p:nvSpPr>
          <p:cNvPr id="37" name="TextBox 36">
            <a:extLst>
              <a:ext uri="{FF2B5EF4-FFF2-40B4-BE49-F238E27FC236}">
                <a16:creationId xmlns:a16="http://schemas.microsoft.com/office/drawing/2014/main" id="{5D9B293F-933E-40BA-B05D-A38CBE340ADE}"/>
              </a:ext>
            </a:extLst>
          </p:cNvPr>
          <p:cNvSpPr txBox="1"/>
          <p:nvPr/>
        </p:nvSpPr>
        <p:spPr>
          <a:xfrm>
            <a:off x="9517391" y="4773744"/>
            <a:ext cx="1189749" cy="276999"/>
          </a:xfrm>
          <a:prstGeom prst="rect">
            <a:avLst/>
          </a:prstGeom>
          <a:solidFill>
            <a:schemeClr val="accent4"/>
          </a:solidFill>
        </p:spPr>
        <p:txBody>
          <a:bodyPr wrap="none" rtlCol="0">
            <a:spAutoFit/>
          </a:bodyPr>
          <a:lstStyle/>
          <a:p>
            <a:pPr algn="ctr"/>
            <a:r>
              <a:rPr lang="en-US" sz="1200" b="1" dirty="0">
                <a:solidFill>
                  <a:schemeClr val="bg1"/>
                </a:solidFill>
                <a:latin typeface="Source Sans Pro" panose="020B0503030403020204" pitchFamily="34" charset="0"/>
                <a:cs typeface="Poppins Light" panose="00000400000000000000" pitchFamily="2" charset="0"/>
              </a:rPr>
              <a:t>Write Keyword</a:t>
            </a:r>
          </a:p>
        </p:txBody>
      </p:sp>
      <p:sp>
        <p:nvSpPr>
          <p:cNvPr id="38" name="TextBox 37">
            <a:extLst>
              <a:ext uri="{FF2B5EF4-FFF2-40B4-BE49-F238E27FC236}">
                <a16:creationId xmlns:a16="http://schemas.microsoft.com/office/drawing/2014/main" id="{95E822C7-FCF7-43EA-8020-F42D1CBD39E3}"/>
              </a:ext>
            </a:extLst>
          </p:cNvPr>
          <p:cNvSpPr txBox="1"/>
          <p:nvPr/>
        </p:nvSpPr>
        <p:spPr>
          <a:xfrm>
            <a:off x="9283747" y="5131243"/>
            <a:ext cx="1657037" cy="566309"/>
          </a:xfrm>
          <a:prstGeom prst="rect">
            <a:avLst/>
          </a:prstGeom>
          <a:noFill/>
        </p:spPr>
        <p:txBody>
          <a:bodyPr wrap="square" rtlCol="0">
            <a:spAutoFit/>
          </a:bodyPr>
          <a:lstStyle/>
          <a:p>
            <a:pPr algn="ctr">
              <a:lnSpc>
                <a:spcPct val="110000"/>
              </a:lnSpc>
            </a:pPr>
            <a:r>
              <a:rPr lang="en-US" sz="1400" dirty="0">
                <a:solidFill>
                  <a:schemeClr val="tx2">
                    <a:lumMod val="50000"/>
                  </a:schemeClr>
                </a:solidFill>
                <a:latin typeface="Source Sans Pro" panose="020B0503030403020204" pitchFamily="34" charset="0"/>
                <a:cs typeface="Poppins Light" panose="00000400000000000000" pitchFamily="2" charset="0"/>
              </a:rPr>
              <a:t>Sed </a:t>
            </a:r>
            <a:r>
              <a:rPr lang="en-US" sz="1400" dirty="0" err="1">
                <a:solidFill>
                  <a:schemeClr val="tx2">
                    <a:lumMod val="50000"/>
                  </a:schemeClr>
                </a:solidFill>
                <a:latin typeface="Source Sans Pro" panose="020B0503030403020204" pitchFamily="34" charset="0"/>
                <a:cs typeface="Poppins Light" panose="00000400000000000000" pitchFamily="2" charset="0"/>
              </a:rPr>
              <a:t>ut</a:t>
            </a:r>
            <a:r>
              <a:rPr lang="en-US" sz="1400" dirty="0">
                <a:solidFill>
                  <a:schemeClr val="tx2">
                    <a:lumMod val="50000"/>
                  </a:schemeClr>
                </a:solidFill>
                <a:latin typeface="Source Sans Pro" panose="020B0503030403020204" pitchFamily="34" charset="0"/>
                <a:cs typeface="Poppins Light" panose="00000400000000000000" pitchFamily="2" charset="0"/>
              </a:rPr>
              <a:t> </a:t>
            </a:r>
            <a:r>
              <a:rPr lang="en-US" sz="1400" dirty="0" err="1">
                <a:solidFill>
                  <a:schemeClr val="tx2">
                    <a:lumMod val="50000"/>
                  </a:schemeClr>
                </a:solidFill>
                <a:latin typeface="Source Sans Pro" panose="020B0503030403020204" pitchFamily="34" charset="0"/>
                <a:cs typeface="Poppins Light" panose="00000400000000000000" pitchFamily="2" charset="0"/>
              </a:rPr>
              <a:t>perspi</a:t>
            </a:r>
            <a:r>
              <a:rPr lang="en-US" sz="1400" dirty="0">
                <a:solidFill>
                  <a:schemeClr val="tx2">
                    <a:lumMod val="50000"/>
                  </a:schemeClr>
                </a:solidFill>
                <a:latin typeface="Source Sans Pro" panose="020B0503030403020204" pitchFamily="34" charset="0"/>
                <a:cs typeface="Poppins Light" panose="00000400000000000000" pitchFamily="2" charset="0"/>
              </a:rPr>
              <a:t> </a:t>
            </a:r>
            <a:r>
              <a:rPr lang="en-US" sz="1400" dirty="0" err="1">
                <a:solidFill>
                  <a:schemeClr val="tx2">
                    <a:lumMod val="50000"/>
                  </a:schemeClr>
                </a:solidFill>
                <a:latin typeface="Source Sans Pro" panose="020B0503030403020204" pitchFamily="34" charset="0"/>
                <a:cs typeface="Poppins Light" panose="00000400000000000000" pitchFamily="2" charset="0"/>
              </a:rPr>
              <a:t>ciatis</a:t>
            </a:r>
            <a:r>
              <a:rPr lang="en-US" sz="1400" dirty="0">
                <a:solidFill>
                  <a:schemeClr val="tx2">
                    <a:lumMod val="50000"/>
                  </a:schemeClr>
                </a:solidFill>
                <a:latin typeface="Source Sans Pro" panose="020B0503030403020204" pitchFamily="34" charset="0"/>
                <a:cs typeface="Poppins Light" panose="00000400000000000000" pitchFamily="2" charset="0"/>
              </a:rPr>
              <a:t> </a:t>
            </a:r>
            <a:r>
              <a:rPr lang="en-US" sz="1400" dirty="0" err="1">
                <a:solidFill>
                  <a:schemeClr val="tx2">
                    <a:lumMod val="50000"/>
                  </a:schemeClr>
                </a:solidFill>
                <a:latin typeface="Source Sans Pro" panose="020B0503030403020204" pitchFamily="34" charset="0"/>
                <a:cs typeface="Poppins Light" panose="00000400000000000000" pitchFamily="2" charset="0"/>
              </a:rPr>
              <a:t>unde</a:t>
            </a:r>
            <a:r>
              <a:rPr lang="en-US" sz="1400" dirty="0">
                <a:solidFill>
                  <a:schemeClr val="tx2">
                    <a:lumMod val="50000"/>
                  </a:schemeClr>
                </a:solidFill>
                <a:latin typeface="Source Sans Pro" panose="020B0503030403020204" pitchFamily="34" charset="0"/>
                <a:cs typeface="Poppins Light" panose="00000400000000000000" pitchFamily="2" charset="0"/>
              </a:rPr>
              <a:t> </a:t>
            </a:r>
            <a:r>
              <a:rPr lang="en-US" sz="1400" dirty="0" err="1">
                <a:solidFill>
                  <a:schemeClr val="tx2">
                    <a:lumMod val="50000"/>
                  </a:schemeClr>
                </a:solidFill>
                <a:latin typeface="Source Sans Pro" panose="020B0503030403020204" pitchFamily="34" charset="0"/>
                <a:cs typeface="Poppins Light" panose="00000400000000000000" pitchFamily="2" charset="0"/>
              </a:rPr>
              <a:t>omnis</a:t>
            </a:r>
            <a:endParaRPr lang="en-US" sz="1400" dirty="0">
              <a:solidFill>
                <a:schemeClr val="tx2">
                  <a:lumMod val="50000"/>
                </a:schemeClr>
              </a:solidFill>
              <a:latin typeface="Source Sans Pro" panose="020B0503030403020204" pitchFamily="34" charset="0"/>
              <a:cs typeface="Poppins Light" panose="00000400000000000000" pitchFamily="2" charset="0"/>
            </a:endParaRPr>
          </a:p>
        </p:txBody>
      </p:sp>
      <p:sp>
        <p:nvSpPr>
          <p:cNvPr id="39" name="Freeform 38"/>
          <p:cNvSpPr/>
          <p:nvPr/>
        </p:nvSpPr>
        <p:spPr>
          <a:xfrm>
            <a:off x="9547029" y="5942658"/>
            <a:ext cx="2644971" cy="915342"/>
          </a:xfrm>
          <a:custGeom>
            <a:avLst/>
            <a:gdLst>
              <a:gd name="connsiteX0" fmla="*/ 2644971 w 2644971"/>
              <a:gd name="connsiteY0" fmla="*/ 0 h 915342"/>
              <a:gd name="connsiteX1" fmla="*/ 2644971 w 2644971"/>
              <a:gd name="connsiteY1" fmla="*/ 915342 h 915342"/>
              <a:gd name="connsiteX2" fmla="*/ 0 w 2644971"/>
              <a:gd name="connsiteY2" fmla="*/ 915342 h 915342"/>
              <a:gd name="connsiteX3" fmla="*/ 81768 w 2644971"/>
              <a:gd name="connsiteY3" fmla="*/ 851084 h 915342"/>
              <a:gd name="connsiteX4" fmla="*/ 2644971 w 2644971"/>
              <a:gd name="connsiteY4" fmla="*/ 0 h 91534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644971" h="915342">
                <a:moveTo>
                  <a:pt x="2644971" y="0"/>
                </a:moveTo>
                <a:lnTo>
                  <a:pt x="2644971" y="915342"/>
                </a:lnTo>
                <a:lnTo>
                  <a:pt x="0" y="915342"/>
                </a:lnTo>
                <a:lnTo>
                  <a:pt x="81768" y="851084"/>
                </a:lnTo>
                <a:cubicBezTo>
                  <a:pt x="796527" y="316549"/>
                  <a:pt x="1683782" y="0"/>
                  <a:pt x="2644971" y="0"/>
                </a:cubicBezTo>
                <a:close/>
              </a:path>
            </a:pathLst>
          </a:cu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152400" y="6362697"/>
            <a:ext cx="1774722" cy="601983"/>
          </a:xfrm>
          <a:prstGeom prst="roundRect">
            <a:avLst>
              <a:gd name="adj" fmla="val 25898"/>
            </a:avLst>
          </a:prstGeom>
          <a:gradFill>
            <a:gsLst>
              <a:gs pos="0">
                <a:schemeClr val="accent2"/>
              </a:gs>
              <a:gs pos="100000">
                <a:schemeClr val="accent4"/>
              </a:gs>
            </a:gsLst>
            <a:lin ang="27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n w="0"/>
              <a:solidFill>
                <a:schemeClr val="tx1"/>
              </a:solidFill>
              <a:effectLst>
                <a:outerShdw blurRad="38100" dist="19050" dir="2700000" algn="tl" rotWithShape="0">
                  <a:schemeClr val="dk1">
                    <a:alpha val="40000"/>
                  </a:schemeClr>
                </a:outerShdw>
              </a:effectLst>
              <a:latin typeface="Source Sans Pro Light" panose="020B0403030403020204" pitchFamily="34" charset="0"/>
            </a:endParaRPr>
          </a:p>
        </p:txBody>
      </p:sp>
      <p:sp>
        <p:nvSpPr>
          <p:cNvPr id="41" name="TextBox 40"/>
          <p:cNvSpPr txBox="1"/>
          <p:nvPr/>
        </p:nvSpPr>
        <p:spPr>
          <a:xfrm>
            <a:off x="10585344" y="6362697"/>
            <a:ext cx="1308371" cy="276999"/>
          </a:xfrm>
          <a:prstGeom prst="rect">
            <a:avLst/>
          </a:prstGeom>
          <a:noFill/>
        </p:spPr>
        <p:txBody>
          <a:bodyPr wrap="none" rtlCol="0">
            <a:spAutoFit/>
          </a:bodyPr>
          <a:lstStyle/>
          <a:p>
            <a:pPr algn="ctr"/>
            <a:r>
              <a:rPr lang="en-US" sz="1200" dirty="0">
                <a:solidFill>
                  <a:schemeClr val="bg1"/>
                </a:solidFill>
                <a:latin typeface="Poppins ExtraLight" panose="00000300000000000000" pitchFamily="2" charset="0"/>
                <a:cs typeface="Poppins ExtraLight" panose="00000300000000000000" pitchFamily="2" charset="0"/>
              </a:rPr>
              <a:t>The New Friday</a:t>
            </a:r>
          </a:p>
        </p:txBody>
      </p:sp>
      <p:sp>
        <p:nvSpPr>
          <p:cNvPr id="42" name="Rectangle 41">
            <a:extLst>
              <a:ext uri="{FF2B5EF4-FFF2-40B4-BE49-F238E27FC236}">
                <a16:creationId xmlns:a16="http://schemas.microsoft.com/office/drawing/2014/main" id="{3D8C9C30-BAEE-4B1B-AAB6-B62ECFB8BE28}"/>
              </a:ext>
            </a:extLst>
          </p:cNvPr>
          <p:cNvSpPr/>
          <p:nvPr/>
        </p:nvSpPr>
        <p:spPr>
          <a:xfrm>
            <a:off x="176903" y="6414505"/>
            <a:ext cx="1273280" cy="393249"/>
          </a:xfrm>
          <a:prstGeom prst="rect">
            <a:avLst/>
          </a:prstGeom>
        </p:spPr>
        <p:txBody>
          <a:bodyPr wrap="square">
            <a:spAutoFit/>
          </a:bodyPr>
          <a:lstStyle/>
          <a:p>
            <a:pPr algn="ctr">
              <a:lnSpc>
                <a:spcPct val="120000"/>
              </a:lnSpc>
            </a:pPr>
            <a:r>
              <a:rPr lang="en-US" sz="1750" dirty="0">
                <a:solidFill>
                  <a:schemeClr val="bg1"/>
                </a:solidFill>
                <a:latin typeface="Source Sans Pro" panose="020B0503030403020204" pitchFamily="34" charset="0"/>
                <a:cs typeface="Segoe UI" panose="020B0502040204020203" pitchFamily="34" charset="0"/>
              </a:rPr>
              <a:t>Abigail Part</a:t>
            </a:r>
          </a:p>
        </p:txBody>
      </p:sp>
      <p:sp>
        <p:nvSpPr>
          <p:cNvPr id="43" name="TextBox 42"/>
          <p:cNvSpPr txBox="1"/>
          <p:nvPr/>
        </p:nvSpPr>
        <p:spPr>
          <a:xfrm>
            <a:off x="92174" y="82657"/>
            <a:ext cx="1721386" cy="307777"/>
          </a:xfrm>
          <a:prstGeom prst="rect">
            <a:avLst/>
          </a:prstGeom>
          <a:noFill/>
        </p:spPr>
        <p:txBody>
          <a:bodyPr wrap="square" rtlCol="0">
            <a:spAutoFit/>
          </a:bodyPr>
          <a:lstStyle/>
          <a:p>
            <a:r>
              <a:rPr lang="en-US" sz="1400" dirty="0">
                <a:latin typeface="Source Sans Pro Black" panose="020B0803030403020204" pitchFamily="34" charset="0"/>
                <a:ea typeface="Source Sans Pro Black" panose="020B0803030403020204" pitchFamily="34" charset="0"/>
              </a:rPr>
              <a:t>Template Designs</a:t>
            </a:r>
          </a:p>
        </p:txBody>
      </p:sp>
      <p:sp>
        <p:nvSpPr>
          <p:cNvPr id="44" name="Rounded Rectangle 43"/>
          <p:cNvSpPr/>
          <p:nvPr/>
        </p:nvSpPr>
        <p:spPr>
          <a:xfrm>
            <a:off x="11527765" y="198120"/>
            <a:ext cx="365950" cy="384628"/>
          </a:xfrm>
          <a:prstGeom prst="roundRect">
            <a:avLst>
              <a:gd name="adj" fmla="val 17295"/>
            </a:avLst>
          </a:prstGeom>
          <a:gradFill flip="none" rotWithShape="1">
            <a:gsLst>
              <a:gs pos="0">
                <a:schemeClr val="accent2"/>
              </a:gs>
              <a:gs pos="100000">
                <a:schemeClr val="accent4"/>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45" name="TextBox 44"/>
          <p:cNvSpPr txBox="1"/>
          <p:nvPr/>
        </p:nvSpPr>
        <p:spPr>
          <a:xfrm>
            <a:off x="9329737" y="259629"/>
            <a:ext cx="2080943" cy="261610"/>
          </a:xfrm>
          <a:prstGeom prst="rect">
            <a:avLst/>
          </a:prstGeom>
          <a:noFill/>
        </p:spPr>
        <p:txBody>
          <a:bodyPr wrap="square" rtlCol="0">
            <a:spAutoFit/>
          </a:bodyPr>
          <a:lstStyle/>
          <a:p>
            <a:pPr algn="r"/>
            <a:r>
              <a:rPr lang="en-US" sz="1100" b="1" dirty="0">
                <a:latin typeface="Source Sans Pro SemiBold" panose="020B0603030403020204" pitchFamily="34" charset="0"/>
                <a:cs typeface="Poppins SemiBold" panose="00000700000000000000" pitchFamily="2" charset="0"/>
              </a:rPr>
              <a:t>PRESENTATION TEMPLATE</a:t>
            </a:r>
          </a:p>
        </p:txBody>
      </p:sp>
      <p:sp>
        <p:nvSpPr>
          <p:cNvPr id="46" name="TextBox 45"/>
          <p:cNvSpPr txBox="1"/>
          <p:nvPr/>
        </p:nvSpPr>
        <p:spPr>
          <a:xfrm>
            <a:off x="3009864" y="1035163"/>
            <a:ext cx="6019836" cy="830997"/>
          </a:xfrm>
          <a:prstGeom prst="rect">
            <a:avLst/>
          </a:prstGeom>
          <a:noFill/>
        </p:spPr>
        <p:txBody>
          <a:bodyPr wrap="square" rtlCol="0">
            <a:spAutoFit/>
          </a:bodyPr>
          <a:lstStyle/>
          <a:p>
            <a:pPr algn="ctr"/>
            <a:r>
              <a:rPr lang="en-US" sz="4800" dirty="0">
                <a:latin typeface="Playfair Display Black" pitchFamily="2" charset="0"/>
                <a:cs typeface="Poppins SemiBold" panose="00000700000000000000" pitchFamily="2" charset="0"/>
              </a:rPr>
              <a:t>The Info Graphics</a:t>
            </a:r>
          </a:p>
        </p:txBody>
      </p:sp>
    </p:spTree>
    <p:extLst>
      <p:ext uri="{BB962C8B-B14F-4D97-AF65-F5344CB8AC3E}">
        <p14:creationId xmlns:p14="http://schemas.microsoft.com/office/powerpoint/2010/main" val="3842028776"/>
      </p:ext>
    </p:extLst>
  </p:cSld>
  <p:clrMapOvr>
    <a:masterClrMapping/>
  </p:clrMapOvr>
  <p:transition spd="slow">
    <p:wipe/>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Rectangle: Rounded Corners 20">
            <a:extLst>
              <a:ext uri="{FF2B5EF4-FFF2-40B4-BE49-F238E27FC236}">
                <a16:creationId xmlns:a16="http://schemas.microsoft.com/office/drawing/2014/main" id="{579D741E-C3EA-42A9-8005-ED19EE63ABE9}"/>
              </a:ext>
            </a:extLst>
          </p:cNvPr>
          <p:cNvSpPr/>
          <p:nvPr/>
        </p:nvSpPr>
        <p:spPr>
          <a:xfrm rot="2682056">
            <a:off x="2290172" y="2589019"/>
            <a:ext cx="1679960" cy="1679959"/>
          </a:xfrm>
          <a:prstGeom prst="roundRect">
            <a:avLst/>
          </a:prstGeom>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ource Sans Pro" panose="020B0503030403020204" pitchFamily="34" charset="0"/>
              <a:cs typeface="Poppins Light" panose="00000400000000000000" pitchFamily="2" charset="0"/>
            </a:endParaRPr>
          </a:p>
        </p:txBody>
      </p:sp>
      <p:sp>
        <p:nvSpPr>
          <p:cNvPr id="22" name="Rectangle: Rounded Corners 21">
            <a:extLst>
              <a:ext uri="{FF2B5EF4-FFF2-40B4-BE49-F238E27FC236}">
                <a16:creationId xmlns:a16="http://schemas.microsoft.com/office/drawing/2014/main" id="{F1A61EC8-0D81-458A-9F3C-2BBC93CF698D}"/>
              </a:ext>
            </a:extLst>
          </p:cNvPr>
          <p:cNvSpPr/>
          <p:nvPr/>
        </p:nvSpPr>
        <p:spPr>
          <a:xfrm rot="2682056">
            <a:off x="4267404" y="2589019"/>
            <a:ext cx="1679960" cy="1679959"/>
          </a:xfrm>
          <a:prstGeom prst="roundRect">
            <a:avLst/>
          </a:prstGeom>
          <a:solidFill>
            <a:schemeClr val="accent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ource Sans Pro" panose="020B0503030403020204" pitchFamily="34" charset="0"/>
              <a:cs typeface="Poppins Light" panose="00000400000000000000" pitchFamily="2" charset="0"/>
            </a:endParaRPr>
          </a:p>
        </p:txBody>
      </p:sp>
      <p:sp>
        <p:nvSpPr>
          <p:cNvPr id="23" name="Rectangle: Rounded Corners 22">
            <a:extLst>
              <a:ext uri="{FF2B5EF4-FFF2-40B4-BE49-F238E27FC236}">
                <a16:creationId xmlns:a16="http://schemas.microsoft.com/office/drawing/2014/main" id="{8A5011EF-34CC-4BD4-8337-B85F42A6012A}"/>
              </a:ext>
            </a:extLst>
          </p:cNvPr>
          <p:cNvSpPr/>
          <p:nvPr/>
        </p:nvSpPr>
        <p:spPr>
          <a:xfrm rot="2682056">
            <a:off x="6244637" y="2589019"/>
            <a:ext cx="1679960" cy="1679959"/>
          </a:xfrm>
          <a:prstGeom prst="roundRect">
            <a:avLst/>
          </a:prstGeom>
          <a:solidFill>
            <a:schemeClr val="accent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ource Sans Pro" panose="020B0503030403020204" pitchFamily="34" charset="0"/>
              <a:cs typeface="Poppins Light" panose="00000400000000000000" pitchFamily="2" charset="0"/>
            </a:endParaRPr>
          </a:p>
        </p:txBody>
      </p:sp>
      <p:sp>
        <p:nvSpPr>
          <p:cNvPr id="24" name="Rectangle: Rounded Corners 23">
            <a:extLst>
              <a:ext uri="{FF2B5EF4-FFF2-40B4-BE49-F238E27FC236}">
                <a16:creationId xmlns:a16="http://schemas.microsoft.com/office/drawing/2014/main" id="{D2153D0E-4CCB-452B-AE5B-74BD71364A5A}"/>
              </a:ext>
            </a:extLst>
          </p:cNvPr>
          <p:cNvSpPr/>
          <p:nvPr/>
        </p:nvSpPr>
        <p:spPr>
          <a:xfrm rot="2682056">
            <a:off x="8221868" y="2589019"/>
            <a:ext cx="1679960" cy="1679959"/>
          </a:xfrm>
          <a:prstGeom prst="roundRect">
            <a:avLst/>
          </a:prstGeom>
          <a:solidFill>
            <a:schemeClr val="accent4"/>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ource Sans Pro" panose="020B0503030403020204" pitchFamily="34" charset="0"/>
              <a:cs typeface="Poppins Light" panose="00000400000000000000" pitchFamily="2" charset="0"/>
            </a:endParaRPr>
          </a:p>
        </p:txBody>
      </p:sp>
      <p:sp>
        <p:nvSpPr>
          <p:cNvPr id="26" name="TextBox 25">
            <a:extLst>
              <a:ext uri="{FF2B5EF4-FFF2-40B4-BE49-F238E27FC236}">
                <a16:creationId xmlns:a16="http://schemas.microsoft.com/office/drawing/2014/main" id="{54AC71E1-2E5F-4FC4-9A3A-2EE348554DD4}"/>
              </a:ext>
            </a:extLst>
          </p:cNvPr>
          <p:cNvSpPr txBox="1"/>
          <p:nvPr/>
        </p:nvSpPr>
        <p:spPr>
          <a:xfrm>
            <a:off x="2537267" y="4705210"/>
            <a:ext cx="1189749" cy="276999"/>
          </a:xfrm>
          <a:prstGeom prst="rect">
            <a:avLst/>
          </a:prstGeom>
          <a:solidFill>
            <a:schemeClr val="accent1"/>
          </a:solidFill>
        </p:spPr>
        <p:txBody>
          <a:bodyPr wrap="none" rtlCol="0">
            <a:spAutoFit/>
          </a:bodyPr>
          <a:lstStyle/>
          <a:p>
            <a:pPr algn="ctr"/>
            <a:r>
              <a:rPr lang="en-US" sz="1200" b="1" dirty="0">
                <a:solidFill>
                  <a:schemeClr val="bg1"/>
                </a:solidFill>
                <a:latin typeface="Source Sans Pro" panose="020B0503030403020204" pitchFamily="34" charset="0"/>
                <a:cs typeface="Poppins Light" panose="00000400000000000000" pitchFamily="2" charset="0"/>
              </a:rPr>
              <a:t>Write Keyword</a:t>
            </a:r>
          </a:p>
        </p:txBody>
      </p:sp>
      <p:sp>
        <p:nvSpPr>
          <p:cNvPr id="27" name="TextBox 26">
            <a:extLst>
              <a:ext uri="{FF2B5EF4-FFF2-40B4-BE49-F238E27FC236}">
                <a16:creationId xmlns:a16="http://schemas.microsoft.com/office/drawing/2014/main" id="{2C920EB0-F1BB-4B8C-A382-76954B880A61}"/>
              </a:ext>
            </a:extLst>
          </p:cNvPr>
          <p:cNvSpPr txBox="1"/>
          <p:nvPr/>
        </p:nvSpPr>
        <p:spPr>
          <a:xfrm>
            <a:off x="2303621" y="5062709"/>
            <a:ext cx="1657037" cy="566309"/>
          </a:xfrm>
          <a:prstGeom prst="rect">
            <a:avLst/>
          </a:prstGeom>
          <a:noFill/>
        </p:spPr>
        <p:txBody>
          <a:bodyPr wrap="square" rtlCol="0">
            <a:spAutoFit/>
          </a:bodyPr>
          <a:lstStyle/>
          <a:p>
            <a:pPr algn="ctr">
              <a:lnSpc>
                <a:spcPct val="110000"/>
              </a:lnSpc>
            </a:pPr>
            <a:r>
              <a:rPr lang="en-US" sz="1400" dirty="0">
                <a:solidFill>
                  <a:schemeClr val="tx2">
                    <a:lumMod val="50000"/>
                  </a:schemeClr>
                </a:solidFill>
                <a:latin typeface="Source Sans Pro" panose="020B0503030403020204" pitchFamily="34" charset="0"/>
                <a:cs typeface="Poppins Light" panose="00000400000000000000" pitchFamily="2" charset="0"/>
              </a:rPr>
              <a:t>Sed </a:t>
            </a:r>
            <a:r>
              <a:rPr lang="en-US" sz="1400" dirty="0" err="1">
                <a:solidFill>
                  <a:schemeClr val="tx2">
                    <a:lumMod val="50000"/>
                  </a:schemeClr>
                </a:solidFill>
                <a:latin typeface="Source Sans Pro" panose="020B0503030403020204" pitchFamily="34" charset="0"/>
                <a:cs typeface="Poppins Light" panose="00000400000000000000" pitchFamily="2" charset="0"/>
              </a:rPr>
              <a:t>ut</a:t>
            </a:r>
            <a:r>
              <a:rPr lang="en-US" sz="1400" dirty="0">
                <a:solidFill>
                  <a:schemeClr val="tx2">
                    <a:lumMod val="50000"/>
                  </a:schemeClr>
                </a:solidFill>
                <a:latin typeface="Source Sans Pro" panose="020B0503030403020204" pitchFamily="34" charset="0"/>
                <a:cs typeface="Poppins Light" panose="00000400000000000000" pitchFamily="2" charset="0"/>
              </a:rPr>
              <a:t> </a:t>
            </a:r>
            <a:r>
              <a:rPr lang="en-US" sz="1400" dirty="0" err="1">
                <a:solidFill>
                  <a:schemeClr val="tx2">
                    <a:lumMod val="50000"/>
                  </a:schemeClr>
                </a:solidFill>
                <a:latin typeface="Source Sans Pro" panose="020B0503030403020204" pitchFamily="34" charset="0"/>
                <a:cs typeface="Poppins Light" panose="00000400000000000000" pitchFamily="2" charset="0"/>
              </a:rPr>
              <a:t>perspi</a:t>
            </a:r>
            <a:r>
              <a:rPr lang="en-US" sz="1400" dirty="0">
                <a:solidFill>
                  <a:schemeClr val="tx2">
                    <a:lumMod val="50000"/>
                  </a:schemeClr>
                </a:solidFill>
                <a:latin typeface="Source Sans Pro" panose="020B0503030403020204" pitchFamily="34" charset="0"/>
                <a:cs typeface="Poppins Light" panose="00000400000000000000" pitchFamily="2" charset="0"/>
              </a:rPr>
              <a:t> </a:t>
            </a:r>
            <a:r>
              <a:rPr lang="en-US" sz="1400" dirty="0" err="1">
                <a:solidFill>
                  <a:schemeClr val="tx2">
                    <a:lumMod val="50000"/>
                  </a:schemeClr>
                </a:solidFill>
                <a:latin typeface="Source Sans Pro" panose="020B0503030403020204" pitchFamily="34" charset="0"/>
                <a:cs typeface="Poppins Light" panose="00000400000000000000" pitchFamily="2" charset="0"/>
              </a:rPr>
              <a:t>ciatis</a:t>
            </a:r>
            <a:r>
              <a:rPr lang="en-US" sz="1400" dirty="0">
                <a:solidFill>
                  <a:schemeClr val="tx2">
                    <a:lumMod val="50000"/>
                  </a:schemeClr>
                </a:solidFill>
                <a:latin typeface="Source Sans Pro" panose="020B0503030403020204" pitchFamily="34" charset="0"/>
                <a:cs typeface="Poppins Light" panose="00000400000000000000" pitchFamily="2" charset="0"/>
              </a:rPr>
              <a:t> </a:t>
            </a:r>
            <a:r>
              <a:rPr lang="en-US" sz="1400" dirty="0" err="1">
                <a:solidFill>
                  <a:schemeClr val="tx2">
                    <a:lumMod val="50000"/>
                  </a:schemeClr>
                </a:solidFill>
                <a:latin typeface="Source Sans Pro" panose="020B0503030403020204" pitchFamily="34" charset="0"/>
                <a:cs typeface="Poppins Light" panose="00000400000000000000" pitchFamily="2" charset="0"/>
              </a:rPr>
              <a:t>unde</a:t>
            </a:r>
            <a:r>
              <a:rPr lang="en-US" sz="1400" dirty="0">
                <a:solidFill>
                  <a:schemeClr val="tx2">
                    <a:lumMod val="50000"/>
                  </a:schemeClr>
                </a:solidFill>
                <a:latin typeface="Source Sans Pro" panose="020B0503030403020204" pitchFamily="34" charset="0"/>
                <a:cs typeface="Poppins Light" panose="00000400000000000000" pitchFamily="2" charset="0"/>
              </a:rPr>
              <a:t> </a:t>
            </a:r>
            <a:r>
              <a:rPr lang="en-US" sz="1400" dirty="0" err="1">
                <a:solidFill>
                  <a:schemeClr val="tx2">
                    <a:lumMod val="50000"/>
                  </a:schemeClr>
                </a:solidFill>
                <a:latin typeface="Source Sans Pro" panose="020B0503030403020204" pitchFamily="34" charset="0"/>
                <a:cs typeface="Poppins Light" panose="00000400000000000000" pitchFamily="2" charset="0"/>
              </a:rPr>
              <a:t>omnis</a:t>
            </a:r>
            <a:endParaRPr lang="en-US" sz="1400" dirty="0">
              <a:solidFill>
                <a:schemeClr val="tx2">
                  <a:lumMod val="50000"/>
                </a:schemeClr>
              </a:solidFill>
              <a:latin typeface="Source Sans Pro" panose="020B0503030403020204" pitchFamily="34" charset="0"/>
              <a:cs typeface="Poppins Light" panose="00000400000000000000" pitchFamily="2" charset="0"/>
            </a:endParaRPr>
          </a:p>
        </p:txBody>
      </p:sp>
      <p:sp>
        <p:nvSpPr>
          <p:cNvPr id="28" name="TextBox 27">
            <a:extLst>
              <a:ext uri="{FF2B5EF4-FFF2-40B4-BE49-F238E27FC236}">
                <a16:creationId xmlns:a16="http://schemas.microsoft.com/office/drawing/2014/main" id="{73826810-8815-4437-815A-7BDAD9EC14B5}"/>
              </a:ext>
            </a:extLst>
          </p:cNvPr>
          <p:cNvSpPr txBox="1"/>
          <p:nvPr/>
        </p:nvSpPr>
        <p:spPr>
          <a:xfrm>
            <a:off x="4504925" y="4705210"/>
            <a:ext cx="1189749" cy="276999"/>
          </a:xfrm>
          <a:prstGeom prst="rect">
            <a:avLst/>
          </a:prstGeom>
          <a:solidFill>
            <a:schemeClr val="accent2"/>
          </a:solidFill>
        </p:spPr>
        <p:txBody>
          <a:bodyPr wrap="none" rtlCol="0">
            <a:spAutoFit/>
          </a:bodyPr>
          <a:lstStyle/>
          <a:p>
            <a:pPr algn="ctr"/>
            <a:r>
              <a:rPr lang="en-US" sz="1200" b="1" dirty="0">
                <a:solidFill>
                  <a:schemeClr val="bg1"/>
                </a:solidFill>
                <a:latin typeface="Source Sans Pro" panose="020B0503030403020204" pitchFamily="34" charset="0"/>
                <a:cs typeface="Poppins Light" panose="00000400000000000000" pitchFamily="2" charset="0"/>
              </a:rPr>
              <a:t>Write Keyword</a:t>
            </a:r>
          </a:p>
        </p:txBody>
      </p:sp>
      <p:sp>
        <p:nvSpPr>
          <p:cNvPr id="29" name="TextBox 28">
            <a:extLst>
              <a:ext uri="{FF2B5EF4-FFF2-40B4-BE49-F238E27FC236}">
                <a16:creationId xmlns:a16="http://schemas.microsoft.com/office/drawing/2014/main" id="{6A636E4C-18B8-4493-ABD4-6977077E5B00}"/>
              </a:ext>
            </a:extLst>
          </p:cNvPr>
          <p:cNvSpPr txBox="1"/>
          <p:nvPr/>
        </p:nvSpPr>
        <p:spPr>
          <a:xfrm>
            <a:off x="4271280" y="5062709"/>
            <a:ext cx="1657037" cy="557332"/>
          </a:xfrm>
          <a:prstGeom prst="rect">
            <a:avLst/>
          </a:prstGeom>
          <a:noFill/>
        </p:spPr>
        <p:txBody>
          <a:bodyPr wrap="square" rtlCol="0">
            <a:spAutoFit/>
          </a:bodyPr>
          <a:lstStyle/>
          <a:p>
            <a:pPr algn="ctr">
              <a:lnSpc>
                <a:spcPct val="110000"/>
              </a:lnSpc>
            </a:pPr>
            <a:r>
              <a:rPr lang="en-US" sz="1400" dirty="0">
                <a:solidFill>
                  <a:schemeClr val="tx2">
                    <a:lumMod val="50000"/>
                  </a:schemeClr>
                </a:solidFill>
                <a:latin typeface="Source Sans Pro" panose="020B0503030403020204" pitchFamily="34" charset="0"/>
                <a:cs typeface="Poppins Light" panose="00000400000000000000" pitchFamily="2" charset="0"/>
              </a:rPr>
              <a:t>Sed </a:t>
            </a:r>
            <a:r>
              <a:rPr lang="en-US" sz="1400" dirty="0" err="1">
                <a:solidFill>
                  <a:schemeClr val="tx2">
                    <a:lumMod val="50000"/>
                  </a:schemeClr>
                </a:solidFill>
                <a:latin typeface="Source Sans Pro" panose="020B0503030403020204" pitchFamily="34" charset="0"/>
                <a:cs typeface="Poppins Light" panose="00000400000000000000" pitchFamily="2" charset="0"/>
              </a:rPr>
              <a:t>ut</a:t>
            </a:r>
            <a:r>
              <a:rPr lang="en-US" sz="1400" dirty="0">
                <a:solidFill>
                  <a:schemeClr val="tx2">
                    <a:lumMod val="50000"/>
                  </a:schemeClr>
                </a:solidFill>
                <a:latin typeface="Source Sans Pro" panose="020B0503030403020204" pitchFamily="34" charset="0"/>
                <a:cs typeface="Poppins Light" panose="00000400000000000000" pitchFamily="2" charset="0"/>
              </a:rPr>
              <a:t> </a:t>
            </a:r>
            <a:r>
              <a:rPr lang="en-US" sz="1400" dirty="0" err="1">
                <a:solidFill>
                  <a:schemeClr val="tx2">
                    <a:lumMod val="50000"/>
                  </a:schemeClr>
                </a:solidFill>
                <a:latin typeface="Source Sans Pro" panose="020B0503030403020204" pitchFamily="34" charset="0"/>
                <a:cs typeface="Poppins Light" panose="00000400000000000000" pitchFamily="2" charset="0"/>
              </a:rPr>
              <a:t>perspi</a:t>
            </a:r>
            <a:r>
              <a:rPr lang="en-US" sz="1400" dirty="0">
                <a:solidFill>
                  <a:schemeClr val="tx2">
                    <a:lumMod val="50000"/>
                  </a:schemeClr>
                </a:solidFill>
                <a:latin typeface="Source Sans Pro" panose="020B0503030403020204" pitchFamily="34" charset="0"/>
                <a:cs typeface="Poppins Light" panose="00000400000000000000" pitchFamily="2" charset="0"/>
              </a:rPr>
              <a:t> </a:t>
            </a:r>
            <a:r>
              <a:rPr lang="en-US" sz="1400" dirty="0" err="1">
                <a:solidFill>
                  <a:schemeClr val="tx2">
                    <a:lumMod val="50000"/>
                  </a:schemeClr>
                </a:solidFill>
                <a:latin typeface="Source Sans Pro" panose="020B0503030403020204" pitchFamily="34" charset="0"/>
                <a:cs typeface="Poppins Light" panose="00000400000000000000" pitchFamily="2" charset="0"/>
              </a:rPr>
              <a:t>ciatis</a:t>
            </a:r>
            <a:r>
              <a:rPr lang="en-US" sz="1400" dirty="0">
                <a:solidFill>
                  <a:schemeClr val="tx2">
                    <a:lumMod val="50000"/>
                  </a:schemeClr>
                </a:solidFill>
                <a:latin typeface="Source Sans Pro" panose="020B0503030403020204" pitchFamily="34" charset="0"/>
                <a:cs typeface="Poppins Light" panose="00000400000000000000" pitchFamily="2" charset="0"/>
              </a:rPr>
              <a:t> </a:t>
            </a:r>
            <a:r>
              <a:rPr lang="en-US" sz="1400" dirty="0" err="1">
                <a:solidFill>
                  <a:schemeClr val="tx2">
                    <a:lumMod val="50000"/>
                  </a:schemeClr>
                </a:solidFill>
                <a:latin typeface="Source Sans Pro" panose="020B0503030403020204" pitchFamily="34" charset="0"/>
                <a:cs typeface="Poppins Light" panose="00000400000000000000" pitchFamily="2" charset="0"/>
              </a:rPr>
              <a:t>unde</a:t>
            </a:r>
            <a:r>
              <a:rPr lang="en-US" sz="1400" dirty="0">
                <a:solidFill>
                  <a:schemeClr val="tx2">
                    <a:lumMod val="50000"/>
                  </a:schemeClr>
                </a:solidFill>
                <a:latin typeface="Source Sans Pro" panose="020B0503030403020204" pitchFamily="34" charset="0"/>
                <a:cs typeface="Poppins Light" panose="00000400000000000000" pitchFamily="2" charset="0"/>
              </a:rPr>
              <a:t> </a:t>
            </a:r>
            <a:r>
              <a:rPr lang="en-US" sz="1400" dirty="0" err="1">
                <a:solidFill>
                  <a:schemeClr val="tx2">
                    <a:lumMod val="50000"/>
                  </a:schemeClr>
                </a:solidFill>
                <a:latin typeface="Source Sans Pro" panose="020B0503030403020204" pitchFamily="34" charset="0"/>
                <a:cs typeface="Poppins Light" panose="00000400000000000000" pitchFamily="2" charset="0"/>
              </a:rPr>
              <a:t>omnis</a:t>
            </a:r>
            <a:endParaRPr lang="en-US" sz="1400" dirty="0">
              <a:solidFill>
                <a:schemeClr val="tx2">
                  <a:lumMod val="50000"/>
                </a:schemeClr>
              </a:solidFill>
              <a:latin typeface="Source Sans Pro" panose="020B0503030403020204" pitchFamily="34" charset="0"/>
              <a:cs typeface="Poppins Light" panose="00000400000000000000" pitchFamily="2" charset="0"/>
            </a:endParaRPr>
          </a:p>
        </p:txBody>
      </p:sp>
      <p:sp>
        <p:nvSpPr>
          <p:cNvPr id="30" name="TextBox 29">
            <a:extLst>
              <a:ext uri="{FF2B5EF4-FFF2-40B4-BE49-F238E27FC236}">
                <a16:creationId xmlns:a16="http://schemas.microsoft.com/office/drawing/2014/main" id="{A7656F2D-37C0-4470-9987-13A4C497ADFA}"/>
              </a:ext>
            </a:extLst>
          </p:cNvPr>
          <p:cNvSpPr txBox="1"/>
          <p:nvPr/>
        </p:nvSpPr>
        <p:spPr>
          <a:xfrm>
            <a:off x="6472585" y="4705210"/>
            <a:ext cx="1189749" cy="276999"/>
          </a:xfrm>
          <a:prstGeom prst="rect">
            <a:avLst/>
          </a:prstGeom>
          <a:solidFill>
            <a:schemeClr val="accent3"/>
          </a:solidFill>
        </p:spPr>
        <p:txBody>
          <a:bodyPr wrap="none" rtlCol="0">
            <a:spAutoFit/>
          </a:bodyPr>
          <a:lstStyle/>
          <a:p>
            <a:pPr algn="ctr"/>
            <a:r>
              <a:rPr lang="en-US" sz="1200" b="1" dirty="0">
                <a:solidFill>
                  <a:schemeClr val="bg1"/>
                </a:solidFill>
                <a:latin typeface="Source Sans Pro" panose="020B0503030403020204" pitchFamily="34" charset="0"/>
                <a:cs typeface="Poppins Light" panose="00000400000000000000" pitchFamily="2" charset="0"/>
              </a:rPr>
              <a:t>Write Keyword</a:t>
            </a:r>
          </a:p>
        </p:txBody>
      </p:sp>
      <p:sp>
        <p:nvSpPr>
          <p:cNvPr id="31" name="TextBox 30">
            <a:extLst>
              <a:ext uri="{FF2B5EF4-FFF2-40B4-BE49-F238E27FC236}">
                <a16:creationId xmlns:a16="http://schemas.microsoft.com/office/drawing/2014/main" id="{F1BF9290-0E7C-45E6-B09A-CD200027F9A0}"/>
              </a:ext>
            </a:extLst>
          </p:cNvPr>
          <p:cNvSpPr txBox="1"/>
          <p:nvPr/>
        </p:nvSpPr>
        <p:spPr>
          <a:xfrm>
            <a:off x="6238941" y="5062709"/>
            <a:ext cx="1657037" cy="557332"/>
          </a:xfrm>
          <a:prstGeom prst="rect">
            <a:avLst/>
          </a:prstGeom>
          <a:noFill/>
        </p:spPr>
        <p:txBody>
          <a:bodyPr wrap="square" rtlCol="0">
            <a:spAutoFit/>
          </a:bodyPr>
          <a:lstStyle/>
          <a:p>
            <a:pPr algn="ctr">
              <a:lnSpc>
                <a:spcPct val="110000"/>
              </a:lnSpc>
            </a:pPr>
            <a:r>
              <a:rPr lang="en-US" sz="1400" dirty="0">
                <a:solidFill>
                  <a:schemeClr val="tx2">
                    <a:lumMod val="50000"/>
                  </a:schemeClr>
                </a:solidFill>
                <a:latin typeface="Source Sans Pro" panose="020B0503030403020204" pitchFamily="34" charset="0"/>
                <a:cs typeface="Poppins Light" panose="00000400000000000000" pitchFamily="2" charset="0"/>
              </a:rPr>
              <a:t>Sed </a:t>
            </a:r>
            <a:r>
              <a:rPr lang="en-US" sz="1400" dirty="0" err="1">
                <a:solidFill>
                  <a:schemeClr val="tx2">
                    <a:lumMod val="50000"/>
                  </a:schemeClr>
                </a:solidFill>
                <a:latin typeface="Source Sans Pro" panose="020B0503030403020204" pitchFamily="34" charset="0"/>
                <a:cs typeface="Poppins Light" panose="00000400000000000000" pitchFamily="2" charset="0"/>
              </a:rPr>
              <a:t>ut</a:t>
            </a:r>
            <a:r>
              <a:rPr lang="en-US" sz="1400" dirty="0">
                <a:solidFill>
                  <a:schemeClr val="tx2">
                    <a:lumMod val="50000"/>
                  </a:schemeClr>
                </a:solidFill>
                <a:latin typeface="Source Sans Pro" panose="020B0503030403020204" pitchFamily="34" charset="0"/>
                <a:cs typeface="Poppins Light" panose="00000400000000000000" pitchFamily="2" charset="0"/>
              </a:rPr>
              <a:t> </a:t>
            </a:r>
            <a:r>
              <a:rPr lang="en-US" sz="1400" dirty="0" err="1">
                <a:solidFill>
                  <a:schemeClr val="tx2">
                    <a:lumMod val="50000"/>
                  </a:schemeClr>
                </a:solidFill>
                <a:latin typeface="Source Sans Pro" panose="020B0503030403020204" pitchFamily="34" charset="0"/>
                <a:cs typeface="Poppins Light" panose="00000400000000000000" pitchFamily="2" charset="0"/>
              </a:rPr>
              <a:t>perspi</a:t>
            </a:r>
            <a:r>
              <a:rPr lang="en-US" sz="1400" dirty="0">
                <a:solidFill>
                  <a:schemeClr val="tx2">
                    <a:lumMod val="50000"/>
                  </a:schemeClr>
                </a:solidFill>
                <a:latin typeface="Source Sans Pro" panose="020B0503030403020204" pitchFamily="34" charset="0"/>
                <a:cs typeface="Poppins Light" panose="00000400000000000000" pitchFamily="2" charset="0"/>
              </a:rPr>
              <a:t> </a:t>
            </a:r>
            <a:r>
              <a:rPr lang="en-US" sz="1400" dirty="0" err="1">
                <a:solidFill>
                  <a:schemeClr val="tx2">
                    <a:lumMod val="50000"/>
                  </a:schemeClr>
                </a:solidFill>
                <a:latin typeface="Source Sans Pro" panose="020B0503030403020204" pitchFamily="34" charset="0"/>
                <a:cs typeface="Poppins Light" panose="00000400000000000000" pitchFamily="2" charset="0"/>
              </a:rPr>
              <a:t>ciatis</a:t>
            </a:r>
            <a:r>
              <a:rPr lang="en-US" sz="1400" dirty="0">
                <a:solidFill>
                  <a:schemeClr val="tx2">
                    <a:lumMod val="50000"/>
                  </a:schemeClr>
                </a:solidFill>
                <a:latin typeface="Source Sans Pro" panose="020B0503030403020204" pitchFamily="34" charset="0"/>
                <a:cs typeface="Poppins Light" panose="00000400000000000000" pitchFamily="2" charset="0"/>
              </a:rPr>
              <a:t> </a:t>
            </a:r>
            <a:r>
              <a:rPr lang="en-US" sz="1400" dirty="0" err="1">
                <a:solidFill>
                  <a:schemeClr val="tx2">
                    <a:lumMod val="50000"/>
                  </a:schemeClr>
                </a:solidFill>
                <a:latin typeface="Source Sans Pro" panose="020B0503030403020204" pitchFamily="34" charset="0"/>
                <a:cs typeface="Poppins Light" panose="00000400000000000000" pitchFamily="2" charset="0"/>
              </a:rPr>
              <a:t>unde</a:t>
            </a:r>
            <a:r>
              <a:rPr lang="en-US" sz="1400" dirty="0">
                <a:solidFill>
                  <a:schemeClr val="tx2">
                    <a:lumMod val="50000"/>
                  </a:schemeClr>
                </a:solidFill>
                <a:latin typeface="Source Sans Pro" panose="020B0503030403020204" pitchFamily="34" charset="0"/>
                <a:cs typeface="Poppins Light" panose="00000400000000000000" pitchFamily="2" charset="0"/>
              </a:rPr>
              <a:t> </a:t>
            </a:r>
            <a:r>
              <a:rPr lang="en-US" sz="1400" dirty="0" err="1">
                <a:solidFill>
                  <a:schemeClr val="tx2">
                    <a:lumMod val="50000"/>
                  </a:schemeClr>
                </a:solidFill>
                <a:latin typeface="Source Sans Pro" panose="020B0503030403020204" pitchFamily="34" charset="0"/>
                <a:cs typeface="Poppins Light" panose="00000400000000000000" pitchFamily="2" charset="0"/>
              </a:rPr>
              <a:t>omnis</a:t>
            </a:r>
            <a:endParaRPr lang="en-US" sz="1400" dirty="0">
              <a:solidFill>
                <a:schemeClr val="tx2">
                  <a:lumMod val="50000"/>
                </a:schemeClr>
              </a:solidFill>
              <a:latin typeface="Source Sans Pro" panose="020B0503030403020204" pitchFamily="34" charset="0"/>
              <a:cs typeface="Poppins Light" panose="00000400000000000000" pitchFamily="2" charset="0"/>
            </a:endParaRPr>
          </a:p>
        </p:txBody>
      </p:sp>
      <p:sp>
        <p:nvSpPr>
          <p:cNvPr id="32" name="TextBox 31">
            <a:extLst>
              <a:ext uri="{FF2B5EF4-FFF2-40B4-BE49-F238E27FC236}">
                <a16:creationId xmlns:a16="http://schemas.microsoft.com/office/drawing/2014/main" id="{0D335AFF-AF15-4E78-AC3A-FF24F5635A23}"/>
              </a:ext>
            </a:extLst>
          </p:cNvPr>
          <p:cNvSpPr txBox="1"/>
          <p:nvPr/>
        </p:nvSpPr>
        <p:spPr>
          <a:xfrm>
            <a:off x="8440244" y="4705210"/>
            <a:ext cx="1189749" cy="276999"/>
          </a:xfrm>
          <a:prstGeom prst="rect">
            <a:avLst/>
          </a:prstGeom>
          <a:solidFill>
            <a:schemeClr val="accent4"/>
          </a:solidFill>
        </p:spPr>
        <p:txBody>
          <a:bodyPr wrap="none" rtlCol="0">
            <a:spAutoFit/>
          </a:bodyPr>
          <a:lstStyle/>
          <a:p>
            <a:pPr algn="ctr"/>
            <a:r>
              <a:rPr lang="en-US" sz="1200" b="1" dirty="0">
                <a:solidFill>
                  <a:schemeClr val="bg1"/>
                </a:solidFill>
                <a:latin typeface="Source Sans Pro" panose="020B0503030403020204" pitchFamily="34" charset="0"/>
                <a:cs typeface="Poppins Light" panose="00000400000000000000" pitchFamily="2" charset="0"/>
              </a:rPr>
              <a:t>Write Keyword</a:t>
            </a:r>
          </a:p>
        </p:txBody>
      </p:sp>
      <p:sp>
        <p:nvSpPr>
          <p:cNvPr id="33" name="TextBox 32">
            <a:extLst>
              <a:ext uri="{FF2B5EF4-FFF2-40B4-BE49-F238E27FC236}">
                <a16:creationId xmlns:a16="http://schemas.microsoft.com/office/drawing/2014/main" id="{42BCD48F-C009-400A-AE5D-262491F46B24}"/>
              </a:ext>
            </a:extLst>
          </p:cNvPr>
          <p:cNvSpPr txBox="1"/>
          <p:nvPr/>
        </p:nvSpPr>
        <p:spPr>
          <a:xfrm>
            <a:off x="8206600" y="5062709"/>
            <a:ext cx="1657037" cy="557332"/>
          </a:xfrm>
          <a:prstGeom prst="rect">
            <a:avLst/>
          </a:prstGeom>
          <a:noFill/>
        </p:spPr>
        <p:txBody>
          <a:bodyPr wrap="square" rtlCol="0">
            <a:spAutoFit/>
          </a:bodyPr>
          <a:lstStyle/>
          <a:p>
            <a:pPr algn="ctr">
              <a:lnSpc>
                <a:spcPct val="110000"/>
              </a:lnSpc>
            </a:pPr>
            <a:r>
              <a:rPr lang="en-US" sz="1400" dirty="0">
                <a:solidFill>
                  <a:schemeClr val="tx2">
                    <a:lumMod val="50000"/>
                  </a:schemeClr>
                </a:solidFill>
                <a:latin typeface="Source Sans Pro" panose="020B0503030403020204" pitchFamily="34" charset="0"/>
                <a:cs typeface="Poppins Light" panose="00000400000000000000" pitchFamily="2" charset="0"/>
              </a:rPr>
              <a:t>Sed </a:t>
            </a:r>
            <a:r>
              <a:rPr lang="en-US" sz="1400" dirty="0" err="1">
                <a:solidFill>
                  <a:schemeClr val="tx2">
                    <a:lumMod val="50000"/>
                  </a:schemeClr>
                </a:solidFill>
                <a:latin typeface="Source Sans Pro" panose="020B0503030403020204" pitchFamily="34" charset="0"/>
                <a:cs typeface="Poppins Light" panose="00000400000000000000" pitchFamily="2" charset="0"/>
              </a:rPr>
              <a:t>ut</a:t>
            </a:r>
            <a:r>
              <a:rPr lang="en-US" sz="1400" dirty="0">
                <a:solidFill>
                  <a:schemeClr val="tx2">
                    <a:lumMod val="50000"/>
                  </a:schemeClr>
                </a:solidFill>
                <a:latin typeface="Source Sans Pro" panose="020B0503030403020204" pitchFamily="34" charset="0"/>
                <a:cs typeface="Poppins Light" panose="00000400000000000000" pitchFamily="2" charset="0"/>
              </a:rPr>
              <a:t> </a:t>
            </a:r>
            <a:r>
              <a:rPr lang="en-US" sz="1400" dirty="0" err="1">
                <a:solidFill>
                  <a:schemeClr val="tx2">
                    <a:lumMod val="50000"/>
                  </a:schemeClr>
                </a:solidFill>
                <a:latin typeface="Source Sans Pro" panose="020B0503030403020204" pitchFamily="34" charset="0"/>
                <a:cs typeface="Poppins Light" panose="00000400000000000000" pitchFamily="2" charset="0"/>
              </a:rPr>
              <a:t>perspi</a:t>
            </a:r>
            <a:r>
              <a:rPr lang="en-US" sz="1400" dirty="0">
                <a:solidFill>
                  <a:schemeClr val="tx2">
                    <a:lumMod val="50000"/>
                  </a:schemeClr>
                </a:solidFill>
                <a:latin typeface="Source Sans Pro" panose="020B0503030403020204" pitchFamily="34" charset="0"/>
                <a:cs typeface="Poppins Light" panose="00000400000000000000" pitchFamily="2" charset="0"/>
              </a:rPr>
              <a:t> </a:t>
            </a:r>
            <a:r>
              <a:rPr lang="en-US" sz="1400" dirty="0" err="1">
                <a:solidFill>
                  <a:schemeClr val="tx2">
                    <a:lumMod val="50000"/>
                  </a:schemeClr>
                </a:solidFill>
                <a:latin typeface="Source Sans Pro" panose="020B0503030403020204" pitchFamily="34" charset="0"/>
                <a:cs typeface="Poppins Light" panose="00000400000000000000" pitchFamily="2" charset="0"/>
              </a:rPr>
              <a:t>ciatis</a:t>
            </a:r>
            <a:r>
              <a:rPr lang="en-US" sz="1400" dirty="0">
                <a:solidFill>
                  <a:schemeClr val="tx2">
                    <a:lumMod val="50000"/>
                  </a:schemeClr>
                </a:solidFill>
                <a:latin typeface="Source Sans Pro" panose="020B0503030403020204" pitchFamily="34" charset="0"/>
                <a:cs typeface="Poppins Light" panose="00000400000000000000" pitchFamily="2" charset="0"/>
              </a:rPr>
              <a:t> </a:t>
            </a:r>
            <a:r>
              <a:rPr lang="en-US" sz="1400" dirty="0" err="1">
                <a:solidFill>
                  <a:schemeClr val="tx2">
                    <a:lumMod val="50000"/>
                  </a:schemeClr>
                </a:solidFill>
                <a:latin typeface="Source Sans Pro" panose="020B0503030403020204" pitchFamily="34" charset="0"/>
                <a:cs typeface="Poppins Light" panose="00000400000000000000" pitchFamily="2" charset="0"/>
              </a:rPr>
              <a:t>unde</a:t>
            </a:r>
            <a:r>
              <a:rPr lang="en-US" sz="1400" dirty="0">
                <a:solidFill>
                  <a:schemeClr val="tx2">
                    <a:lumMod val="50000"/>
                  </a:schemeClr>
                </a:solidFill>
                <a:latin typeface="Source Sans Pro" panose="020B0503030403020204" pitchFamily="34" charset="0"/>
                <a:cs typeface="Poppins Light" panose="00000400000000000000" pitchFamily="2" charset="0"/>
              </a:rPr>
              <a:t> </a:t>
            </a:r>
            <a:r>
              <a:rPr lang="en-US" sz="1400" dirty="0" err="1">
                <a:solidFill>
                  <a:schemeClr val="tx2">
                    <a:lumMod val="50000"/>
                  </a:schemeClr>
                </a:solidFill>
                <a:latin typeface="Source Sans Pro" panose="020B0503030403020204" pitchFamily="34" charset="0"/>
                <a:cs typeface="Poppins Light" panose="00000400000000000000" pitchFamily="2" charset="0"/>
              </a:rPr>
              <a:t>omnis</a:t>
            </a:r>
            <a:endParaRPr lang="en-US" sz="1400" dirty="0">
              <a:solidFill>
                <a:schemeClr val="tx2">
                  <a:lumMod val="50000"/>
                </a:schemeClr>
              </a:solidFill>
              <a:latin typeface="Source Sans Pro" panose="020B0503030403020204" pitchFamily="34" charset="0"/>
              <a:cs typeface="Poppins Light" panose="00000400000000000000" pitchFamily="2" charset="0"/>
            </a:endParaRPr>
          </a:p>
        </p:txBody>
      </p:sp>
      <p:sp>
        <p:nvSpPr>
          <p:cNvPr id="34" name="TextBox 33">
            <a:extLst>
              <a:ext uri="{FF2B5EF4-FFF2-40B4-BE49-F238E27FC236}">
                <a16:creationId xmlns:a16="http://schemas.microsoft.com/office/drawing/2014/main" id="{69E84764-4913-4B6D-B359-2F83D447ADE0}"/>
              </a:ext>
            </a:extLst>
          </p:cNvPr>
          <p:cNvSpPr txBox="1"/>
          <p:nvPr/>
        </p:nvSpPr>
        <p:spPr>
          <a:xfrm>
            <a:off x="2600956" y="3083224"/>
            <a:ext cx="1072730" cy="830997"/>
          </a:xfrm>
          <a:prstGeom prst="rect">
            <a:avLst/>
          </a:prstGeom>
          <a:noFill/>
        </p:spPr>
        <p:txBody>
          <a:bodyPr wrap="none" rtlCol="0">
            <a:spAutoFit/>
          </a:bodyPr>
          <a:lstStyle/>
          <a:p>
            <a:pPr algn="ctr"/>
            <a:r>
              <a:rPr lang="en-US" sz="2400" dirty="0">
                <a:solidFill>
                  <a:schemeClr val="bg1"/>
                </a:solidFill>
                <a:latin typeface="Source Sans Pro" panose="020B0503030403020204" pitchFamily="34" charset="0"/>
                <a:cs typeface="Poppins Light" panose="00000400000000000000" pitchFamily="2" charset="0"/>
              </a:rPr>
              <a:t>August</a:t>
            </a:r>
          </a:p>
          <a:p>
            <a:pPr algn="ctr"/>
            <a:r>
              <a:rPr lang="en-US" sz="2400" dirty="0">
                <a:solidFill>
                  <a:schemeClr val="bg1"/>
                </a:solidFill>
                <a:latin typeface="Source Sans Pro" panose="020B0503030403020204" pitchFamily="34" charset="0"/>
                <a:cs typeface="Poppins Light" panose="00000400000000000000" pitchFamily="2" charset="0"/>
              </a:rPr>
              <a:t>12</a:t>
            </a:r>
            <a:r>
              <a:rPr lang="en-US" sz="2400" baseline="30000" dirty="0">
                <a:solidFill>
                  <a:schemeClr val="bg1"/>
                </a:solidFill>
                <a:latin typeface="Source Sans Pro" panose="020B0503030403020204" pitchFamily="34" charset="0"/>
                <a:cs typeface="Poppins Light" panose="00000400000000000000" pitchFamily="2" charset="0"/>
              </a:rPr>
              <a:t>TH</a:t>
            </a:r>
            <a:r>
              <a:rPr lang="en-US" sz="2400" dirty="0">
                <a:solidFill>
                  <a:schemeClr val="bg1"/>
                </a:solidFill>
                <a:latin typeface="Source Sans Pro" panose="020B0503030403020204" pitchFamily="34" charset="0"/>
                <a:cs typeface="Poppins Light" panose="00000400000000000000" pitchFamily="2" charset="0"/>
              </a:rPr>
              <a:t> </a:t>
            </a:r>
          </a:p>
        </p:txBody>
      </p:sp>
      <p:sp>
        <p:nvSpPr>
          <p:cNvPr id="35" name="TextBox 34">
            <a:extLst>
              <a:ext uri="{FF2B5EF4-FFF2-40B4-BE49-F238E27FC236}">
                <a16:creationId xmlns:a16="http://schemas.microsoft.com/office/drawing/2014/main" id="{F46FEBD5-31C8-4B61-AC9E-66E541D0C5AB}"/>
              </a:ext>
            </a:extLst>
          </p:cNvPr>
          <p:cNvSpPr txBox="1"/>
          <p:nvPr/>
        </p:nvSpPr>
        <p:spPr>
          <a:xfrm>
            <a:off x="4551948" y="3083224"/>
            <a:ext cx="1072730" cy="830997"/>
          </a:xfrm>
          <a:prstGeom prst="rect">
            <a:avLst/>
          </a:prstGeom>
          <a:noFill/>
        </p:spPr>
        <p:txBody>
          <a:bodyPr wrap="none" rtlCol="0">
            <a:spAutoFit/>
          </a:bodyPr>
          <a:lstStyle/>
          <a:p>
            <a:pPr algn="ctr"/>
            <a:r>
              <a:rPr lang="en-US" sz="2400" dirty="0">
                <a:solidFill>
                  <a:schemeClr val="bg1"/>
                </a:solidFill>
                <a:latin typeface="Source Sans Pro" panose="020B0503030403020204" pitchFamily="34" charset="0"/>
                <a:cs typeface="Poppins Light" panose="00000400000000000000" pitchFamily="2" charset="0"/>
              </a:rPr>
              <a:t>August</a:t>
            </a:r>
          </a:p>
          <a:p>
            <a:pPr algn="ctr"/>
            <a:r>
              <a:rPr lang="en-US" sz="2400" dirty="0">
                <a:solidFill>
                  <a:schemeClr val="bg1"/>
                </a:solidFill>
                <a:latin typeface="Source Sans Pro" panose="020B0503030403020204" pitchFamily="34" charset="0"/>
                <a:cs typeface="Poppins Light" panose="00000400000000000000" pitchFamily="2" charset="0"/>
              </a:rPr>
              <a:t>13</a:t>
            </a:r>
            <a:r>
              <a:rPr lang="en-US" sz="2400" baseline="30000" dirty="0">
                <a:solidFill>
                  <a:schemeClr val="bg1"/>
                </a:solidFill>
                <a:latin typeface="Source Sans Pro" panose="020B0503030403020204" pitchFamily="34" charset="0"/>
                <a:cs typeface="Poppins Light" panose="00000400000000000000" pitchFamily="2" charset="0"/>
              </a:rPr>
              <a:t>TH</a:t>
            </a:r>
            <a:r>
              <a:rPr lang="en-US" sz="2400" dirty="0">
                <a:solidFill>
                  <a:schemeClr val="bg1"/>
                </a:solidFill>
                <a:latin typeface="Source Sans Pro" panose="020B0503030403020204" pitchFamily="34" charset="0"/>
                <a:cs typeface="Poppins Light" panose="00000400000000000000" pitchFamily="2" charset="0"/>
              </a:rPr>
              <a:t> </a:t>
            </a:r>
          </a:p>
        </p:txBody>
      </p:sp>
      <p:sp>
        <p:nvSpPr>
          <p:cNvPr id="36" name="TextBox 35">
            <a:extLst>
              <a:ext uri="{FF2B5EF4-FFF2-40B4-BE49-F238E27FC236}">
                <a16:creationId xmlns:a16="http://schemas.microsoft.com/office/drawing/2014/main" id="{16C99F2E-75ED-4119-BD48-E5DF14C42042}"/>
              </a:ext>
            </a:extLst>
          </p:cNvPr>
          <p:cNvSpPr txBox="1"/>
          <p:nvPr/>
        </p:nvSpPr>
        <p:spPr>
          <a:xfrm>
            <a:off x="6563126" y="3083224"/>
            <a:ext cx="1072730" cy="830997"/>
          </a:xfrm>
          <a:prstGeom prst="rect">
            <a:avLst/>
          </a:prstGeom>
          <a:noFill/>
        </p:spPr>
        <p:txBody>
          <a:bodyPr wrap="none" rtlCol="0">
            <a:spAutoFit/>
          </a:bodyPr>
          <a:lstStyle/>
          <a:p>
            <a:pPr algn="ctr"/>
            <a:r>
              <a:rPr lang="en-US" sz="2400" dirty="0">
                <a:solidFill>
                  <a:schemeClr val="bg1"/>
                </a:solidFill>
                <a:latin typeface="Source Sans Pro" panose="020B0503030403020204" pitchFamily="34" charset="0"/>
                <a:cs typeface="Poppins Light" panose="00000400000000000000" pitchFamily="2" charset="0"/>
              </a:rPr>
              <a:t>August</a:t>
            </a:r>
          </a:p>
          <a:p>
            <a:pPr algn="ctr"/>
            <a:r>
              <a:rPr lang="en-US" sz="2400" dirty="0">
                <a:solidFill>
                  <a:schemeClr val="bg1"/>
                </a:solidFill>
                <a:latin typeface="Source Sans Pro" panose="020B0503030403020204" pitchFamily="34" charset="0"/>
                <a:cs typeface="Poppins Light" panose="00000400000000000000" pitchFamily="2" charset="0"/>
              </a:rPr>
              <a:t>14</a:t>
            </a:r>
            <a:r>
              <a:rPr lang="en-US" sz="2400" baseline="30000" dirty="0">
                <a:solidFill>
                  <a:schemeClr val="bg1"/>
                </a:solidFill>
                <a:latin typeface="Source Sans Pro" panose="020B0503030403020204" pitchFamily="34" charset="0"/>
                <a:cs typeface="Poppins Light" panose="00000400000000000000" pitchFamily="2" charset="0"/>
              </a:rPr>
              <a:t>TH</a:t>
            </a:r>
            <a:r>
              <a:rPr lang="en-US" sz="2400" dirty="0">
                <a:solidFill>
                  <a:schemeClr val="bg1"/>
                </a:solidFill>
                <a:latin typeface="Source Sans Pro" panose="020B0503030403020204" pitchFamily="34" charset="0"/>
                <a:cs typeface="Poppins Light" panose="00000400000000000000" pitchFamily="2" charset="0"/>
              </a:rPr>
              <a:t> </a:t>
            </a:r>
          </a:p>
        </p:txBody>
      </p:sp>
      <p:sp>
        <p:nvSpPr>
          <p:cNvPr id="37" name="TextBox 36">
            <a:extLst>
              <a:ext uri="{FF2B5EF4-FFF2-40B4-BE49-F238E27FC236}">
                <a16:creationId xmlns:a16="http://schemas.microsoft.com/office/drawing/2014/main" id="{C565DB5E-DE5E-4021-A033-2F1BA009AF0F}"/>
              </a:ext>
            </a:extLst>
          </p:cNvPr>
          <p:cNvSpPr txBox="1"/>
          <p:nvPr/>
        </p:nvSpPr>
        <p:spPr>
          <a:xfrm>
            <a:off x="8518125" y="3083224"/>
            <a:ext cx="1072730" cy="830997"/>
          </a:xfrm>
          <a:prstGeom prst="rect">
            <a:avLst/>
          </a:prstGeom>
          <a:noFill/>
        </p:spPr>
        <p:txBody>
          <a:bodyPr wrap="none" rtlCol="0">
            <a:spAutoFit/>
          </a:bodyPr>
          <a:lstStyle/>
          <a:p>
            <a:pPr algn="ctr"/>
            <a:r>
              <a:rPr lang="en-US" sz="2400" dirty="0">
                <a:solidFill>
                  <a:schemeClr val="bg1"/>
                </a:solidFill>
                <a:latin typeface="Source Sans Pro" panose="020B0503030403020204" pitchFamily="34" charset="0"/>
                <a:cs typeface="Poppins Light" panose="00000400000000000000" pitchFamily="2" charset="0"/>
              </a:rPr>
              <a:t>August</a:t>
            </a:r>
          </a:p>
          <a:p>
            <a:pPr algn="ctr"/>
            <a:r>
              <a:rPr lang="en-US" sz="2400" dirty="0">
                <a:solidFill>
                  <a:schemeClr val="bg1"/>
                </a:solidFill>
                <a:latin typeface="Source Sans Pro" panose="020B0503030403020204" pitchFamily="34" charset="0"/>
                <a:cs typeface="Poppins Light" panose="00000400000000000000" pitchFamily="2" charset="0"/>
              </a:rPr>
              <a:t>15</a:t>
            </a:r>
            <a:r>
              <a:rPr lang="en-US" sz="2400" baseline="30000" dirty="0">
                <a:solidFill>
                  <a:schemeClr val="bg1"/>
                </a:solidFill>
                <a:latin typeface="Source Sans Pro" panose="020B0503030403020204" pitchFamily="34" charset="0"/>
                <a:cs typeface="Poppins Light" panose="00000400000000000000" pitchFamily="2" charset="0"/>
              </a:rPr>
              <a:t>TH</a:t>
            </a:r>
            <a:r>
              <a:rPr lang="en-US" sz="2400" dirty="0">
                <a:solidFill>
                  <a:schemeClr val="bg1"/>
                </a:solidFill>
                <a:latin typeface="Source Sans Pro" panose="020B0503030403020204" pitchFamily="34" charset="0"/>
                <a:cs typeface="Poppins Light" panose="00000400000000000000" pitchFamily="2" charset="0"/>
              </a:rPr>
              <a:t> </a:t>
            </a:r>
          </a:p>
        </p:txBody>
      </p:sp>
      <p:sp>
        <p:nvSpPr>
          <p:cNvPr id="18" name="Freeform 17"/>
          <p:cNvSpPr/>
          <p:nvPr/>
        </p:nvSpPr>
        <p:spPr>
          <a:xfrm>
            <a:off x="9547029" y="5942658"/>
            <a:ext cx="2644971" cy="915342"/>
          </a:xfrm>
          <a:custGeom>
            <a:avLst/>
            <a:gdLst>
              <a:gd name="connsiteX0" fmla="*/ 2644971 w 2644971"/>
              <a:gd name="connsiteY0" fmla="*/ 0 h 915342"/>
              <a:gd name="connsiteX1" fmla="*/ 2644971 w 2644971"/>
              <a:gd name="connsiteY1" fmla="*/ 915342 h 915342"/>
              <a:gd name="connsiteX2" fmla="*/ 0 w 2644971"/>
              <a:gd name="connsiteY2" fmla="*/ 915342 h 915342"/>
              <a:gd name="connsiteX3" fmla="*/ 81768 w 2644971"/>
              <a:gd name="connsiteY3" fmla="*/ 851084 h 915342"/>
              <a:gd name="connsiteX4" fmla="*/ 2644971 w 2644971"/>
              <a:gd name="connsiteY4" fmla="*/ 0 h 91534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644971" h="915342">
                <a:moveTo>
                  <a:pt x="2644971" y="0"/>
                </a:moveTo>
                <a:lnTo>
                  <a:pt x="2644971" y="915342"/>
                </a:lnTo>
                <a:lnTo>
                  <a:pt x="0" y="915342"/>
                </a:lnTo>
                <a:lnTo>
                  <a:pt x="81768" y="851084"/>
                </a:lnTo>
                <a:cubicBezTo>
                  <a:pt x="796527" y="316549"/>
                  <a:pt x="1683782" y="0"/>
                  <a:pt x="2644971" y="0"/>
                </a:cubicBezTo>
                <a:close/>
              </a:path>
            </a:pathLst>
          </a:cu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152400" y="6362697"/>
            <a:ext cx="1774722" cy="601983"/>
          </a:xfrm>
          <a:prstGeom prst="roundRect">
            <a:avLst>
              <a:gd name="adj" fmla="val 25898"/>
            </a:avLst>
          </a:prstGeom>
          <a:gradFill>
            <a:gsLst>
              <a:gs pos="0">
                <a:schemeClr val="accent2"/>
              </a:gs>
              <a:gs pos="100000">
                <a:schemeClr val="accent4"/>
              </a:gs>
            </a:gsLst>
            <a:lin ang="27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n w="0"/>
              <a:solidFill>
                <a:schemeClr val="tx1"/>
              </a:solidFill>
              <a:effectLst>
                <a:outerShdw blurRad="38100" dist="19050" dir="2700000" algn="tl" rotWithShape="0">
                  <a:schemeClr val="dk1">
                    <a:alpha val="40000"/>
                  </a:schemeClr>
                </a:outerShdw>
              </a:effectLst>
              <a:latin typeface="Source Sans Pro Light" panose="020B0403030403020204" pitchFamily="34" charset="0"/>
            </a:endParaRPr>
          </a:p>
        </p:txBody>
      </p:sp>
      <p:sp>
        <p:nvSpPr>
          <p:cNvPr id="20" name="TextBox 19"/>
          <p:cNvSpPr txBox="1"/>
          <p:nvPr/>
        </p:nvSpPr>
        <p:spPr>
          <a:xfrm>
            <a:off x="10585344" y="6362697"/>
            <a:ext cx="1308371" cy="276999"/>
          </a:xfrm>
          <a:prstGeom prst="rect">
            <a:avLst/>
          </a:prstGeom>
          <a:noFill/>
        </p:spPr>
        <p:txBody>
          <a:bodyPr wrap="none" rtlCol="0">
            <a:spAutoFit/>
          </a:bodyPr>
          <a:lstStyle/>
          <a:p>
            <a:pPr algn="ctr"/>
            <a:r>
              <a:rPr lang="en-US" sz="1200" dirty="0">
                <a:solidFill>
                  <a:schemeClr val="bg1"/>
                </a:solidFill>
                <a:latin typeface="Poppins ExtraLight" panose="00000300000000000000" pitchFamily="2" charset="0"/>
                <a:cs typeface="Poppins ExtraLight" panose="00000300000000000000" pitchFamily="2" charset="0"/>
              </a:rPr>
              <a:t>The New Friday</a:t>
            </a:r>
          </a:p>
        </p:txBody>
      </p:sp>
      <p:sp>
        <p:nvSpPr>
          <p:cNvPr id="25" name="Rectangle 24">
            <a:extLst>
              <a:ext uri="{FF2B5EF4-FFF2-40B4-BE49-F238E27FC236}">
                <a16:creationId xmlns:a16="http://schemas.microsoft.com/office/drawing/2014/main" id="{3D8C9C30-BAEE-4B1B-AAB6-B62ECFB8BE28}"/>
              </a:ext>
            </a:extLst>
          </p:cNvPr>
          <p:cNvSpPr/>
          <p:nvPr/>
        </p:nvSpPr>
        <p:spPr>
          <a:xfrm>
            <a:off x="176903" y="6414505"/>
            <a:ext cx="1273280" cy="393249"/>
          </a:xfrm>
          <a:prstGeom prst="rect">
            <a:avLst/>
          </a:prstGeom>
        </p:spPr>
        <p:txBody>
          <a:bodyPr wrap="square">
            <a:spAutoFit/>
          </a:bodyPr>
          <a:lstStyle/>
          <a:p>
            <a:pPr algn="ctr">
              <a:lnSpc>
                <a:spcPct val="120000"/>
              </a:lnSpc>
            </a:pPr>
            <a:r>
              <a:rPr lang="en-US" sz="1750" dirty="0">
                <a:solidFill>
                  <a:schemeClr val="bg1"/>
                </a:solidFill>
                <a:latin typeface="Source Sans Pro" panose="020B0503030403020204" pitchFamily="34" charset="0"/>
                <a:cs typeface="Segoe UI" panose="020B0502040204020203" pitchFamily="34" charset="0"/>
              </a:rPr>
              <a:t>Abigail Part</a:t>
            </a:r>
          </a:p>
        </p:txBody>
      </p:sp>
      <p:sp>
        <p:nvSpPr>
          <p:cNvPr id="38" name="TextBox 37"/>
          <p:cNvSpPr txBox="1"/>
          <p:nvPr/>
        </p:nvSpPr>
        <p:spPr>
          <a:xfrm>
            <a:off x="92174" y="82657"/>
            <a:ext cx="1721386" cy="307777"/>
          </a:xfrm>
          <a:prstGeom prst="rect">
            <a:avLst/>
          </a:prstGeom>
          <a:noFill/>
        </p:spPr>
        <p:txBody>
          <a:bodyPr wrap="square" rtlCol="0">
            <a:spAutoFit/>
          </a:bodyPr>
          <a:lstStyle/>
          <a:p>
            <a:r>
              <a:rPr lang="en-US" sz="1400" dirty="0">
                <a:latin typeface="Source Sans Pro Black" panose="020B0803030403020204" pitchFamily="34" charset="0"/>
                <a:ea typeface="Source Sans Pro Black" panose="020B0803030403020204" pitchFamily="34" charset="0"/>
              </a:rPr>
              <a:t>Template Designs</a:t>
            </a:r>
          </a:p>
        </p:txBody>
      </p:sp>
      <p:sp>
        <p:nvSpPr>
          <p:cNvPr id="39" name="Rounded Rectangle 38"/>
          <p:cNvSpPr/>
          <p:nvPr/>
        </p:nvSpPr>
        <p:spPr>
          <a:xfrm>
            <a:off x="11527765" y="198120"/>
            <a:ext cx="365950" cy="384628"/>
          </a:xfrm>
          <a:prstGeom prst="roundRect">
            <a:avLst>
              <a:gd name="adj" fmla="val 17295"/>
            </a:avLst>
          </a:prstGeom>
          <a:gradFill flip="none" rotWithShape="1">
            <a:gsLst>
              <a:gs pos="0">
                <a:schemeClr val="accent2"/>
              </a:gs>
              <a:gs pos="100000">
                <a:schemeClr val="accent4"/>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40" name="TextBox 39"/>
          <p:cNvSpPr txBox="1"/>
          <p:nvPr/>
        </p:nvSpPr>
        <p:spPr>
          <a:xfrm>
            <a:off x="9329737" y="259629"/>
            <a:ext cx="2080943" cy="261610"/>
          </a:xfrm>
          <a:prstGeom prst="rect">
            <a:avLst/>
          </a:prstGeom>
          <a:noFill/>
        </p:spPr>
        <p:txBody>
          <a:bodyPr wrap="square" rtlCol="0">
            <a:spAutoFit/>
          </a:bodyPr>
          <a:lstStyle/>
          <a:p>
            <a:pPr algn="r"/>
            <a:r>
              <a:rPr lang="en-US" sz="1100" b="1" dirty="0">
                <a:latin typeface="Source Sans Pro SemiBold" panose="020B0603030403020204" pitchFamily="34" charset="0"/>
                <a:cs typeface="Poppins SemiBold" panose="00000700000000000000" pitchFamily="2" charset="0"/>
              </a:rPr>
              <a:t>PRESENTATION TEMPLATE</a:t>
            </a:r>
          </a:p>
        </p:txBody>
      </p:sp>
      <p:sp>
        <p:nvSpPr>
          <p:cNvPr id="41" name="TextBox 40"/>
          <p:cNvSpPr txBox="1"/>
          <p:nvPr/>
        </p:nvSpPr>
        <p:spPr>
          <a:xfrm>
            <a:off x="3009864" y="1035163"/>
            <a:ext cx="6019836" cy="830997"/>
          </a:xfrm>
          <a:prstGeom prst="rect">
            <a:avLst/>
          </a:prstGeom>
          <a:noFill/>
        </p:spPr>
        <p:txBody>
          <a:bodyPr wrap="square" rtlCol="0">
            <a:spAutoFit/>
          </a:bodyPr>
          <a:lstStyle/>
          <a:p>
            <a:pPr algn="ctr"/>
            <a:r>
              <a:rPr lang="en-US" sz="4800" dirty="0">
                <a:latin typeface="Playfair Display Black" pitchFamily="2" charset="0"/>
                <a:cs typeface="Poppins SemiBold" panose="00000700000000000000" pitchFamily="2" charset="0"/>
              </a:rPr>
              <a:t>The Info Graphics</a:t>
            </a:r>
          </a:p>
        </p:txBody>
      </p:sp>
    </p:spTree>
    <p:extLst>
      <p:ext uri="{BB962C8B-B14F-4D97-AF65-F5344CB8AC3E}">
        <p14:creationId xmlns:p14="http://schemas.microsoft.com/office/powerpoint/2010/main" val="3627136845"/>
      </p:ext>
    </p:extLst>
  </p:cSld>
  <p:clrMapOvr>
    <a:masterClrMapping/>
  </p:clrMapOvr>
  <p:transition spd="slow">
    <p:wipe/>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ardrop 1">
            <a:extLst>
              <a:ext uri="{FF2B5EF4-FFF2-40B4-BE49-F238E27FC236}">
                <a16:creationId xmlns:a16="http://schemas.microsoft.com/office/drawing/2014/main" id="{9836D5E6-A872-4670-A599-8AAB6C3F654D}"/>
              </a:ext>
            </a:extLst>
          </p:cNvPr>
          <p:cNvSpPr/>
          <p:nvPr/>
        </p:nvSpPr>
        <p:spPr>
          <a:xfrm>
            <a:off x="1827752" y="4057739"/>
            <a:ext cx="1609725" cy="1609725"/>
          </a:xfrm>
          <a:prstGeom prst="teardrop">
            <a:avLst/>
          </a:prstGeom>
          <a:solidFill>
            <a:schemeClr val="accent3"/>
          </a:solidFill>
          <a:ln>
            <a:noFill/>
          </a:ln>
        </p:spPr>
        <p:style>
          <a:lnRef idx="1">
            <a:schemeClr val="accent2"/>
          </a:lnRef>
          <a:fillRef idx="3">
            <a:schemeClr val="accent2"/>
          </a:fillRef>
          <a:effectRef idx="2">
            <a:schemeClr val="accent2"/>
          </a:effectRef>
          <a:fontRef idx="minor">
            <a:schemeClr val="lt1"/>
          </a:fontRef>
        </p:style>
        <p:txBody>
          <a:bodyPr rtlCol="0" anchor="ctr"/>
          <a:lstStyle/>
          <a:p>
            <a:pPr algn="ctr"/>
            <a:endParaRPr lang="en-GB" dirty="0">
              <a:latin typeface="Source Sans Pro" panose="020B0503030403020204" pitchFamily="34" charset="0"/>
            </a:endParaRPr>
          </a:p>
        </p:txBody>
      </p:sp>
      <p:sp>
        <p:nvSpPr>
          <p:cNvPr id="3" name="Teardrop 2">
            <a:extLst>
              <a:ext uri="{FF2B5EF4-FFF2-40B4-BE49-F238E27FC236}">
                <a16:creationId xmlns:a16="http://schemas.microsoft.com/office/drawing/2014/main" id="{D5B5BA6B-B49E-4552-8FAE-24BE5B691370}"/>
              </a:ext>
            </a:extLst>
          </p:cNvPr>
          <p:cNvSpPr/>
          <p:nvPr/>
        </p:nvSpPr>
        <p:spPr>
          <a:xfrm flipH="1">
            <a:off x="3647027" y="4057739"/>
            <a:ext cx="1609725" cy="1609725"/>
          </a:xfrm>
          <a:prstGeom prst="teardrop">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latin typeface="Source Sans Pro" panose="020B0503030403020204" pitchFamily="34" charset="0"/>
            </a:endParaRPr>
          </a:p>
        </p:txBody>
      </p:sp>
      <p:sp>
        <p:nvSpPr>
          <p:cNvPr id="4" name="Teardrop 3">
            <a:extLst>
              <a:ext uri="{FF2B5EF4-FFF2-40B4-BE49-F238E27FC236}">
                <a16:creationId xmlns:a16="http://schemas.microsoft.com/office/drawing/2014/main" id="{90CA8587-584B-45A6-B3E5-F794B8AF4903}"/>
              </a:ext>
            </a:extLst>
          </p:cNvPr>
          <p:cNvSpPr/>
          <p:nvPr/>
        </p:nvSpPr>
        <p:spPr>
          <a:xfrm flipH="1" flipV="1">
            <a:off x="3647027" y="2259118"/>
            <a:ext cx="1609725" cy="1609725"/>
          </a:xfrm>
          <a:prstGeom prst="teardrop">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latin typeface="Source Sans Pro" panose="020B0503030403020204" pitchFamily="34" charset="0"/>
            </a:endParaRPr>
          </a:p>
        </p:txBody>
      </p:sp>
      <p:sp>
        <p:nvSpPr>
          <p:cNvPr id="5" name="Teardrop 4">
            <a:extLst>
              <a:ext uri="{FF2B5EF4-FFF2-40B4-BE49-F238E27FC236}">
                <a16:creationId xmlns:a16="http://schemas.microsoft.com/office/drawing/2014/main" id="{56960D98-96D6-4BFB-A3EA-55D2006DD9C4}"/>
              </a:ext>
            </a:extLst>
          </p:cNvPr>
          <p:cNvSpPr/>
          <p:nvPr/>
        </p:nvSpPr>
        <p:spPr>
          <a:xfrm flipV="1">
            <a:off x="1827752" y="2259118"/>
            <a:ext cx="1609725" cy="1609725"/>
          </a:xfrm>
          <a:prstGeom prst="teardrop">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latin typeface="Source Sans Pro" panose="020B0503030403020204" pitchFamily="34" charset="0"/>
            </a:endParaRPr>
          </a:p>
        </p:txBody>
      </p:sp>
      <p:sp>
        <p:nvSpPr>
          <p:cNvPr id="6" name="Rectangle 5">
            <a:extLst>
              <a:ext uri="{FF2B5EF4-FFF2-40B4-BE49-F238E27FC236}">
                <a16:creationId xmlns:a16="http://schemas.microsoft.com/office/drawing/2014/main" id="{56CF7A26-461F-4C38-BEA9-1862B9E4230A}"/>
              </a:ext>
            </a:extLst>
          </p:cNvPr>
          <p:cNvSpPr/>
          <p:nvPr/>
        </p:nvSpPr>
        <p:spPr>
          <a:xfrm>
            <a:off x="6097521" y="2789266"/>
            <a:ext cx="2397255" cy="485967"/>
          </a:xfrm>
          <a:prstGeom prst="rect">
            <a:avLst/>
          </a:prstGeom>
        </p:spPr>
        <p:txBody>
          <a:bodyPr wrap="square">
            <a:spAutoFit/>
          </a:bodyPr>
          <a:lstStyle/>
          <a:p>
            <a:pPr>
              <a:lnSpc>
                <a:spcPct val="150000"/>
              </a:lnSpc>
            </a:pPr>
            <a:r>
              <a:rPr lang="en-US" sz="900" b="0" i="0" dirty="0" err="1">
                <a:solidFill>
                  <a:sysClr val="windowText" lastClr="000000"/>
                </a:solidFill>
                <a:effectLst/>
                <a:latin typeface="Source Sans Pro" panose="020B0503030403020204" pitchFamily="34" charset="0"/>
                <a:cs typeface="Poppins Light" panose="00000400000000000000" pitchFamily="2" charset="0"/>
              </a:rPr>
              <a:t>cupiditate</a:t>
            </a:r>
            <a:r>
              <a:rPr lang="en-US" sz="900" b="0" i="0" dirty="0">
                <a:solidFill>
                  <a:sysClr val="windowText" lastClr="000000"/>
                </a:solidFill>
                <a:effectLst/>
                <a:latin typeface="Source Sans Pro" panose="020B0503030403020204" pitchFamily="34" charset="0"/>
                <a:cs typeface="Poppins Light" panose="00000400000000000000" pitchFamily="2" charset="0"/>
              </a:rPr>
              <a:t> non provident, </a:t>
            </a:r>
            <a:r>
              <a:rPr lang="en-US" sz="900" b="0" i="0" dirty="0" err="1">
                <a:solidFill>
                  <a:sysClr val="windowText" lastClr="000000"/>
                </a:solidFill>
                <a:effectLst/>
                <a:latin typeface="Source Sans Pro" panose="020B0503030403020204" pitchFamily="34" charset="0"/>
                <a:cs typeface="Poppins Light" panose="00000400000000000000" pitchFamily="2" charset="0"/>
              </a:rPr>
              <a:t>similique</a:t>
            </a:r>
            <a:r>
              <a:rPr lang="en-US" sz="900" b="0" i="0" dirty="0">
                <a:solidFill>
                  <a:sysClr val="windowText" lastClr="000000"/>
                </a:solidFill>
                <a:effectLst/>
                <a:latin typeface="Source Sans Pro" panose="020B0503030403020204" pitchFamily="34" charset="0"/>
                <a:cs typeface="Poppins Light" panose="00000400000000000000" pitchFamily="2" charset="0"/>
              </a:rPr>
              <a:t> </a:t>
            </a:r>
            <a:r>
              <a:rPr lang="en-US" sz="900" b="0" i="0" dirty="0" err="1">
                <a:solidFill>
                  <a:sysClr val="windowText" lastClr="000000"/>
                </a:solidFill>
                <a:effectLst/>
                <a:latin typeface="Source Sans Pro" panose="020B0503030403020204" pitchFamily="34" charset="0"/>
                <a:cs typeface="Poppins Light" panose="00000400000000000000" pitchFamily="2" charset="0"/>
              </a:rPr>
              <a:t>sunt</a:t>
            </a:r>
            <a:r>
              <a:rPr lang="en-US" sz="900" b="0" i="0" dirty="0">
                <a:solidFill>
                  <a:sysClr val="windowText" lastClr="000000"/>
                </a:solidFill>
                <a:effectLst/>
                <a:latin typeface="Source Sans Pro" panose="020B0503030403020204" pitchFamily="34" charset="0"/>
                <a:cs typeface="Poppins Light" panose="00000400000000000000" pitchFamily="2" charset="0"/>
              </a:rPr>
              <a:t> in culpa qui </a:t>
            </a:r>
            <a:r>
              <a:rPr lang="en-US" sz="900" b="0" i="0" dirty="0" err="1">
                <a:solidFill>
                  <a:sysClr val="windowText" lastClr="000000"/>
                </a:solidFill>
                <a:effectLst/>
                <a:latin typeface="Source Sans Pro" panose="020B0503030403020204" pitchFamily="34" charset="0"/>
                <a:cs typeface="Poppins Light" panose="00000400000000000000" pitchFamily="2" charset="0"/>
              </a:rPr>
              <a:t>officia</a:t>
            </a:r>
            <a:r>
              <a:rPr lang="en-US" sz="900" b="0" i="0" dirty="0">
                <a:solidFill>
                  <a:sysClr val="windowText" lastClr="000000"/>
                </a:solidFill>
                <a:effectLst/>
                <a:latin typeface="Source Sans Pro" panose="020B0503030403020204" pitchFamily="34" charset="0"/>
                <a:cs typeface="Poppins Light" panose="00000400000000000000" pitchFamily="2" charset="0"/>
              </a:rPr>
              <a:t> </a:t>
            </a:r>
            <a:r>
              <a:rPr lang="en-US" sz="900" b="0" i="0" dirty="0" err="1">
                <a:solidFill>
                  <a:sysClr val="windowText" lastClr="000000"/>
                </a:solidFill>
                <a:effectLst/>
                <a:latin typeface="Source Sans Pro" panose="020B0503030403020204" pitchFamily="34" charset="0"/>
                <a:cs typeface="Poppins Light" panose="00000400000000000000" pitchFamily="2" charset="0"/>
              </a:rPr>
              <a:t>deserunt</a:t>
            </a:r>
            <a:endParaRPr lang="en-US" sz="900" dirty="0">
              <a:solidFill>
                <a:sysClr val="windowText" lastClr="000000"/>
              </a:solidFill>
              <a:latin typeface="Source Sans Pro" panose="020B0503030403020204" pitchFamily="34" charset="0"/>
              <a:cs typeface="Poppins Light" panose="00000400000000000000" pitchFamily="2" charset="0"/>
            </a:endParaRPr>
          </a:p>
        </p:txBody>
      </p:sp>
      <p:sp>
        <p:nvSpPr>
          <p:cNvPr id="7" name="Rectangle 6">
            <a:extLst>
              <a:ext uri="{FF2B5EF4-FFF2-40B4-BE49-F238E27FC236}">
                <a16:creationId xmlns:a16="http://schemas.microsoft.com/office/drawing/2014/main" id="{753AABCD-5566-47A1-A2A1-FFACDFC9E09F}"/>
              </a:ext>
            </a:extLst>
          </p:cNvPr>
          <p:cNvSpPr/>
          <p:nvPr/>
        </p:nvSpPr>
        <p:spPr>
          <a:xfrm>
            <a:off x="6097521" y="2480900"/>
            <a:ext cx="2866617" cy="405880"/>
          </a:xfrm>
          <a:prstGeom prst="rect">
            <a:avLst/>
          </a:prstGeom>
        </p:spPr>
        <p:txBody>
          <a:bodyPr wrap="square">
            <a:spAutoFit/>
          </a:bodyPr>
          <a:lstStyle/>
          <a:p>
            <a:pPr algn="just">
              <a:lnSpc>
                <a:spcPct val="150000"/>
              </a:lnSpc>
            </a:pPr>
            <a:r>
              <a:rPr lang="en-US" sz="1500" b="1" i="0" dirty="0">
                <a:solidFill>
                  <a:sysClr val="windowText" lastClr="000000"/>
                </a:solidFill>
                <a:effectLst/>
                <a:latin typeface="Source Sans Pro" panose="020B0503030403020204" pitchFamily="34" charset="0"/>
                <a:cs typeface="Poppins Light" panose="00000400000000000000" pitchFamily="2" charset="0"/>
              </a:rPr>
              <a:t>Title Here</a:t>
            </a:r>
            <a:endParaRPr lang="en-US" sz="1500" b="1" dirty="0">
              <a:solidFill>
                <a:sysClr val="windowText" lastClr="000000"/>
              </a:solidFill>
              <a:latin typeface="Source Sans Pro" panose="020B0503030403020204" pitchFamily="34" charset="0"/>
              <a:cs typeface="Poppins Light" panose="00000400000000000000" pitchFamily="2" charset="0"/>
            </a:endParaRPr>
          </a:p>
        </p:txBody>
      </p:sp>
      <p:sp>
        <p:nvSpPr>
          <p:cNvPr id="8" name="Rectangle 7">
            <a:extLst>
              <a:ext uri="{FF2B5EF4-FFF2-40B4-BE49-F238E27FC236}">
                <a16:creationId xmlns:a16="http://schemas.microsoft.com/office/drawing/2014/main" id="{0318BA54-731F-4D9E-95AD-53BCAA0C75F9}"/>
              </a:ext>
            </a:extLst>
          </p:cNvPr>
          <p:cNvSpPr/>
          <p:nvPr/>
        </p:nvSpPr>
        <p:spPr>
          <a:xfrm>
            <a:off x="6097521" y="4697314"/>
            <a:ext cx="2397255" cy="485646"/>
          </a:xfrm>
          <a:prstGeom prst="rect">
            <a:avLst/>
          </a:prstGeom>
        </p:spPr>
        <p:txBody>
          <a:bodyPr wrap="square">
            <a:spAutoFit/>
          </a:bodyPr>
          <a:lstStyle/>
          <a:p>
            <a:pPr>
              <a:lnSpc>
                <a:spcPct val="150000"/>
              </a:lnSpc>
            </a:pPr>
            <a:r>
              <a:rPr lang="en-US" sz="900" b="0" i="0" dirty="0" err="1">
                <a:solidFill>
                  <a:sysClr val="windowText" lastClr="000000"/>
                </a:solidFill>
                <a:effectLst/>
                <a:latin typeface="Source Sans Pro" panose="020B0503030403020204" pitchFamily="34" charset="0"/>
                <a:cs typeface="Poppins Light" panose="00000400000000000000" pitchFamily="2" charset="0"/>
              </a:rPr>
              <a:t>cupiditate</a:t>
            </a:r>
            <a:r>
              <a:rPr lang="en-US" sz="900" b="0" i="0" dirty="0">
                <a:solidFill>
                  <a:sysClr val="windowText" lastClr="000000"/>
                </a:solidFill>
                <a:effectLst/>
                <a:latin typeface="Source Sans Pro" panose="020B0503030403020204" pitchFamily="34" charset="0"/>
                <a:cs typeface="Poppins Light" panose="00000400000000000000" pitchFamily="2" charset="0"/>
              </a:rPr>
              <a:t> non provident, </a:t>
            </a:r>
            <a:r>
              <a:rPr lang="en-US" sz="900" b="0" i="0" dirty="0" err="1">
                <a:solidFill>
                  <a:sysClr val="windowText" lastClr="000000"/>
                </a:solidFill>
                <a:effectLst/>
                <a:latin typeface="Source Sans Pro" panose="020B0503030403020204" pitchFamily="34" charset="0"/>
                <a:cs typeface="Poppins Light" panose="00000400000000000000" pitchFamily="2" charset="0"/>
              </a:rPr>
              <a:t>similique</a:t>
            </a:r>
            <a:r>
              <a:rPr lang="en-US" sz="900" b="0" i="0" dirty="0">
                <a:solidFill>
                  <a:sysClr val="windowText" lastClr="000000"/>
                </a:solidFill>
                <a:effectLst/>
                <a:latin typeface="Source Sans Pro" panose="020B0503030403020204" pitchFamily="34" charset="0"/>
                <a:cs typeface="Poppins Light" panose="00000400000000000000" pitchFamily="2" charset="0"/>
              </a:rPr>
              <a:t> </a:t>
            </a:r>
            <a:r>
              <a:rPr lang="en-US" sz="900" b="0" i="0" dirty="0" err="1">
                <a:solidFill>
                  <a:sysClr val="windowText" lastClr="000000"/>
                </a:solidFill>
                <a:effectLst/>
                <a:latin typeface="Source Sans Pro" panose="020B0503030403020204" pitchFamily="34" charset="0"/>
                <a:cs typeface="Poppins Light" panose="00000400000000000000" pitchFamily="2" charset="0"/>
              </a:rPr>
              <a:t>sunt</a:t>
            </a:r>
            <a:r>
              <a:rPr lang="en-US" sz="900" b="0" i="0" dirty="0">
                <a:solidFill>
                  <a:sysClr val="windowText" lastClr="000000"/>
                </a:solidFill>
                <a:effectLst/>
                <a:latin typeface="Source Sans Pro" panose="020B0503030403020204" pitchFamily="34" charset="0"/>
                <a:cs typeface="Poppins Light" panose="00000400000000000000" pitchFamily="2" charset="0"/>
              </a:rPr>
              <a:t> in culpa qui </a:t>
            </a:r>
            <a:r>
              <a:rPr lang="en-US" sz="900" b="0" i="0" dirty="0" err="1">
                <a:solidFill>
                  <a:sysClr val="windowText" lastClr="000000"/>
                </a:solidFill>
                <a:effectLst/>
                <a:latin typeface="Source Sans Pro" panose="020B0503030403020204" pitchFamily="34" charset="0"/>
                <a:cs typeface="Poppins Light" panose="00000400000000000000" pitchFamily="2" charset="0"/>
              </a:rPr>
              <a:t>officia</a:t>
            </a:r>
            <a:r>
              <a:rPr lang="en-US" sz="900" b="0" i="0" dirty="0">
                <a:solidFill>
                  <a:sysClr val="windowText" lastClr="000000"/>
                </a:solidFill>
                <a:effectLst/>
                <a:latin typeface="Source Sans Pro" panose="020B0503030403020204" pitchFamily="34" charset="0"/>
                <a:cs typeface="Poppins Light" panose="00000400000000000000" pitchFamily="2" charset="0"/>
              </a:rPr>
              <a:t> </a:t>
            </a:r>
            <a:r>
              <a:rPr lang="en-US" sz="900" b="0" i="0" dirty="0" err="1">
                <a:solidFill>
                  <a:sysClr val="windowText" lastClr="000000"/>
                </a:solidFill>
                <a:effectLst/>
                <a:latin typeface="Source Sans Pro" panose="020B0503030403020204" pitchFamily="34" charset="0"/>
                <a:cs typeface="Poppins Light" panose="00000400000000000000" pitchFamily="2" charset="0"/>
              </a:rPr>
              <a:t>deserunt</a:t>
            </a:r>
            <a:endParaRPr lang="en-US" sz="900" dirty="0">
              <a:solidFill>
                <a:sysClr val="windowText" lastClr="000000"/>
              </a:solidFill>
              <a:latin typeface="Source Sans Pro" panose="020B0503030403020204" pitchFamily="34" charset="0"/>
              <a:cs typeface="Poppins Light" panose="00000400000000000000" pitchFamily="2" charset="0"/>
            </a:endParaRPr>
          </a:p>
        </p:txBody>
      </p:sp>
      <p:sp>
        <p:nvSpPr>
          <p:cNvPr id="9" name="Rectangle 8">
            <a:extLst>
              <a:ext uri="{FF2B5EF4-FFF2-40B4-BE49-F238E27FC236}">
                <a16:creationId xmlns:a16="http://schemas.microsoft.com/office/drawing/2014/main" id="{C58A9FAC-2772-4D03-A79E-FE21A3941760}"/>
              </a:ext>
            </a:extLst>
          </p:cNvPr>
          <p:cNvSpPr/>
          <p:nvPr/>
        </p:nvSpPr>
        <p:spPr>
          <a:xfrm>
            <a:off x="6097521" y="4388948"/>
            <a:ext cx="2866617" cy="405880"/>
          </a:xfrm>
          <a:prstGeom prst="rect">
            <a:avLst/>
          </a:prstGeom>
        </p:spPr>
        <p:txBody>
          <a:bodyPr wrap="square">
            <a:spAutoFit/>
          </a:bodyPr>
          <a:lstStyle/>
          <a:p>
            <a:pPr algn="just">
              <a:lnSpc>
                <a:spcPct val="150000"/>
              </a:lnSpc>
            </a:pPr>
            <a:r>
              <a:rPr lang="en-US" sz="1500" b="1" i="0" dirty="0">
                <a:solidFill>
                  <a:sysClr val="windowText" lastClr="000000"/>
                </a:solidFill>
                <a:effectLst/>
                <a:latin typeface="Source Sans Pro" panose="020B0503030403020204" pitchFamily="34" charset="0"/>
                <a:cs typeface="Poppins Light" panose="00000400000000000000" pitchFamily="2" charset="0"/>
              </a:rPr>
              <a:t>Title Here</a:t>
            </a:r>
            <a:endParaRPr lang="en-US" sz="1500" b="1" dirty="0">
              <a:solidFill>
                <a:sysClr val="windowText" lastClr="000000"/>
              </a:solidFill>
              <a:latin typeface="Source Sans Pro" panose="020B0503030403020204" pitchFamily="34" charset="0"/>
              <a:cs typeface="Poppins Light" panose="00000400000000000000" pitchFamily="2" charset="0"/>
            </a:endParaRPr>
          </a:p>
        </p:txBody>
      </p:sp>
      <p:sp>
        <p:nvSpPr>
          <p:cNvPr id="10" name="Rectangle 9">
            <a:extLst>
              <a:ext uri="{FF2B5EF4-FFF2-40B4-BE49-F238E27FC236}">
                <a16:creationId xmlns:a16="http://schemas.microsoft.com/office/drawing/2014/main" id="{6E23D9EE-42E9-4542-931F-05AD06A87947}"/>
              </a:ext>
            </a:extLst>
          </p:cNvPr>
          <p:cNvSpPr/>
          <p:nvPr/>
        </p:nvSpPr>
        <p:spPr>
          <a:xfrm>
            <a:off x="8801097" y="2789266"/>
            <a:ext cx="2397255" cy="487634"/>
          </a:xfrm>
          <a:prstGeom prst="rect">
            <a:avLst/>
          </a:prstGeom>
        </p:spPr>
        <p:txBody>
          <a:bodyPr wrap="square">
            <a:spAutoFit/>
          </a:bodyPr>
          <a:lstStyle/>
          <a:p>
            <a:pPr>
              <a:lnSpc>
                <a:spcPct val="150000"/>
              </a:lnSpc>
            </a:pPr>
            <a:r>
              <a:rPr lang="en-US" sz="900" b="0" i="0" dirty="0" err="1">
                <a:solidFill>
                  <a:sysClr val="windowText" lastClr="000000"/>
                </a:solidFill>
                <a:effectLst/>
                <a:latin typeface="Source Sans Pro" panose="020B0503030403020204" pitchFamily="34" charset="0"/>
                <a:cs typeface="Poppins Light" panose="00000400000000000000" pitchFamily="2" charset="0"/>
              </a:rPr>
              <a:t>cupiditate</a:t>
            </a:r>
            <a:r>
              <a:rPr lang="en-US" sz="900" b="0" i="0" dirty="0">
                <a:solidFill>
                  <a:sysClr val="windowText" lastClr="000000"/>
                </a:solidFill>
                <a:effectLst/>
                <a:latin typeface="Source Sans Pro" panose="020B0503030403020204" pitchFamily="34" charset="0"/>
                <a:cs typeface="Poppins Light" panose="00000400000000000000" pitchFamily="2" charset="0"/>
              </a:rPr>
              <a:t> non provident, </a:t>
            </a:r>
            <a:r>
              <a:rPr lang="en-US" sz="900" b="0" i="0" dirty="0" err="1">
                <a:solidFill>
                  <a:sysClr val="windowText" lastClr="000000"/>
                </a:solidFill>
                <a:effectLst/>
                <a:latin typeface="Source Sans Pro" panose="020B0503030403020204" pitchFamily="34" charset="0"/>
                <a:cs typeface="Poppins Light" panose="00000400000000000000" pitchFamily="2" charset="0"/>
              </a:rPr>
              <a:t>similique</a:t>
            </a:r>
            <a:r>
              <a:rPr lang="en-US" sz="900" b="0" i="0" dirty="0">
                <a:solidFill>
                  <a:sysClr val="windowText" lastClr="000000"/>
                </a:solidFill>
                <a:effectLst/>
                <a:latin typeface="Source Sans Pro" panose="020B0503030403020204" pitchFamily="34" charset="0"/>
                <a:cs typeface="Poppins Light" panose="00000400000000000000" pitchFamily="2" charset="0"/>
              </a:rPr>
              <a:t> </a:t>
            </a:r>
            <a:r>
              <a:rPr lang="en-US" sz="900" b="0" i="0" dirty="0" err="1">
                <a:solidFill>
                  <a:sysClr val="windowText" lastClr="000000"/>
                </a:solidFill>
                <a:effectLst/>
                <a:latin typeface="Source Sans Pro" panose="020B0503030403020204" pitchFamily="34" charset="0"/>
                <a:cs typeface="Poppins Light" panose="00000400000000000000" pitchFamily="2" charset="0"/>
              </a:rPr>
              <a:t>sunt</a:t>
            </a:r>
            <a:r>
              <a:rPr lang="en-US" sz="900" b="0" i="0" dirty="0">
                <a:solidFill>
                  <a:sysClr val="windowText" lastClr="000000"/>
                </a:solidFill>
                <a:effectLst/>
                <a:latin typeface="Source Sans Pro" panose="020B0503030403020204" pitchFamily="34" charset="0"/>
                <a:cs typeface="Poppins Light" panose="00000400000000000000" pitchFamily="2" charset="0"/>
              </a:rPr>
              <a:t> in culpa qui </a:t>
            </a:r>
            <a:r>
              <a:rPr lang="en-US" sz="900" b="0" i="0" dirty="0" err="1">
                <a:solidFill>
                  <a:sysClr val="windowText" lastClr="000000"/>
                </a:solidFill>
                <a:effectLst/>
                <a:latin typeface="Source Sans Pro" panose="020B0503030403020204" pitchFamily="34" charset="0"/>
                <a:cs typeface="Poppins Light" panose="00000400000000000000" pitchFamily="2" charset="0"/>
              </a:rPr>
              <a:t>officia</a:t>
            </a:r>
            <a:r>
              <a:rPr lang="en-US" sz="900" b="0" i="0" dirty="0">
                <a:solidFill>
                  <a:sysClr val="windowText" lastClr="000000"/>
                </a:solidFill>
                <a:effectLst/>
                <a:latin typeface="Source Sans Pro" panose="020B0503030403020204" pitchFamily="34" charset="0"/>
                <a:cs typeface="Poppins Light" panose="00000400000000000000" pitchFamily="2" charset="0"/>
              </a:rPr>
              <a:t> </a:t>
            </a:r>
            <a:r>
              <a:rPr lang="en-US" sz="900" b="0" i="0" dirty="0" err="1">
                <a:solidFill>
                  <a:sysClr val="windowText" lastClr="000000"/>
                </a:solidFill>
                <a:effectLst/>
                <a:latin typeface="Source Sans Pro" panose="020B0503030403020204" pitchFamily="34" charset="0"/>
                <a:cs typeface="Poppins Light" panose="00000400000000000000" pitchFamily="2" charset="0"/>
              </a:rPr>
              <a:t>deserunt</a:t>
            </a:r>
            <a:endParaRPr lang="en-US" sz="900" dirty="0">
              <a:solidFill>
                <a:sysClr val="windowText" lastClr="000000"/>
              </a:solidFill>
              <a:latin typeface="Source Sans Pro" panose="020B0503030403020204" pitchFamily="34" charset="0"/>
              <a:cs typeface="Poppins Light" panose="00000400000000000000" pitchFamily="2" charset="0"/>
            </a:endParaRPr>
          </a:p>
        </p:txBody>
      </p:sp>
      <p:sp>
        <p:nvSpPr>
          <p:cNvPr id="11" name="Rectangle 10">
            <a:extLst>
              <a:ext uri="{FF2B5EF4-FFF2-40B4-BE49-F238E27FC236}">
                <a16:creationId xmlns:a16="http://schemas.microsoft.com/office/drawing/2014/main" id="{EE42F505-6646-4310-9277-92D195E049A5}"/>
              </a:ext>
            </a:extLst>
          </p:cNvPr>
          <p:cNvSpPr/>
          <p:nvPr/>
        </p:nvSpPr>
        <p:spPr>
          <a:xfrm>
            <a:off x="8801097" y="2480900"/>
            <a:ext cx="2866617" cy="405880"/>
          </a:xfrm>
          <a:prstGeom prst="rect">
            <a:avLst/>
          </a:prstGeom>
        </p:spPr>
        <p:txBody>
          <a:bodyPr wrap="square">
            <a:spAutoFit/>
          </a:bodyPr>
          <a:lstStyle/>
          <a:p>
            <a:pPr algn="just">
              <a:lnSpc>
                <a:spcPct val="150000"/>
              </a:lnSpc>
            </a:pPr>
            <a:r>
              <a:rPr lang="en-US" sz="1500" b="1" i="0" dirty="0">
                <a:solidFill>
                  <a:sysClr val="windowText" lastClr="000000"/>
                </a:solidFill>
                <a:effectLst/>
                <a:latin typeface="Source Sans Pro" panose="020B0503030403020204" pitchFamily="34" charset="0"/>
                <a:cs typeface="Poppins Light" panose="00000400000000000000" pitchFamily="2" charset="0"/>
              </a:rPr>
              <a:t>Title Here</a:t>
            </a:r>
            <a:endParaRPr lang="en-US" sz="1500" b="1" dirty="0">
              <a:solidFill>
                <a:sysClr val="windowText" lastClr="000000"/>
              </a:solidFill>
              <a:latin typeface="Source Sans Pro" panose="020B0503030403020204" pitchFamily="34" charset="0"/>
              <a:cs typeface="Poppins Light" panose="00000400000000000000" pitchFamily="2" charset="0"/>
            </a:endParaRPr>
          </a:p>
        </p:txBody>
      </p:sp>
      <p:sp>
        <p:nvSpPr>
          <p:cNvPr id="12" name="Rectangle 11">
            <a:extLst>
              <a:ext uri="{FF2B5EF4-FFF2-40B4-BE49-F238E27FC236}">
                <a16:creationId xmlns:a16="http://schemas.microsoft.com/office/drawing/2014/main" id="{E0627D28-E7D5-43A2-959E-0EA03187334E}"/>
              </a:ext>
            </a:extLst>
          </p:cNvPr>
          <p:cNvSpPr/>
          <p:nvPr/>
        </p:nvSpPr>
        <p:spPr>
          <a:xfrm>
            <a:off x="8801097" y="4697314"/>
            <a:ext cx="2397255" cy="485967"/>
          </a:xfrm>
          <a:prstGeom prst="rect">
            <a:avLst/>
          </a:prstGeom>
        </p:spPr>
        <p:txBody>
          <a:bodyPr wrap="square">
            <a:spAutoFit/>
          </a:bodyPr>
          <a:lstStyle/>
          <a:p>
            <a:pPr>
              <a:lnSpc>
                <a:spcPct val="150000"/>
              </a:lnSpc>
            </a:pPr>
            <a:r>
              <a:rPr lang="en-US" sz="900" b="0" i="0" dirty="0" err="1">
                <a:solidFill>
                  <a:sysClr val="windowText" lastClr="000000"/>
                </a:solidFill>
                <a:effectLst/>
                <a:latin typeface="Source Sans Pro" panose="020B0503030403020204" pitchFamily="34" charset="0"/>
                <a:cs typeface="Poppins Light" panose="00000400000000000000" pitchFamily="2" charset="0"/>
              </a:rPr>
              <a:t>cupiditate</a:t>
            </a:r>
            <a:r>
              <a:rPr lang="en-US" sz="900" b="0" i="0" dirty="0">
                <a:solidFill>
                  <a:sysClr val="windowText" lastClr="000000"/>
                </a:solidFill>
                <a:effectLst/>
                <a:latin typeface="Source Sans Pro" panose="020B0503030403020204" pitchFamily="34" charset="0"/>
                <a:cs typeface="Poppins Light" panose="00000400000000000000" pitchFamily="2" charset="0"/>
              </a:rPr>
              <a:t> non provident, </a:t>
            </a:r>
            <a:r>
              <a:rPr lang="en-US" sz="900" b="0" i="0" dirty="0" err="1">
                <a:solidFill>
                  <a:sysClr val="windowText" lastClr="000000"/>
                </a:solidFill>
                <a:effectLst/>
                <a:latin typeface="Source Sans Pro" panose="020B0503030403020204" pitchFamily="34" charset="0"/>
                <a:cs typeface="Poppins Light" panose="00000400000000000000" pitchFamily="2" charset="0"/>
              </a:rPr>
              <a:t>similique</a:t>
            </a:r>
            <a:r>
              <a:rPr lang="en-US" sz="900" b="0" i="0" dirty="0">
                <a:solidFill>
                  <a:sysClr val="windowText" lastClr="000000"/>
                </a:solidFill>
                <a:effectLst/>
                <a:latin typeface="Source Sans Pro" panose="020B0503030403020204" pitchFamily="34" charset="0"/>
                <a:cs typeface="Poppins Light" panose="00000400000000000000" pitchFamily="2" charset="0"/>
              </a:rPr>
              <a:t> </a:t>
            </a:r>
            <a:r>
              <a:rPr lang="en-US" sz="900" b="0" i="0" dirty="0" err="1">
                <a:solidFill>
                  <a:sysClr val="windowText" lastClr="000000"/>
                </a:solidFill>
                <a:effectLst/>
                <a:latin typeface="Source Sans Pro" panose="020B0503030403020204" pitchFamily="34" charset="0"/>
                <a:cs typeface="Poppins Light" panose="00000400000000000000" pitchFamily="2" charset="0"/>
              </a:rPr>
              <a:t>sunt</a:t>
            </a:r>
            <a:r>
              <a:rPr lang="en-US" sz="900" b="0" i="0" dirty="0">
                <a:solidFill>
                  <a:sysClr val="windowText" lastClr="000000"/>
                </a:solidFill>
                <a:effectLst/>
                <a:latin typeface="Source Sans Pro" panose="020B0503030403020204" pitchFamily="34" charset="0"/>
                <a:cs typeface="Poppins Light" panose="00000400000000000000" pitchFamily="2" charset="0"/>
              </a:rPr>
              <a:t> in culpa qui </a:t>
            </a:r>
            <a:r>
              <a:rPr lang="en-US" sz="900" b="0" i="0" dirty="0" err="1">
                <a:solidFill>
                  <a:sysClr val="windowText" lastClr="000000"/>
                </a:solidFill>
                <a:effectLst/>
                <a:latin typeface="Source Sans Pro" panose="020B0503030403020204" pitchFamily="34" charset="0"/>
                <a:cs typeface="Poppins Light" panose="00000400000000000000" pitchFamily="2" charset="0"/>
              </a:rPr>
              <a:t>officia</a:t>
            </a:r>
            <a:r>
              <a:rPr lang="en-US" sz="900" b="0" i="0" dirty="0">
                <a:solidFill>
                  <a:sysClr val="windowText" lastClr="000000"/>
                </a:solidFill>
                <a:effectLst/>
                <a:latin typeface="Source Sans Pro" panose="020B0503030403020204" pitchFamily="34" charset="0"/>
                <a:cs typeface="Poppins Light" panose="00000400000000000000" pitchFamily="2" charset="0"/>
              </a:rPr>
              <a:t> </a:t>
            </a:r>
            <a:r>
              <a:rPr lang="en-US" sz="900" b="0" i="0" dirty="0" err="1">
                <a:solidFill>
                  <a:sysClr val="windowText" lastClr="000000"/>
                </a:solidFill>
                <a:effectLst/>
                <a:latin typeface="Source Sans Pro" panose="020B0503030403020204" pitchFamily="34" charset="0"/>
                <a:cs typeface="Poppins Light" panose="00000400000000000000" pitchFamily="2" charset="0"/>
              </a:rPr>
              <a:t>deserunt</a:t>
            </a:r>
            <a:endParaRPr lang="en-US" sz="900" dirty="0">
              <a:solidFill>
                <a:sysClr val="windowText" lastClr="000000"/>
              </a:solidFill>
              <a:latin typeface="Source Sans Pro" panose="020B0503030403020204" pitchFamily="34" charset="0"/>
              <a:cs typeface="Poppins Light" panose="00000400000000000000" pitchFamily="2" charset="0"/>
            </a:endParaRPr>
          </a:p>
        </p:txBody>
      </p:sp>
      <p:sp>
        <p:nvSpPr>
          <p:cNvPr id="13" name="Rectangle 12">
            <a:extLst>
              <a:ext uri="{FF2B5EF4-FFF2-40B4-BE49-F238E27FC236}">
                <a16:creationId xmlns:a16="http://schemas.microsoft.com/office/drawing/2014/main" id="{C45D0E08-A9E2-4DBF-889B-CFF198A48619}"/>
              </a:ext>
            </a:extLst>
          </p:cNvPr>
          <p:cNvSpPr/>
          <p:nvPr/>
        </p:nvSpPr>
        <p:spPr>
          <a:xfrm>
            <a:off x="8801097" y="4388948"/>
            <a:ext cx="2866617" cy="405880"/>
          </a:xfrm>
          <a:prstGeom prst="rect">
            <a:avLst/>
          </a:prstGeom>
        </p:spPr>
        <p:txBody>
          <a:bodyPr wrap="square">
            <a:spAutoFit/>
          </a:bodyPr>
          <a:lstStyle/>
          <a:p>
            <a:pPr algn="just">
              <a:lnSpc>
                <a:spcPct val="150000"/>
              </a:lnSpc>
            </a:pPr>
            <a:r>
              <a:rPr lang="en-US" sz="1500" b="1" i="0" dirty="0">
                <a:solidFill>
                  <a:sysClr val="windowText" lastClr="000000"/>
                </a:solidFill>
                <a:effectLst/>
                <a:latin typeface="Source Sans Pro" panose="020B0503030403020204" pitchFamily="34" charset="0"/>
                <a:cs typeface="Poppins Light" panose="00000400000000000000" pitchFamily="2" charset="0"/>
              </a:rPr>
              <a:t>Title Here</a:t>
            </a:r>
            <a:endParaRPr lang="en-US" sz="1500" b="1" dirty="0">
              <a:solidFill>
                <a:sysClr val="windowText" lastClr="000000"/>
              </a:solidFill>
              <a:latin typeface="Source Sans Pro" panose="020B0503030403020204" pitchFamily="34" charset="0"/>
              <a:cs typeface="Poppins Light" panose="00000400000000000000" pitchFamily="2" charset="0"/>
            </a:endParaRPr>
          </a:p>
        </p:txBody>
      </p:sp>
      <p:sp>
        <p:nvSpPr>
          <p:cNvPr id="24" name="Freeform 540"/>
          <p:cNvSpPr>
            <a:spLocks/>
          </p:cNvSpPr>
          <p:nvPr/>
        </p:nvSpPr>
        <p:spPr bwMode="auto">
          <a:xfrm>
            <a:off x="4235344" y="2906561"/>
            <a:ext cx="316881" cy="314837"/>
          </a:xfrm>
          <a:custGeom>
            <a:avLst/>
            <a:gdLst>
              <a:gd name="T0" fmla="*/ 2544 w 3407"/>
              <a:gd name="T1" fmla="*/ 41 h 3386"/>
              <a:gd name="T2" fmla="*/ 2841 w 3407"/>
              <a:gd name="T3" fmla="*/ 204 h 3386"/>
              <a:gd name="T4" fmla="*/ 2996 w 3407"/>
              <a:gd name="T5" fmla="*/ 200 h 3386"/>
              <a:gd name="T6" fmla="*/ 3131 w 3407"/>
              <a:gd name="T7" fmla="*/ 233 h 3386"/>
              <a:gd name="T8" fmla="*/ 3206 w 3407"/>
              <a:gd name="T9" fmla="*/ 353 h 3386"/>
              <a:gd name="T10" fmla="*/ 3174 w 3407"/>
              <a:gd name="T11" fmla="*/ 489 h 3386"/>
              <a:gd name="T12" fmla="*/ 3316 w 3407"/>
              <a:gd name="T13" fmla="*/ 734 h 3386"/>
              <a:gd name="T14" fmla="*/ 3404 w 3407"/>
              <a:gd name="T15" fmla="*/ 1052 h 3386"/>
              <a:gd name="T16" fmla="*/ 3367 w 3407"/>
              <a:gd name="T17" fmla="*/ 1378 h 3386"/>
              <a:gd name="T18" fmla="*/ 3203 w 3407"/>
              <a:gd name="T19" fmla="*/ 1673 h 3386"/>
              <a:gd name="T20" fmla="*/ 2291 w 3407"/>
              <a:gd name="T21" fmla="*/ 2612 h 3386"/>
              <a:gd name="T22" fmla="*/ 2278 w 3407"/>
              <a:gd name="T23" fmla="*/ 2761 h 3386"/>
              <a:gd name="T24" fmla="*/ 2285 w 3407"/>
              <a:gd name="T25" fmla="*/ 2909 h 3386"/>
              <a:gd name="T26" fmla="*/ 2280 w 3407"/>
              <a:gd name="T27" fmla="*/ 3062 h 3386"/>
              <a:gd name="T28" fmla="*/ 2054 w 3407"/>
              <a:gd name="T29" fmla="*/ 3338 h 3386"/>
              <a:gd name="T30" fmla="*/ 1938 w 3407"/>
              <a:gd name="T31" fmla="*/ 3384 h 3386"/>
              <a:gd name="T32" fmla="*/ 1704 w 3407"/>
              <a:gd name="T33" fmla="*/ 3349 h 3386"/>
              <a:gd name="T34" fmla="*/ 1396 w 3407"/>
              <a:gd name="T35" fmla="*/ 3204 h 3386"/>
              <a:gd name="T36" fmla="*/ 1496 w 3407"/>
              <a:gd name="T37" fmla="*/ 3071 h 3386"/>
              <a:gd name="T38" fmla="*/ 1725 w 3407"/>
              <a:gd name="T39" fmla="*/ 3134 h 3386"/>
              <a:gd name="T40" fmla="*/ 1901 w 3407"/>
              <a:gd name="T41" fmla="*/ 3177 h 3386"/>
              <a:gd name="T42" fmla="*/ 1884 w 3407"/>
              <a:gd name="T43" fmla="*/ 3062 h 3386"/>
              <a:gd name="T44" fmla="*/ 1776 w 3407"/>
              <a:gd name="T45" fmla="*/ 2824 h 3386"/>
              <a:gd name="T46" fmla="*/ 1559 w 3407"/>
              <a:gd name="T47" fmla="*/ 2501 h 3386"/>
              <a:gd name="T48" fmla="*/ 1562 w 3407"/>
              <a:gd name="T49" fmla="*/ 2727 h 3386"/>
              <a:gd name="T50" fmla="*/ 1447 w 3407"/>
              <a:gd name="T51" fmla="*/ 2928 h 3386"/>
              <a:gd name="T52" fmla="*/ 1353 w 3407"/>
              <a:gd name="T53" fmla="*/ 2999 h 3386"/>
              <a:gd name="T54" fmla="*/ 1232 w 3407"/>
              <a:gd name="T55" fmla="*/ 3045 h 3386"/>
              <a:gd name="T56" fmla="*/ 1042 w 3407"/>
              <a:gd name="T57" fmla="*/ 3046 h 3386"/>
              <a:gd name="T58" fmla="*/ 828 w 3407"/>
              <a:gd name="T59" fmla="*/ 2928 h 3386"/>
              <a:gd name="T60" fmla="*/ 715 w 3407"/>
              <a:gd name="T61" fmla="*/ 2734 h 3386"/>
              <a:gd name="T62" fmla="*/ 700 w 3407"/>
              <a:gd name="T63" fmla="*/ 2614 h 3386"/>
              <a:gd name="T64" fmla="*/ 712 w 3407"/>
              <a:gd name="T65" fmla="*/ 2522 h 3386"/>
              <a:gd name="T66" fmla="*/ 757 w 3407"/>
              <a:gd name="T67" fmla="*/ 2404 h 3386"/>
              <a:gd name="T68" fmla="*/ 828 w 3407"/>
              <a:gd name="T69" fmla="*/ 2312 h 3386"/>
              <a:gd name="T70" fmla="*/ 1012 w 3407"/>
              <a:gd name="T71" fmla="*/ 2203 h 3386"/>
              <a:gd name="T72" fmla="*/ 1229 w 3407"/>
              <a:gd name="T73" fmla="*/ 2195 h 3386"/>
              <a:gd name="T74" fmla="*/ 1177 w 3407"/>
              <a:gd name="T75" fmla="*/ 2084 h 3386"/>
              <a:gd name="T76" fmla="*/ 847 w 3407"/>
              <a:gd name="T77" fmla="*/ 1806 h 3386"/>
              <a:gd name="T78" fmla="*/ 551 w 3407"/>
              <a:gd name="T79" fmla="*/ 1614 h 3386"/>
              <a:gd name="T80" fmla="*/ 316 w 3407"/>
              <a:gd name="T81" fmla="*/ 1511 h 3386"/>
              <a:gd name="T82" fmla="*/ 210 w 3407"/>
              <a:gd name="T83" fmla="*/ 1515 h 3386"/>
              <a:gd name="T84" fmla="*/ 259 w 3407"/>
              <a:gd name="T85" fmla="*/ 1687 h 3386"/>
              <a:gd name="T86" fmla="*/ 403 w 3407"/>
              <a:gd name="T87" fmla="*/ 1954 h 3386"/>
              <a:gd name="T88" fmla="*/ 660 w 3407"/>
              <a:gd name="T89" fmla="*/ 2295 h 3386"/>
              <a:gd name="T90" fmla="*/ 512 w 3407"/>
              <a:gd name="T91" fmla="*/ 2445 h 3386"/>
              <a:gd name="T92" fmla="*/ 267 w 3407"/>
              <a:gd name="T93" fmla="*/ 2127 h 3386"/>
              <a:gd name="T94" fmla="*/ 95 w 3407"/>
              <a:gd name="T95" fmla="*/ 1833 h 3386"/>
              <a:gd name="T96" fmla="*/ 8 w 3407"/>
              <a:gd name="T97" fmla="*/ 1584 h 3386"/>
              <a:gd name="T98" fmla="*/ 17 w 3407"/>
              <a:gd name="T99" fmla="*/ 1397 h 3386"/>
              <a:gd name="T100" fmla="*/ 251 w 3407"/>
              <a:gd name="T101" fmla="*/ 1148 h 3386"/>
              <a:gd name="T102" fmla="*/ 407 w 3407"/>
              <a:gd name="T103" fmla="*/ 1102 h 3386"/>
              <a:gd name="T104" fmla="*/ 580 w 3407"/>
              <a:gd name="T105" fmla="*/ 1129 h 3386"/>
              <a:gd name="T106" fmla="*/ 740 w 3407"/>
              <a:gd name="T107" fmla="*/ 1136 h 3386"/>
              <a:gd name="T108" fmla="*/ 850 w 3407"/>
              <a:gd name="T109" fmla="*/ 1069 h 3386"/>
              <a:gd name="T110" fmla="*/ 1896 w 3407"/>
              <a:gd name="T111" fmla="*/ 92 h 3386"/>
              <a:gd name="T112" fmla="*/ 2216 w 3407"/>
              <a:gd name="T113" fmla="*/ 4 h 33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3407" h="3386">
                <a:moveTo>
                  <a:pt x="2282" y="0"/>
                </a:moveTo>
                <a:lnTo>
                  <a:pt x="2348" y="3"/>
                </a:lnTo>
                <a:lnTo>
                  <a:pt x="2414" y="11"/>
                </a:lnTo>
                <a:lnTo>
                  <a:pt x="2479" y="23"/>
                </a:lnTo>
                <a:lnTo>
                  <a:pt x="2544" y="41"/>
                </a:lnTo>
                <a:lnTo>
                  <a:pt x="2607" y="63"/>
                </a:lnTo>
                <a:lnTo>
                  <a:pt x="2668" y="90"/>
                </a:lnTo>
                <a:lnTo>
                  <a:pt x="2728" y="123"/>
                </a:lnTo>
                <a:lnTo>
                  <a:pt x="2785" y="162"/>
                </a:lnTo>
                <a:lnTo>
                  <a:pt x="2841" y="204"/>
                </a:lnTo>
                <a:lnTo>
                  <a:pt x="2892" y="252"/>
                </a:lnTo>
                <a:lnTo>
                  <a:pt x="2916" y="233"/>
                </a:lnTo>
                <a:lnTo>
                  <a:pt x="2940" y="217"/>
                </a:lnTo>
                <a:lnTo>
                  <a:pt x="2968" y="206"/>
                </a:lnTo>
                <a:lnTo>
                  <a:pt x="2996" y="200"/>
                </a:lnTo>
                <a:lnTo>
                  <a:pt x="3023" y="198"/>
                </a:lnTo>
                <a:lnTo>
                  <a:pt x="3052" y="200"/>
                </a:lnTo>
                <a:lnTo>
                  <a:pt x="3080" y="206"/>
                </a:lnTo>
                <a:lnTo>
                  <a:pt x="3107" y="218"/>
                </a:lnTo>
                <a:lnTo>
                  <a:pt x="3131" y="233"/>
                </a:lnTo>
                <a:lnTo>
                  <a:pt x="3155" y="252"/>
                </a:lnTo>
                <a:lnTo>
                  <a:pt x="3174" y="275"/>
                </a:lnTo>
                <a:lnTo>
                  <a:pt x="3189" y="299"/>
                </a:lnTo>
                <a:lnTo>
                  <a:pt x="3199" y="326"/>
                </a:lnTo>
                <a:lnTo>
                  <a:pt x="3206" y="353"/>
                </a:lnTo>
                <a:lnTo>
                  <a:pt x="3208" y="382"/>
                </a:lnTo>
                <a:lnTo>
                  <a:pt x="3206" y="410"/>
                </a:lnTo>
                <a:lnTo>
                  <a:pt x="3199" y="437"/>
                </a:lnTo>
                <a:lnTo>
                  <a:pt x="3189" y="464"/>
                </a:lnTo>
                <a:lnTo>
                  <a:pt x="3174" y="489"/>
                </a:lnTo>
                <a:lnTo>
                  <a:pt x="3155" y="511"/>
                </a:lnTo>
                <a:lnTo>
                  <a:pt x="3203" y="563"/>
                </a:lnTo>
                <a:lnTo>
                  <a:pt x="3245" y="617"/>
                </a:lnTo>
                <a:lnTo>
                  <a:pt x="3284" y="675"/>
                </a:lnTo>
                <a:lnTo>
                  <a:pt x="3316" y="734"/>
                </a:lnTo>
                <a:lnTo>
                  <a:pt x="3344" y="795"/>
                </a:lnTo>
                <a:lnTo>
                  <a:pt x="3367" y="858"/>
                </a:lnTo>
                <a:lnTo>
                  <a:pt x="3384" y="922"/>
                </a:lnTo>
                <a:lnTo>
                  <a:pt x="3397" y="987"/>
                </a:lnTo>
                <a:lnTo>
                  <a:pt x="3404" y="1052"/>
                </a:lnTo>
                <a:lnTo>
                  <a:pt x="3407" y="1118"/>
                </a:lnTo>
                <a:lnTo>
                  <a:pt x="3404" y="1184"/>
                </a:lnTo>
                <a:lnTo>
                  <a:pt x="3397" y="1249"/>
                </a:lnTo>
                <a:lnTo>
                  <a:pt x="3384" y="1315"/>
                </a:lnTo>
                <a:lnTo>
                  <a:pt x="3367" y="1378"/>
                </a:lnTo>
                <a:lnTo>
                  <a:pt x="3344" y="1441"/>
                </a:lnTo>
                <a:lnTo>
                  <a:pt x="3316" y="1502"/>
                </a:lnTo>
                <a:lnTo>
                  <a:pt x="3284" y="1562"/>
                </a:lnTo>
                <a:lnTo>
                  <a:pt x="3245" y="1618"/>
                </a:lnTo>
                <a:lnTo>
                  <a:pt x="3203" y="1673"/>
                </a:lnTo>
                <a:lnTo>
                  <a:pt x="3155" y="1724"/>
                </a:lnTo>
                <a:lnTo>
                  <a:pt x="2332" y="2542"/>
                </a:lnTo>
                <a:lnTo>
                  <a:pt x="2315" y="2562"/>
                </a:lnTo>
                <a:lnTo>
                  <a:pt x="2301" y="2587"/>
                </a:lnTo>
                <a:lnTo>
                  <a:pt x="2291" y="2612"/>
                </a:lnTo>
                <a:lnTo>
                  <a:pt x="2284" y="2640"/>
                </a:lnTo>
                <a:lnTo>
                  <a:pt x="2280" y="2668"/>
                </a:lnTo>
                <a:lnTo>
                  <a:pt x="2278" y="2699"/>
                </a:lnTo>
                <a:lnTo>
                  <a:pt x="2278" y="2730"/>
                </a:lnTo>
                <a:lnTo>
                  <a:pt x="2278" y="2761"/>
                </a:lnTo>
                <a:lnTo>
                  <a:pt x="2280" y="2791"/>
                </a:lnTo>
                <a:lnTo>
                  <a:pt x="2281" y="2821"/>
                </a:lnTo>
                <a:lnTo>
                  <a:pt x="2282" y="2851"/>
                </a:lnTo>
                <a:lnTo>
                  <a:pt x="2284" y="2879"/>
                </a:lnTo>
                <a:lnTo>
                  <a:pt x="2285" y="2909"/>
                </a:lnTo>
                <a:lnTo>
                  <a:pt x="2286" y="2940"/>
                </a:lnTo>
                <a:lnTo>
                  <a:pt x="2287" y="2971"/>
                </a:lnTo>
                <a:lnTo>
                  <a:pt x="2286" y="3001"/>
                </a:lnTo>
                <a:lnTo>
                  <a:pt x="2284" y="3032"/>
                </a:lnTo>
                <a:lnTo>
                  <a:pt x="2280" y="3062"/>
                </a:lnTo>
                <a:lnTo>
                  <a:pt x="2273" y="3089"/>
                </a:lnTo>
                <a:lnTo>
                  <a:pt x="2264" y="3116"/>
                </a:lnTo>
                <a:lnTo>
                  <a:pt x="2250" y="3139"/>
                </a:lnTo>
                <a:lnTo>
                  <a:pt x="2233" y="3160"/>
                </a:lnTo>
                <a:lnTo>
                  <a:pt x="2054" y="3338"/>
                </a:lnTo>
                <a:lnTo>
                  <a:pt x="2054" y="3337"/>
                </a:lnTo>
                <a:lnTo>
                  <a:pt x="2029" y="3355"/>
                </a:lnTo>
                <a:lnTo>
                  <a:pt x="2002" y="3369"/>
                </a:lnTo>
                <a:lnTo>
                  <a:pt x="1971" y="3379"/>
                </a:lnTo>
                <a:lnTo>
                  <a:pt x="1938" y="3384"/>
                </a:lnTo>
                <a:lnTo>
                  <a:pt x="1901" y="3386"/>
                </a:lnTo>
                <a:lnTo>
                  <a:pt x="1856" y="3384"/>
                </a:lnTo>
                <a:lnTo>
                  <a:pt x="1808" y="3376"/>
                </a:lnTo>
                <a:lnTo>
                  <a:pt x="1757" y="3365"/>
                </a:lnTo>
                <a:lnTo>
                  <a:pt x="1704" y="3349"/>
                </a:lnTo>
                <a:lnTo>
                  <a:pt x="1646" y="3328"/>
                </a:lnTo>
                <a:lnTo>
                  <a:pt x="1587" y="3303"/>
                </a:lnTo>
                <a:lnTo>
                  <a:pt x="1526" y="3274"/>
                </a:lnTo>
                <a:lnTo>
                  <a:pt x="1461" y="3241"/>
                </a:lnTo>
                <a:lnTo>
                  <a:pt x="1396" y="3204"/>
                </a:lnTo>
                <a:lnTo>
                  <a:pt x="1329" y="3162"/>
                </a:lnTo>
                <a:lnTo>
                  <a:pt x="1374" y="3145"/>
                </a:lnTo>
                <a:lnTo>
                  <a:pt x="1417" y="3124"/>
                </a:lnTo>
                <a:lnTo>
                  <a:pt x="1457" y="3100"/>
                </a:lnTo>
                <a:lnTo>
                  <a:pt x="1496" y="3071"/>
                </a:lnTo>
                <a:lnTo>
                  <a:pt x="1533" y="3039"/>
                </a:lnTo>
                <a:lnTo>
                  <a:pt x="1584" y="3068"/>
                </a:lnTo>
                <a:lnTo>
                  <a:pt x="1633" y="3093"/>
                </a:lnTo>
                <a:lnTo>
                  <a:pt x="1680" y="3115"/>
                </a:lnTo>
                <a:lnTo>
                  <a:pt x="1725" y="3134"/>
                </a:lnTo>
                <a:lnTo>
                  <a:pt x="1767" y="3150"/>
                </a:lnTo>
                <a:lnTo>
                  <a:pt x="1805" y="3161"/>
                </a:lnTo>
                <a:lnTo>
                  <a:pt x="1840" y="3170"/>
                </a:lnTo>
                <a:lnTo>
                  <a:pt x="1872" y="3175"/>
                </a:lnTo>
                <a:lnTo>
                  <a:pt x="1901" y="3177"/>
                </a:lnTo>
                <a:lnTo>
                  <a:pt x="1905" y="3177"/>
                </a:lnTo>
                <a:lnTo>
                  <a:pt x="1905" y="3155"/>
                </a:lnTo>
                <a:lnTo>
                  <a:pt x="1901" y="3128"/>
                </a:lnTo>
                <a:lnTo>
                  <a:pt x="1895" y="3098"/>
                </a:lnTo>
                <a:lnTo>
                  <a:pt x="1884" y="3062"/>
                </a:lnTo>
                <a:lnTo>
                  <a:pt x="1871" y="3022"/>
                </a:lnTo>
                <a:lnTo>
                  <a:pt x="1853" y="2979"/>
                </a:lnTo>
                <a:lnTo>
                  <a:pt x="1832" y="2930"/>
                </a:lnTo>
                <a:lnTo>
                  <a:pt x="1806" y="2879"/>
                </a:lnTo>
                <a:lnTo>
                  <a:pt x="1776" y="2824"/>
                </a:lnTo>
                <a:lnTo>
                  <a:pt x="1742" y="2766"/>
                </a:lnTo>
                <a:lnTo>
                  <a:pt x="1704" y="2704"/>
                </a:lnTo>
                <a:lnTo>
                  <a:pt x="1660" y="2639"/>
                </a:lnTo>
                <a:lnTo>
                  <a:pt x="1612" y="2572"/>
                </a:lnTo>
                <a:lnTo>
                  <a:pt x="1559" y="2501"/>
                </a:lnTo>
                <a:lnTo>
                  <a:pt x="1568" y="2545"/>
                </a:lnTo>
                <a:lnTo>
                  <a:pt x="1574" y="2591"/>
                </a:lnTo>
                <a:lnTo>
                  <a:pt x="1575" y="2637"/>
                </a:lnTo>
                <a:lnTo>
                  <a:pt x="1570" y="2682"/>
                </a:lnTo>
                <a:lnTo>
                  <a:pt x="1562" y="2727"/>
                </a:lnTo>
                <a:lnTo>
                  <a:pt x="1549" y="2770"/>
                </a:lnTo>
                <a:lnTo>
                  <a:pt x="1531" y="2813"/>
                </a:lnTo>
                <a:lnTo>
                  <a:pt x="1507" y="2854"/>
                </a:lnTo>
                <a:lnTo>
                  <a:pt x="1480" y="2892"/>
                </a:lnTo>
                <a:lnTo>
                  <a:pt x="1447" y="2928"/>
                </a:lnTo>
                <a:lnTo>
                  <a:pt x="1418" y="2955"/>
                </a:lnTo>
                <a:lnTo>
                  <a:pt x="1386" y="2978"/>
                </a:lnTo>
                <a:lnTo>
                  <a:pt x="1353" y="2999"/>
                </a:lnTo>
                <a:lnTo>
                  <a:pt x="1353" y="2999"/>
                </a:lnTo>
                <a:lnTo>
                  <a:pt x="1353" y="2999"/>
                </a:lnTo>
                <a:lnTo>
                  <a:pt x="1314" y="3018"/>
                </a:lnTo>
                <a:lnTo>
                  <a:pt x="1275" y="3033"/>
                </a:lnTo>
                <a:lnTo>
                  <a:pt x="1234" y="3045"/>
                </a:lnTo>
                <a:lnTo>
                  <a:pt x="1233" y="3045"/>
                </a:lnTo>
                <a:lnTo>
                  <a:pt x="1232" y="3045"/>
                </a:lnTo>
                <a:lnTo>
                  <a:pt x="1201" y="3051"/>
                </a:lnTo>
                <a:lnTo>
                  <a:pt x="1170" y="3054"/>
                </a:lnTo>
                <a:lnTo>
                  <a:pt x="1137" y="3055"/>
                </a:lnTo>
                <a:lnTo>
                  <a:pt x="1089" y="3053"/>
                </a:lnTo>
                <a:lnTo>
                  <a:pt x="1042" y="3046"/>
                </a:lnTo>
                <a:lnTo>
                  <a:pt x="995" y="3032"/>
                </a:lnTo>
                <a:lnTo>
                  <a:pt x="950" y="3014"/>
                </a:lnTo>
                <a:lnTo>
                  <a:pt x="907" y="2991"/>
                </a:lnTo>
                <a:lnTo>
                  <a:pt x="866" y="2962"/>
                </a:lnTo>
                <a:lnTo>
                  <a:pt x="828" y="2928"/>
                </a:lnTo>
                <a:lnTo>
                  <a:pt x="796" y="2893"/>
                </a:lnTo>
                <a:lnTo>
                  <a:pt x="769" y="2856"/>
                </a:lnTo>
                <a:lnTo>
                  <a:pt x="747" y="2817"/>
                </a:lnTo>
                <a:lnTo>
                  <a:pt x="729" y="2777"/>
                </a:lnTo>
                <a:lnTo>
                  <a:pt x="715" y="2734"/>
                </a:lnTo>
                <a:lnTo>
                  <a:pt x="706" y="2692"/>
                </a:lnTo>
                <a:lnTo>
                  <a:pt x="701" y="2648"/>
                </a:lnTo>
                <a:lnTo>
                  <a:pt x="701" y="2648"/>
                </a:lnTo>
                <a:lnTo>
                  <a:pt x="701" y="2643"/>
                </a:lnTo>
                <a:lnTo>
                  <a:pt x="700" y="2614"/>
                </a:lnTo>
                <a:lnTo>
                  <a:pt x="701" y="2586"/>
                </a:lnTo>
                <a:lnTo>
                  <a:pt x="701" y="2585"/>
                </a:lnTo>
                <a:lnTo>
                  <a:pt x="705" y="2555"/>
                </a:lnTo>
                <a:lnTo>
                  <a:pt x="710" y="2525"/>
                </a:lnTo>
                <a:lnTo>
                  <a:pt x="712" y="2522"/>
                </a:lnTo>
                <a:lnTo>
                  <a:pt x="713" y="2519"/>
                </a:lnTo>
                <a:lnTo>
                  <a:pt x="723" y="2480"/>
                </a:lnTo>
                <a:lnTo>
                  <a:pt x="738" y="2443"/>
                </a:lnTo>
                <a:lnTo>
                  <a:pt x="757" y="2406"/>
                </a:lnTo>
                <a:lnTo>
                  <a:pt x="757" y="2404"/>
                </a:lnTo>
                <a:lnTo>
                  <a:pt x="757" y="2403"/>
                </a:lnTo>
                <a:lnTo>
                  <a:pt x="757" y="2404"/>
                </a:lnTo>
                <a:lnTo>
                  <a:pt x="779" y="2372"/>
                </a:lnTo>
                <a:lnTo>
                  <a:pt x="801" y="2342"/>
                </a:lnTo>
                <a:lnTo>
                  <a:pt x="828" y="2312"/>
                </a:lnTo>
                <a:lnTo>
                  <a:pt x="861" y="2283"/>
                </a:lnTo>
                <a:lnTo>
                  <a:pt x="896" y="2257"/>
                </a:lnTo>
                <a:lnTo>
                  <a:pt x="933" y="2235"/>
                </a:lnTo>
                <a:lnTo>
                  <a:pt x="973" y="2217"/>
                </a:lnTo>
                <a:lnTo>
                  <a:pt x="1012" y="2203"/>
                </a:lnTo>
                <a:lnTo>
                  <a:pt x="1054" y="2194"/>
                </a:lnTo>
                <a:lnTo>
                  <a:pt x="1096" y="2187"/>
                </a:lnTo>
                <a:lnTo>
                  <a:pt x="1137" y="2185"/>
                </a:lnTo>
                <a:lnTo>
                  <a:pt x="1183" y="2188"/>
                </a:lnTo>
                <a:lnTo>
                  <a:pt x="1229" y="2195"/>
                </a:lnTo>
                <a:lnTo>
                  <a:pt x="1273" y="2207"/>
                </a:lnTo>
                <a:lnTo>
                  <a:pt x="1316" y="2223"/>
                </a:lnTo>
                <a:lnTo>
                  <a:pt x="1281" y="2187"/>
                </a:lnTo>
                <a:lnTo>
                  <a:pt x="1244" y="2149"/>
                </a:lnTo>
                <a:lnTo>
                  <a:pt x="1177" y="2084"/>
                </a:lnTo>
                <a:lnTo>
                  <a:pt x="1109" y="2022"/>
                </a:lnTo>
                <a:lnTo>
                  <a:pt x="1042" y="1962"/>
                </a:lnTo>
                <a:lnTo>
                  <a:pt x="976" y="1907"/>
                </a:lnTo>
                <a:lnTo>
                  <a:pt x="911" y="1854"/>
                </a:lnTo>
                <a:lnTo>
                  <a:pt x="847" y="1806"/>
                </a:lnTo>
                <a:lnTo>
                  <a:pt x="785" y="1760"/>
                </a:lnTo>
                <a:lnTo>
                  <a:pt x="723" y="1719"/>
                </a:lnTo>
                <a:lnTo>
                  <a:pt x="665" y="1680"/>
                </a:lnTo>
                <a:lnTo>
                  <a:pt x="607" y="1646"/>
                </a:lnTo>
                <a:lnTo>
                  <a:pt x="551" y="1614"/>
                </a:lnTo>
                <a:lnTo>
                  <a:pt x="499" y="1586"/>
                </a:lnTo>
                <a:lnTo>
                  <a:pt x="449" y="1562"/>
                </a:lnTo>
                <a:lnTo>
                  <a:pt x="401" y="1542"/>
                </a:lnTo>
                <a:lnTo>
                  <a:pt x="357" y="1525"/>
                </a:lnTo>
                <a:lnTo>
                  <a:pt x="316" y="1511"/>
                </a:lnTo>
                <a:lnTo>
                  <a:pt x="278" y="1501"/>
                </a:lnTo>
                <a:lnTo>
                  <a:pt x="244" y="1496"/>
                </a:lnTo>
                <a:lnTo>
                  <a:pt x="213" y="1494"/>
                </a:lnTo>
                <a:lnTo>
                  <a:pt x="210" y="1494"/>
                </a:lnTo>
                <a:lnTo>
                  <a:pt x="210" y="1515"/>
                </a:lnTo>
                <a:lnTo>
                  <a:pt x="213" y="1541"/>
                </a:lnTo>
                <a:lnTo>
                  <a:pt x="220" y="1571"/>
                </a:lnTo>
                <a:lnTo>
                  <a:pt x="229" y="1606"/>
                </a:lnTo>
                <a:lnTo>
                  <a:pt x="243" y="1644"/>
                </a:lnTo>
                <a:lnTo>
                  <a:pt x="259" y="1687"/>
                </a:lnTo>
                <a:lnTo>
                  <a:pt x="281" y="1733"/>
                </a:lnTo>
                <a:lnTo>
                  <a:pt x="305" y="1783"/>
                </a:lnTo>
                <a:lnTo>
                  <a:pt x="333" y="1837"/>
                </a:lnTo>
                <a:lnTo>
                  <a:pt x="366" y="1894"/>
                </a:lnTo>
                <a:lnTo>
                  <a:pt x="403" y="1954"/>
                </a:lnTo>
                <a:lnTo>
                  <a:pt x="445" y="2017"/>
                </a:lnTo>
                <a:lnTo>
                  <a:pt x="492" y="2082"/>
                </a:lnTo>
                <a:lnTo>
                  <a:pt x="543" y="2151"/>
                </a:lnTo>
                <a:lnTo>
                  <a:pt x="598" y="2222"/>
                </a:lnTo>
                <a:lnTo>
                  <a:pt x="660" y="2295"/>
                </a:lnTo>
                <a:lnTo>
                  <a:pt x="629" y="2345"/>
                </a:lnTo>
                <a:lnTo>
                  <a:pt x="604" y="2398"/>
                </a:lnTo>
                <a:lnTo>
                  <a:pt x="583" y="2453"/>
                </a:lnTo>
                <a:lnTo>
                  <a:pt x="570" y="2509"/>
                </a:lnTo>
                <a:lnTo>
                  <a:pt x="512" y="2445"/>
                </a:lnTo>
                <a:lnTo>
                  <a:pt x="458" y="2380"/>
                </a:lnTo>
                <a:lnTo>
                  <a:pt x="405" y="2316"/>
                </a:lnTo>
                <a:lnTo>
                  <a:pt x="356" y="2253"/>
                </a:lnTo>
                <a:lnTo>
                  <a:pt x="310" y="2189"/>
                </a:lnTo>
                <a:lnTo>
                  <a:pt x="267" y="2127"/>
                </a:lnTo>
                <a:lnTo>
                  <a:pt x="226" y="2066"/>
                </a:lnTo>
                <a:lnTo>
                  <a:pt x="189" y="2006"/>
                </a:lnTo>
                <a:lnTo>
                  <a:pt x="155" y="1947"/>
                </a:lnTo>
                <a:lnTo>
                  <a:pt x="123" y="1889"/>
                </a:lnTo>
                <a:lnTo>
                  <a:pt x="95" y="1833"/>
                </a:lnTo>
                <a:lnTo>
                  <a:pt x="71" y="1779"/>
                </a:lnTo>
                <a:lnTo>
                  <a:pt x="50" y="1727"/>
                </a:lnTo>
                <a:lnTo>
                  <a:pt x="33" y="1677"/>
                </a:lnTo>
                <a:lnTo>
                  <a:pt x="19" y="1630"/>
                </a:lnTo>
                <a:lnTo>
                  <a:pt x="8" y="1584"/>
                </a:lnTo>
                <a:lnTo>
                  <a:pt x="3" y="1541"/>
                </a:lnTo>
                <a:lnTo>
                  <a:pt x="0" y="1500"/>
                </a:lnTo>
                <a:lnTo>
                  <a:pt x="2" y="1463"/>
                </a:lnTo>
                <a:lnTo>
                  <a:pt x="7" y="1429"/>
                </a:lnTo>
                <a:lnTo>
                  <a:pt x="17" y="1397"/>
                </a:lnTo>
                <a:lnTo>
                  <a:pt x="31" y="1370"/>
                </a:lnTo>
                <a:lnTo>
                  <a:pt x="49" y="1346"/>
                </a:lnTo>
                <a:lnTo>
                  <a:pt x="48" y="1346"/>
                </a:lnTo>
                <a:lnTo>
                  <a:pt x="227" y="1167"/>
                </a:lnTo>
                <a:lnTo>
                  <a:pt x="251" y="1148"/>
                </a:lnTo>
                <a:lnTo>
                  <a:pt x="277" y="1132"/>
                </a:lnTo>
                <a:lnTo>
                  <a:pt x="307" y="1120"/>
                </a:lnTo>
                <a:lnTo>
                  <a:pt x="339" y="1110"/>
                </a:lnTo>
                <a:lnTo>
                  <a:pt x="373" y="1105"/>
                </a:lnTo>
                <a:lnTo>
                  <a:pt x="407" y="1102"/>
                </a:lnTo>
                <a:lnTo>
                  <a:pt x="442" y="1102"/>
                </a:lnTo>
                <a:lnTo>
                  <a:pt x="476" y="1105"/>
                </a:lnTo>
                <a:lnTo>
                  <a:pt x="508" y="1110"/>
                </a:lnTo>
                <a:lnTo>
                  <a:pt x="539" y="1119"/>
                </a:lnTo>
                <a:lnTo>
                  <a:pt x="580" y="1129"/>
                </a:lnTo>
                <a:lnTo>
                  <a:pt x="618" y="1138"/>
                </a:lnTo>
                <a:lnTo>
                  <a:pt x="653" y="1142"/>
                </a:lnTo>
                <a:lnTo>
                  <a:pt x="684" y="1143"/>
                </a:lnTo>
                <a:lnTo>
                  <a:pt x="714" y="1141"/>
                </a:lnTo>
                <a:lnTo>
                  <a:pt x="740" y="1136"/>
                </a:lnTo>
                <a:lnTo>
                  <a:pt x="765" y="1128"/>
                </a:lnTo>
                <a:lnTo>
                  <a:pt x="787" y="1117"/>
                </a:lnTo>
                <a:lnTo>
                  <a:pt x="810" y="1103"/>
                </a:lnTo>
                <a:lnTo>
                  <a:pt x="830" y="1087"/>
                </a:lnTo>
                <a:lnTo>
                  <a:pt x="850" y="1069"/>
                </a:lnTo>
                <a:lnTo>
                  <a:pt x="1672" y="252"/>
                </a:lnTo>
                <a:lnTo>
                  <a:pt x="1724" y="204"/>
                </a:lnTo>
                <a:lnTo>
                  <a:pt x="1778" y="162"/>
                </a:lnTo>
                <a:lnTo>
                  <a:pt x="1836" y="123"/>
                </a:lnTo>
                <a:lnTo>
                  <a:pt x="1896" y="92"/>
                </a:lnTo>
                <a:lnTo>
                  <a:pt x="1958" y="63"/>
                </a:lnTo>
                <a:lnTo>
                  <a:pt x="2021" y="41"/>
                </a:lnTo>
                <a:lnTo>
                  <a:pt x="2085" y="24"/>
                </a:lnTo>
                <a:lnTo>
                  <a:pt x="2150" y="11"/>
                </a:lnTo>
                <a:lnTo>
                  <a:pt x="2216" y="4"/>
                </a:lnTo>
                <a:lnTo>
                  <a:pt x="2282" y="0"/>
                </a:lnTo>
                <a:close/>
              </a:path>
            </a:pathLst>
          </a:custGeom>
          <a:solidFill>
            <a:schemeClr val="bg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latin typeface="Source Sans Pro" panose="020B0503030403020204" pitchFamily="34" charset="0"/>
            </a:endParaRPr>
          </a:p>
        </p:txBody>
      </p:sp>
      <p:grpSp>
        <p:nvGrpSpPr>
          <p:cNvPr id="25" name="Group 1057"/>
          <p:cNvGrpSpPr>
            <a:grpSpLocks noChangeAspect="1"/>
          </p:cNvGrpSpPr>
          <p:nvPr/>
        </p:nvGrpSpPr>
        <p:grpSpPr bwMode="auto">
          <a:xfrm>
            <a:off x="4242031" y="4734240"/>
            <a:ext cx="388362" cy="297151"/>
            <a:chOff x="2889" y="1431"/>
            <a:chExt cx="1899" cy="1453"/>
          </a:xfrm>
          <a:solidFill>
            <a:schemeClr val="bg1"/>
          </a:solidFill>
        </p:grpSpPr>
        <p:sp>
          <p:nvSpPr>
            <p:cNvPr id="26" name="Freeform 1059"/>
            <p:cNvSpPr>
              <a:spLocks/>
            </p:cNvSpPr>
            <p:nvPr/>
          </p:nvSpPr>
          <p:spPr bwMode="auto">
            <a:xfrm>
              <a:off x="3111" y="1431"/>
              <a:ext cx="675" cy="1381"/>
            </a:xfrm>
            <a:custGeom>
              <a:avLst/>
              <a:gdLst>
                <a:gd name="T0" fmla="*/ 136 w 1349"/>
                <a:gd name="T1" fmla="*/ 0 h 2762"/>
                <a:gd name="T2" fmla="*/ 136 w 1349"/>
                <a:gd name="T3" fmla="*/ 0 h 2762"/>
                <a:gd name="T4" fmla="*/ 181 w 1349"/>
                <a:gd name="T5" fmla="*/ 0 h 2762"/>
                <a:gd name="T6" fmla="*/ 228 w 1349"/>
                <a:gd name="T7" fmla="*/ 2 h 2762"/>
                <a:gd name="T8" fmla="*/ 279 w 1349"/>
                <a:gd name="T9" fmla="*/ 5 h 2762"/>
                <a:gd name="T10" fmla="*/ 331 w 1349"/>
                <a:gd name="T11" fmla="*/ 9 h 2762"/>
                <a:gd name="T12" fmla="*/ 386 w 1349"/>
                <a:gd name="T13" fmla="*/ 16 h 2762"/>
                <a:gd name="T14" fmla="*/ 443 w 1349"/>
                <a:gd name="T15" fmla="*/ 23 h 2762"/>
                <a:gd name="T16" fmla="*/ 500 w 1349"/>
                <a:gd name="T17" fmla="*/ 33 h 2762"/>
                <a:gd name="T18" fmla="*/ 559 w 1349"/>
                <a:gd name="T19" fmla="*/ 46 h 2762"/>
                <a:gd name="T20" fmla="*/ 619 w 1349"/>
                <a:gd name="T21" fmla="*/ 60 h 2762"/>
                <a:gd name="T22" fmla="*/ 679 w 1349"/>
                <a:gd name="T23" fmla="*/ 77 h 2762"/>
                <a:gd name="T24" fmla="*/ 739 w 1349"/>
                <a:gd name="T25" fmla="*/ 98 h 2762"/>
                <a:gd name="T26" fmla="*/ 800 w 1349"/>
                <a:gd name="T27" fmla="*/ 121 h 2762"/>
                <a:gd name="T28" fmla="*/ 859 w 1349"/>
                <a:gd name="T29" fmla="*/ 146 h 2762"/>
                <a:gd name="T30" fmla="*/ 919 w 1349"/>
                <a:gd name="T31" fmla="*/ 177 h 2762"/>
                <a:gd name="T32" fmla="*/ 976 w 1349"/>
                <a:gd name="T33" fmla="*/ 210 h 2762"/>
                <a:gd name="T34" fmla="*/ 1033 w 1349"/>
                <a:gd name="T35" fmla="*/ 247 h 2762"/>
                <a:gd name="T36" fmla="*/ 1088 w 1349"/>
                <a:gd name="T37" fmla="*/ 287 h 2762"/>
                <a:gd name="T38" fmla="*/ 1142 w 1349"/>
                <a:gd name="T39" fmla="*/ 332 h 2762"/>
                <a:gd name="T40" fmla="*/ 1193 w 1349"/>
                <a:gd name="T41" fmla="*/ 382 h 2762"/>
                <a:gd name="T42" fmla="*/ 1241 w 1349"/>
                <a:gd name="T43" fmla="*/ 436 h 2762"/>
                <a:gd name="T44" fmla="*/ 1288 w 1349"/>
                <a:gd name="T45" fmla="*/ 494 h 2762"/>
                <a:gd name="T46" fmla="*/ 1330 w 1349"/>
                <a:gd name="T47" fmla="*/ 557 h 2762"/>
                <a:gd name="T48" fmla="*/ 1339 w 1349"/>
                <a:gd name="T49" fmla="*/ 579 h 2762"/>
                <a:gd name="T50" fmla="*/ 1346 w 1349"/>
                <a:gd name="T51" fmla="*/ 602 h 2762"/>
                <a:gd name="T52" fmla="*/ 1349 w 1349"/>
                <a:gd name="T53" fmla="*/ 627 h 2762"/>
                <a:gd name="T54" fmla="*/ 1349 w 1349"/>
                <a:gd name="T55" fmla="*/ 2762 h 2762"/>
                <a:gd name="T56" fmla="*/ 1286 w 1349"/>
                <a:gd name="T57" fmla="*/ 2701 h 2762"/>
                <a:gd name="T58" fmla="*/ 1221 w 1349"/>
                <a:gd name="T59" fmla="*/ 2645 h 2762"/>
                <a:gd name="T60" fmla="*/ 1154 w 1349"/>
                <a:gd name="T61" fmla="*/ 2596 h 2762"/>
                <a:gd name="T62" fmla="*/ 1085 w 1349"/>
                <a:gd name="T63" fmla="*/ 2551 h 2762"/>
                <a:gd name="T64" fmla="*/ 1013 w 1349"/>
                <a:gd name="T65" fmla="*/ 2511 h 2762"/>
                <a:gd name="T66" fmla="*/ 942 w 1349"/>
                <a:gd name="T67" fmla="*/ 2476 h 2762"/>
                <a:gd name="T68" fmla="*/ 869 w 1349"/>
                <a:gd name="T69" fmla="*/ 2444 h 2762"/>
                <a:gd name="T70" fmla="*/ 796 w 1349"/>
                <a:gd name="T71" fmla="*/ 2417 h 2762"/>
                <a:gd name="T72" fmla="*/ 724 w 1349"/>
                <a:gd name="T73" fmla="*/ 2394 h 2762"/>
                <a:gd name="T74" fmla="*/ 651 w 1349"/>
                <a:gd name="T75" fmla="*/ 2374 h 2762"/>
                <a:gd name="T76" fmla="*/ 580 w 1349"/>
                <a:gd name="T77" fmla="*/ 2358 h 2762"/>
                <a:gd name="T78" fmla="*/ 509 w 1349"/>
                <a:gd name="T79" fmla="*/ 2344 h 2762"/>
                <a:gd name="T80" fmla="*/ 441 w 1349"/>
                <a:gd name="T81" fmla="*/ 2334 h 2762"/>
                <a:gd name="T82" fmla="*/ 375 w 1349"/>
                <a:gd name="T83" fmla="*/ 2325 h 2762"/>
                <a:gd name="T84" fmla="*/ 311 w 1349"/>
                <a:gd name="T85" fmla="*/ 2319 h 2762"/>
                <a:gd name="T86" fmla="*/ 249 w 1349"/>
                <a:gd name="T87" fmla="*/ 2315 h 2762"/>
                <a:gd name="T88" fmla="*/ 191 w 1349"/>
                <a:gd name="T89" fmla="*/ 2313 h 2762"/>
                <a:gd name="T90" fmla="*/ 136 w 1349"/>
                <a:gd name="T91" fmla="*/ 2312 h 2762"/>
                <a:gd name="T92" fmla="*/ 105 w 1349"/>
                <a:gd name="T93" fmla="*/ 2308 h 2762"/>
                <a:gd name="T94" fmla="*/ 77 w 1349"/>
                <a:gd name="T95" fmla="*/ 2298 h 2762"/>
                <a:gd name="T96" fmla="*/ 52 w 1349"/>
                <a:gd name="T97" fmla="*/ 2282 h 2762"/>
                <a:gd name="T98" fmla="*/ 30 w 1349"/>
                <a:gd name="T99" fmla="*/ 2261 h 2762"/>
                <a:gd name="T100" fmla="*/ 14 w 1349"/>
                <a:gd name="T101" fmla="*/ 2235 h 2762"/>
                <a:gd name="T102" fmla="*/ 5 w 1349"/>
                <a:gd name="T103" fmla="*/ 2208 h 2762"/>
                <a:gd name="T104" fmla="*/ 0 w 1349"/>
                <a:gd name="T105" fmla="*/ 2177 h 2762"/>
                <a:gd name="T106" fmla="*/ 0 w 1349"/>
                <a:gd name="T107" fmla="*/ 136 h 2762"/>
                <a:gd name="T108" fmla="*/ 3 w 1349"/>
                <a:gd name="T109" fmla="*/ 110 h 2762"/>
                <a:gd name="T110" fmla="*/ 10 w 1349"/>
                <a:gd name="T111" fmla="*/ 83 h 2762"/>
                <a:gd name="T112" fmla="*/ 23 w 1349"/>
                <a:gd name="T113" fmla="*/ 60 h 2762"/>
                <a:gd name="T114" fmla="*/ 40 w 1349"/>
                <a:gd name="T115" fmla="*/ 39 h 2762"/>
                <a:gd name="T116" fmla="*/ 61 w 1349"/>
                <a:gd name="T117" fmla="*/ 22 h 2762"/>
                <a:gd name="T118" fmla="*/ 84 w 1349"/>
                <a:gd name="T119" fmla="*/ 10 h 2762"/>
                <a:gd name="T120" fmla="*/ 109 w 1349"/>
                <a:gd name="T121" fmla="*/ 2 h 2762"/>
                <a:gd name="T122" fmla="*/ 136 w 1349"/>
                <a:gd name="T123" fmla="*/ 0 h 27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1349" h="2762">
                  <a:moveTo>
                    <a:pt x="136" y="0"/>
                  </a:moveTo>
                  <a:lnTo>
                    <a:pt x="136" y="0"/>
                  </a:lnTo>
                  <a:lnTo>
                    <a:pt x="181" y="0"/>
                  </a:lnTo>
                  <a:lnTo>
                    <a:pt x="228" y="2"/>
                  </a:lnTo>
                  <a:lnTo>
                    <a:pt x="279" y="5"/>
                  </a:lnTo>
                  <a:lnTo>
                    <a:pt x="331" y="9"/>
                  </a:lnTo>
                  <a:lnTo>
                    <a:pt x="386" y="16"/>
                  </a:lnTo>
                  <a:lnTo>
                    <a:pt x="443" y="23"/>
                  </a:lnTo>
                  <a:lnTo>
                    <a:pt x="500" y="33"/>
                  </a:lnTo>
                  <a:lnTo>
                    <a:pt x="559" y="46"/>
                  </a:lnTo>
                  <a:lnTo>
                    <a:pt x="619" y="60"/>
                  </a:lnTo>
                  <a:lnTo>
                    <a:pt x="679" y="77"/>
                  </a:lnTo>
                  <a:lnTo>
                    <a:pt x="739" y="98"/>
                  </a:lnTo>
                  <a:lnTo>
                    <a:pt x="800" y="121"/>
                  </a:lnTo>
                  <a:lnTo>
                    <a:pt x="859" y="146"/>
                  </a:lnTo>
                  <a:lnTo>
                    <a:pt x="919" y="177"/>
                  </a:lnTo>
                  <a:lnTo>
                    <a:pt x="976" y="210"/>
                  </a:lnTo>
                  <a:lnTo>
                    <a:pt x="1033" y="247"/>
                  </a:lnTo>
                  <a:lnTo>
                    <a:pt x="1088" y="287"/>
                  </a:lnTo>
                  <a:lnTo>
                    <a:pt x="1142" y="332"/>
                  </a:lnTo>
                  <a:lnTo>
                    <a:pt x="1193" y="382"/>
                  </a:lnTo>
                  <a:lnTo>
                    <a:pt x="1241" y="436"/>
                  </a:lnTo>
                  <a:lnTo>
                    <a:pt x="1288" y="494"/>
                  </a:lnTo>
                  <a:lnTo>
                    <a:pt x="1330" y="557"/>
                  </a:lnTo>
                  <a:lnTo>
                    <a:pt x="1339" y="579"/>
                  </a:lnTo>
                  <a:lnTo>
                    <a:pt x="1346" y="602"/>
                  </a:lnTo>
                  <a:lnTo>
                    <a:pt x="1349" y="627"/>
                  </a:lnTo>
                  <a:lnTo>
                    <a:pt x="1349" y="2762"/>
                  </a:lnTo>
                  <a:lnTo>
                    <a:pt x="1286" y="2701"/>
                  </a:lnTo>
                  <a:lnTo>
                    <a:pt x="1221" y="2645"/>
                  </a:lnTo>
                  <a:lnTo>
                    <a:pt x="1154" y="2596"/>
                  </a:lnTo>
                  <a:lnTo>
                    <a:pt x="1085" y="2551"/>
                  </a:lnTo>
                  <a:lnTo>
                    <a:pt x="1013" y="2511"/>
                  </a:lnTo>
                  <a:lnTo>
                    <a:pt x="942" y="2476"/>
                  </a:lnTo>
                  <a:lnTo>
                    <a:pt x="869" y="2444"/>
                  </a:lnTo>
                  <a:lnTo>
                    <a:pt x="796" y="2417"/>
                  </a:lnTo>
                  <a:lnTo>
                    <a:pt x="724" y="2394"/>
                  </a:lnTo>
                  <a:lnTo>
                    <a:pt x="651" y="2374"/>
                  </a:lnTo>
                  <a:lnTo>
                    <a:pt x="580" y="2358"/>
                  </a:lnTo>
                  <a:lnTo>
                    <a:pt x="509" y="2344"/>
                  </a:lnTo>
                  <a:lnTo>
                    <a:pt x="441" y="2334"/>
                  </a:lnTo>
                  <a:lnTo>
                    <a:pt x="375" y="2325"/>
                  </a:lnTo>
                  <a:lnTo>
                    <a:pt x="311" y="2319"/>
                  </a:lnTo>
                  <a:lnTo>
                    <a:pt x="249" y="2315"/>
                  </a:lnTo>
                  <a:lnTo>
                    <a:pt x="191" y="2313"/>
                  </a:lnTo>
                  <a:lnTo>
                    <a:pt x="136" y="2312"/>
                  </a:lnTo>
                  <a:lnTo>
                    <a:pt x="105" y="2308"/>
                  </a:lnTo>
                  <a:lnTo>
                    <a:pt x="77" y="2298"/>
                  </a:lnTo>
                  <a:lnTo>
                    <a:pt x="52" y="2282"/>
                  </a:lnTo>
                  <a:lnTo>
                    <a:pt x="30" y="2261"/>
                  </a:lnTo>
                  <a:lnTo>
                    <a:pt x="14" y="2235"/>
                  </a:lnTo>
                  <a:lnTo>
                    <a:pt x="5" y="2208"/>
                  </a:lnTo>
                  <a:lnTo>
                    <a:pt x="0" y="2177"/>
                  </a:lnTo>
                  <a:lnTo>
                    <a:pt x="0" y="136"/>
                  </a:lnTo>
                  <a:lnTo>
                    <a:pt x="3" y="110"/>
                  </a:lnTo>
                  <a:lnTo>
                    <a:pt x="10" y="83"/>
                  </a:lnTo>
                  <a:lnTo>
                    <a:pt x="23" y="60"/>
                  </a:lnTo>
                  <a:lnTo>
                    <a:pt x="40" y="39"/>
                  </a:lnTo>
                  <a:lnTo>
                    <a:pt x="61" y="22"/>
                  </a:lnTo>
                  <a:lnTo>
                    <a:pt x="84" y="10"/>
                  </a:lnTo>
                  <a:lnTo>
                    <a:pt x="109" y="2"/>
                  </a:lnTo>
                  <a:lnTo>
                    <a:pt x="136"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latin typeface="Source Sans Pro" panose="020B0503030403020204" pitchFamily="34" charset="0"/>
              </a:endParaRPr>
            </a:p>
          </p:txBody>
        </p:sp>
        <p:sp>
          <p:nvSpPr>
            <p:cNvPr id="27" name="Freeform 1060"/>
            <p:cNvSpPr>
              <a:spLocks/>
            </p:cNvSpPr>
            <p:nvPr/>
          </p:nvSpPr>
          <p:spPr bwMode="auto">
            <a:xfrm>
              <a:off x="3891" y="1431"/>
              <a:ext cx="674" cy="1381"/>
            </a:xfrm>
            <a:custGeom>
              <a:avLst/>
              <a:gdLst>
                <a:gd name="T0" fmla="*/ 1211 w 1347"/>
                <a:gd name="T1" fmla="*/ 0 h 2762"/>
                <a:gd name="T2" fmla="*/ 1212 w 1347"/>
                <a:gd name="T3" fmla="*/ 0 h 2762"/>
                <a:gd name="T4" fmla="*/ 1239 w 1347"/>
                <a:gd name="T5" fmla="*/ 2 h 2762"/>
                <a:gd name="T6" fmla="*/ 1263 w 1347"/>
                <a:gd name="T7" fmla="*/ 10 h 2762"/>
                <a:gd name="T8" fmla="*/ 1287 w 1347"/>
                <a:gd name="T9" fmla="*/ 22 h 2762"/>
                <a:gd name="T10" fmla="*/ 1307 w 1347"/>
                <a:gd name="T11" fmla="*/ 39 h 2762"/>
                <a:gd name="T12" fmla="*/ 1324 w 1347"/>
                <a:gd name="T13" fmla="*/ 60 h 2762"/>
                <a:gd name="T14" fmla="*/ 1337 w 1347"/>
                <a:gd name="T15" fmla="*/ 83 h 2762"/>
                <a:gd name="T16" fmla="*/ 1345 w 1347"/>
                <a:gd name="T17" fmla="*/ 110 h 2762"/>
                <a:gd name="T18" fmla="*/ 1347 w 1347"/>
                <a:gd name="T19" fmla="*/ 136 h 2762"/>
                <a:gd name="T20" fmla="*/ 1347 w 1347"/>
                <a:gd name="T21" fmla="*/ 2177 h 2762"/>
                <a:gd name="T22" fmla="*/ 1344 w 1347"/>
                <a:gd name="T23" fmla="*/ 2207 h 2762"/>
                <a:gd name="T24" fmla="*/ 1333 w 1347"/>
                <a:gd name="T25" fmla="*/ 2235 h 2762"/>
                <a:gd name="T26" fmla="*/ 1317 w 1347"/>
                <a:gd name="T27" fmla="*/ 2261 h 2762"/>
                <a:gd name="T28" fmla="*/ 1296 w 1347"/>
                <a:gd name="T29" fmla="*/ 2282 h 2762"/>
                <a:gd name="T30" fmla="*/ 1271 w 1347"/>
                <a:gd name="T31" fmla="*/ 2298 h 2762"/>
                <a:gd name="T32" fmla="*/ 1242 w 1347"/>
                <a:gd name="T33" fmla="*/ 2308 h 2762"/>
                <a:gd name="T34" fmla="*/ 1211 w 1347"/>
                <a:gd name="T35" fmla="*/ 2312 h 2762"/>
                <a:gd name="T36" fmla="*/ 1157 w 1347"/>
                <a:gd name="T37" fmla="*/ 2313 h 2762"/>
                <a:gd name="T38" fmla="*/ 1098 w 1347"/>
                <a:gd name="T39" fmla="*/ 2315 h 2762"/>
                <a:gd name="T40" fmla="*/ 1037 w 1347"/>
                <a:gd name="T41" fmla="*/ 2319 h 2762"/>
                <a:gd name="T42" fmla="*/ 972 w 1347"/>
                <a:gd name="T43" fmla="*/ 2325 h 2762"/>
                <a:gd name="T44" fmla="*/ 907 w 1347"/>
                <a:gd name="T45" fmla="*/ 2334 h 2762"/>
                <a:gd name="T46" fmla="*/ 838 w 1347"/>
                <a:gd name="T47" fmla="*/ 2344 h 2762"/>
                <a:gd name="T48" fmla="*/ 767 w 1347"/>
                <a:gd name="T49" fmla="*/ 2358 h 2762"/>
                <a:gd name="T50" fmla="*/ 696 w 1347"/>
                <a:gd name="T51" fmla="*/ 2374 h 2762"/>
                <a:gd name="T52" fmla="*/ 623 w 1347"/>
                <a:gd name="T53" fmla="*/ 2394 h 2762"/>
                <a:gd name="T54" fmla="*/ 551 w 1347"/>
                <a:gd name="T55" fmla="*/ 2417 h 2762"/>
                <a:gd name="T56" fmla="*/ 478 w 1347"/>
                <a:gd name="T57" fmla="*/ 2444 h 2762"/>
                <a:gd name="T58" fmla="*/ 405 w 1347"/>
                <a:gd name="T59" fmla="*/ 2476 h 2762"/>
                <a:gd name="T60" fmla="*/ 334 w 1347"/>
                <a:gd name="T61" fmla="*/ 2510 h 2762"/>
                <a:gd name="T62" fmla="*/ 264 w 1347"/>
                <a:gd name="T63" fmla="*/ 2551 h 2762"/>
                <a:gd name="T64" fmla="*/ 194 w 1347"/>
                <a:gd name="T65" fmla="*/ 2596 h 2762"/>
                <a:gd name="T66" fmla="*/ 126 w 1347"/>
                <a:gd name="T67" fmla="*/ 2645 h 2762"/>
                <a:gd name="T68" fmla="*/ 62 w 1347"/>
                <a:gd name="T69" fmla="*/ 2701 h 2762"/>
                <a:gd name="T70" fmla="*/ 0 w 1347"/>
                <a:gd name="T71" fmla="*/ 2762 h 2762"/>
                <a:gd name="T72" fmla="*/ 0 w 1347"/>
                <a:gd name="T73" fmla="*/ 627 h 2762"/>
                <a:gd name="T74" fmla="*/ 2 w 1347"/>
                <a:gd name="T75" fmla="*/ 602 h 2762"/>
                <a:gd name="T76" fmla="*/ 8 w 1347"/>
                <a:gd name="T77" fmla="*/ 579 h 2762"/>
                <a:gd name="T78" fmla="*/ 18 w 1347"/>
                <a:gd name="T79" fmla="*/ 557 h 2762"/>
                <a:gd name="T80" fmla="*/ 61 w 1347"/>
                <a:gd name="T81" fmla="*/ 494 h 2762"/>
                <a:gd name="T82" fmla="*/ 107 w 1347"/>
                <a:gd name="T83" fmla="*/ 436 h 2762"/>
                <a:gd name="T84" fmla="*/ 155 w 1347"/>
                <a:gd name="T85" fmla="*/ 382 h 2762"/>
                <a:gd name="T86" fmla="*/ 206 w 1347"/>
                <a:gd name="T87" fmla="*/ 332 h 2762"/>
                <a:gd name="T88" fmla="*/ 259 w 1347"/>
                <a:gd name="T89" fmla="*/ 287 h 2762"/>
                <a:gd name="T90" fmla="*/ 314 w 1347"/>
                <a:gd name="T91" fmla="*/ 247 h 2762"/>
                <a:gd name="T92" fmla="*/ 371 w 1347"/>
                <a:gd name="T93" fmla="*/ 210 h 2762"/>
                <a:gd name="T94" fmla="*/ 430 w 1347"/>
                <a:gd name="T95" fmla="*/ 177 h 2762"/>
                <a:gd name="T96" fmla="*/ 488 w 1347"/>
                <a:gd name="T97" fmla="*/ 146 h 2762"/>
                <a:gd name="T98" fmla="*/ 548 w 1347"/>
                <a:gd name="T99" fmla="*/ 121 h 2762"/>
                <a:gd name="T100" fmla="*/ 608 w 1347"/>
                <a:gd name="T101" fmla="*/ 98 h 2762"/>
                <a:gd name="T102" fmla="*/ 669 w 1347"/>
                <a:gd name="T103" fmla="*/ 77 h 2762"/>
                <a:gd name="T104" fmla="*/ 729 w 1347"/>
                <a:gd name="T105" fmla="*/ 60 h 2762"/>
                <a:gd name="T106" fmla="*/ 789 w 1347"/>
                <a:gd name="T107" fmla="*/ 46 h 2762"/>
                <a:gd name="T108" fmla="*/ 848 w 1347"/>
                <a:gd name="T109" fmla="*/ 33 h 2762"/>
                <a:gd name="T110" fmla="*/ 906 w 1347"/>
                <a:gd name="T111" fmla="*/ 23 h 2762"/>
                <a:gd name="T112" fmla="*/ 962 w 1347"/>
                <a:gd name="T113" fmla="*/ 16 h 2762"/>
                <a:gd name="T114" fmla="*/ 1016 w 1347"/>
                <a:gd name="T115" fmla="*/ 9 h 2762"/>
                <a:gd name="T116" fmla="*/ 1069 w 1347"/>
                <a:gd name="T117" fmla="*/ 5 h 2762"/>
                <a:gd name="T118" fmla="*/ 1119 w 1347"/>
                <a:gd name="T119" fmla="*/ 2 h 2762"/>
                <a:gd name="T120" fmla="*/ 1167 w 1347"/>
                <a:gd name="T121" fmla="*/ 0 h 2762"/>
                <a:gd name="T122" fmla="*/ 1211 w 1347"/>
                <a:gd name="T123" fmla="*/ 0 h 27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1347" h="2762">
                  <a:moveTo>
                    <a:pt x="1211" y="0"/>
                  </a:moveTo>
                  <a:lnTo>
                    <a:pt x="1212" y="0"/>
                  </a:lnTo>
                  <a:lnTo>
                    <a:pt x="1239" y="2"/>
                  </a:lnTo>
                  <a:lnTo>
                    <a:pt x="1263" y="10"/>
                  </a:lnTo>
                  <a:lnTo>
                    <a:pt x="1287" y="22"/>
                  </a:lnTo>
                  <a:lnTo>
                    <a:pt x="1307" y="39"/>
                  </a:lnTo>
                  <a:lnTo>
                    <a:pt x="1324" y="60"/>
                  </a:lnTo>
                  <a:lnTo>
                    <a:pt x="1337" y="83"/>
                  </a:lnTo>
                  <a:lnTo>
                    <a:pt x="1345" y="110"/>
                  </a:lnTo>
                  <a:lnTo>
                    <a:pt x="1347" y="136"/>
                  </a:lnTo>
                  <a:lnTo>
                    <a:pt x="1347" y="2177"/>
                  </a:lnTo>
                  <a:lnTo>
                    <a:pt x="1344" y="2207"/>
                  </a:lnTo>
                  <a:lnTo>
                    <a:pt x="1333" y="2235"/>
                  </a:lnTo>
                  <a:lnTo>
                    <a:pt x="1317" y="2261"/>
                  </a:lnTo>
                  <a:lnTo>
                    <a:pt x="1296" y="2282"/>
                  </a:lnTo>
                  <a:lnTo>
                    <a:pt x="1271" y="2298"/>
                  </a:lnTo>
                  <a:lnTo>
                    <a:pt x="1242" y="2308"/>
                  </a:lnTo>
                  <a:lnTo>
                    <a:pt x="1211" y="2312"/>
                  </a:lnTo>
                  <a:lnTo>
                    <a:pt x="1157" y="2313"/>
                  </a:lnTo>
                  <a:lnTo>
                    <a:pt x="1098" y="2315"/>
                  </a:lnTo>
                  <a:lnTo>
                    <a:pt x="1037" y="2319"/>
                  </a:lnTo>
                  <a:lnTo>
                    <a:pt x="972" y="2325"/>
                  </a:lnTo>
                  <a:lnTo>
                    <a:pt x="907" y="2334"/>
                  </a:lnTo>
                  <a:lnTo>
                    <a:pt x="838" y="2344"/>
                  </a:lnTo>
                  <a:lnTo>
                    <a:pt x="767" y="2358"/>
                  </a:lnTo>
                  <a:lnTo>
                    <a:pt x="696" y="2374"/>
                  </a:lnTo>
                  <a:lnTo>
                    <a:pt x="623" y="2394"/>
                  </a:lnTo>
                  <a:lnTo>
                    <a:pt x="551" y="2417"/>
                  </a:lnTo>
                  <a:lnTo>
                    <a:pt x="478" y="2444"/>
                  </a:lnTo>
                  <a:lnTo>
                    <a:pt x="405" y="2476"/>
                  </a:lnTo>
                  <a:lnTo>
                    <a:pt x="334" y="2510"/>
                  </a:lnTo>
                  <a:lnTo>
                    <a:pt x="264" y="2551"/>
                  </a:lnTo>
                  <a:lnTo>
                    <a:pt x="194" y="2596"/>
                  </a:lnTo>
                  <a:lnTo>
                    <a:pt x="126" y="2645"/>
                  </a:lnTo>
                  <a:lnTo>
                    <a:pt x="62" y="2701"/>
                  </a:lnTo>
                  <a:lnTo>
                    <a:pt x="0" y="2762"/>
                  </a:lnTo>
                  <a:lnTo>
                    <a:pt x="0" y="627"/>
                  </a:lnTo>
                  <a:lnTo>
                    <a:pt x="2" y="602"/>
                  </a:lnTo>
                  <a:lnTo>
                    <a:pt x="8" y="579"/>
                  </a:lnTo>
                  <a:lnTo>
                    <a:pt x="18" y="557"/>
                  </a:lnTo>
                  <a:lnTo>
                    <a:pt x="61" y="494"/>
                  </a:lnTo>
                  <a:lnTo>
                    <a:pt x="107" y="436"/>
                  </a:lnTo>
                  <a:lnTo>
                    <a:pt x="155" y="382"/>
                  </a:lnTo>
                  <a:lnTo>
                    <a:pt x="206" y="332"/>
                  </a:lnTo>
                  <a:lnTo>
                    <a:pt x="259" y="287"/>
                  </a:lnTo>
                  <a:lnTo>
                    <a:pt x="314" y="247"/>
                  </a:lnTo>
                  <a:lnTo>
                    <a:pt x="371" y="210"/>
                  </a:lnTo>
                  <a:lnTo>
                    <a:pt x="430" y="177"/>
                  </a:lnTo>
                  <a:lnTo>
                    <a:pt x="488" y="146"/>
                  </a:lnTo>
                  <a:lnTo>
                    <a:pt x="548" y="121"/>
                  </a:lnTo>
                  <a:lnTo>
                    <a:pt x="608" y="98"/>
                  </a:lnTo>
                  <a:lnTo>
                    <a:pt x="669" y="77"/>
                  </a:lnTo>
                  <a:lnTo>
                    <a:pt x="729" y="60"/>
                  </a:lnTo>
                  <a:lnTo>
                    <a:pt x="789" y="46"/>
                  </a:lnTo>
                  <a:lnTo>
                    <a:pt x="848" y="33"/>
                  </a:lnTo>
                  <a:lnTo>
                    <a:pt x="906" y="23"/>
                  </a:lnTo>
                  <a:lnTo>
                    <a:pt x="962" y="16"/>
                  </a:lnTo>
                  <a:lnTo>
                    <a:pt x="1016" y="9"/>
                  </a:lnTo>
                  <a:lnTo>
                    <a:pt x="1069" y="5"/>
                  </a:lnTo>
                  <a:lnTo>
                    <a:pt x="1119" y="2"/>
                  </a:lnTo>
                  <a:lnTo>
                    <a:pt x="1167" y="0"/>
                  </a:lnTo>
                  <a:lnTo>
                    <a:pt x="121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latin typeface="Source Sans Pro" panose="020B0503030403020204" pitchFamily="34" charset="0"/>
              </a:endParaRPr>
            </a:p>
          </p:txBody>
        </p:sp>
        <p:sp>
          <p:nvSpPr>
            <p:cNvPr id="28" name="Freeform 1061"/>
            <p:cNvSpPr>
              <a:spLocks/>
            </p:cNvSpPr>
            <p:nvPr/>
          </p:nvSpPr>
          <p:spPr bwMode="auto">
            <a:xfrm>
              <a:off x="3985" y="1667"/>
              <a:ext cx="803" cy="1217"/>
            </a:xfrm>
            <a:custGeom>
              <a:avLst/>
              <a:gdLst>
                <a:gd name="T0" fmla="*/ 1371 w 1605"/>
                <a:gd name="T1" fmla="*/ 0 h 2434"/>
                <a:gd name="T2" fmla="*/ 1470 w 1605"/>
                <a:gd name="T3" fmla="*/ 0 h 2434"/>
                <a:gd name="T4" fmla="*/ 1501 w 1605"/>
                <a:gd name="T5" fmla="*/ 3 h 2434"/>
                <a:gd name="T6" fmla="*/ 1529 w 1605"/>
                <a:gd name="T7" fmla="*/ 14 h 2434"/>
                <a:gd name="T8" fmla="*/ 1554 w 1605"/>
                <a:gd name="T9" fmla="*/ 30 h 2434"/>
                <a:gd name="T10" fmla="*/ 1576 w 1605"/>
                <a:gd name="T11" fmla="*/ 51 h 2434"/>
                <a:gd name="T12" fmla="*/ 1591 w 1605"/>
                <a:gd name="T13" fmla="*/ 76 h 2434"/>
                <a:gd name="T14" fmla="*/ 1602 w 1605"/>
                <a:gd name="T15" fmla="*/ 104 h 2434"/>
                <a:gd name="T16" fmla="*/ 1605 w 1605"/>
                <a:gd name="T17" fmla="*/ 135 h 2434"/>
                <a:gd name="T18" fmla="*/ 1605 w 1605"/>
                <a:gd name="T19" fmla="*/ 2298 h 2434"/>
                <a:gd name="T20" fmla="*/ 1604 w 1605"/>
                <a:gd name="T21" fmla="*/ 2322 h 2434"/>
                <a:gd name="T22" fmla="*/ 1597 w 1605"/>
                <a:gd name="T23" fmla="*/ 2345 h 2434"/>
                <a:gd name="T24" fmla="*/ 1587 w 1605"/>
                <a:gd name="T25" fmla="*/ 2367 h 2434"/>
                <a:gd name="T26" fmla="*/ 1573 w 1605"/>
                <a:gd name="T27" fmla="*/ 2387 h 2434"/>
                <a:gd name="T28" fmla="*/ 1554 w 1605"/>
                <a:gd name="T29" fmla="*/ 2404 h 2434"/>
                <a:gd name="T30" fmla="*/ 1534 w 1605"/>
                <a:gd name="T31" fmla="*/ 2418 h 2434"/>
                <a:gd name="T32" fmla="*/ 1512 w 1605"/>
                <a:gd name="T33" fmla="*/ 2427 h 2434"/>
                <a:gd name="T34" fmla="*/ 1488 w 1605"/>
                <a:gd name="T35" fmla="*/ 2433 h 2434"/>
                <a:gd name="T36" fmla="*/ 1463 w 1605"/>
                <a:gd name="T37" fmla="*/ 2434 h 2434"/>
                <a:gd name="T38" fmla="*/ 1439 w 1605"/>
                <a:gd name="T39" fmla="*/ 2430 h 2434"/>
                <a:gd name="T40" fmla="*/ 1360 w 1605"/>
                <a:gd name="T41" fmla="*/ 2413 h 2434"/>
                <a:gd name="T42" fmla="*/ 1273 w 1605"/>
                <a:gd name="T43" fmla="*/ 2396 h 2434"/>
                <a:gd name="T44" fmla="*/ 1179 w 1605"/>
                <a:gd name="T45" fmla="*/ 2380 h 2434"/>
                <a:gd name="T46" fmla="*/ 1077 w 1605"/>
                <a:gd name="T47" fmla="*/ 2365 h 2434"/>
                <a:gd name="T48" fmla="*/ 970 w 1605"/>
                <a:gd name="T49" fmla="*/ 2352 h 2434"/>
                <a:gd name="T50" fmla="*/ 858 w 1605"/>
                <a:gd name="T51" fmla="*/ 2343 h 2434"/>
                <a:gd name="T52" fmla="*/ 743 w 1605"/>
                <a:gd name="T53" fmla="*/ 2336 h 2434"/>
                <a:gd name="T54" fmla="*/ 623 w 1605"/>
                <a:gd name="T55" fmla="*/ 2333 h 2434"/>
                <a:gd name="T56" fmla="*/ 501 w 1605"/>
                <a:gd name="T57" fmla="*/ 2336 h 2434"/>
                <a:gd name="T58" fmla="*/ 377 w 1605"/>
                <a:gd name="T59" fmla="*/ 2343 h 2434"/>
                <a:gd name="T60" fmla="*/ 252 w 1605"/>
                <a:gd name="T61" fmla="*/ 2355 h 2434"/>
                <a:gd name="T62" fmla="*/ 126 w 1605"/>
                <a:gd name="T63" fmla="*/ 2375 h 2434"/>
                <a:gd name="T64" fmla="*/ 0 w 1605"/>
                <a:gd name="T65" fmla="*/ 2403 h 2434"/>
                <a:gd name="T66" fmla="*/ 60 w 1605"/>
                <a:gd name="T67" fmla="*/ 2350 h 2434"/>
                <a:gd name="T68" fmla="*/ 124 w 1605"/>
                <a:gd name="T69" fmla="*/ 2302 h 2434"/>
                <a:gd name="T70" fmla="*/ 188 w 1605"/>
                <a:gd name="T71" fmla="*/ 2260 h 2434"/>
                <a:gd name="T72" fmla="*/ 255 w 1605"/>
                <a:gd name="T73" fmla="*/ 2223 h 2434"/>
                <a:gd name="T74" fmla="*/ 323 w 1605"/>
                <a:gd name="T75" fmla="*/ 2190 h 2434"/>
                <a:gd name="T76" fmla="*/ 391 w 1605"/>
                <a:gd name="T77" fmla="*/ 2161 h 2434"/>
                <a:gd name="T78" fmla="*/ 460 w 1605"/>
                <a:gd name="T79" fmla="*/ 2137 h 2434"/>
                <a:gd name="T80" fmla="*/ 530 w 1605"/>
                <a:gd name="T81" fmla="*/ 2116 h 2434"/>
                <a:gd name="T82" fmla="*/ 598 w 1605"/>
                <a:gd name="T83" fmla="*/ 2099 h 2434"/>
                <a:gd name="T84" fmla="*/ 666 w 1605"/>
                <a:gd name="T85" fmla="*/ 2085 h 2434"/>
                <a:gd name="T86" fmla="*/ 731 w 1605"/>
                <a:gd name="T87" fmla="*/ 2074 h 2434"/>
                <a:gd name="T88" fmla="*/ 796 w 1605"/>
                <a:gd name="T89" fmla="*/ 2066 h 2434"/>
                <a:gd name="T90" fmla="*/ 857 w 1605"/>
                <a:gd name="T91" fmla="*/ 2060 h 2434"/>
                <a:gd name="T92" fmla="*/ 917 w 1605"/>
                <a:gd name="T93" fmla="*/ 2055 h 2434"/>
                <a:gd name="T94" fmla="*/ 972 w 1605"/>
                <a:gd name="T95" fmla="*/ 2053 h 2434"/>
                <a:gd name="T96" fmla="*/ 1024 w 1605"/>
                <a:gd name="T97" fmla="*/ 2052 h 2434"/>
                <a:gd name="T98" fmla="*/ 1071 w 1605"/>
                <a:gd name="T99" fmla="*/ 2050 h 2434"/>
                <a:gd name="T100" fmla="*/ 1116 w 1605"/>
                <a:gd name="T101" fmla="*/ 2040 h 2434"/>
                <a:gd name="T102" fmla="*/ 1159 w 1605"/>
                <a:gd name="T103" fmla="*/ 2025 h 2434"/>
                <a:gd name="T104" fmla="*/ 1199 w 1605"/>
                <a:gd name="T105" fmla="*/ 2005 h 2434"/>
                <a:gd name="T106" fmla="*/ 1236 w 1605"/>
                <a:gd name="T107" fmla="*/ 1979 h 2434"/>
                <a:gd name="T108" fmla="*/ 1270 w 1605"/>
                <a:gd name="T109" fmla="*/ 1950 h 2434"/>
                <a:gd name="T110" fmla="*/ 1298 w 1605"/>
                <a:gd name="T111" fmla="*/ 1917 h 2434"/>
                <a:gd name="T112" fmla="*/ 1324 w 1605"/>
                <a:gd name="T113" fmla="*/ 1880 h 2434"/>
                <a:gd name="T114" fmla="*/ 1343 w 1605"/>
                <a:gd name="T115" fmla="*/ 1839 h 2434"/>
                <a:gd name="T116" fmla="*/ 1358 w 1605"/>
                <a:gd name="T117" fmla="*/ 1797 h 2434"/>
                <a:gd name="T118" fmla="*/ 1368 w 1605"/>
                <a:gd name="T119" fmla="*/ 1752 h 2434"/>
                <a:gd name="T120" fmla="*/ 1371 w 1605"/>
                <a:gd name="T121" fmla="*/ 1706 h 2434"/>
                <a:gd name="T122" fmla="*/ 1371 w 1605"/>
                <a:gd name="T123" fmla="*/ 0 h 24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1605" h="2434">
                  <a:moveTo>
                    <a:pt x="1371" y="0"/>
                  </a:moveTo>
                  <a:lnTo>
                    <a:pt x="1470" y="0"/>
                  </a:lnTo>
                  <a:lnTo>
                    <a:pt x="1501" y="3"/>
                  </a:lnTo>
                  <a:lnTo>
                    <a:pt x="1529" y="14"/>
                  </a:lnTo>
                  <a:lnTo>
                    <a:pt x="1554" y="30"/>
                  </a:lnTo>
                  <a:lnTo>
                    <a:pt x="1576" y="51"/>
                  </a:lnTo>
                  <a:lnTo>
                    <a:pt x="1591" y="76"/>
                  </a:lnTo>
                  <a:lnTo>
                    <a:pt x="1602" y="104"/>
                  </a:lnTo>
                  <a:lnTo>
                    <a:pt x="1605" y="135"/>
                  </a:lnTo>
                  <a:lnTo>
                    <a:pt x="1605" y="2298"/>
                  </a:lnTo>
                  <a:lnTo>
                    <a:pt x="1604" y="2322"/>
                  </a:lnTo>
                  <a:lnTo>
                    <a:pt x="1597" y="2345"/>
                  </a:lnTo>
                  <a:lnTo>
                    <a:pt x="1587" y="2367"/>
                  </a:lnTo>
                  <a:lnTo>
                    <a:pt x="1573" y="2387"/>
                  </a:lnTo>
                  <a:lnTo>
                    <a:pt x="1554" y="2404"/>
                  </a:lnTo>
                  <a:lnTo>
                    <a:pt x="1534" y="2418"/>
                  </a:lnTo>
                  <a:lnTo>
                    <a:pt x="1512" y="2427"/>
                  </a:lnTo>
                  <a:lnTo>
                    <a:pt x="1488" y="2433"/>
                  </a:lnTo>
                  <a:lnTo>
                    <a:pt x="1463" y="2434"/>
                  </a:lnTo>
                  <a:lnTo>
                    <a:pt x="1439" y="2430"/>
                  </a:lnTo>
                  <a:lnTo>
                    <a:pt x="1360" y="2413"/>
                  </a:lnTo>
                  <a:lnTo>
                    <a:pt x="1273" y="2396"/>
                  </a:lnTo>
                  <a:lnTo>
                    <a:pt x="1179" y="2380"/>
                  </a:lnTo>
                  <a:lnTo>
                    <a:pt x="1077" y="2365"/>
                  </a:lnTo>
                  <a:lnTo>
                    <a:pt x="970" y="2352"/>
                  </a:lnTo>
                  <a:lnTo>
                    <a:pt x="858" y="2343"/>
                  </a:lnTo>
                  <a:lnTo>
                    <a:pt x="743" y="2336"/>
                  </a:lnTo>
                  <a:lnTo>
                    <a:pt x="623" y="2333"/>
                  </a:lnTo>
                  <a:lnTo>
                    <a:pt x="501" y="2336"/>
                  </a:lnTo>
                  <a:lnTo>
                    <a:pt x="377" y="2343"/>
                  </a:lnTo>
                  <a:lnTo>
                    <a:pt x="252" y="2355"/>
                  </a:lnTo>
                  <a:lnTo>
                    <a:pt x="126" y="2375"/>
                  </a:lnTo>
                  <a:lnTo>
                    <a:pt x="0" y="2403"/>
                  </a:lnTo>
                  <a:lnTo>
                    <a:pt x="60" y="2350"/>
                  </a:lnTo>
                  <a:lnTo>
                    <a:pt x="124" y="2302"/>
                  </a:lnTo>
                  <a:lnTo>
                    <a:pt x="188" y="2260"/>
                  </a:lnTo>
                  <a:lnTo>
                    <a:pt x="255" y="2223"/>
                  </a:lnTo>
                  <a:lnTo>
                    <a:pt x="323" y="2190"/>
                  </a:lnTo>
                  <a:lnTo>
                    <a:pt x="391" y="2161"/>
                  </a:lnTo>
                  <a:lnTo>
                    <a:pt x="460" y="2137"/>
                  </a:lnTo>
                  <a:lnTo>
                    <a:pt x="530" y="2116"/>
                  </a:lnTo>
                  <a:lnTo>
                    <a:pt x="598" y="2099"/>
                  </a:lnTo>
                  <a:lnTo>
                    <a:pt x="666" y="2085"/>
                  </a:lnTo>
                  <a:lnTo>
                    <a:pt x="731" y="2074"/>
                  </a:lnTo>
                  <a:lnTo>
                    <a:pt x="796" y="2066"/>
                  </a:lnTo>
                  <a:lnTo>
                    <a:pt x="857" y="2060"/>
                  </a:lnTo>
                  <a:lnTo>
                    <a:pt x="917" y="2055"/>
                  </a:lnTo>
                  <a:lnTo>
                    <a:pt x="972" y="2053"/>
                  </a:lnTo>
                  <a:lnTo>
                    <a:pt x="1024" y="2052"/>
                  </a:lnTo>
                  <a:lnTo>
                    <a:pt x="1071" y="2050"/>
                  </a:lnTo>
                  <a:lnTo>
                    <a:pt x="1116" y="2040"/>
                  </a:lnTo>
                  <a:lnTo>
                    <a:pt x="1159" y="2025"/>
                  </a:lnTo>
                  <a:lnTo>
                    <a:pt x="1199" y="2005"/>
                  </a:lnTo>
                  <a:lnTo>
                    <a:pt x="1236" y="1979"/>
                  </a:lnTo>
                  <a:lnTo>
                    <a:pt x="1270" y="1950"/>
                  </a:lnTo>
                  <a:lnTo>
                    <a:pt x="1298" y="1917"/>
                  </a:lnTo>
                  <a:lnTo>
                    <a:pt x="1324" y="1880"/>
                  </a:lnTo>
                  <a:lnTo>
                    <a:pt x="1343" y="1839"/>
                  </a:lnTo>
                  <a:lnTo>
                    <a:pt x="1358" y="1797"/>
                  </a:lnTo>
                  <a:lnTo>
                    <a:pt x="1368" y="1752"/>
                  </a:lnTo>
                  <a:lnTo>
                    <a:pt x="1371" y="1706"/>
                  </a:lnTo>
                  <a:lnTo>
                    <a:pt x="137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latin typeface="Source Sans Pro" panose="020B0503030403020204" pitchFamily="34" charset="0"/>
              </a:endParaRPr>
            </a:p>
          </p:txBody>
        </p:sp>
        <p:sp>
          <p:nvSpPr>
            <p:cNvPr id="29" name="Freeform 1062"/>
            <p:cNvSpPr>
              <a:spLocks/>
            </p:cNvSpPr>
            <p:nvPr/>
          </p:nvSpPr>
          <p:spPr bwMode="auto">
            <a:xfrm>
              <a:off x="2889" y="1667"/>
              <a:ext cx="802" cy="1217"/>
            </a:xfrm>
            <a:custGeom>
              <a:avLst/>
              <a:gdLst>
                <a:gd name="T0" fmla="*/ 136 w 1605"/>
                <a:gd name="T1" fmla="*/ 0 h 2434"/>
                <a:gd name="T2" fmla="*/ 234 w 1605"/>
                <a:gd name="T3" fmla="*/ 0 h 2434"/>
                <a:gd name="T4" fmla="*/ 234 w 1605"/>
                <a:gd name="T5" fmla="*/ 1706 h 2434"/>
                <a:gd name="T6" fmla="*/ 237 w 1605"/>
                <a:gd name="T7" fmla="*/ 1752 h 2434"/>
                <a:gd name="T8" fmla="*/ 247 w 1605"/>
                <a:gd name="T9" fmla="*/ 1797 h 2434"/>
                <a:gd name="T10" fmla="*/ 262 w 1605"/>
                <a:gd name="T11" fmla="*/ 1839 h 2434"/>
                <a:gd name="T12" fmla="*/ 281 w 1605"/>
                <a:gd name="T13" fmla="*/ 1880 h 2434"/>
                <a:gd name="T14" fmla="*/ 307 w 1605"/>
                <a:gd name="T15" fmla="*/ 1917 h 2434"/>
                <a:gd name="T16" fmla="*/ 335 w 1605"/>
                <a:gd name="T17" fmla="*/ 1950 h 2434"/>
                <a:gd name="T18" fmla="*/ 369 w 1605"/>
                <a:gd name="T19" fmla="*/ 1979 h 2434"/>
                <a:gd name="T20" fmla="*/ 406 w 1605"/>
                <a:gd name="T21" fmla="*/ 2005 h 2434"/>
                <a:gd name="T22" fmla="*/ 446 w 1605"/>
                <a:gd name="T23" fmla="*/ 2025 h 2434"/>
                <a:gd name="T24" fmla="*/ 489 w 1605"/>
                <a:gd name="T25" fmla="*/ 2040 h 2434"/>
                <a:gd name="T26" fmla="*/ 534 w 1605"/>
                <a:gd name="T27" fmla="*/ 2050 h 2434"/>
                <a:gd name="T28" fmla="*/ 581 w 1605"/>
                <a:gd name="T29" fmla="*/ 2052 h 2434"/>
                <a:gd name="T30" fmla="*/ 633 w 1605"/>
                <a:gd name="T31" fmla="*/ 2053 h 2434"/>
                <a:gd name="T32" fmla="*/ 689 w 1605"/>
                <a:gd name="T33" fmla="*/ 2055 h 2434"/>
                <a:gd name="T34" fmla="*/ 748 w 1605"/>
                <a:gd name="T35" fmla="*/ 2060 h 2434"/>
                <a:gd name="T36" fmla="*/ 810 w 1605"/>
                <a:gd name="T37" fmla="*/ 2066 h 2434"/>
                <a:gd name="T38" fmla="*/ 874 w 1605"/>
                <a:gd name="T39" fmla="*/ 2074 h 2434"/>
                <a:gd name="T40" fmla="*/ 941 w 1605"/>
                <a:gd name="T41" fmla="*/ 2085 h 2434"/>
                <a:gd name="T42" fmla="*/ 1007 w 1605"/>
                <a:gd name="T43" fmla="*/ 2099 h 2434"/>
                <a:gd name="T44" fmla="*/ 1075 w 1605"/>
                <a:gd name="T45" fmla="*/ 2116 h 2434"/>
                <a:gd name="T46" fmla="*/ 1145 w 1605"/>
                <a:gd name="T47" fmla="*/ 2137 h 2434"/>
                <a:gd name="T48" fmla="*/ 1214 w 1605"/>
                <a:gd name="T49" fmla="*/ 2161 h 2434"/>
                <a:gd name="T50" fmla="*/ 1283 w 1605"/>
                <a:gd name="T51" fmla="*/ 2189 h 2434"/>
                <a:gd name="T52" fmla="*/ 1351 w 1605"/>
                <a:gd name="T53" fmla="*/ 2223 h 2434"/>
                <a:gd name="T54" fmla="*/ 1417 w 1605"/>
                <a:gd name="T55" fmla="*/ 2260 h 2434"/>
                <a:gd name="T56" fmla="*/ 1482 w 1605"/>
                <a:gd name="T57" fmla="*/ 2302 h 2434"/>
                <a:gd name="T58" fmla="*/ 1545 w 1605"/>
                <a:gd name="T59" fmla="*/ 2350 h 2434"/>
                <a:gd name="T60" fmla="*/ 1605 w 1605"/>
                <a:gd name="T61" fmla="*/ 2403 h 2434"/>
                <a:gd name="T62" fmla="*/ 1479 w 1605"/>
                <a:gd name="T63" fmla="*/ 2375 h 2434"/>
                <a:gd name="T64" fmla="*/ 1353 w 1605"/>
                <a:gd name="T65" fmla="*/ 2355 h 2434"/>
                <a:gd name="T66" fmla="*/ 1229 w 1605"/>
                <a:gd name="T67" fmla="*/ 2343 h 2434"/>
                <a:gd name="T68" fmla="*/ 1104 w 1605"/>
                <a:gd name="T69" fmla="*/ 2336 h 2434"/>
                <a:gd name="T70" fmla="*/ 982 w 1605"/>
                <a:gd name="T71" fmla="*/ 2333 h 2434"/>
                <a:gd name="T72" fmla="*/ 863 w 1605"/>
                <a:gd name="T73" fmla="*/ 2336 h 2434"/>
                <a:gd name="T74" fmla="*/ 747 w 1605"/>
                <a:gd name="T75" fmla="*/ 2343 h 2434"/>
                <a:gd name="T76" fmla="*/ 635 w 1605"/>
                <a:gd name="T77" fmla="*/ 2352 h 2434"/>
                <a:gd name="T78" fmla="*/ 529 w 1605"/>
                <a:gd name="T79" fmla="*/ 2365 h 2434"/>
                <a:gd name="T80" fmla="*/ 428 w 1605"/>
                <a:gd name="T81" fmla="*/ 2380 h 2434"/>
                <a:gd name="T82" fmla="*/ 333 w 1605"/>
                <a:gd name="T83" fmla="*/ 2396 h 2434"/>
                <a:gd name="T84" fmla="*/ 246 w 1605"/>
                <a:gd name="T85" fmla="*/ 2413 h 2434"/>
                <a:gd name="T86" fmla="*/ 166 w 1605"/>
                <a:gd name="T87" fmla="*/ 2430 h 2434"/>
                <a:gd name="T88" fmla="*/ 142 w 1605"/>
                <a:gd name="T89" fmla="*/ 2434 h 2434"/>
                <a:gd name="T90" fmla="*/ 118 w 1605"/>
                <a:gd name="T91" fmla="*/ 2433 h 2434"/>
                <a:gd name="T92" fmla="*/ 93 w 1605"/>
                <a:gd name="T93" fmla="*/ 2427 h 2434"/>
                <a:gd name="T94" fmla="*/ 71 w 1605"/>
                <a:gd name="T95" fmla="*/ 2418 h 2434"/>
                <a:gd name="T96" fmla="*/ 51 w 1605"/>
                <a:gd name="T97" fmla="*/ 2404 h 2434"/>
                <a:gd name="T98" fmla="*/ 33 w 1605"/>
                <a:gd name="T99" fmla="*/ 2387 h 2434"/>
                <a:gd name="T100" fmla="*/ 20 w 1605"/>
                <a:gd name="T101" fmla="*/ 2367 h 2434"/>
                <a:gd name="T102" fmla="*/ 8 w 1605"/>
                <a:gd name="T103" fmla="*/ 2345 h 2434"/>
                <a:gd name="T104" fmla="*/ 2 w 1605"/>
                <a:gd name="T105" fmla="*/ 2322 h 2434"/>
                <a:gd name="T106" fmla="*/ 0 w 1605"/>
                <a:gd name="T107" fmla="*/ 2298 h 2434"/>
                <a:gd name="T108" fmla="*/ 0 w 1605"/>
                <a:gd name="T109" fmla="*/ 135 h 2434"/>
                <a:gd name="T110" fmla="*/ 3 w 1605"/>
                <a:gd name="T111" fmla="*/ 104 h 2434"/>
                <a:gd name="T112" fmla="*/ 14 w 1605"/>
                <a:gd name="T113" fmla="*/ 76 h 2434"/>
                <a:gd name="T114" fmla="*/ 30 w 1605"/>
                <a:gd name="T115" fmla="*/ 51 h 2434"/>
                <a:gd name="T116" fmla="*/ 51 w 1605"/>
                <a:gd name="T117" fmla="*/ 30 h 2434"/>
                <a:gd name="T118" fmla="*/ 76 w 1605"/>
                <a:gd name="T119" fmla="*/ 14 h 2434"/>
                <a:gd name="T120" fmla="*/ 105 w 1605"/>
                <a:gd name="T121" fmla="*/ 3 h 2434"/>
                <a:gd name="T122" fmla="*/ 136 w 1605"/>
                <a:gd name="T123" fmla="*/ 0 h 24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1605" h="2434">
                  <a:moveTo>
                    <a:pt x="136" y="0"/>
                  </a:moveTo>
                  <a:lnTo>
                    <a:pt x="234" y="0"/>
                  </a:lnTo>
                  <a:lnTo>
                    <a:pt x="234" y="1706"/>
                  </a:lnTo>
                  <a:lnTo>
                    <a:pt x="237" y="1752"/>
                  </a:lnTo>
                  <a:lnTo>
                    <a:pt x="247" y="1797"/>
                  </a:lnTo>
                  <a:lnTo>
                    <a:pt x="262" y="1839"/>
                  </a:lnTo>
                  <a:lnTo>
                    <a:pt x="281" y="1880"/>
                  </a:lnTo>
                  <a:lnTo>
                    <a:pt x="307" y="1917"/>
                  </a:lnTo>
                  <a:lnTo>
                    <a:pt x="335" y="1950"/>
                  </a:lnTo>
                  <a:lnTo>
                    <a:pt x="369" y="1979"/>
                  </a:lnTo>
                  <a:lnTo>
                    <a:pt x="406" y="2005"/>
                  </a:lnTo>
                  <a:lnTo>
                    <a:pt x="446" y="2025"/>
                  </a:lnTo>
                  <a:lnTo>
                    <a:pt x="489" y="2040"/>
                  </a:lnTo>
                  <a:lnTo>
                    <a:pt x="534" y="2050"/>
                  </a:lnTo>
                  <a:lnTo>
                    <a:pt x="581" y="2052"/>
                  </a:lnTo>
                  <a:lnTo>
                    <a:pt x="633" y="2053"/>
                  </a:lnTo>
                  <a:lnTo>
                    <a:pt x="689" y="2055"/>
                  </a:lnTo>
                  <a:lnTo>
                    <a:pt x="748" y="2060"/>
                  </a:lnTo>
                  <a:lnTo>
                    <a:pt x="810" y="2066"/>
                  </a:lnTo>
                  <a:lnTo>
                    <a:pt x="874" y="2074"/>
                  </a:lnTo>
                  <a:lnTo>
                    <a:pt x="941" y="2085"/>
                  </a:lnTo>
                  <a:lnTo>
                    <a:pt x="1007" y="2099"/>
                  </a:lnTo>
                  <a:lnTo>
                    <a:pt x="1075" y="2116"/>
                  </a:lnTo>
                  <a:lnTo>
                    <a:pt x="1145" y="2137"/>
                  </a:lnTo>
                  <a:lnTo>
                    <a:pt x="1214" y="2161"/>
                  </a:lnTo>
                  <a:lnTo>
                    <a:pt x="1283" y="2189"/>
                  </a:lnTo>
                  <a:lnTo>
                    <a:pt x="1351" y="2223"/>
                  </a:lnTo>
                  <a:lnTo>
                    <a:pt x="1417" y="2260"/>
                  </a:lnTo>
                  <a:lnTo>
                    <a:pt x="1482" y="2302"/>
                  </a:lnTo>
                  <a:lnTo>
                    <a:pt x="1545" y="2350"/>
                  </a:lnTo>
                  <a:lnTo>
                    <a:pt x="1605" y="2403"/>
                  </a:lnTo>
                  <a:lnTo>
                    <a:pt x="1479" y="2375"/>
                  </a:lnTo>
                  <a:lnTo>
                    <a:pt x="1353" y="2355"/>
                  </a:lnTo>
                  <a:lnTo>
                    <a:pt x="1229" y="2343"/>
                  </a:lnTo>
                  <a:lnTo>
                    <a:pt x="1104" y="2336"/>
                  </a:lnTo>
                  <a:lnTo>
                    <a:pt x="982" y="2333"/>
                  </a:lnTo>
                  <a:lnTo>
                    <a:pt x="863" y="2336"/>
                  </a:lnTo>
                  <a:lnTo>
                    <a:pt x="747" y="2343"/>
                  </a:lnTo>
                  <a:lnTo>
                    <a:pt x="635" y="2352"/>
                  </a:lnTo>
                  <a:lnTo>
                    <a:pt x="529" y="2365"/>
                  </a:lnTo>
                  <a:lnTo>
                    <a:pt x="428" y="2380"/>
                  </a:lnTo>
                  <a:lnTo>
                    <a:pt x="333" y="2396"/>
                  </a:lnTo>
                  <a:lnTo>
                    <a:pt x="246" y="2413"/>
                  </a:lnTo>
                  <a:lnTo>
                    <a:pt x="166" y="2430"/>
                  </a:lnTo>
                  <a:lnTo>
                    <a:pt x="142" y="2434"/>
                  </a:lnTo>
                  <a:lnTo>
                    <a:pt x="118" y="2433"/>
                  </a:lnTo>
                  <a:lnTo>
                    <a:pt x="93" y="2427"/>
                  </a:lnTo>
                  <a:lnTo>
                    <a:pt x="71" y="2418"/>
                  </a:lnTo>
                  <a:lnTo>
                    <a:pt x="51" y="2404"/>
                  </a:lnTo>
                  <a:lnTo>
                    <a:pt x="33" y="2387"/>
                  </a:lnTo>
                  <a:lnTo>
                    <a:pt x="20" y="2367"/>
                  </a:lnTo>
                  <a:lnTo>
                    <a:pt x="8" y="2345"/>
                  </a:lnTo>
                  <a:lnTo>
                    <a:pt x="2" y="2322"/>
                  </a:lnTo>
                  <a:lnTo>
                    <a:pt x="0" y="2298"/>
                  </a:lnTo>
                  <a:lnTo>
                    <a:pt x="0" y="135"/>
                  </a:lnTo>
                  <a:lnTo>
                    <a:pt x="3" y="104"/>
                  </a:lnTo>
                  <a:lnTo>
                    <a:pt x="14" y="76"/>
                  </a:lnTo>
                  <a:lnTo>
                    <a:pt x="30" y="51"/>
                  </a:lnTo>
                  <a:lnTo>
                    <a:pt x="51" y="30"/>
                  </a:lnTo>
                  <a:lnTo>
                    <a:pt x="76" y="14"/>
                  </a:lnTo>
                  <a:lnTo>
                    <a:pt x="105" y="3"/>
                  </a:lnTo>
                  <a:lnTo>
                    <a:pt x="136"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latin typeface="Source Sans Pro" panose="020B0503030403020204" pitchFamily="34" charset="0"/>
              </a:endParaRPr>
            </a:p>
          </p:txBody>
        </p:sp>
      </p:grpSp>
      <p:grpSp>
        <p:nvGrpSpPr>
          <p:cNvPr id="30" name="Group 1225"/>
          <p:cNvGrpSpPr>
            <a:grpSpLocks noChangeAspect="1"/>
          </p:cNvGrpSpPr>
          <p:nvPr/>
        </p:nvGrpSpPr>
        <p:grpSpPr bwMode="auto">
          <a:xfrm>
            <a:off x="2450923" y="4750383"/>
            <a:ext cx="321368" cy="297152"/>
            <a:chOff x="6375" y="3168"/>
            <a:chExt cx="637" cy="589"/>
          </a:xfrm>
          <a:solidFill>
            <a:schemeClr val="bg1"/>
          </a:solidFill>
        </p:grpSpPr>
        <p:sp>
          <p:nvSpPr>
            <p:cNvPr id="31" name="Freeform 1227"/>
            <p:cNvSpPr>
              <a:spLocks/>
            </p:cNvSpPr>
            <p:nvPr/>
          </p:nvSpPr>
          <p:spPr bwMode="auto">
            <a:xfrm>
              <a:off x="6539" y="3693"/>
              <a:ext cx="308" cy="64"/>
            </a:xfrm>
            <a:custGeom>
              <a:avLst/>
              <a:gdLst>
                <a:gd name="T0" fmla="*/ 437 w 1847"/>
                <a:gd name="T1" fmla="*/ 0 h 389"/>
                <a:gd name="T2" fmla="*/ 1415 w 1847"/>
                <a:gd name="T3" fmla="*/ 0 h 389"/>
                <a:gd name="T4" fmla="*/ 1433 w 1847"/>
                <a:gd name="T5" fmla="*/ 23 h 389"/>
                <a:gd name="T6" fmla="*/ 1453 w 1847"/>
                <a:gd name="T7" fmla="*/ 45 h 389"/>
                <a:gd name="T8" fmla="*/ 1477 w 1847"/>
                <a:gd name="T9" fmla="*/ 67 h 389"/>
                <a:gd name="T10" fmla="*/ 1505 w 1847"/>
                <a:gd name="T11" fmla="*/ 88 h 389"/>
                <a:gd name="T12" fmla="*/ 1536 w 1847"/>
                <a:gd name="T13" fmla="*/ 108 h 389"/>
                <a:gd name="T14" fmla="*/ 1572 w 1847"/>
                <a:gd name="T15" fmla="*/ 125 h 389"/>
                <a:gd name="T16" fmla="*/ 1611 w 1847"/>
                <a:gd name="T17" fmla="*/ 142 h 389"/>
                <a:gd name="T18" fmla="*/ 1655 w 1847"/>
                <a:gd name="T19" fmla="*/ 156 h 389"/>
                <a:gd name="T20" fmla="*/ 1704 w 1847"/>
                <a:gd name="T21" fmla="*/ 167 h 389"/>
                <a:gd name="T22" fmla="*/ 1759 w 1847"/>
                <a:gd name="T23" fmla="*/ 176 h 389"/>
                <a:gd name="T24" fmla="*/ 1740 w 1847"/>
                <a:gd name="T25" fmla="*/ 176 h 389"/>
                <a:gd name="T26" fmla="*/ 1764 w 1847"/>
                <a:gd name="T27" fmla="*/ 179 h 389"/>
                <a:gd name="T28" fmla="*/ 1788 w 1847"/>
                <a:gd name="T29" fmla="*/ 187 h 389"/>
                <a:gd name="T30" fmla="*/ 1807 w 1847"/>
                <a:gd name="T31" fmla="*/ 200 h 389"/>
                <a:gd name="T32" fmla="*/ 1824 w 1847"/>
                <a:gd name="T33" fmla="*/ 216 h 389"/>
                <a:gd name="T34" fmla="*/ 1836 w 1847"/>
                <a:gd name="T35" fmla="*/ 236 h 389"/>
                <a:gd name="T36" fmla="*/ 1844 w 1847"/>
                <a:gd name="T37" fmla="*/ 258 h 389"/>
                <a:gd name="T38" fmla="*/ 1847 w 1847"/>
                <a:gd name="T39" fmla="*/ 282 h 389"/>
                <a:gd name="T40" fmla="*/ 1843 w 1847"/>
                <a:gd name="T41" fmla="*/ 306 h 389"/>
                <a:gd name="T42" fmla="*/ 1836 w 1847"/>
                <a:gd name="T43" fmla="*/ 328 h 389"/>
                <a:gd name="T44" fmla="*/ 1824 w 1847"/>
                <a:gd name="T45" fmla="*/ 348 h 389"/>
                <a:gd name="T46" fmla="*/ 1807 w 1847"/>
                <a:gd name="T47" fmla="*/ 366 h 389"/>
                <a:gd name="T48" fmla="*/ 1788 w 1847"/>
                <a:gd name="T49" fmla="*/ 377 h 389"/>
                <a:gd name="T50" fmla="*/ 1764 w 1847"/>
                <a:gd name="T51" fmla="*/ 385 h 389"/>
                <a:gd name="T52" fmla="*/ 1740 w 1847"/>
                <a:gd name="T53" fmla="*/ 389 h 389"/>
                <a:gd name="T54" fmla="*/ 106 w 1847"/>
                <a:gd name="T55" fmla="*/ 389 h 389"/>
                <a:gd name="T56" fmla="*/ 81 w 1847"/>
                <a:gd name="T57" fmla="*/ 385 h 389"/>
                <a:gd name="T58" fmla="*/ 59 w 1847"/>
                <a:gd name="T59" fmla="*/ 377 h 389"/>
                <a:gd name="T60" fmla="*/ 39 w 1847"/>
                <a:gd name="T61" fmla="*/ 366 h 389"/>
                <a:gd name="T62" fmla="*/ 23 w 1847"/>
                <a:gd name="T63" fmla="*/ 349 h 389"/>
                <a:gd name="T64" fmla="*/ 10 w 1847"/>
                <a:gd name="T65" fmla="*/ 330 h 389"/>
                <a:gd name="T66" fmla="*/ 2 w 1847"/>
                <a:gd name="T67" fmla="*/ 306 h 389"/>
                <a:gd name="T68" fmla="*/ 0 w 1847"/>
                <a:gd name="T69" fmla="*/ 282 h 389"/>
                <a:gd name="T70" fmla="*/ 2 w 1847"/>
                <a:gd name="T71" fmla="*/ 258 h 389"/>
                <a:gd name="T72" fmla="*/ 10 w 1847"/>
                <a:gd name="T73" fmla="*/ 236 h 389"/>
                <a:gd name="T74" fmla="*/ 23 w 1847"/>
                <a:gd name="T75" fmla="*/ 216 h 389"/>
                <a:gd name="T76" fmla="*/ 39 w 1847"/>
                <a:gd name="T77" fmla="*/ 200 h 389"/>
                <a:gd name="T78" fmla="*/ 59 w 1847"/>
                <a:gd name="T79" fmla="*/ 187 h 389"/>
                <a:gd name="T80" fmla="*/ 81 w 1847"/>
                <a:gd name="T81" fmla="*/ 179 h 389"/>
                <a:gd name="T82" fmla="*/ 106 w 1847"/>
                <a:gd name="T83" fmla="*/ 176 h 389"/>
                <a:gd name="T84" fmla="*/ 94 w 1847"/>
                <a:gd name="T85" fmla="*/ 176 h 389"/>
                <a:gd name="T86" fmla="*/ 148 w 1847"/>
                <a:gd name="T87" fmla="*/ 167 h 389"/>
                <a:gd name="T88" fmla="*/ 197 w 1847"/>
                <a:gd name="T89" fmla="*/ 156 h 389"/>
                <a:gd name="T90" fmla="*/ 241 w 1847"/>
                <a:gd name="T91" fmla="*/ 142 h 389"/>
                <a:gd name="T92" fmla="*/ 281 w 1847"/>
                <a:gd name="T93" fmla="*/ 125 h 389"/>
                <a:gd name="T94" fmla="*/ 317 w 1847"/>
                <a:gd name="T95" fmla="*/ 108 h 389"/>
                <a:gd name="T96" fmla="*/ 348 w 1847"/>
                <a:gd name="T97" fmla="*/ 88 h 389"/>
                <a:gd name="T98" fmla="*/ 376 w 1847"/>
                <a:gd name="T99" fmla="*/ 67 h 389"/>
                <a:gd name="T100" fmla="*/ 399 w 1847"/>
                <a:gd name="T101" fmla="*/ 45 h 389"/>
                <a:gd name="T102" fmla="*/ 420 w 1847"/>
                <a:gd name="T103" fmla="*/ 23 h 389"/>
                <a:gd name="T104" fmla="*/ 437 w 1847"/>
                <a:gd name="T105" fmla="*/ 0 h 3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1847" h="389">
                  <a:moveTo>
                    <a:pt x="437" y="0"/>
                  </a:moveTo>
                  <a:lnTo>
                    <a:pt x="1415" y="0"/>
                  </a:lnTo>
                  <a:lnTo>
                    <a:pt x="1433" y="23"/>
                  </a:lnTo>
                  <a:lnTo>
                    <a:pt x="1453" y="45"/>
                  </a:lnTo>
                  <a:lnTo>
                    <a:pt x="1477" y="67"/>
                  </a:lnTo>
                  <a:lnTo>
                    <a:pt x="1505" y="88"/>
                  </a:lnTo>
                  <a:lnTo>
                    <a:pt x="1536" y="108"/>
                  </a:lnTo>
                  <a:lnTo>
                    <a:pt x="1572" y="125"/>
                  </a:lnTo>
                  <a:lnTo>
                    <a:pt x="1611" y="142"/>
                  </a:lnTo>
                  <a:lnTo>
                    <a:pt x="1655" y="156"/>
                  </a:lnTo>
                  <a:lnTo>
                    <a:pt x="1704" y="167"/>
                  </a:lnTo>
                  <a:lnTo>
                    <a:pt x="1759" y="176"/>
                  </a:lnTo>
                  <a:lnTo>
                    <a:pt x="1740" y="176"/>
                  </a:lnTo>
                  <a:lnTo>
                    <a:pt x="1764" y="179"/>
                  </a:lnTo>
                  <a:lnTo>
                    <a:pt x="1788" y="187"/>
                  </a:lnTo>
                  <a:lnTo>
                    <a:pt x="1807" y="200"/>
                  </a:lnTo>
                  <a:lnTo>
                    <a:pt x="1824" y="216"/>
                  </a:lnTo>
                  <a:lnTo>
                    <a:pt x="1836" y="236"/>
                  </a:lnTo>
                  <a:lnTo>
                    <a:pt x="1844" y="258"/>
                  </a:lnTo>
                  <a:lnTo>
                    <a:pt x="1847" y="282"/>
                  </a:lnTo>
                  <a:lnTo>
                    <a:pt x="1843" y="306"/>
                  </a:lnTo>
                  <a:lnTo>
                    <a:pt x="1836" y="328"/>
                  </a:lnTo>
                  <a:lnTo>
                    <a:pt x="1824" y="348"/>
                  </a:lnTo>
                  <a:lnTo>
                    <a:pt x="1807" y="366"/>
                  </a:lnTo>
                  <a:lnTo>
                    <a:pt x="1788" y="377"/>
                  </a:lnTo>
                  <a:lnTo>
                    <a:pt x="1764" y="385"/>
                  </a:lnTo>
                  <a:lnTo>
                    <a:pt x="1740" y="389"/>
                  </a:lnTo>
                  <a:lnTo>
                    <a:pt x="106" y="389"/>
                  </a:lnTo>
                  <a:lnTo>
                    <a:pt x="81" y="385"/>
                  </a:lnTo>
                  <a:lnTo>
                    <a:pt x="59" y="377"/>
                  </a:lnTo>
                  <a:lnTo>
                    <a:pt x="39" y="366"/>
                  </a:lnTo>
                  <a:lnTo>
                    <a:pt x="23" y="349"/>
                  </a:lnTo>
                  <a:lnTo>
                    <a:pt x="10" y="330"/>
                  </a:lnTo>
                  <a:lnTo>
                    <a:pt x="2" y="306"/>
                  </a:lnTo>
                  <a:lnTo>
                    <a:pt x="0" y="282"/>
                  </a:lnTo>
                  <a:lnTo>
                    <a:pt x="2" y="258"/>
                  </a:lnTo>
                  <a:lnTo>
                    <a:pt x="10" y="236"/>
                  </a:lnTo>
                  <a:lnTo>
                    <a:pt x="23" y="216"/>
                  </a:lnTo>
                  <a:lnTo>
                    <a:pt x="39" y="200"/>
                  </a:lnTo>
                  <a:lnTo>
                    <a:pt x="59" y="187"/>
                  </a:lnTo>
                  <a:lnTo>
                    <a:pt x="81" y="179"/>
                  </a:lnTo>
                  <a:lnTo>
                    <a:pt x="106" y="176"/>
                  </a:lnTo>
                  <a:lnTo>
                    <a:pt x="94" y="176"/>
                  </a:lnTo>
                  <a:lnTo>
                    <a:pt x="148" y="167"/>
                  </a:lnTo>
                  <a:lnTo>
                    <a:pt x="197" y="156"/>
                  </a:lnTo>
                  <a:lnTo>
                    <a:pt x="241" y="142"/>
                  </a:lnTo>
                  <a:lnTo>
                    <a:pt x="281" y="125"/>
                  </a:lnTo>
                  <a:lnTo>
                    <a:pt x="317" y="108"/>
                  </a:lnTo>
                  <a:lnTo>
                    <a:pt x="348" y="88"/>
                  </a:lnTo>
                  <a:lnTo>
                    <a:pt x="376" y="67"/>
                  </a:lnTo>
                  <a:lnTo>
                    <a:pt x="399" y="45"/>
                  </a:lnTo>
                  <a:lnTo>
                    <a:pt x="420" y="23"/>
                  </a:lnTo>
                  <a:lnTo>
                    <a:pt x="437"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latin typeface="Source Sans Pro" panose="020B0503030403020204" pitchFamily="34" charset="0"/>
              </a:endParaRPr>
            </a:p>
          </p:txBody>
        </p:sp>
        <p:sp>
          <p:nvSpPr>
            <p:cNvPr id="32" name="Freeform 1228"/>
            <p:cNvSpPr>
              <a:spLocks noEditPoints="1"/>
            </p:cNvSpPr>
            <p:nvPr/>
          </p:nvSpPr>
          <p:spPr bwMode="auto">
            <a:xfrm>
              <a:off x="6375" y="3168"/>
              <a:ext cx="637" cy="495"/>
            </a:xfrm>
            <a:custGeom>
              <a:avLst/>
              <a:gdLst>
                <a:gd name="T0" fmla="*/ 1732 w 3825"/>
                <a:gd name="T1" fmla="*/ 2606 h 2974"/>
                <a:gd name="T2" fmla="*/ 1702 w 3825"/>
                <a:gd name="T3" fmla="*/ 2628 h 2974"/>
                <a:gd name="T4" fmla="*/ 1689 w 3825"/>
                <a:gd name="T5" fmla="*/ 2664 h 2974"/>
                <a:gd name="T6" fmla="*/ 1692 w 3825"/>
                <a:gd name="T7" fmla="*/ 2726 h 2974"/>
                <a:gd name="T8" fmla="*/ 1714 w 3825"/>
                <a:gd name="T9" fmla="*/ 2756 h 2974"/>
                <a:gd name="T10" fmla="*/ 1750 w 3825"/>
                <a:gd name="T11" fmla="*/ 2769 h 2974"/>
                <a:gd name="T12" fmla="*/ 2093 w 3825"/>
                <a:gd name="T13" fmla="*/ 2765 h 2974"/>
                <a:gd name="T14" fmla="*/ 2123 w 3825"/>
                <a:gd name="T15" fmla="*/ 2743 h 2974"/>
                <a:gd name="T16" fmla="*/ 2134 w 3825"/>
                <a:gd name="T17" fmla="*/ 2707 h 2974"/>
                <a:gd name="T18" fmla="*/ 2131 w 3825"/>
                <a:gd name="T19" fmla="*/ 2644 h 2974"/>
                <a:gd name="T20" fmla="*/ 2109 w 3825"/>
                <a:gd name="T21" fmla="*/ 2614 h 2974"/>
                <a:gd name="T22" fmla="*/ 2073 w 3825"/>
                <a:gd name="T23" fmla="*/ 2603 h 2974"/>
                <a:gd name="T24" fmla="*/ 278 w 3825"/>
                <a:gd name="T25" fmla="*/ 228 h 2974"/>
                <a:gd name="T26" fmla="*/ 249 w 3825"/>
                <a:gd name="T27" fmla="*/ 237 h 2974"/>
                <a:gd name="T28" fmla="*/ 232 w 3825"/>
                <a:gd name="T29" fmla="*/ 262 h 2974"/>
                <a:gd name="T30" fmla="*/ 229 w 3825"/>
                <a:gd name="T31" fmla="*/ 2328 h 2974"/>
                <a:gd name="T32" fmla="*/ 239 w 3825"/>
                <a:gd name="T33" fmla="*/ 2357 h 2974"/>
                <a:gd name="T34" fmla="*/ 262 w 3825"/>
                <a:gd name="T35" fmla="*/ 2374 h 2974"/>
                <a:gd name="T36" fmla="*/ 3546 w 3825"/>
                <a:gd name="T37" fmla="*/ 2377 h 2974"/>
                <a:gd name="T38" fmla="*/ 3575 w 3825"/>
                <a:gd name="T39" fmla="*/ 2367 h 2974"/>
                <a:gd name="T40" fmla="*/ 3593 w 3825"/>
                <a:gd name="T41" fmla="*/ 2344 h 2974"/>
                <a:gd name="T42" fmla="*/ 3595 w 3825"/>
                <a:gd name="T43" fmla="*/ 277 h 2974"/>
                <a:gd name="T44" fmla="*/ 3586 w 3825"/>
                <a:gd name="T45" fmla="*/ 249 h 2974"/>
                <a:gd name="T46" fmla="*/ 3561 w 3825"/>
                <a:gd name="T47" fmla="*/ 230 h 2974"/>
                <a:gd name="T48" fmla="*/ 278 w 3825"/>
                <a:gd name="T49" fmla="*/ 228 h 2974"/>
                <a:gd name="T50" fmla="*/ 3546 w 3825"/>
                <a:gd name="T51" fmla="*/ 0 h 2974"/>
                <a:gd name="T52" fmla="*/ 3634 w 3825"/>
                <a:gd name="T53" fmla="*/ 14 h 2974"/>
                <a:gd name="T54" fmla="*/ 3711 w 3825"/>
                <a:gd name="T55" fmla="*/ 53 h 2974"/>
                <a:gd name="T56" fmla="*/ 3771 w 3825"/>
                <a:gd name="T57" fmla="*/ 113 h 2974"/>
                <a:gd name="T58" fmla="*/ 3811 w 3825"/>
                <a:gd name="T59" fmla="*/ 190 h 2974"/>
                <a:gd name="T60" fmla="*/ 3825 w 3825"/>
                <a:gd name="T61" fmla="*/ 277 h 2974"/>
                <a:gd name="T62" fmla="*/ 3823 w 3825"/>
                <a:gd name="T63" fmla="*/ 2738 h 2974"/>
                <a:gd name="T64" fmla="*/ 3808 w 3825"/>
                <a:gd name="T65" fmla="*/ 2813 h 2974"/>
                <a:gd name="T66" fmla="*/ 3773 w 3825"/>
                <a:gd name="T67" fmla="*/ 2878 h 2974"/>
                <a:gd name="T68" fmla="*/ 3720 w 3825"/>
                <a:gd name="T69" fmla="*/ 2929 h 2974"/>
                <a:gd name="T70" fmla="*/ 3654 w 3825"/>
                <a:gd name="T71" fmla="*/ 2962 h 2974"/>
                <a:gd name="T72" fmla="*/ 3579 w 3825"/>
                <a:gd name="T73" fmla="*/ 2974 h 2974"/>
                <a:gd name="T74" fmla="*/ 206 w 3825"/>
                <a:gd name="T75" fmla="*/ 2970 h 2974"/>
                <a:gd name="T76" fmla="*/ 135 w 3825"/>
                <a:gd name="T77" fmla="*/ 2947 h 2974"/>
                <a:gd name="T78" fmla="*/ 74 w 3825"/>
                <a:gd name="T79" fmla="*/ 2906 h 2974"/>
                <a:gd name="T80" fmla="*/ 30 w 3825"/>
                <a:gd name="T81" fmla="*/ 2846 h 2974"/>
                <a:gd name="T82" fmla="*/ 5 w 3825"/>
                <a:gd name="T83" fmla="*/ 2777 h 2974"/>
                <a:gd name="T84" fmla="*/ 0 w 3825"/>
                <a:gd name="T85" fmla="*/ 277 h 2974"/>
                <a:gd name="T86" fmla="*/ 14 w 3825"/>
                <a:gd name="T87" fmla="*/ 190 h 2974"/>
                <a:gd name="T88" fmla="*/ 53 w 3825"/>
                <a:gd name="T89" fmla="*/ 113 h 2974"/>
                <a:gd name="T90" fmla="*/ 114 w 3825"/>
                <a:gd name="T91" fmla="*/ 53 h 2974"/>
                <a:gd name="T92" fmla="*/ 190 w 3825"/>
                <a:gd name="T93" fmla="*/ 14 h 2974"/>
                <a:gd name="T94" fmla="*/ 278 w 3825"/>
                <a:gd name="T95" fmla="*/ 0 h 29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3825" h="2974">
                  <a:moveTo>
                    <a:pt x="1750" y="2603"/>
                  </a:moveTo>
                  <a:lnTo>
                    <a:pt x="1732" y="2606"/>
                  </a:lnTo>
                  <a:lnTo>
                    <a:pt x="1714" y="2614"/>
                  </a:lnTo>
                  <a:lnTo>
                    <a:pt x="1702" y="2628"/>
                  </a:lnTo>
                  <a:lnTo>
                    <a:pt x="1692" y="2644"/>
                  </a:lnTo>
                  <a:lnTo>
                    <a:pt x="1689" y="2664"/>
                  </a:lnTo>
                  <a:lnTo>
                    <a:pt x="1689" y="2707"/>
                  </a:lnTo>
                  <a:lnTo>
                    <a:pt x="1692" y="2726"/>
                  </a:lnTo>
                  <a:lnTo>
                    <a:pt x="1702" y="2743"/>
                  </a:lnTo>
                  <a:lnTo>
                    <a:pt x="1714" y="2756"/>
                  </a:lnTo>
                  <a:lnTo>
                    <a:pt x="1732" y="2765"/>
                  </a:lnTo>
                  <a:lnTo>
                    <a:pt x="1750" y="2769"/>
                  </a:lnTo>
                  <a:lnTo>
                    <a:pt x="2073" y="2769"/>
                  </a:lnTo>
                  <a:lnTo>
                    <a:pt x="2093" y="2765"/>
                  </a:lnTo>
                  <a:lnTo>
                    <a:pt x="2109" y="2756"/>
                  </a:lnTo>
                  <a:lnTo>
                    <a:pt x="2123" y="2743"/>
                  </a:lnTo>
                  <a:lnTo>
                    <a:pt x="2131" y="2726"/>
                  </a:lnTo>
                  <a:lnTo>
                    <a:pt x="2134" y="2707"/>
                  </a:lnTo>
                  <a:lnTo>
                    <a:pt x="2134" y="2664"/>
                  </a:lnTo>
                  <a:lnTo>
                    <a:pt x="2131" y="2644"/>
                  </a:lnTo>
                  <a:lnTo>
                    <a:pt x="2123" y="2628"/>
                  </a:lnTo>
                  <a:lnTo>
                    <a:pt x="2109" y="2614"/>
                  </a:lnTo>
                  <a:lnTo>
                    <a:pt x="2093" y="2606"/>
                  </a:lnTo>
                  <a:lnTo>
                    <a:pt x="2073" y="2603"/>
                  </a:lnTo>
                  <a:lnTo>
                    <a:pt x="1750" y="2603"/>
                  </a:lnTo>
                  <a:close/>
                  <a:moveTo>
                    <a:pt x="278" y="228"/>
                  </a:moveTo>
                  <a:lnTo>
                    <a:pt x="262" y="230"/>
                  </a:lnTo>
                  <a:lnTo>
                    <a:pt x="249" y="237"/>
                  </a:lnTo>
                  <a:lnTo>
                    <a:pt x="239" y="249"/>
                  </a:lnTo>
                  <a:lnTo>
                    <a:pt x="232" y="262"/>
                  </a:lnTo>
                  <a:lnTo>
                    <a:pt x="229" y="277"/>
                  </a:lnTo>
                  <a:lnTo>
                    <a:pt x="229" y="2328"/>
                  </a:lnTo>
                  <a:lnTo>
                    <a:pt x="232" y="2344"/>
                  </a:lnTo>
                  <a:lnTo>
                    <a:pt x="239" y="2357"/>
                  </a:lnTo>
                  <a:lnTo>
                    <a:pt x="249" y="2367"/>
                  </a:lnTo>
                  <a:lnTo>
                    <a:pt x="262" y="2374"/>
                  </a:lnTo>
                  <a:lnTo>
                    <a:pt x="278" y="2377"/>
                  </a:lnTo>
                  <a:lnTo>
                    <a:pt x="3546" y="2377"/>
                  </a:lnTo>
                  <a:lnTo>
                    <a:pt x="3562" y="2374"/>
                  </a:lnTo>
                  <a:lnTo>
                    <a:pt x="3575" y="2367"/>
                  </a:lnTo>
                  <a:lnTo>
                    <a:pt x="3586" y="2357"/>
                  </a:lnTo>
                  <a:lnTo>
                    <a:pt x="3593" y="2344"/>
                  </a:lnTo>
                  <a:lnTo>
                    <a:pt x="3595" y="2328"/>
                  </a:lnTo>
                  <a:lnTo>
                    <a:pt x="3595" y="277"/>
                  </a:lnTo>
                  <a:lnTo>
                    <a:pt x="3593" y="262"/>
                  </a:lnTo>
                  <a:lnTo>
                    <a:pt x="3586" y="249"/>
                  </a:lnTo>
                  <a:lnTo>
                    <a:pt x="3574" y="237"/>
                  </a:lnTo>
                  <a:lnTo>
                    <a:pt x="3561" y="230"/>
                  </a:lnTo>
                  <a:lnTo>
                    <a:pt x="3546" y="228"/>
                  </a:lnTo>
                  <a:lnTo>
                    <a:pt x="278" y="228"/>
                  </a:lnTo>
                  <a:close/>
                  <a:moveTo>
                    <a:pt x="278" y="0"/>
                  </a:moveTo>
                  <a:lnTo>
                    <a:pt x="3546" y="0"/>
                  </a:lnTo>
                  <a:lnTo>
                    <a:pt x="3591" y="3"/>
                  </a:lnTo>
                  <a:lnTo>
                    <a:pt x="3634" y="14"/>
                  </a:lnTo>
                  <a:lnTo>
                    <a:pt x="3674" y="31"/>
                  </a:lnTo>
                  <a:lnTo>
                    <a:pt x="3711" y="53"/>
                  </a:lnTo>
                  <a:lnTo>
                    <a:pt x="3743" y="81"/>
                  </a:lnTo>
                  <a:lnTo>
                    <a:pt x="3771" y="113"/>
                  </a:lnTo>
                  <a:lnTo>
                    <a:pt x="3793" y="149"/>
                  </a:lnTo>
                  <a:lnTo>
                    <a:pt x="3811" y="190"/>
                  </a:lnTo>
                  <a:lnTo>
                    <a:pt x="3821" y="233"/>
                  </a:lnTo>
                  <a:lnTo>
                    <a:pt x="3825" y="277"/>
                  </a:lnTo>
                  <a:lnTo>
                    <a:pt x="3825" y="2279"/>
                  </a:lnTo>
                  <a:lnTo>
                    <a:pt x="3823" y="2738"/>
                  </a:lnTo>
                  <a:lnTo>
                    <a:pt x="3819" y="2777"/>
                  </a:lnTo>
                  <a:lnTo>
                    <a:pt x="3808" y="2813"/>
                  </a:lnTo>
                  <a:lnTo>
                    <a:pt x="3793" y="2846"/>
                  </a:lnTo>
                  <a:lnTo>
                    <a:pt x="3773" y="2878"/>
                  </a:lnTo>
                  <a:lnTo>
                    <a:pt x="3749" y="2906"/>
                  </a:lnTo>
                  <a:lnTo>
                    <a:pt x="3720" y="2929"/>
                  </a:lnTo>
                  <a:lnTo>
                    <a:pt x="3689" y="2947"/>
                  </a:lnTo>
                  <a:lnTo>
                    <a:pt x="3654" y="2962"/>
                  </a:lnTo>
                  <a:lnTo>
                    <a:pt x="3618" y="2970"/>
                  </a:lnTo>
                  <a:lnTo>
                    <a:pt x="3579" y="2974"/>
                  </a:lnTo>
                  <a:lnTo>
                    <a:pt x="245" y="2974"/>
                  </a:lnTo>
                  <a:lnTo>
                    <a:pt x="206" y="2970"/>
                  </a:lnTo>
                  <a:lnTo>
                    <a:pt x="169" y="2962"/>
                  </a:lnTo>
                  <a:lnTo>
                    <a:pt x="135" y="2947"/>
                  </a:lnTo>
                  <a:lnTo>
                    <a:pt x="103" y="2929"/>
                  </a:lnTo>
                  <a:lnTo>
                    <a:pt x="74" y="2906"/>
                  </a:lnTo>
                  <a:lnTo>
                    <a:pt x="50" y="2878"/>
                  </a:lnTo>
                  <a:lnTo>
                    <a:pt x="30" y="2846"/>
                  </a:lnTo>
                  <a:lnTo>
                    <a:pt x="15" y="2813"/>
                  </a:lnTo>
                  <a:lnTo>
                    <a:pt x="5" y="2777"/>
                  </a:lnTo>
                  <a:lnTo>
                    <a:pt x="0" y="2738"/>
                  </a:lnTo>
                  <a:lnTo>
                    <a:pt x="0" y="277"/>
                  </a:lnTo>
                  <a:lnTo>
                    <a:pt x="3" y="233"/>
                  </a:lnTo>
                  <a:lnTo>
                    <a:pt x="14" y="190"/>
                  </a:lnTo>
                  <a:lnTo>
                    <a:pt x="31" y="149"/>
                  </a:lnTo>
                  <a:lnTo>
                    <a:pt x="53" y="113"/>
                  </a:lnTo>
                  <a:lnTo>
                    <a:pt x="81" y="81"/>
                  </a:lnTo>
                  <a:lnTo>
                    <a:pt x="114" y="53"/>
                  </a:lnTo>
                  <a:lnTo>
                    <a:pt x="150" y="31"/>
                  </a:lnTo>
                  <a:lnTo>
                    <a:pt x="190" y="14"/>
                  </a:lnTo>
                  <a:lnTo>
                    <a:pt x="233" y="3"/>
                  </a:lnTo>
                  <a:lnTo>
                    <a:pt x="27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latin typeface="Source Sans Pro" panose="020B0503030403020204" pitchFamily="34" charset="0"/>
              </a:endParaRPr>
            </a:p>
          </p:txBody>
        </p:sp>
        <p:sp>
          <p:nvSpPr>
            <p:cNvPr id="33" name="Freeform 1229"/>
            <p:cNvSpPr>
              <a:spLocks/>
            </p:cNvSpPr>
            <p:nvPr/>
          </p:nvSpPr>
          <p:spPr bwMode="auto">
            <a:xfrm>
              <a:off x="6827" y="3352"/>
              <a:ext cx="21" cy="19"/>
            </a:xfrm>
            <a:custGeom>
              <a:avLst/>
              <a:gdLst>
                <a:gd name="T0" fmla="*/ 118 w 126"/>
                <a:gd name="T1" fmla="*/ 0 h 117"/>
                <a:gd name="T2" fmla="*/ 124 w 126"/>
                <a:gd name="T3" fmla="*/ 57 h 117"/>
                <a:gd name="T4" fmla="*/ 126 w 126"/>
                <a:gd name="T5" fmla="*/ 114 h 117"/>
                <a:gd name="T6" fmla="*/ 123 w 126"/>
                <a:gd name="T7" fmla="*/ 117 h 117"/>
                <a:gd name="T8" fmla="*/ 0 w 126"/>
                <a:gd name="T9" fmla="*/ 117 h 117"/>
                <a:gd name="T10" fmla="*/ 118 w 126"/>
                <a:gd name="T11" fmla="*/ 0 h 117"/>
              </a:gdLst>
              <a:ahLst/>
              <a:cxnLst>
                <a:cxn ang="0">
                  <a:pos x="T0" y="T1"/>
                </a:cxn>
                <a:cxn ang="0">
                  <a:pos x="T2" y="T3"/>
                </a:cxn>
                <a:cxn ang="0">
                  <a:pos x="T4" y="T5"/>
                </a:cxn>
                <a:cxn ang="0">
                  <a:pos x="T6" y="T7"/>
                </a:cxn>
                <a:cxn ang="0">
                  <a:pos x="T8" y="T9"/>
                </a:cxn>
                <a:cxn ang="0">
                  <a:pos x="T10" y="T11"/>
                </a:cxn>
              </a:cxnLst>
              <a:rect l="0" t="0" r="r" b="b"/>
              <a:pathLst>
                <a:path w="126" h="117">
                  <a:moveTo>
                    <a:pt x="118" y="0"/>
                  </a:moveTo>
                  <a:lnTo>
                    <a:pt x="124" y="57"/>
                  </a:lnTo>
                  <a:lnTo>
                    <a:pt x="126" y="114"/>
                  </a:lnTo>
                  <a:lnTo>
                    <a:pt x="123" y="117"/>
                  </a:lnTo>
                  <a:lnTo>
                    <a:pt x="0" y="117"/>
                  </a:lnTo>
                  <a:lnTo>
                    <a:pt x="11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latin typeface="Source Sans Pro" panose="020B0503030403020204" pitchFamily="34" charset="0"/>
              </a:endParaRPr>
            </a:p>
          </p:txBody>
        </p:sp>
        <p:sp>
          <p:nvSpPr>
            <p:cNvPr id="34" name="Freeform 1230"/>
            <p:cNvSpPr>
              <a:spLocks/>
            </p:cNvSpPr>
            <p:nvPr/>
          </p:nvSpPr>
          <p:spPr bwMode="auto">
            <a:xfrm>
              <a:off x="6715" y="3255"/>
              <a:ext cx="77" cy="85"/>
            </a:xfrm>
            <a:custGeom>
              <a:avLst/>
              <a:gdLst>
                <a:gd name="T0" fmla="*/ 390 w 464"/>
                <a:gd name="T1" fmla="*/ 0 h 513"/>
                <a:gd name="T2" fmla="*/ 427 w 464"/>
                <a:gd name="T3" fmla="*/ 23 h 513"/>
                <a:gd name="T4" fmla="*/ 464 w 464"/>
                <a:gd name="T5" fmla="*/ 49 h 513"/>
                <a:gd name="T6" fmla="*/ 0 w 464"/>
                <a:gd name="T7" fmla="*/ 513 h 513"/>
                <a:gd name="T8" fmla="*/ 0 w 464"/>
                <a:gd name="T9" fmla="*/ 390 h 513"/>
                <a:gd name="T10" fmla="*/ 390 w 464"/>
                <a:gd name="T11" fmla="*/ 0 h 513"/>
              </a:gdLst>
              <a:ahLst/>
              <a:cxnLst>
                <a:cxn ang="0">
                  <a:pos x="T0" y="T1"/>
                </a:cxn>
                <a:cxn ang="0">
                  <a:pos x="T2" y="T3"/>
                </a:cxn>
                <a:cxn ang="0">
                  <a:pos x="T4" y="T5"/>
                </a:cxn>
                <a:cxn ang="0">
                  <a:pos x="T6" y="T7"/>
                </a:cxn>
                <a:cxn ang="0">
                  <a:pos x="T8" y="T9"/>
                </a:cxn>
                <a:cxn ang="0">
                  <a:pos x="T10" y="T11"/>
                </a:cxn>
              </a:cxnLst>
              <a:rect l="0" t="0" r="r" b="b"/>
              <a:pathLst>
                <a:path w="464" h="513">
                  <a:moveTo>
                    <a:pt x="390" y="0"/>
                  </a:moveTo>
                  <a:lnTo>
                    <a:pt x="427" y="23"/>
                  </a:lnTo>
                  <a:lnTo>
                    <a:pt x="464" y="49"/>
                  </a:lnTo>
                  <a:lnTo>
                    <a:pt x="0" y="513"/>
                  </a:lnTo>
                  <a:lnTo>
                    <a:pt x="0" y="390"/>
                  </a:lnTo>
                  <a:lnTo>
                    <a:pt x="39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latin typeface="Source Sans Pro" panose="020B0503030403020204" pitchFamily="34" charset="0"/>
              </a:endParaRPr>
            </a:p>
          </p:txBody>
        </p:sp>
        <p:sp>
          <p:nvSpPr>
            <p:cNvPr id="35" name="Freeform 1231"/>
            <p:cNvSpPr>
              <a:spLocks/>
            </p:cNvSpPr>
            <p:nvPr/>
          </p:nvSpPr>
          <p:spPr bwMode="auto">
            <a:xfrm>
              <a:off x="6715" y="3243"/>
              <a:ext cx="51" cy="57"/>
            </a:xfrm>
            <a:custGeom>
              <a:avLst/>
              <a:gdLst>
                <a:gd name="T0" fmla="*/ 217 w 308"/>
                <a:gd name="T1" fmla="*/ 0 h 340"/>
                <a:gd name="T2" fmla="*/ 262 w 308"/>
                <a:gd name="T3" fmla="*/ 15 h 340"/>
                <a:gd name="T4" fmla="*/ 308 w 308"/>
                <a:gd name="T5" fmla="*/ 32 h 340"/>
                <a:gd name="T6" fmla="*/ 0 w 308"/>
                <a:gd name="T7" fmla="*/ 340 h 340"/>
                <a:gd name="T8" fmla="*/ 0 w 308"/>
                <a:gd name="T9" fmla="*/ 217 h 340"/>
                <a:gd name="T10" fmla="*/ 217 w 308"/>
                <a:gd name="T11" fmla="*/ 0 h 340"/>
              </a:gdLst>
              <a:ahLst/>
              <a:cxnLst>
                <a:cxn ang="0">
                  <a:pos x="T0" y="T1"/>
                </a:cxn>
                <a:cxn ang="0">
                  <a:pos x="T2" y="T3"/>
                </a:cxn>
                <a:cxn ang="0">
                  <a:pos x="T4" y="T5"/>
                </a:cxn>
                <a:cxn ang="0">
                  <a:pos x="T6" y="T7"/>
                </a:cxn>
                <a:cxn ang="0">
                  <a:pos x="T8" y="T9"/>
                </a:cxn>
                <a:cxn ang="0">
                  <a:pos x="T10" y="T11"/>
                </a:cxn>
              </a:cxnLst>
              <a:rect l="0" t="0" r="r" b="b"/>
              <a:pathLst>
                <a:path w="308" h="340">
                  <a:moveTo>
                    <a:pt x="217" y="0"/>
                  </a:moveTo>
                  <a:lnTo>
                    <a:pt x="262" y="15"/>
                  </a:lnTo>
                  <a:lnTo>
                    <a:pt x="308" y="32"/>
                  </a:lnTo>
                  <a:lnTo>
                    <a:pt x="0" y="340"/>
                  </a:lnTo>
                  <a:lnTo>
                    <a:pt x="0" y="217"/>
                  </a:lnTo>
                  <a:lnTo>
                    <a:pt x="217"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latin typeface="Source Sans Pro" panose="020B0503030403020204" pitchFamily="34" charset="0"/>
              </a:endParaRPr>
            </a:p>
          </p:txBody>
        </p:sp>
        <p:sp>
          <p:nvSpPr>
            <p:cNvPr id="36" name="Freeform 1232"/>
            <p:cNvSpPr>
              <a:spLocks/>
            </p:cNvSpPr>
            <p:nvPr/>
          </p:nvSpPr>
          <p:spPr bwMode="auto">
            <a:xfrm>
              <a:off x="6715" y="3238"/>
              <a:ext cx="19" cy="21"/>
            </a:xfrm>
            <a:custGeom>
              <a:avLst/>
              <a:gdLst>
                <a:gd name="T0" fmla="*/ 1 w 116"/>
                <a:gd name="T1" fmla="*/ 0 h 124"/>
                <a:gd name="T2" fmla="*/ 59 w 116"/>
                <a:gd name="T3" fmla="*/ 2 h 124"/>
                <a:gd name="T4" fmla="*/ 116 w 116"/>
                <a:gd name="T5" fmla="*/ 8 h 124"/>
                <a:gd name="T6" fmla="*/ 0 w 116"/>
                <a:gd name="T7" fmla="*/ 124 h 124"/>
                <a:gd name="T8" fmla="*/ 0 w 116"/>
                <a:gd name="T9" fmla="*/ 1 h 124"/>
                <a:gd name="T10" fmla="*/ 1 w 116"/>
                <a:gd name="T11" fmla="*/ 0 h 124"/>
              </a:gdLst>
              <a:ahLst/>
              <a:cxnLst>
                <a:cxn ang="0">
                  <a:pos x="T0" y="T1"/>
                </a:cxn>
                <a:cxn ang="0">
                  <a:pos x="T2" y="T3"/>
                </a:cxn>
                <a:cxn ang="0">
                  <a:pos x="T4" y="T5"/>
                </a:cxn>
                <a:cxn ang="0">
                  <a:pos x="T6" y="T7"/>
                </a:cxn>
                <a:cxn ang="0">
                  <a:pos x="T8" y="T9"/>
                </a:cxn>
                <a:cxn ang="0">
                  <a:pos x="T10" y="T11"/>
                </a:cxn>
              </a:cxnLst>
              <a:rect l="0" t="0" r="r" b="b"/>
              <a:pathLst>
                <a:path w="116" h="124">
                  <a:moveTo>
                    <a:pt x="1" y="0"/>
                  </a:moveTo>
                  <a:lnTo>
                    <a:pt x="59" y="2"/>
                  </a:lnTo>
                  <a:lnTo>
                    <a:pt x="116" y="8"/>
                  </a:lnTo>
                  <a:lnTo>
                    <a:pt x="0" y="124"/>
                  </a:lnTo>
                  <a:lnTo>
                    <a:pt x="0" y="1"/>
                  </a:lnTo>
                  <a:lnTo>
                    <a:pt x="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latin typeface="Source Sans Pro" panose="020B0503030403020204" pitchFamily="34" charset="0"/>
              </a:endParaRPr>
            </a:p>
          </p:txBody>
        </p:sp>
        <p:sp>
          <p:nvSpPr>
            <p:cNvPr id="37" name="Freeform 1233"/>
            <p:cNvSpPr>
              <a:spLocks/>
            </p:cNvSpPr>
            <p:nvPr/>
          </p:nvSpPr>
          <p:spPr bwMode="auto">
            <a:xfrm>
              <a:off x="6745" y="3294"/>
              <a:ext cx="86" cy="77"/>
            </a:xfrm>
            <a:custGeom>
              <a:avLst/>
              <a:gdLst>
                <a:gd name="T0" fmla="*/ 467 w 514"/>
                <a:gd name="T1" fmla="*/ 0 h 465"/>
                <a:gd name="T2" fmla="*/ 492 w 514"/>
                <a:gd name="T3" fmla="*/ 37 h 465"/>
                <a:gd name="T4" fmla="*/ 514 w 514"/>
                <a:gd name="T5" fmla="*/ 74 h 465"/>
                <a:gd name="T6" fmla="*/ 123 w 514"/>
                <a:gd name="T7" fmla="*/ 465 h 465"/>
                <a:gd name="T8" fmla="*/ 0 w 514"/>
                <a:gd name="T9" fmla="*/ 465 h 465"/>
                <a:gd name="T10" fmla="*/ 467 w 514"/>
                <a:gd name="T11" fmla="*/ 0 h 465"/>
              </a:gdLst>
              <a:ahLst/>
              <a:cxnLst>
                <a:cxn ang="0">
                  <a:pos x="T0" y="T1"/>
                </a:cxn>
                <a:cxn ang="0">
                  <a:pos x="T2" y="T3"/>
                </a:cxn>
                <a:cxn ang="0">
                  <a:pos x="T4" y="T5"/>
                </a:cxn>
                <a:cxn ang="0">
                  <a:pos x="T6" y="T7"/>
                </a:cxn>
                <a:cxn ang="0">
                  <a:pos x="T8" y="T9"/>
                </a:cxn>
                <a:cxn ang="0">
                  <a:pos x="T10" y="T11"/>
                </a:cxn>
              </a:cxnLst>
              <a:rect l="0" t="0" r="r" b="b"/>
              <a:pathLst>
                <a:path w="514" h="465">
                  <a:moveTo>
                    <a:pt x="467" y="0"/>
                  </a:moveTo>
                  <a:lnTo>
                    <a:pt x="492" y="37"/>
                  </a:lnTo>
                  <a:lnTo>
                    <a:pt x="514" y="74"/>
                  </a:lnTo>
                  <a:lnTo>
                    <a:pt x="123" y="465"/>
                  </a:lnTo>
                  <a:lnTo>
                    <a:pt x="0" y="465"/>
                  </a:lnTo>
                  <a:lnTo>
                    <a:pt x="467"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latin typeface="Source Sans Pro" panose="020B0503030403020204" pitchFamily="34" charset="0"/>
              </a:endParaRPr>
            </a:p>
          </p:txBody>
        </p:sp>
        <p:sp>
          <p:nvSpPr>
            <p:cNvPr id="38" name="Freeform 1234"/>
            <p:cNvSpPr>
              <a:spLocks/>
            </p:cNvSpPr>
            <p:nvPr/>
          </p:nvSpPr>
          <p:spPr bwMode="auto">
            <a:xfrm>
              <a:off x="6715" y="3272"/>
              <a:ext cx="99" cy="99"/>
            </a:xfrm>
            <a:custGeom>
              <a:avLst/>
              <a:gdLst>
                <a:gd name="T0" fmla="*/ 533 w 594"/>
                <a:gd name="T1" fmla="*/ 0 h 595"/>
                <a:gd name="T2" fmla="*/ 565 w 594"/>
                <a:gd name="T3" fmla="*/ 30 h 595"/>
                <a:gd name="T4" fmla="*/ 594 w 594"/>
                <a:gd name="T5" fmla="*/ 61 h 595"/>
                <a:gd name="T6" fmla="*/ 60 w 594"/>
                <a:gd name="T7" fmla="*/ 595 h 595"/>
                <a:gd name="T8" fmla="*/ 0 w 594"/>
                <a:gd name="T9" fmla="*/ 595 h 595"/>
                <a:gd name="T10" fmla="*/ 0 w 594"/>
                <a:gd name="T11" fmla="*/ 532 h 595"/>
                <a:gd name="T12" fmla="*/ 533 w 594"/>
                <a:gd name="T13" fmla="*/ 0 h 595"/>
              </a:gdLst>
              <a:ahLst/>
              <a:cxnLst>
                <a:cxn ang="0">
                  <a:pos x="T0" y="T1"/>
                </a:cxn>
                <a:cxn ang="0">
                  <a:pos x="T2" y="T3"/>
                </a:cxn>
                <a:cxn ang="0">
                  <a:pos x="T4" y="T5"/>
                </a:cxn>
                <a:cxn ang="0">
                  <a:pos x="T6" y="T7"/>
                </a:cxn>
                <a:cxn ang="0">
                  <a:pos x="T8" y="T9"/>
                </a:cxn>
                <a:cxn ang="0">
                  <a:pos x="T10" y="T11"/>
                </a:cxn>
                <a:cxn ang="0">
                  <a:pos x="T12" y="T13"/>
                </a:cxn>
              </a:cxnLst>
              <a:rect l="0" t="0" r="r" b="b"/>
              <a:pathLst>
                <a:path w="594" h="595">
                  <a:moveTo>
                    <a:pt x="533" y="0"/>
                  </a:moveTo>
                  <a:lnTo>
                    <a:pt x="565" y="30"/>
                  </a:lnTo>
                  <a:lnTo>
                    <a:pt x="594" y="61"/>
                  </a:lnTo>
                  <a:lnTo>
                    <a:pt x="60" y="595"/>
                  </a:lnTo>
                  <a:lnTo>
                    <a:pt x="0" y="595"/>
                  </a:lnTo>
                  <a:lnTo>
                    <a:pt x="0" y="532"/>
                  </a:lnTo>
                  <a:lnTo>
                    <a:pt x="53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latin typeface="Source Sans Pro" panose="020B0503030403020204" pitchFamily="34" charset="0"/>
              </a:endParaRPr>
            </a:p>
          </p:txBody>
        </p:sp>
        <p:sp>
          <p:nvSpPr>
            <p:cNvPr id="39" name="Freeform 1235"/>
            <p:cNvSpPr>
              <a:spLocks/>
            </p:cNvSpPr>
            <p:nvPr/>
          </p:nvSpPr>
          <p:spPr bwMode="auto">
            <a:xfrm>
              <a:off x="6786" y="3320"/>
              <a:ext cx="57" cy="51"/>
            </a:xfrm>
            <a:custGeom>
              <a:avLst/>
              <a:gdLst>
                <a:gd name="T0" fmla="*/ 309 w 340"/>
                <a:gd name="T1" fmla="*/ 0 h 309"/>
                <a:gd name="T2" fmla="*/ 326 w 340"/>
                <a:gd name="T3" fmla="*/ 45 h 309"/>
                <a:gd name="T4" fmla="*/ 340 w 340"/>
                <a:gd name="T5" fmla="*/ 91 h 309"/>
                <a:gd name="T6" fmla="*/ 122 w 340"/>
                <a:gd name="T7" fmla="*/ 309 h 309"/>
                <a:gd name="T8" fmla="*/ 0 w 340"/>
                <a:gd name="T9" fmla="*/ 309 h 309"/>
                <a:gd name="T10" fmla="*/ 309 w 340"/>
                <a:gd name="T11" fmla="*/ 0 h 309"/>
              </a:gdLst>
              <a:ahLst/>
              <a:cxnLst>
                <a:cxn ang="0">
                  <a:pos x="T0" y="T1"/>
                </a:cxn>
                <a:cxn ang="0">
                  <a:pos x="T2" y="T3"/>
                </a:cxn>
                <a:cxn ang="0">
                  <a:pos x="T4" y="T5"/>
                </a:cxn>
                <a:cxn ang="0">
                  <a:pos x="T6" y="T7"/>
                </a:cxn>
                <a:cxn ang="0">
                  <a:pos x="T8" y="T9"/>
                </a:cxn>
                <a:cxn ang="0">
                  <a:pos x="T10" y="T11"/>
                </a:cxn>
              </a:cxnLst>
              <a:rect l="0" t="0" r="r" b="b"/>
              <a:pathLst>
                <a:path w="340" h="309">
                  <a:moveTo>
                    <a:pt x="309" y="0"/>
                  </a:moveTo>
                  <a:lnTo>
                    <a:pt x="326" y="45"/>
                  </a:lnTo>
                  <a:lnTo>
                    <a:pt x="340" y="91"/>
                  </a:lnTo>
                  <a:lnTo>
                    <a:pt x="122" y="309"/>
                  </a:lnTo>
                  <a:lnTo>
                    <a:pt x="0" y="309"/>
                  </a:lnTo>
                  <a:lnTo>
                    <a:pt x="309"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latin typeface="Source Sans Pro" panose="020B0503030403020204" pitchFamily="34" charset="0"/>
              </a:endParaRPr>
            </a:p>
          </p:txBody>
        </p:sp>
        <p:sp>
          <p:nvSpPr>
            <p:cNvPr id="40" name="Freeform 1236"/>
            <p:cNvSpPr>
              <a:spLocks/>
            </p:cNvSpPr>
            <p:nvPr/>
          </p:nvSpPr>
          <p:spPr bwMode="auto">
            <a:xfrm>
              <a:off x="6558" y="3261"/>
              <a:ext cx="267" cy="267"/>
            </a:xfrm>
            <a:custGeom>
              <a:avLst/>
              <a:gdLst>
                <a:gd name="T0" fmla="*/ 802 w 1603"/>
                <a:gd name="T1" fmla="*/ 0 h 1603"/>
                <a:gd name="T2" fmla="*/ 802 w 1603"/>
                <a:gd name="T3" fmla="*/ 801 h 1603"/>
                <a:gd name="T4" fmla="*/ 1603 w 1603"/>
                <a:gd name="T5" fmla="*/ 801 h 1603"/>
                <a:gd name="T6" fmla="*/ 1600 w 1603"/>
                <a:gd name="T7" fmla="*/ 879 h 1603"/>
                <a:gd name="T8" fmla="*/ 1588 w 1603"/>
                <a:gd name="T9" fmla="*/ 953 h 1603"/>
                <a:gd name="T10" fmla="*/ 1571 w 1603"/>
                <a:gd name="T11" fmla="*/ 1026 h 1603"/>
                <a:gd name="T12" fmla="*/ 1547 w 1603"/>
                <a:gd name="T13" fmla="*/ 1096 h 1603"/>
                <a:gd name="T14" fmla="*/ 1518 w 1603"/>
                <a:gd name="T15" fmla="*/ 1163 h 1603"/>
                <a:gd name="T16" fmla="*/ 1482 w 1603"/>
                <a:gd name="T17" fmla="*/ 1227 h 1603"/>
                <a:gd name="T18" fmla="*/ 1440 w 1603"/>
                <a:gd name="T19" fmla="*/ 1286 h 1603"/>
                <a:gd name="T20" fmla="*/ 1394 w 1603"/>
                <a:gd name="T21" fmla="*/ 1342 h 1603"/>
                <a:gd name="T22" fmla="*/ 1342 w 1603"/>
                <a:gd name="T23" fmla="*/ 1393 h 1603"/>
                <a:gd name="T24" fmla="*/ 1287 w 1603"/>
                <a:gd name="T25" fmla="*/ 1439 h 1603"/>
                <a:gd name="T26" fmla="*/ 1226 w 1603"/>
                <a:gd name="T27" fmla="*/ 1481 h 1603"/>
                <a:gd name="T28" fmla="*/ 1164 w 1603"/>
                <a:gd name="T29" fmla="*/ 1517 h 1603"/>
                <a:gd name="T30" fmla="*/ 1097 w 1603"/>
                <a:gd name="T31" fmla="*/ 1547 h 1603"/>
                <a:gd name="T32" fmla="*/ 1027 w 1603"/>
                <a:gd name="T33" fmla="*/ 1572 h 1603"/>
                <a:gd name="T34" fmla="*/ 954 w 1603"/>
                <a:gd name="T35" fmla="*/ 1589 h 1603"/>
                <a:gd name="T36" fmla="*/ 878 w 1603"/>
                <a:gd name="T37" fmla="*/ 1599 h 1603"/>
                <a:gd name="T38" fmla="*/ 802 w 1603"/>
                <a:gd name="T39" fmla="*/ 1603 h 1603"/>
                <a:gd name="T40" fmla="*/ 724 w 1603"/>
                <a:gd name="T41" fmla="*/ 1599 h 1603"/>
                <a:gd name="T42" fmla="*/ 650 w 1603"/>
                <a:gd name="T43" fmla="*/ 1589 h 1603"/>
                <a:gd name="T44" fmla="*/ 577 w 1603"/>
                <a:gd name="T45" fmla="*/ 1572 h 1603"/>
                <a:gd name="T46" fmla="*/ 507 w 1603"/>
                <a:gd name="T47" fmla="*/ 1547 h 1603"/>
                <a:gd name="T48" fmla="*/ 440 w 1603"/>
                <a:gd name="T49" fmla="*/ 1517 h 1603"/>
                <a:gd name="T50" fmla="*/ 376 w 1603"/>
                <a:gd name="T51" fmla="*/ 1481 h 1603"/>
                <a:gd name="T52" fmla="*/ 317 w 1603"/>
                <a:gd name="T53" fmla="*/ 1439 h 1603"/>
                <a:gd name="T54" fmla="*/ 261 w 1603"/>
                <a:gd name="T55" fmla="*/ 1393 h 1603"/>
                <a:gd name="T56" fmla="*/ 210 w 1603"/>
                <a:gd name="T57" fmla="*/ 1342 h 1603"/>
                <a:gd name="T58" fmla="*/ 164 w 1603"/>
                <a:gd name="T59" fmla="*/ 1286 h 1603"/>
                <a:gd name="T60" fmla="*/ 122 w 1603"/>
                <a:gd name="T61" fmla="*/ 1227 h 1603"/>
                <a:gd name="T62" fmla="*/ 86 w 1603"/>
                <a:gd name="T63" fmla="*/ 1163 h 1603"/>
                <a:gd name="T64" fmla="*/ 56 w 1603"/>
                <a:gd name="T65" fmla="*/ 1096 h 1603"/>
                <a:gd name="T66" fmla="*/ 33 w 1603"/>
                <a:gd name="T67" fmla="*/ 1026 h 1603"/>
                <a:gd name="T68" fmla="*/ 15 w 1603"/>
                <a:gd name="T69" fmla="*/ 953 h 1603"/>
                <a:gd name="T70" fmla="*/ 4 w 1603"/>
                <a:gd name="T71" fmla="*/ 879 h 1603"/>
                <a:gd name="T72" fmla="*/ 0 w 1603"/>
                <a:gd name="T73" fmla="*/ 801 h 1603"/>
                <a:gd name="T74" fmla="*/ 4 w 1603"/>
                <a:gd name="T75" fmla="*/ 725 h 1603"/>
                <a:gd name="T76" fmla="*/ 15 w 1603"/>
                <a:gd name="T77" fmla="*/ 649 h 1603"/>
                <a:gd name="T78" fmla="*/ 33 w 1603"/>
                <a:gd name="T79" fmla="*/ 576 h 1603"/>
                <a:gd name="T80" fmla="*/ 56 w 1603"/>
                <a:gd name="T81" fmla="*/ 507 h 1603"/>
                <a:gd name="T82" fmla="*/ 86 w 1603"/>
                <a:gd name="T83" fmla="*/ 439 h 1603"/>
                <a:gd name="T84" fmla="*/ 122 w 1603"/>
                <a:gd name="T85" fmla="*/ 377 h 1603"/>
                <a:gd name="T86" fmla="*/ 164 w 1603"/>
                <a:gd name="T87" fmla="*/ 316 h 1603"/>
                <a:gd name="T88" fmla="*/ 210 w 1603"/>
                <a:gd name="T89" fmla="*/ 261 h 1603"/>
                <a:gd name="T90" fmla="*/ 261 w 1603"/>
                <a:gd name="T91" fmla="*/ 210 h 1603"/>
                <a:gd name="T92" fmla="*/ 317 w 1603"/>
                <a:gd name="T93" fmla="*/ 163 h 1603"/>
                <a:gd name="T94" fmla="*/ 376 w 1603"/>
                <a:gd name="T95" fmla="*/ 123 h 1603"/>
                <a:gd name="T96" fmla="*/ 440 w 1603"/>
                <a:gd name="T97" fmla="*/ 87 h 1603"/>
                <a:gd name="T98" fmla="*/ 507 w 1603"/>
                <a:gd name="T99" fmla="*/ 57 h 1603"/>
                <a:gd name="T100" fmla="*/ 577 w 1603"/>
                <a:gd name="T101" fmla="*/ 32 h 1603"/>
                <a:gd name="T102" fmla="*/ 650 w 1603"/>
                <a:gd name="T103" fmla="*/ 15 h 1603"/>
                <a:gd name="T104" fmla="*/ 724 w 1603"/>
                <a:gd name="T105" fmla="*/ 4 h 1603"/>
                <a:gd name="T106" fmla="*/ 802 w 1603"/>
                <a:gd name="T107" fmla="*/ 0 h 16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603" h="1603">
                  <a:moveTo>
                    <a:pt x="802" y="0"/>
                  </a:moveTo>
                  <a:lnTo>
                    <a:pt x="802" y="801"/>
                  </a:lnTo>
                  <a:lnTo>
                    <a:pt x="1603" y="801"/>
                  </a:lnTo>
                  <a:lnTo>
                    <a:pt x="1600" y="879"/>
                  </a:lnTo>
                  <a:lnTo>
                    <a:pt x="1588" y="953"/>
                  </a:lnTo>
                  <a:lnTo>
                    <a:pt x="1571" y="1026"/>
                  </a:lnTo>
                  <a:lnTo>
                    <a:pt x="1547" y="1096"/>
                  </a:lnTo>
                  <a:lnTo>
                    <a:pt x="1518" y="1163"/>
                  </a:lnTo>
                  <a:lnTo>
                    <a:pt x="1482" y="1227"/>
                  </a:lnTo>
                  <a:lnTo>
                    <a:pt x="1440" y="1286"/>
                  </a:lnTo>
                  <a:lnTo>
                    <a:pt x="1394" y="1342"/>
                  </a:lnTo>
                  <a:lnTo>
                    <a:pt x="1342" y="1393"/>
                  </a:lnTo>
                  <a:lnTo>
                    <a:pt x="1287" y="1439"/>
                  </a:lnTo>
                  <a:lnTo>
                    <a:pt x="1226" y="1481"/>
                  </a:lnTo>
                  <a:lnTo>
                    <a:pt x="1164" y="1517"/>
                  </a:lnTo>
                  <a:lnTo>
                    <a:pt x="1097" y="1547"/>
                  </a:lnTo>
                  <a:lnTo>
                    <a:pt x="1027" y="1572"/>
                  </a:lnTo>
                  <a:lnTo>
                    <a:pt x="954" y="1589"/>
                  </a:lnTo>
                  <a:lnTo>
                    <a:pt x="878" y="1599"/>
                  </a:lnTo>
                  <a:lnTo>
                    <a:pt x="802" y="1603"/>
                  </a:lnTo>
                  <a:lnTo>
                    <a:pt x="724" y="1599"/>
                  </a:lnTo>
                  <a:lnTo>
                    <a:pt x="650" y="1589"/>
                  </a:lnTo>
                  <a:lnTo>
                    <a:pt x="577" y="1572"/>
                  </a:lnTo>
                  <a:lnTo>
                    <a:pt x="507" y="1547"/>
                  </a:lnTo>
                  <a:lnTo>
                    <a:pt x="440" y="1517"/>
                  </a:lnTo>
                  <a:lnTo>
                    <a:pt x="376" y="1481"/>
                  </a:lnTo>
                  <a:lnTo>
                    <a:pt x="317" y="1439"/>
                  </a:lnTo>
                  <a:lnTo>
                    <a:pt x="261" y="1393"/>
                  </a:lnTo>
                  <a:lnTo>
                    <a:pt x="210" y="1342"/>
                  </a:lnTo>
                  <a:lnTo>
                    <a:pt x="164" y="1286"/>
                  </a:lnTo>
                  <a:lnTo>
                    <a:pt x="122" y="1227"/>
                  </a:lnTo>
                  <a:lnTo>
                    <a:pt x="86" y="1163"/>
                  </a:lnTo>
                  <a:lnTo>
                    <a:pt x="56" y="1096"/>
                  </a:lnTo>
                  <a:lnTo>
                    <a:pt x="33" y="1026"/>
                  </a:lnTo>
                  <a:lnTo>
                    <a:pt x="15" y="953"/>
                  </a:lnTo>
                  <a:lnTo>
                    <a:pt x="4" y="879"/>
                  </a:lnTo>
                  <a:lnTo>
                    <a:pt x="0" y="801"/>
                  </a:lnTo>
                  <a:lnTo>
                    <a:pt x="4" y="725"/>
                  </a:lnTo>
                  <a:lnTo>
                    <a:pt x="15" y="649"/>
                  </a:lnTo>
                  <a:lnTo>
                    <a:pt x="33" y="576"/>
                  </a:lnTo>
                  <a:lnTo>
                    <a:pt x="56" y="507"/>
                  </a:lnTo>
                  <a:lnTo>
                    <a:pt x="86" y="439"/>
                  </a:lnTo>
                  <a:lnTo>
                    <a:pt x="122" y="377"/>
                  </a:lnTo>
                  <a:lnTo>
                    <a:pt x="164" y="316"/>
                  </a:lnTo>
                  <a:lnTo>
                    <a:pt x="210" y="261"/>
                  </a:lnTo>
                  <a:lnTo>
                    <a:pt x="261" y="210"/>
                  </a:lnTo>
                  <a:lnTo>
                    <a:pt x="317" y="163"/>
                  </a:lnTo>
                  <a:lnTo>
                    <a:pt x="376" y="123"/>
                  </a:lnTo>
                  <a:lnTo>
                    <a:pt x="440" y="87"/>
                  </a:lnTo>
                  <a:lnTo>
                    <a:pt x="507" y="57"/>
                  </a:lnTo>
                  <a:lnTo>
                    <a:pt x="577" y="32"/>
                  </a:lnTo>
                  <a:lnTo>
                    <a:pt x="650" y="15"/>
                  </a:lnTo>
                  <a:lnTo>
                    <a:pt x="724" y="4"/>
                  </a:lnTo>
                  <a:lnTo>
                    <a:pt x="80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latin typeface="Source Sans Pro" panose="020B0503030403020204" pitchFamily="34" charset="0"/>
              </a:endParaRPr>
            </a:p>
          </p:txBody>
        </p:sp>
      </p:grpSp>
      <p:grpSp>
        <p:nvGrpSpPr>
          <p:cNvPr id="41" name="Group 40"/>
          <p:cNvGrpSpPr/>
          <p:nvPr/>
        </p:nvGrpSpPr>
        <p:grpSpPr>
          <a:xfrm>
            <a:off x="2397487" y="2931158"/>
            <a:ext cx="374804" cy="350109"/>
            <a:chOff x="2295326" y="533400"/>
            <a:chExt cx="1184476" cy="1106433"/>
          </a:xfrm>
          <a:solidFill>
            <a:schemeClr val="bg1"/>
          </a:solidFill>
        </p:grpSpPr>
        <p:sp>
          <p:nvSpPr>
            <p:cNvPr id="42" name="Freeform 1402"/>
            <p:cNvSpPr>
              <a:spLocks/>
            </p:cNvSpPr>
            <p:nvPr/>
          </p:nvSpPr>
          <p:spPr bwMode="auto">
            <a:xfrm>
              <a:off x="3046795" y="686966"/>
              <a:ext cx="187553" cy="378881"/>
            </a:xfrm>
            <a:custGeom>
              <a:avLst/>
              <a:gdLst>
                <a:gd name="T0" fmla="*/ 147 w 594"/>
                <a:gd name="T1" fmla="*/ 0 h 1206"/>
                <a:gd name="T2" fmla="*/ 173 w 594"/>
                <a:gd name="T3" fmla="*/ 3 h 1206"/>
                <a:gd name="T4" fmla="*/ 199 w 594"/>
                <a:gd name="T5" fmla="*/ 12 h 1206"/>
                <a:gd name="T6" fmla="*/ 219 w 594"/>
                <a:gd name="T7" fmla="*/ 27 h 1206"/>
                <a:gd name="T8" fmla="*/ 235 w 594"/>
                <a:gd name="T9" fmla="*/ 46 h 1206"/>
                <a:gd name="T10" fmla="*/ 246 w 594"/>
                <a:gd name="T11" fmla="*/ 69 h 1206"/>
                <a:gd name="T12" fmla="*/ 252 w 594"/>
                <a:gd name="T13" fmla="*/ 96 h 1206"/>
                <a:gd name="T14" fmla="*/ 290 w 594"/>
                <a:gd name="T15" fmla="*/ 676 h 1206"/>
                <a:gd name="T16" fmla="*/ 292 w 594"/>
                <a:gd name="T17" fmla="*/ 694 h 1206"/>
                <a:gd name="T18" fmla="*/ 299 w 594"/>
                <a:gd name="T19" fmla="*/ 710 h 1206"/>
                <a:gd name="T20" fmla="*/ 308 w 594"/>
                <a:gd name="T21" fmla="*/ 724 h 1206"/>
                <a:gd name="T22" fmla="*/ 567 w 594"/>
                <a:gd name="T23" fmla="*/ 1033 h 1206"/>
                <a:gd name="T24" fmla="*/ 568 w 594"/>
                <a:gd name="T25" fmla="*/ 1034 h 1206"/>
                <a:gd name="T26" fmla="*/ 570 w 594"/>
                <a:gd name="T27" fmla="*/ 1035 h 1206"/>
                <a:gd name="T28" fmla="*/ 571 w 594"/>
                <a:gd name="T29" fmla="*/ 1037 h 1206"/>
                <a:gd name="T30" fmla="*/ 572 w 594"/>
                <a:gd name="T31" fmla="*/ 1038 h 1206"/>
                <a:gd name="T32" fmla="*/ 583 w 594"/>
                <a:gd name="T33" fmla="*/ 1057 h 1206"/>
                <a:gd name="T34" fmla="*/ 590 w 594"/>
                <a:gd name="T35" fmla="*/ 1077 h 1206"/>
                <a:gd name="T36" fmla="*/ 594 w 594"/>
                <a:gd name="T37" fmla="*/ 1097 h 1206"/>
                <a:gd name="T38" fmla="*/ 592 w 594"/>
                <a:gd name="T39" fmla="*/ 1119 h 1206"/>
                <a:gd name="T40" fmla="*/ 587 w 594"/>
                <a:gd name="T41" fmla="*/ 1140 h 1206"/>
                <a:gd name="T42" fmla="*/ 576 w 594"/>
                <a:gd name="T43" fmla="*/ 1158 h 1206"/>
                <a:gd name="T44" fmla="*/ 563 w 594"/>
                <a:gd name="T45" fmla="*/ 1176 h 1206"/>
                <a:gd name="T46" fmla="*/ 544 w 594"/>
                <a:gd name="T47" fmla="*/ 1190 h 1206"/>
                <a:gd name="T48" fmla="*/ 525 w 594"/>
                <a:gd name="T49" fmla="*/ 1200 h 1206"/>
                <a:gd name="T50" fmla="*/ 503 w 594"/>
                <a:gd name="T51" fmla="*/ 1206 h 1206"/>
                <a:gd name="T52" fmla="*/ 482 w 594"/>
                <a:gd name="T53" fmla="*/ 1206 h 1206"/>
                <a:gd name="T54" fmla="*/ 460 w 594"/>
                <a:gd name="T55" fmla="*/ 1202 h 1206"/>
                <a:gd name="T56" fmla="*/ 439 w 594"/>
                <a:gd name="T57" fmla="*/ 1194 h 1206"/>
                <a:gd name="T58" fmla="*/ 420 w 594"/>
                <a:gd name="T59" fmla="*/ 1181 h 1206"/>
                <a:gd name="T60" fmla="*/ 63 w 594"/>
                <a:gd name="T61" fmla="*/ 881 h 1206"/>
                <a:gd name="T62" fmla="*/ 43 w 594"/>
                <a:gd name="T63" fmla="*/ 864 h 1206"/>
                <a:gd name="T64" fmla="*/ 24 w 594"/>
                <a:gd name="T65" fmla="*/ 841 h 1206"/>
                <a:gd name="T66" fmla="*/ 10 w 594"/>
                <a:gd name="T67" fmla="*/ 815 h 1206"/>
                <a:gd name="T68" fmla="*/ 2 w 594"/>
                <a:gd name="T69" fmla="*/ 786 h 1206"/>
                <a:gd name="T70" fmla="*/ 0 w 594"/>
                <a:gd name="T71" fmla="*/ 758 h 1206"/>
                <a:gd name="T72" fmla="*/ 0 w 594"/>
                <a:gd name="T73" fmla="*/ 751 h 1206"/>
                <a:gd name="T74" fmla="*/ 0 w 594"/>
                <a:gd name="T75" fmla="*/ 747 h 1206"/>
                <a:gd name="T76" fmla="*/ 0 w 594"/>
                <a:gd name="T77" fmla="*/ 743 h 1206"/>
                <a:gd name="T78" fmla="*/ 1 w 594"/>
                <a:gd name="T79" fmla="*/ 738 h 1206"/>
                <a:gd name="T80" fmla="*/ 42 w 594"/>
                <a:gd name="T81" fmla="*/ 100 h 1206"/>
                <a:gd name="T82" fmla="*/ 43 w 594"/>
                <a:gd name="T83" fmla="*/ 97 h 1206"/>
                <a:gd name="T84" fmla="*/ 43 w 594"/>
                <a:gd name="T85" fmla="*/ 93 h 1206"/>
                <a:gd name="T86" fmla="*/ 43 w 594"/>
                <a:gd name="T87" fmla="*/ 92 h 1206"/>
                <a:gd name="T88" fmla="*/ 49 w 594"/>
                <a:gd name="T89" fmla="*/ 67 h 1206"/>
                <a:gd name="T90" fmla="*/ 60 w 594"/>
                <a:gd name="T91" fmla="*/ 45 h 1206"/>
                <a:gd name="T92" fmla="*/ 77 w 594"/>
                <a:gd name="T93" fmla="*/ 27 h 1206"/>
                <a:gd name="T94" fmla="*/ 98 w 594"/>
                <a:gd name="T95" fmla="*/ 12 h 1206"/>
                <a:gd name="T96" fmla="*/ 121 w 594"/>
                <a:gd name="T97" fmla="*/ 3 h 1206"/>
                <a:gd name="T98" fmla="*/ 147 w 594"/>
                <a:gd name="T99" fmla="*/ 0 h 12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594" h="1206">
                  <a:moveTo>
                    <a:pt x="147" y="0"/>
                  </a:moveTo>
                  <a:lnTo>
                    <a:pt x="173" y="3"/>
                  </a:lnTo>
                  <a:lnTo>
                    <a:pt x="199" y="12"/>
                  </a:lnTo>
                  <a:lnTo>
                    <a:pt x="219" y="27"/>
                  </a:lnTo>
                  <a:lnTo>
                    <a:pt x="235" y="46"/>
                  </a:lnTo>
                  <a:lnTo>
                    <a:pt x="246" y="69"/>
                  </a:lnTo>
                  <a:lnTo>
                    <a:pt x="252" y="96"/>
                  </a:lnTo>
                  <a:lnTo>
                    <a:pt x="290" y="676"/>
                  </a:lnTo>
                  <a:lnTo>
                    <a:pt x="292" y="694"/>
                  </a:lnTo>
                  <a:lnTo>
                    <a:pt x="299" y="710"/>
                  </a:lnTo>
                  <a:lnTo>
                    <a:pt x="308" y="724"/>
                  </a:lnTo>
                  <a:lnTo>
                    <a:pt x="567" y="1033"/>
                  </a:lnTo>
                  <a:lnTo>
                    <a:pt x="568" y="1034"/>
                  </a:lnTo>
                  <a:lnTo>
                    <a:pt x="570" y="1035"/>
                  </a:lnTo>
                  <a:lnTo>
                    <a:pt x="571" y="1037"/>
                  </a:lnTo>
                  <a:lnTo>
                    <a:pt x="572" y="1038"/>
                  </a:lnTo>
                  <a:lnTo>
                    <a:pt x="583" y="1057"/>
                  </a:lnTo>
                  <a:lnTo>
                    <a:pt x="590" y="1077"/>
                  </a:lnTo>
                  <a:lnTo>
                    <a:pt x="594" y="1097"/>
                  </a:lnTo>
                  <a:lnTo>
                    <a:pt x="592" y="1119"/>
                  </a:lnTo>
                  <a:lnTo>
                    <a:pt x="587" y="1140"/>
                  </a:lnTo>
                  <a:lnTo>
                    <a:pt x="576" y="1158"/>
                  </a:lnTo>
                  <a:lnTo>
                    <a:pt x="563" y="1176"/>
                  </a:lnTo>
                  <a:lnTo>
                    <a:pt x="544" y="1190"/>
                  </a:lnTo>
                  <a:lnTo>
                    <a:pt x="525" y="1200"/>
                  </a:lnTo>
                  <a:lnTo>
                    <a:pt x="503" y="1206"/>
                  </a:lnTo>
                  <a:lnTo>
                    <a:pt x="482" y="1206"/>
                  </a:lnTo>
                  <a:lnTo>
                    <a:pt x="460" y="1202"/>
                  </a:lnTo>
                  <a:lnTo>
                    <a:pt x="439" y="1194"/>
                  </a:lnTo>
                  <a:lnTo>
                    <a:pt x="420" y="1181"/>
                  </a:lnTo>
                  <a:lnTo>
                    <a:pt x="63" y="881"/>
                  </a:lnTo>
                  <a:lnTo>
                    <a:pt x="43" y="864"/>
                  </a:lnTo>
                  <a:lnTo>
                    <a:pt x="24" y="841"/>
                  </a:lnTo>
                  <a:lnTo>
                    <a:pt x="10" y="815"/>
                  </a:lnTo>
                  <a:lnTo>
                    <a:pt x="2" y="786"/>
                  </a:lnTo>
                  <a:lnTo>
                    <a:pt x="0" y="758"/>
                  </a:lnTo>
                  <a:lnTo>
                    <a:pt x="0" y="751"/>
                  </a:lnTo>
                  <a:lnTo>
                    <a:pt x="0" y="747"/>
                  </a:lnTo>
                  <a:lnTo>
                    <a:pt x="0" y="743"/>
                  </a:lnTo>
                  <a:lnTo>
                    <a:pt x="1" y="738"/>
                  </a:lnTo>
                  <a:lnTo>
                    <a:pt x="42" y="100"/>
                  </a:lnTo>
                  <a:lnTo>
                    <a:pt x="43" y="97"/>
                  </a:lnTo>
                  <a:lnTo>
                    <a:pt x="43" y="93"/>
                  </a:lnTo>
                  <a:lnTo>
                    <a:pt x="43" y="92"/>
                  </a:lnTo>
                  <a:lnTo>
                    <a:pt x="49" y="67"/>
                  </a:lnTo>
                  <a:lnTo>
                    <a:pt x="60" y="45"/>
                  </a:lnTo>
                  <a:lnTo>
                    <a:pt x="77" y="27"/>
                  </a:lnTo>
                  <a:lnTo>
                    <a:pt x="98" y="12"/>
                  </a:lnTo>
                  <a:lnTo>
                    <a:pt x="121" y="3"/>
                  </a:lnTo>
                  <a:lnTo>
                    <a:pt x="147"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latin typeface="Source Sans Pro" panose="020B0503030403020204" pitchFamily="34" charset="0"/>
              </a:endParaRPr>
            </a:p>
          </p:txBody>
        </p:sp>
        <p:sp>
          <p:nvSpPr>
            <p:cNvPr id="43" name="Freeform 1403"/>
            <p:cNvSpPr>
              <a:spLocks/>
            </p:cNvSpPr>
            <p:nvPr/>
          </p:nvSpPr>
          <p:spPr bwMode="auto">
            <a:xfrm>
              <a:off x="2733368" y="533400"/>
              <a:ext cx="746434" cy="765314"/>
            </a:xfrm>
            <a:custGeom>
              <a:avLst/>
              <a:gdLst>
                <a:gd name="T0" fmla="*/ 1246 w 2374"/>
                <a:gd name="T1" fmla="*/ 3 h 2432"/>
                <a:gd name="T2" fmla="*/ 1421 w 2374"/>
                <a:gd name="T3" fmla="*/ 29 h 2432"/>
                <a:gd name="T4" fmla="*/ 1588 w 2374"/>
                <a:gd name="T5" fmla="*/ 80 h 2432"/>
                <a:gd name="T6" fmla="*/ 1745 w 2374"/>
                <a:gd name="T7" fmla="*/ 152 h 2432"/>
                <a:gd name="T8" fmla="*/ 1887 w 2374"/>
                <a:gd name="T9" fmla="*/ 245 h 2432"/>
                <a:gd name="T10" fmla="*/ 2016 w 2374"/>
                <a:gd name="T11" fmla="*/ 357 h 2432"/>
                <a:gd name="T12" fmla="*/ 2128 w 2374"/>
                <a:gd name="T13" fmla="*/ 486 h 2432"/>
                <a:gd name="T14" fmla="*/ 2221 w 2374"/>
                <a:gd name="T15" fmla="*/ 630 h 2432"/>
                <a:gd name="T16" fmla="*/ 2294 w 2374"/>
                <a:gd name="T17" fmla="*/ 785 h 2432"/>
                <a:gd name="T18" fmla="*/ 2344 w 2374"/>
                <a:gd name="T19" fmla="*/ 953 h 2432"/>
                <a:gd name="T20" fmla="*/ 2370 w 2374"/>
                <a:gd name="T21" fmla="*/ 1129 h 2432"/>
                <a:gd name="T22" fmla="*/ 2370 w 2374"/>
                <a:gd name="T23" fmla="*/ 1313 h 2432"/>
                <a:gd name="T24" fmla="*/ 2343 w 2374"/>
                <a:gd name="T25" fmla="*/ 1493 h 2432"/>
                <a:gd name="T26" fmla="*/ 2292 w 2374"/>
                <a:gd name="T27" fmla="*/ 1663 h 2432"/>
                <a:gd name="T28" fmla="*/ 2215 w 2374"/>
                <a:gd name="T29" fmla="*/ 1821 h 2432"/>
                <a:gd name="T30" fmla="*/ 2119 w 2374"/>
                <a:gd name="T31" fmla="*/ 1966 h 2432"/>
                <a:gd name="T32" fmla="*/ 2003 w 2374"/>
                <a:gd name="T33" fmla="*/ 2095 h 2432"/>
                <a:gd name="T34" fmla="*/ 1870 w 2374"/>
                <a:gd name="T35" fmla="*/ 2208 h 2432"/>
                <a:gd name="T36" fmla="*/ 1722 w 2374"/>
                <a:gd name="T37" fmla="*/ 2300 h 2432"/>
                <a:gd name="T38" fmla="*/ 1561 w 2374"/>
                <a:gd name="T39" fmla="*/ 2371 h 2432"/>
                <a:gd name="T40" fmla="*/ 1388 w 2374"/>
                <a:gd name="T41" fmla="*/ 2418 h 2432"/>
                <a:gd name="T42" fmla="*/ 1303 w 2374"/>
                <a:gd name="T43" fmla="*/ 2364 h 2432"/>
                <a:gd name="T44" fmla="*/ 1302 w 2374"/>
                <a:gd name="T45" fmla="*/ 2204 h 2432"/>
                <a:gd name="T46" fmla="*/ 1369 w 2374"/>
                <a:gd name="T47" fmla="*/ 2100 h 2432"/>
                <a:gd name="T48" fmla="*/ 1513 w 2374"/>
                <a:gd name="T49" fmla="*/ 2052 h 2432"/>
                <a:gd name="T50" fmla="*/ 1644 w 2374"/>
                <a:gd name="T51" fmla="*/ 1982 h 2432"/>
                <a:gd name="T52" fmla="*/ 1762 w 2374"/>
                <a:gd name="T53" fmla="*/ 1892 h 2432"/>
                <a:gd name="T54" fmla="*/ 1863 w 2374"/>
                <a:gd name="T55" fmla="*/ 1783 h 2432"/>
                <a:gd name="T56" fmla="*/ 1946 w 2374"/>
                <a:gd name="T57" fmla="*/ 1660 h 2432"/>
                <a:gd name="T58" fmla="*/ 2007 w 2374"/>
                <a:gd name="T59" fmla="*/ 1524 h 2432"/>
                <a:gd name="T60" fmla="*/ 2046 w 2374"/>
                <a:gd name="T61" fmla="*/ 1376 h 2432"/>
                <a:gd name="T62" fmla="*/ 2060 w 2374"/>
                <a:gd name="T63" fmla="*/ 1220 h 2432"/>
                <a:gd name="T64" fmla="*/ 2046 w 2374"/>
                <a:gd name="T65" fmla="*/ 1065 h 2432"/>
                <a:gd name="T66" fmla="*/ 2008 w 2374"/>
                <a:gd name="T67" fmla="*/ 920 h 2432"/>
                <a:gd name="T68" fmla="*/ 1948 w 2374"/>
                <a:gd name="T69" fmla="*/ 784 h 2432"/>
                <a:gd name="T70" fmla="*/ 1867 w 2374"/>
                <a:gd name="T71" fmla="*/ 662 h 2432"/>
                <a:gd name="T72" fmla="*/ 1767 w 2374"/>
                <a:gd name="T73" fmla="*/ 554 h 2432"/>
                <a:gd name="T74" fmla="*/ 1652 w 2374"/>
                <a:gd name="T75" fmla="*/ 464 h 2432"/>
                <a:gd name="T76" fmla="*/ 1523 w 2374"/>
                <a:gd name="T77" fmla="*/ 393 h 2432"/>
                <a:gd name="T78" fmla="*/ 1383 w 2374"/>
                <a:gd name="T79" fmla="*/ 343 h 2432"/>
                <a:gd name="T80" fmla="*/ 1232 w 2374"/>
                <a:gd name="T81" fmla="*/ 317 h 2432"/>
                <a:gd name="T82" fmla="*/ 1073 w 2374"/>
                <a:gd name="T83" fmla="*/ 317 h 2432"/>
                <a:gd name="T84" fmla="*/ 916 w 2374"/>
                <a:gd name="T85" fmla="*/ 346 h 2432"/>
                <a:gd name="T86" fmla="*/ 769 w 2374"/>
                <a:gd name="T87" fmla="*/ 400 h 2432"/>
                <a:gd name="T88" fmla="*/ 637 w 2374"/>
                <a:gd name="T89" fmla="*/ 478 h 2432"/>
                <a:gd name="T90" fmla="*/ 519 w 2374"/>
                <a:gd name="T91" fmla="*/ 576 h 2432"/>
                <a:gd name="T92" fmla="*/ 419 w 2374"/>
                <a:gd name="T93" fmla="*/ 692 h 2432"/>
                <a:gd name="T94" fmla="*/ 340 w 2374"/>
                <a:gd name="T95" fmla="*/ 825 h 2432"/>
                <a:gd name="T96" fmla="*/ 234 w 2374"/>
                <a:gd name="T97" fmla="*/ 873 h 2432"/>
                <a:gd name="T98" fmla="*/ 80 w 2374"/>
                <a:gd name="T99" fmla="*/ 838 h 2432"/>
                <a:gd name="T100" fmla="*/ 32 w 2374"/>
                <a:gd name="T101" fmla="*/ 743 h 2432"/>
                <a:gd name="T102" fmla="*/ 113 w 2374"/>
                <a:gd name="T103" fmla="*/ 586 h 2432"/>
                <a:gd name="T104" fmla="*/ 216 w 2374"/>
                <a:gd name="T105" fmla="*/ 443 h 2432"/>
                <a:gd name="T106" fmla="*/ 337 w 2374"/>
                <a:gd name="T107" fmla="*/ 316 h 2432"/>
                <a:gd name="T108" fmla="*/ 474 w 2374"/>
                <a:gd name="T109" fmla="*/ 208 h 2432"/>
                <a:gd name="T110" fmla="*/ 627 w 2374"/>
                <a:gd name="T111" fmla="*/ 120 h 2432"/>
                <a:gd name="T112" fmla="*/ 792 w 2374"/>
                <a:gd name="T113" fmla="*/ 54 h 2432"/>
                <a:gd name="T114" fmla="*/ 969 w 2374"/>
                <a:gd name="T115" fmla="*/ 13 h 2432"/>
                <a:gd name="T116" fmla="*/ 1154 w 2374"/>
                <a:gd name="T117" fmla="*/ 0 h 24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2374" h="2432">
                  <a:moveTo>
                    <a:pt x="1154" y="0"/>
                  </a:moveTo>
                  <a:lnTo>
                    <a:pt x="1246" y="3"/>
                  </a:lnTo>
                  <a:lnTo>
                    <a:pt x="1335" y="12"/>
                  </a:lnTo>
                  <a:lnTo>
                    <a:pt x="1421" y="29"/>
                  </a:lnTo>
                  <a:lnTo>
                    <a:pt x="1506" y="51"/>
                  </a:lnTo>
                  <a:lnTo>
                    <a:pt x="1588" y="80"/>
                  </a:lnTo>
                  <a:lnTo>
                    <a:pt x="1668" y="113"/>
                  </a:lnTo>
                  <a:lnTo>
                    <a:pt x="1745" y="152"/>
                  </a:lnTo>
                  <a:lnTo>
                    <a:pt x="1818" y="196"/>
                  </a:lnTo>
                  <a:lnTo>
                    <a:pt x="1887" y="245"/>
                  </a:lnTo>
                  <a:lnTo>
                    <a:pt x="1954" y="299"/>
                  </a:lnTo>
                  <a:lnTo>
                    <a:pt x="2016" y="357"/>
                  </a:lnTo>
                  <a:lnTo>
                    <a:pt x="2075" y="419"/>
                  </a:lnTo>
                  <a:lnTo>
                    <a:pt x="2128" y="486"/>
                  </a:lnTo>
                  <a:lnTo>
                    <a:pt x="2177" y="555"/>
                  </a:lnTo>
                  <a:lnTo>
                    <a:pt x="2221" y="630"/>
                  </a:lnTo>
                  <a:lnTo>
                    <a:pt x="2261" y="706"/>
                  </a:lnTo>
                  <a:lnTo>
                    <a:pt x="2294" y="785"/>
                  </a:lnTo>
                  <a:lnTo>
                    <a:pt x="2322" y="867"/>
                  </a:lnTo>
                  <a:lnTo>
                    <a:pt x="2344" y="953"/>
                  </a:lnTo>
                  <a:lnTo>
                    <a:pt x="2361" y="1040"/>
                  </a:lnTo>
                  <a:lnTo>
                    <a:pt x="2370" y="1129"/>
                  </a:lnTo>
                  <a:lnTo>
                    <a:pt x="2374" y="1220"/>
                  </a:lnTo>
                  <a:lnTo>
                    <a:pt x="2370" y="1313"/>
                  </a:lnTo>
                  <a:lnTo>
                    <a:pt x="2360" y="1404"/>
                  </a:lnTo>
                  <a:lnTo>
                    <a:pt x="2343" y="1493"/>
                  </a:lnTo>
                  <a:lnTo>
                    <a:pt x="2320" y="1579"/>
                  </a:lnTo>
                  <a:lnTo>
                    <a:pt x="2292" y="1663"/>
                  </a:lnTo>
                  <a:lnTo>
                    <a:pt x="2256" y="1743"/>
                  </a:lnTo>
                  <a:lnTo>
                    <a:pt x="2215" y="1821"/>
                  </a:lnTo>
                  <a:lnTo>
                    <a:pt x="2169" y="1895"/>
                  </a:lnTo>
                  <a:lnTo>
                    <a:pt x="2119" y="1966"/>
                  </a:lnTo>
                  <a:lnTo>
                    <a:pt x="2063" y="2034"/>
                  </a:lnTo>
                  <a:lnTo>
                    <a:pt x="2003" y="2095"/>
                  </a:lnTo>
                  <a:lnTo>
                    <a:pt x="1939" y="2154"/>
                  </a:lnTo>
                  <a:lnTo>
                    <a:pt x="1870" y="2208"/>
                  </a:lnTo>
                  <a:lnTo>
                    <a:pt x="1797" y="2257"/>
                  </a:lnTo>
                  <a:lnTo>
                    <a:pt x="1722" y="2300"/>
                  </a:lnTo>
                  <a:lnTo>
                    <a:pt x="1643" y="2338"/>
                  </a:lnTo>
                  <a:lnTo>
                    <a:pt x="1561" y="2371"/>
                  </a:lnTo>
                  <a:lnTo>
                    <a:pt x="1475" y="2397"/>
                  </a:lnTo>
                  <a:lnTo>
                    <a:pt x="1388" y="2418"/>
                  </a:lnTo>
                  <a:lnTo>
                    <a:pt x="1298" y="2432"/>
                  </a:lnTo>
                  <a:lnTo>
                    <a:pt x="1303" y="2364"/>
                  </a:lnTo>
                  <a:lnTo>
                    <a:pt x="1305" y="2294"/>
                  </a:lnTo>
                  <a:lnTo>
                    <a:pt x="1302" y="2204"/>
                  </a:lnTo>
                  <a:lnTo>
                    <a:pt x="1294" y="2116"/>
                  </a:lnTo>
                  <a:lnTo>
                    <a:pt x="1369" y="2100"/>
                  </a:lnTo>
                  <a:lnTo>
                    <a:pt x="1442" y="2079"/>
                  </a:lnTo>
                  <a:lnTo>
                    <a:pt x="1513" y="2052"/>
                  </a:lnTo>
                  <a:lnTo>
                    <a:pt x="1580" y="2020"/>
                  </a:lnTo>
                  <a:lnTo>
                    <a:pt x="1644" y="1982"/>
                  </a:lnTo>
                  <a:lnTo>
                    <a:pt x="1705" y="1939"/>
                  </a:lnTo>
                  <a:lnTo>
                    <a:pt x="1762" y="1892"/>
                  </a:lnTo>
                  <a:lnTo>
                    <a:pt x="1814" y="1839"/>
                  </a:lnTo>
                  <a:lnTo>
                    <a:pt x="1863" y="1783"/>
                  </a:lnTo>
                  <a:lnTo>
                    <a:pt x="1907" y="1724"/>
                  </a:lnTo>
                  <a:lnTo>
                    <a:pt x="1946" y="1660"/>
                  </a:lnTo>
                  <a:lnTo>
                    <a:pt x="1979" y="1593"/>
                  </a:lnTo>
                  <a:lnTo>
                    <a:pt x="2007" y="1524"/>
                  </a:lnTo>
                  <a:lnTo>
                    <a:pt x="2030" y="1451"/>
                  </a:lnTo>
                  <a:lnTo>
                    <a:pt x="2046" y="1376"/>
                  </a:lnTo>
                  <a:lnTo>
                    <a:pt x="2056" y="1298"/>
                  </a:lnTo>
                  <a:lnTo>
                    <a:pt x="2060" y="1220"/>
                  </a:lnTo>
                  <a:lnTo>
                    <a:pt x="2056" y="1142"/>
                  </a:lnTo>
                  <a:lnTo>
                    <a:pt x="2046" y="1065"/>
                  </a:lnTo>
                  <a:lnTo>
                    <a:pt x="2030" y="992"/>
                  </a:lnTo>
                  <a:lnTo>
                    <a:pt x="2008" y="920"/>
                  </a:lnTo>
                  <a:lnTo>
                    <a:pt x="1981" y="850"/>
                  </a:lnTo>
                  <a:lnTo>
                    <a:pt x="1948" y="784"/>
                  </a:lnTo>
                  <a:lnTo>
                    <a:pt x="1910" y="721"/>
                  </a:lnTo>
                  <a:lnTo>
                    <a:pt x="1867" y="662"/>
                  </a:lnTo>
                  <a:lnTo>
                    <a:pt x="1820" y="606"/>
                  </a:lnTo>
                  <a:lnTo>
                    <a:pt x="1767" y="554"/>
                  </a:lnTo>
                  <a:lnTo>
                    <a:pt x="1711" y="506"/>
                  </a:lnTo>
                  <a:lnTo>
                    <a:pt x="1652" y="464"/>
                  </a:lnTo>
                  <a:lnTo>
                    <a:pt x="1589" y="425"/>
                  </a:lnTo>
                  <a:lnTo>
                    <a:pt x="1523" y="393"/>
                  </a:lnTo>
                  <a:lnTo>
                    <a:pt x="1455" y="364"/>
                  </a:lnTo>
                  <a:lnTo>
                    <a:pt x="1383" y="343"/>
                  </a:lnTo>
                  <a:lnTo>
                    <a:pt x="1308" y="327"/>
                  </a:lnTo>
                  <a:lnTo>
                    <a:pt x="1232" y="317"/>
                  </a:lnTo>
                  <a:lnTo>
                    <a:pt x="1154" y="314"/>
                  </a:lnTo>
                  <a:lnTo>
                    <a:pt x="1073" y="317"/>
                  </a:lnTo>
                  <a:lnTo>
                    <a:pt x="993" y="328"/>
                  </a:lnTo>
                  <a:lnTo>
                    <a:pt x="916" y="346"/>
                  </a:lnTo>
                  <a:lnTo>
                    <a:pt x="841" y="370"/>
                  </a:lnTo>
                  <a:lnTo>
                    <a:pt x="769" y="400"/>
                  </a:lnTo>
                  <a:lnTo>
                    <a:pt x="701" y="436"/>
                  </a:lnTo>
                  <a:lnTo>
                    <a:pt x="637" y="478"/>
                  </a:lnTo>
                  <a:lnTo>
                    <a:pt x="575" y="524"/>
                  </a:lnTo>
                  <a:lnTo>
                    <a:pt x="519" y="576"/>
                  </a:lnTo>
                  <a:lnTo>
                    <a:pt x="467" y="632"/>
                  </a:lnTo>
                  <a:lnTo>
                    <a:pt x="419" y="692"/>
                  </a:lnTo>
                  <a:lnTo>
                    <a:pt x="377" y="757"/>
                  </a:lnTo>
                  <a:lnTo>
                    <a:pt x="340" y="825"/>
                  </a:lnTo>
                  <a:lnTo>
                    <a:pt x="309" y="896"/>
                  </a:lnTo>
                  <a:lnTo>
                    <a:pt x="234" y="873"/>
                  </a:lnTo>
                  <a:lnTo>
                    <a:pt x="157" y="853"/>
                  </a:lnTo>
                  <a:lnTo>
                    <a:pt x="80" y="838"/>
                  </a:lnTo>
                  <a:lnTo>
                    <a:pt x="0" y="826"/>
                  </a:lnTo>
                  <a:lnTo>
                    <a:pt x="32" y="743"/>
                  </a:lnTo>
                  <a:lnTo>
                    <a:pt x="70" y="663"/>
                  </a:lnTo>
                  <a:lnTo>
                    <a:pt x="113" y="586"/>
                  </a:lnTo>
                  <a:lnTo>
                    <a:pt x="162" y="512"/>
                  </a:lnTo>
                  <a:lnTo>
                    <a:pt x="216" y="443"/>
                  </a:lnTo>
                  <a:lnTo>
                    <a:pt x="274" y="377"/>
                  </a:lnTo>
                  <a:lnTo>
                    <a:pt x="337" y="316"/>
                  </a:lnTo>
                  <a:lnTo>
                    <a:pt x="403" y="259"/>
                  </a:lnTo>
                  <a:lnTo>
                    <a:pt x="474" y="208"/>
                  </a:lnTo>
                  <a:lnTo>
                    <a:pt x="549" y="161"/>
                  </a:lnTo>
                  <a:lnTo>
                    <a:pt x="627" y="120"/>
                  </a:lnTo>
                  <a:lnTo>
                    <a:pt x="709" y="84"/>
                  </a:lnTo>
                  <a:lnTo>
                    <a:pt x="792" y="54"/>
                  </a:lnTo>
                  <a:lnTo>
                    <a:pt x="880" y="30"/>
                  </a:lnTo>
                  <a:lnTo>
                    <a:pt x="969" y="13"/>
                  </a:lnTo>
                  <a:lnTo>
                    <a:pt x="1061" y="3"/>
                  </a:lnTo>
                  <a:lnTo>
                    <a:pt x="115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latin typeface="Source Sans Pro" panose="020B0503030403020204" pitchFamily="34" charset="0"/>
              </a:endParaRPr>
            </a:p>
          </p:txBody>
        </p:sp>
        <p:sp>
          <p:nvSpPr>
            <p:cNvPr id="44" name="Freeform 1404"/>
            <p:cNvSpPr>
              <a:spLocks noEditPoints="1"/>
            </p:cNvSpPr>
            <p:nvPr/>
          </p:nvSpPr>
          <p:spPr bwMode="auto">
            <a:xfrm>
              <a:off x="2295326" y="870742"/>
              <a:ext cx="767832" cy="769091"/>
            </a:xfrm>
            <a:custGeom>
              <a:avLst/>
              <a:gdLst>
                <a:gd name="T0" fmla="*/ 1036 w 2439"/>
                <a:gd name="T1" fmla="*/ 724 h 2445"/>
                <a:gd name="T2" fmla="*/ 846 w 2439"/>
                <a:gd name="T3" fmla="*/ 845 h 2445"/>
                <a:gd name="T4" fmla="*/ 724 w 2439"/>
                <a:gd name="T5" fmla="*/ 1034 h 2445"/>
                <a:gd name="T6" fmla="*/ 691 w 2439"/>
                <a:gd name="T7" fmla="*/ 1248 h 2445"/>
                <a:gd name="T8" fmla="*/ 746 w 2439"/>
                <a:gd name="T9" fmla="*/ 1459 h 2445"/>
                <a:gd name="T10" fmla="*/ 887 w 2439"/>
                <a:gd name="T11" fmla="*/ 1636 h 2445"/>
                <a:gd name="T12" fmla="*/ 1085 w 2439"/>
                <a:gd name="T13" fmla="*/ 1736 h 2445"/>
                <a:gd name="T14" fmla="*/ 1301 w 2439"/>
                <a:gd name="T15" fmla="*/ 1748 h 2445"/>
                <a:gd name="T16" fmla="*/ 1506 w 2439"/>
                <a:gd name="T17" fmla="*/ 1671 h 2445"/>
                <a:gd name="T18" fmla="*/ 1667 w 2439"/>
                <a:gd name="T19" fmla="*/ 1511 h 2445"/>
                <a:gd name="T20" fmla="*/ 1745 w 2439"/>
                <a:gd name="T21" fmla="*/ 1306 h 2445"/>
                <a:gd name="T22" fmla="*/ 1734 w 2439"/>
                <a:gd name="T23" fmla="*/ 1089 h 2445"/>
                <a:gd name="T24" fmla="*/ 1636 w 2439"/>
                <a:gd name="T25" fmla="*/ 891 h 2445"/>
                <a:gd name="T26" fmla="*/ 1460 w 2439"/>
                <a:gd name="T27" fmla="*/ 748 h 2445"/>
                <a:gd name="T28" fmla="*/ 1249 w 2439"/>
                <a:gd name="T29" fmla="*/ 692 h 2445"/>
                <a:gd name="T30" fmla="*/ 1327 w 2439"/>
                <a:gd name="T31" fmla="*/ 4 h 2445"/>
                <a:gd name="T32" fmla="*/ 1395 w 2439"/>
                <a:gd name="T33" fmla="*/ 60 h 2445"/>
                <a:gd name="T34" fmla="*/ 1482 w 2439"/>
                <a:gd name="T35" fmla="*/ 280 h 2445"/>
                <a:gd name="T36" fmla="*/ 1771 w 2439"/>
                <a:gd name="T37" fmla="*/ 416 h 2445"/>
                <a:gd name="T38" fmla="*/ 1945 w 2439"/>
                <a:gd name="T39" fmla="*/ 276 h 2445"/>
                <a:gd name="T40" fmla="*/ 2028 w 2439"/>
                <a:gd name="T41" fmla="*/ 305 h 2445"/>
                <a:gd name="T42" fmla="*/ 2171 w 2439"/>
                <a:gd name="T43" fmla="*/ 480 h 2445"/>
                <a:gd name="T44" fmla="*/ 2140 w 2439"/>
                <a:gd name="T45" fmla="*/ 564 h 2445"/>
                <a:gd name="T46" fmla="*/ 2124 w 2439"/>
                <a:gd name="T47" fmla="*/ 853 h 2445"/>
                <a:gd name="T48" fmla="*/ 2337 w 2439"/>
                <a:gd name="T49" fmla="*/ 1043 h 2445"/>
                <a:gd name="T50" fmla="*/ 2417 w 2439"/>
                <a:gd name="T51" fmla="*/ 1082 h 2445"/>
                <a:gd name="T52" fmla="*/ 2439 w 2439"/>
                <a:gd name="T53" fmla="*/ 1307 h 2445"/>
                <a:gd name="T54" fmla="*/ 2400 w 2439"/>
                <a:gd name="T55" fmla="*/ 1387 h 2445"/>
                <a:gd name="T56" fmla="*/ 2179 w 2439"/>
                <a:gd name="T57" fmla="*/ 1409 h 2445"/>
                <a:gd name="T58" fmla="*/ 2095 w 2439"/>
                <a:gd name="T59" fmla="*/ 1660 h 2445"/>
                <a:gd name="T60" fmla="*/ 2151 w 2439"/>
                <a:gd name="T61" fmla="*/ 1905 h 2445"/>
                <a:gd name="T62" fmla="*/ 2160 w 2439"/>
                <a:gd name="T63" fmla="*/ 1993 h 2445"/>
                <a:gd name="T64" fmla="*/ 2004 w 2439"/>
                <a:gd name="T65" fmla="*/ 2160 h 2445"/>
                <a:gd name="T66" fmla="*/ 1917 w 2439"/>
                <a:gd name="T67" fmla="*/ 2169 h 2445"/>
                <a:gd name="T68" fmla="*/ 1712 w 2439"/>
                <a:gd name="T69" fmla="*/ 2072 h 2445"/>
                <a:gd name="T70" fmla="*/ 1465 w 2439"/>
                <a:gd name="T71" fmla="*/ 2175 h 2445"/>
                <a:gd name="T72" fmla="*/ 1388 w 2439"/>
                <a:gd name="T73" fmla="*/ 2388 h 2445"/>
                <a:gd name="T74" fmla="*/ 1320 w 2439"/>
                <a:gd name="T75" fmla="*/ 2442 h 2445"/>
                <a:gd name="T76" fmla="*/ 1092 w 2439"/>
                <a:gd name="T77" fmla="*/ 2433 h 2445"/>
                <a:gd name="T78" fmla="*/ 1037 w 2439"/>
                <a:gd name="T79" fmla="*/ 2365 h 2445"/>
                <a:gd name="T80" fmla="*/ 907 w 2439"/>
                <a:gd name="T81" fmla="*/ 2154 h 2445"/>
                <a:gd name="T82" fmla="*/ 666 w 2439"/>
                <a:gd name="T83" fmla="*/ 2034 h 2445"/>
                <a:gd name="T84" fmla="*/ 496 w 2439"/>
                <a:gd name="T85" fmla="*/ 2169 h 2445"/>
                <a:gd name="T86" fmla="*/ 411 w 2439"/>
                <a:gd name="T87" fmla="*/ 2139 h 2445"/>
                <a:gd name="T88" fmla="*/ 269 w 2439"/>
                <a:gd name="T89" fmla="*/ 1964 h 2445"/>
                <a:gd name="T90" fmla="*/ 299 w 2439"/>
                <a:gd name="T91" fmla="*/ 1880 h 2445"/>
                <a:gd name="T92" fmla="*/ 311 w 2439"/>
                <a:gd name="T93" fmla="*/ 1595 h 2445"/>
                <a:gd name="T94" fmla="*/ 103 w 2439"/>
                <a:gd name="T95" fmla="*/ 1402 h 2445"/>
                <a:gd name="T96" fmla="*/ 23 w 2439"/>
                <a:gd name="T97" fmla="*/ 1363 h 2445"/>
                <a:gd name="T98" fmla="*/ 1 w 2439"/>
                <a:gd name="T99" fmla="*/ 1139 h 2445"/>
                <a:gd name="T100" fmla="*/ 40 w 2439"/>
                <a:gd name="T101" fmla="*/ 1059 h 2445"/>
                <a:gd name="T102" fmla="*/ 257 w 2439"/>
                <a:gd name="T103" fmla="*/ 1037 h 2445"/>
                <a:gd name="T104" fmla="*/ 343 w 2439"/>
                <a:gd name="T105" fmla="*/ 786 h 2445"/>
                <a:gd name="T106" fmla="*/ 289 w 2439"/>
                <a:gd name="T107" fmla="*/ 541 h 2445"/>
                <a:gd name="T108" fmla="*/ 280 w 2439"/>
                <a:gd name="T109" fmla="*/ 453 h 2445"/>
                <a:gd name="T110" fmla="*/ 436 w 2439"/>
                <a:gd name="T111" fmla="*/ 286 h 2445"/>
                <a:gd name="T112" fmla="*/ 523 w 2439"/>
                <a:gd name="T113" fmla="*/ 276 h 2445"/>
                <a:gd name="T114" fmla="*/ 730 w 2439"/>
                <a:gd name="T115" fmla="*/ 374 h 2445"/>
                <a:gd name="T116" fmla="*/ 976 w 2439"/>
                <a:gd name="T117" fmla="*/ 275 h 2445"/>
                <a:gd name="T118" fmla="*/ 1052 w 2439"/>
                <a:gd name="T119" fmla="*/ 58 h 2445"/>
                <a:gd name="T120" fmla="*/ 1121 w 2439"/>
                <a:gd name="T121" fmla="*/ 4 h 24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2439" h="2445">
                  <a:moveTo>
                    <a:pt x="1195" y="691"/>
                  </a:moveTo>
                  <a:lnTo>
                    <a:pt x="1141" y="696"/>
                  </a:lnTo>
                  <a:lnTo>
                    <a:pt x="1088" y="708"/>
                  </a:lnTo>
                  <a:lnTo>
                    <a:pt x="1036" y="724"/>
                  </a:lnTo>
                  <a:lnTo>
                    <a:pt x="984" y="746"/>
                  </a:lnTo>
                  <a:lnTo>
                    <a:pt x="936" y="773"/>
                  </a:lnTo>
                  <a:lnTo>
                    <a:pt x="889" y="806"/>
                  </a:lnTo>
                  <a:lnTo>
                    <a:pt x="846" y="845"/>
                  </a:lnTo>
                  <a:lnTo>
                    <a:pt x="807" y="889"/>
                  </a:lnTo>
                  <a:lnTo>
                    <a:pt x="774" y="934"/>
                  </a:lnTo>
                  <a:lnTo>
                    <a:pt x="747" y="982"/>
                  </a:lnTo>
                  <a:lnTo>
                    <a:pt x="724" y="1034"/>
                  </a:lnTo>
                  <a:lnTo>
                    <a:pt x="708" y="1085"/>
                  </a:lnTo>
                  <a:lnTo>
                    <a:pt x="697" y="1139"/>
                  </a:lnTo>
                  <a:lnTo>
                    <a:pt x="691" y="1194"/>
                  </a:lnTo>
                  <a:lnTo>
                    <a:pt x="691" y="1248"/>
                  </a:lnTo>
                  <a:lnTo>
                    <a:pt x="695" y="1302"/>
                  </a:lnTo>
                  <a:lnTo>
                    <a:pt x="707" y="1355"/>
                  </a:lnTo>
                  <a:lnTo>
                    <a:pt x="723" y="1408"/>
                  </a:lnTo>
                  <a:lnTo>
                    <a:pt x="746" y="1459"/>
                  </a:lnTo>
                  <a:lnTo>
                    <a:pt x="773" y="1507"/>
                  </a:lnTo>
                  <a:lnTo>
                    <a:pt x="806" y="1554"/>
                  </a:lnTo>
                  <a:lnTo>
                    <a:pt x="844" y="1597"/>
                  </a:lnTo>
                  <a:lnTo>
                    <a:pt x="887" y="1636"/>
                  </a:lnTo>
                  <a:lnTo>
                    <a:pt x="933" y="1669"/>
                  </a:lnTo>
                  <a:lnTo>
                    <a:pt x="982" y="1697"/>
                  </a:lnTo>
                  <a:lnTo>
                    <a:pt x="1032" y="1720"/>
                  </a:lnTo>
                  <a:lnTo>
                    <a:pt x="1085" y="1736"/>
                  </a:lnTo>
                  <a:lnTo>
                    <a:pt x="1137" y="1747"/>
                  </a:lnTo>
                  <a:lnTo>
                    <a:pt x="1192" y="1753"/>
                  </a:lnTo>
                  <a:lnTo>
                    <a:pt x="1246" y="1753"/>
                  </a:lnTo>
                  <a:lnTo>
                    <a:pt x="1301" y="1748"/>
                  </a:lnTo>
                  <a:lnTo>
                    <a:pt x="1354" y="1737"/>
                  </a:lnTo>
                  <a:lnTo>
                    <a:pt x="1407" y="1721"/>
                  </a:lnTo>
                  <a:lnTo>
                    <a:pt x="1457" y="1698"/>
                  </a:lnTo>
                  <a:lnTo>
                    <a:pt x="1506" y="1671"/>
                  </a:lnTo>
                  <a:lnTo>
                    <a:pt x="1552" y="1637"/>
                  </a:lnTo>
                  <a:lnTo>
                    <a:pt x="1595" y="1600"/>
                  </a:lnTo>
                  <a:lnTo>
                    <a:pt x="1634" y="1556"/>
                  </a:lnTo>
                  <a:lnTo>
                    <a:pt x="1667" y="1511"/>
                  </a:lnTo>
                  <a:lnTo>
                    <a:pt x="1694" y="1461"/>
                  </a:lnTo>
                  <a:lnTo>
                    <a:pt x="1717" y="1411"/>
                  </a:lnTo>
                  <a:lnTo>
                    <a:pt x="1733" y="1358"/>
                  </a:lnTo>
                  <a:lnTo>
                    <a:pt x="1745" y="1306"/>
                  </a:lnTo>
                  <a:lnTo>
                    <a:pt x="1750" y="1251"/>
                  </a:lnTo>
                  <a:lnTo>
                    <a:pt x="1750" y="1197"/>
                  </a:lnTo>
                  <a:lnTo>
                    <a:pt x="1746" y="1142"/>
                  </a:lnTo>
                  <a:lnTo>
                    <a:pt x="1734" y="1089"/>
                  </a:lnTo>
                  <a:lnTo>
                    <a:pt x="1718" y="1037"/>
                  </a:lnTo>
                  <a:lnTo>
                    <a:pt x="1697" y="986"/>
                  </a:lnTo>
                  <a:lnTo>
                    <a:pt x="1669" y="937"/>
                  </a:lnTo>
                  <a:lnTo>
                    <a:pt x="1636" y="891"/>
                  </a:lnTo>
                  <a:lnTo>
                    <a:pt x="1597" y="847"/>
                  </a:lnTo>
                  <a:lnTo>
                    <a:pt x="1554" y="808"/>
                  </a:lnTo>
                  <a:lnTo>
                    <a:pt x="1508" y="775"/>
                  </a:lnTo>
                  <a:lnTo>
                    <a:pt x="1460" y="748"/>
                  </a:lnTo>
                  <a:lnTo>
                    <a:pt x="1409" y="725"/>
                  </a:lnTo>
                  <a:lnTo>
                    <a:pt x="1358" y="708"/>
                  </a:lnTo>
                  <a:lnTo>
                    <a:pt x="1304" y="698"/>
                  </a:lnTo>
                  <a:lnTo>
                    <a:pt x="1249" y="692"/>
                  </a:lnTo>
                  <a:lnTo>
                    <a:pt x="1195" y="691"/>
                  </a:lnTo>
                  <a:close/>
                  <a:moveTo>
                    <a:pt x="1145" y="0"/>
                  </a:moveTo>
                  <a:lnTo>
                    <a:pt x="1304" y="1"/>
                  </a:lnTo>
                  <a:lnTo>
                    <a:pt x="1327" y="4"/>
                  </a:lnTo>
                  <a:lnTo>
                    <a:pt x="1348" y="12"/>
                  </a:lnTo>
                  <a:lnTo>
                    <a:pt x="1368" y="24"/>
                  </a:lnTo>
                  <a:lnTo>
                    <a:pt x="1384" y="40"/>
                  </a:lnTo>
                  <a:lnTo>
                    <a:pt x="1395" y="60"/>
                  </a:lnTo>
                  <a:lnTo>
                    <a:pt x="1403" y="81"/>
                  </a:lnTo>
                  <a:lnTo>
                    <a:pt x="1407" y="105"/>
                  </a:lnTo>
                  <a:lnTo>
                    <a:pt x="1406" y="262"/>
                  </a:lnTo>
                  <a:lnTo>
                    <a:pt x="1482" y="280"/>
                  </a:lnTo>
                  <a:lnTo>
                    <a:pt x="1557" y="305"/>
                  </a:lnTo>
                  <a:lnTo>
                    <a:pt x="1631" y="336"/>
                  </a:lnTo>
                  <a:lnTo>
                    <a:pt x="1702" y="373"/>
                  </a:lnTo>
                  <a:lnTo>
                    <a:pt x="1771" y="416"/>
                  </a:lnTo>
                  <a:lnTo>
                    <a:pt x="1883" y="304"/>
                  </a:lnTo>
                  <a:lnTo>
                    <a:pt x="1901" y="291"/>
                  </a:lnTo>
                  <a:lnTo>
                    <a:pt x="1922" y="280"/>
                  </a:lnTo>
                  <a:lnTo>
                    <a:pt x="1945" y="276"/>
                  </a:lnTo>
                  <a:lnTo>
                    <a:pt x="1967" y="276"/>
                  </a:lnTo>
                  <a:lnTo>
                    <a:pt x="1989" y="280"/>
                  </a:lnTo>
                  <a:lnTo>
                    <a:pt x="2010" y="291"/>
                  </a:lnTo>
                  <a:lnTo>
                    <a:pt x="2028" y="305"/>
                  </a:lnTo>
                  <a:lnTo>
                    <a:pt x="2141" y="419"/>
                  </a:lnTo>
                  <a:lnTo>
                    <a:pt x="2156" y="437"/>
                  </a:lnTo>
                  <a:lnTo>
                    <a:pt x="2165" y="457"/>
                  </a:lnTo>
                  <a:lnTo>
                    <a:pt x="2171" y="480"/>
                  </a:lnTo>
                  <a:lnTo>
                    <a:pt x="2169" y="502"/>
                  </a:lnTo>
                  <a:lnTo>
                    <a:pt x="2165" y="525"/>
                  </a:lnTo>
                  <a:lnTo>
                    <a:pt x="2155" y="546"/>
                  </a:lnTo>
                  <a:lnTo>
                    <a:pt x="2140" y="564"/>
                  </a:lnTo>
                  <a:lnTo>
                    <a:pt x="2028" y="676"/>
                  </a:lnTo>
                  <a:lnTo>
                    <a:pt x="2064" y="733"/>
                  </a:lnTo>
                  <a:lnTo>
                    <a:pt x="2096" y="791"/>
                  </a:lnTo>
                  <a:lnTo>
                    <a:pt x="2124" y="853"/>
                  </a:lnTo>
                  <a:lnTo>
                    <a:pt x="2147" y="915"/>
                  </a:lnTo>
                  <a:lnTo>
                    <a:pt x="2165" y="978"/>
                  </a:lnTo>
                  <a:lnTo>
                    <a:pt x="2180" y="1042"/>
                  </a:lnTo>
                  <a:lnTo>
                    <a:pt x="2337" y="1043"/>
                  </a:lnTo>
                  <a:lnTo>
                    <a:pt x="2360" y="1045"/>
                  </a:lnTo>
                  <a:lnTo>
                    <a:pt x="2382" y="1053"/>
                  </a:lnTo>
                  <a:lnTo>
                    <a:pt x="2401" y="1066"/>
                  </a:lnTo>
                  <a:lnTo>
                    <a:pt x="2417" y="1082"/>
                  </a:lnTo>
                  <a:lnTo>
                    <a:pt x="2430" y="1101"/>
                  </a:lnTo>
                  <a:lnTo>
                    <a:pt x="2437" y="1123"/>
                  </a:lnTo>
                  <a:lnTo>
                    <a:pt x="2439" y="1148"/>
                  </a:lnTo>
                  <a:lnTo>
                    <a:pt x="2439" y="1307"/>
                  </a:lnTo>
                  <a:lnTo>
                    <a:pt x="2435" y="1331"/>
                  </a:lnTo>
                  <a:lnTo>
                    <a:pt x="2428" y="1352"/>
                  </a:lnTo>
                  <a:lnTo>
                    <a:pt x="2416" y="1371"/>
                  </a:lnTo>
                  <a:lnTo>
                    <a:pt x="2400" y="1387"/>
                  </a:lnTo>
                  <a:lnTo>
                    <a:pt x="2381" y="1400"/>
                  </a:lnTo>
                  <a:lnTo>
                    <a:pt x="2359" y="1406"/>
                  </a:lnTo>
                  <a:lnTo>
                    <a:pt x="2335" y="1410"/>
                  </a:lnTo>
                  <a:lnTo>
                    <a:pt x="2179" y="1409"/>
                  </a:lnTo>
                  <a:lnTo>
                    <a:pt x="2165" y="1473"/>
                  </a:lnTo>
                  <a:lnTo>
                    <a:pt x="2145" y="1537"/>
                  </a:lnTo>
                  <a:lnTo>
                    <a:pt x="2123" y="1600"/>
                  </a:lnTo>
                  <a:lnTo>
                    <a:pt x="2095" y="1660"/>
                  </a:lnTo>
                  <a:lnTo>
                    <a:pt x="2063" y="1720"/>
                  </a:lnTo>
                  <a:lnTo>
                    <a:pt x="2027" y="1777"/>
                  </a:lnTo>
                  <a:lnTo>
                    <a:pt x="2136" y="1887"/>
                  </a:lnTo>
                  <a:lnTo>
                    <a:pt x="2151" y="1905"/>
                  </a:lnTo>
                  <a:lnTo>
                    <a:pt x="2160" y="1926"/>
                  </a:lnTo>
                  <a:lnTo>
                    <a:pt x="2165" y="1948"/>
                  </a:lnTo>
                  <a:lnTo>
                    <a:pt x="2165" y="1971"/>
                  </a:lnTo>
                  <a:lnTo>
                    <a:pt x="2160" y="1993"/>
                  </a:lnTo>
                  <a:lnTo>
                    <a:pt x="2150" y="2014"/>
                  </a:lnTo>
                  <a:lnTo>
                    <a:pt x="2135" y="2033"/>
                  </a:lnTo>
                  <a:lnTo>
                    <a:pt x="2023" y="2145"/>
                  </a:lnTo>
                  <a:lnTo>
                    <a:pt x="2004" y="2160"/>
                  </a:lnTo>
                  <a:lnTo>
                    <a:pt x="1983" y="2169"/>
                  </a:lnTo>
                  <a:lnTo>
                    <a:pt x="1962" y="2175"/>
                  </a:lnTo>
                  <a:lnTo>
                    <a:pt x="1939" y="2174"/>
                  </a:lnTo>
                  <a:lnTo>
                    <a:pt x="1917" y="2169"/>
                  </a:lnTo>
                  <a:lnTo>
                    <a:pt x="1895" y="2159"/>
                  </a:lnTo>
                  <a:lnTo>
                    <a:pt x="1877" y="2144"/>
                  </a:lnTo>
                  <a:lnTo>
                    <a:pt x="1770" y="2035"/>
                  </a:lnTo>
                  <a:lnTo>
                    <a:pt x="1712" y="2072"/>
                  </a:lnTo>
                  <a:lnTo>
                    <a:pt x="1652" y="2105"/>
                  </a:lnTo>
                  <a:lnTo>
                    <a:pt x="1591" y="2133"/>
                  </a:lnTo>
                  <a:lnTo>
                    <a:pt x="1529" y="2155"/>
                  </a:lnTo>
                  <a:lnTo>
                    <a:pt x="1465" y="2175"/>
                  </a:lnTo>
                  <a:lnTo>
                    <a:pt x="1400" y="2190"/>
                  </a:lnTo>
                  <a:lnTo>
                    <a:pt x="1399" y="2342"/>
                  </a:lnTo>
                  <a:lnTo>
                    <a:pt x="1396" y="2366"/>
                  </a:lnTo>
                  <a:lnTo>
                    <a:pt x="1388" y="2388"/>
                  </a:lnTo>
                  <a:lnTo>
                    <a:pt x="1377" y="2407"/>
                  </a:lnTo>
                  <a:lnTo>
                    <a:pt x="1361" y="2422"/>
                  </a:lnTo>
                  <a:lnTo>
                    <a:pt x="1342" y="2434"/>
                  </a:lnTo>
                  <a:lnTo>
                    <a:pt x="1320" y="2442"/>
                  </a:lnTo>
                  <a:lnTo>
                    <a:pt x="1296" y="2445"/>
                  </a:lnTo>
                  <a:lnTo>
                    <a:pt x="1137" y="2444"/>
                  </a:lnTo>
                  <a:lnTo>
                    <a:pt x="1113" y="2441"/>
                  </a:lnTo>
                  <a:lnTo>
                    <a:pt x="1092" y="2433"/>
                  </a:lnTo>
                  <a:lnTo>
                    <a:pt x="1073" y="2422"/>
                  </a:lnTo>
                  <a:lnTo>
                    <a:pt x="1057" y="2405"/>
                  </a:lnTo>
                  <a:lnTo>
                    <a:pt x="1045" y="2386"/>
                  </a:lnTo>
                  <a:lnTo>
                    <a:pt x="1037" y="2365"/>
                  </a:lnTo>
                  <a:lnTo>
                    <a:pt x="1034" y="2341"/>
                  </a:lnTo>
                  <a:lnTo>
                    <a:pt x="1036" y="2189"/>
                  </a:lnTo>
                  <a:lnTo>
                    <a:pt x="971" y="2174"/>
                  </a:lnTo>
                  <a:lnTo>
                    <a:pt x="907" y="2154"/>
                  </a:lnTo>
                  <a:lnTo>
                    <a:pt x="844" y="2131"/>
                  </a:lnTo>
                  <a:lnTo>
                    <a:pt x="782" y="2103"/>
                  </a:lnTo>
                  <a:lnTo>
                    <a:pt x="723" y="2071"/>
                  </a:lnTo>
                  <a:lnTo>
                    <a:pt x="666" y="2034"/>
                  </a:lnTo>
                  <a:lnTo>
                    <a:pt x="557" y="2139"/>
                  </a:lnTo>
                  <a:lnTo>
                    <a:pt x="538" y="2154"/>
                  </a:lnTo>
                  <a:lnTo>
                    <a:pt x="517" y="2163"/>
                  </a:lnTo>
                  <a:lnTo>
                    <a:pt x="496" y="2169"/>
                  </a:lnTo>
                  <a:lnTo>
                    <a:pt x="473" y="2169"/>
                  </a:lnTo>
                  <a:lnTo>
                    <a:pt x="450" y="2163"/>
                  </a:lnTo>
                  <a:lnTo>
                    <a:pt x="429" y="2154"/>
                  </a:lnTo>
                  <a:lnTo>
                    <a:pt x="411" y="2139"/>
                  </a:lnTo>
                  <a:lnTo>
                    <a:pt x="298" y="2026"/>
                  </a:lnTo>
                  <a:lnTo>
                    <a:pt x="283" y="2008"/>
                  </a:lnTo>
                  <a:lnTo>
                    <a:pt x="274" y="1987"/>
                  </a:lnTo>
                  <a:lnTo>
                    <a:pt x="269" y="1964"/>
                  </a:lnTo>
                  <a:lnTo>
                    <a:pt x="269" y="1942"/>
                  </a:lnTo>
                  <a:lnTo>
                    <a:pt x="274" y="1920"/>
                  </a:lnTo>
                  <a:lnTo>
                    <a:pt x="284" y="1899"/>
                  </a:lnTo>
                  <a:lnTo>
                    <a:pt x="299" y="1880"/>
                  </a:lnTo>
                  <a:lnTo>
                    <a:pt x="406" y="1774"/>
                  </a:lnTo>
                  <a:lnTo>
                    <a:pt x="370" y="1716"/>
                  </a:lnTo>
                  <a:lnTo>
                    <a:pt x="338" y="1656"/>
                  </a:lnTo>
                  <a:lnTo>
                    <a:pt x="311" y="1595"/>
                  </a:lnTo>
                  <a:lnTo>
                    <a:pt x="288" y="1531"/>
                  </a:lnTo>
                  <a:lnTo>
                    <a:pt x="268" y="1467"/>
                  </a:lnTo>
                  <a:lnTo>
                    <a:pt x="255" y="1403"/>
                  </a:lnTo>
                  <a:lnTo>
                    <a:pt x="103" y="1402"/>
                  </a:lnTo>
                  <a:lnTo>
                    <a:pt x="79" y="1398"/>
                  </a:lnTo>
                  <a:lnTo>
                    <a:pt x="57" y="1392"/>
                  </a:lnTo>
                  <a:lnTo>
                    <a:pt x="38" y="1379"/>
                  </a:lnTo>
                  <a:lnTo>
                    <a:pt x="23" y="1363"/>
                  </a:lnTo>
                  <a:lnTo>
                    <a:pt x="10" y="1344"/>
                  </a:lnTo>
                  <a:lnTo>
                    <a:pt x="2" y="1322"/>
                  </a:lnTo>
                  <a:lnTo>
                    <a:pt x="0" y="1298"/>
                  </a:lnTo>
                  <a:lnTo>
                    <a:pt x="1" y="1139"/>
                  </a:lnTo>
                  <a:lnTo>
                    <a:pt x="3" y="1116"/>
                  </a:lnTo>
                  <a:lnTo>
                    <a:pt x="11" y="1094"/>
                  </a:lnTo>
                  <a:lnTo>
                    <a:pt x="24" y="1075"/>
                  </a:lnTo>
                  <a:lnTo>
                    <a:pt x="40" y="1059"/>
                  </a:lnTo>
                  <a:lnTo>
                    <a:pt x="58" y="1047"/>
                  </a:lnTo>
                  <a:lnTo>
                    <a:pt x="80" y="1039"/>
                  </a:lnTo>
                  <a:lnTo>
                    <a:pt x="104" y="1037"/>
                  </a:lnTo>
                  <a:lnTo>
                    <a:pt x="257" y="1037"/>
                  </a:lnTo>
                  <a:lnTo>
                    <a:pt x="272" y="973"/>
                  </a:lnTo>
                  <a:lnTo>
                    <a:pt x="291" y="909"/>
                  </a:lnTo>
                  <a:lnTo>
                    <a:pt x="314" y="846"/>
                  </a:lnTo>
                  <a:lnTo>
                    <a:pt x="343" y="786"/>
                  </a:lnTo>
                  <a:lnTo>
                    <a:pt x="375" y="726"/>
                  </a:lnTo>
                  <a:lnTo>
                    <a:pt x="412" y="668"/>
                  </a:lnTo>
                  <a:lnTo>
                    <a:pt x="304" y="559"/>
                  </a:lnTo>
                  <a:lnTo>
                    <a:pt x="289" y="541"/>
                  </a:lnTo>
                  <a:lnTo>
                    <a:pt x="280" y="520"/>
                  </a:lnTo>
                  <a:lnTo>
                    <a:pt x="274" y="497"/>
                  </a:lnTo>
                  <a:lnTo>
                    <a:pt x="275" y="476"/>
                  </a:lnTo>
                  <a:lnTo>
                    <a:pt x="280" y="453"/>
                  </a:lnTo>
                  <a:lnTo>
                    <a:pt x="290" y="432"/>
                  </a:lnTo>
                  <a:lnTo>
                    <a:pt x="305" y="414"/>
                  </a:lnTo>
                  <a:lnTo>
                    <a:pt x="417" y="301"/>
                  </a:lnTo>
                  <a:lnTo>
                    <a:pt x="436" y="286"/>
                  </a:lnTo>
                  <a:lnTo>
                    <a:pt x="457" y="276"/>
                  </a:lnTo>
                  <a:lnTo>
                    <a:pt x="478" y="271"/>
                  </a:lnTo>
                  <a:lnTo>
                    <a:pt x="501" y="271"/>
                  </a:lnTo>
                  <a:lnTo>
                    <a:pt x="523" y="276"/>
                  </a:lnTo>
                  <a:lnTo>
                    <a:pt x="545" y="286"/>
                  </a:lnTo>
                  <a:lnTo>
                    <a:pt x="563" y="301"/>
                  </a:lnTo>
                  <a:lnTo>
                    <a:pt x="673" y="411"/>
                  </a:lnTo>
                  <a:lnTo>
                    <a:pt x="730" y="374"/>
                  </a:lnTo>
                  <a:lnTo>
                    <a:pt x="789" y="343"/>
                  </a:lnTo>
                  <a:lnTo>
                    <a:pt x="851" y="316"/>
                  </a:lnTo>
                  <a:lnTo>
                    <a:pt x="912" y="293"/>
                  </a:lnTo>
                  <a:lnTo>
                    <a:pt x="976" y="275"/>
                  </a:lnTo>
                  <a:lnTo>
                    <a:pt x="1041" y="260"/>
                  </a:lnTo>
                  <a:lnTo>
                    <a:pt x="1041" y="103"/>
                  </a:lnTo>
                  <a:lnTo>
                    <a:pt x="1045" y="80"/>
                  </a:lnTo>
                  <a:lnTo>
                    <a:pt x="1052" y="58"/>
                  </a:lnTo>
                  <a:lnTo>
                    <a:pt x="1064" y="39"/>
                  </a:lnTo>
                  <a:lnTo>
                    <a:pt x="1080" y="23"/>
                  </a:lnTo>
                  <a:lnTo>
                    <a:pt x="1100" y="10"/>
                  </a:lnTo>
                  <a:lnTo>
                    <a:pt x="1121" y="4"/>
                  </a:lnTo>
                  <a:lnTo>
                    <a:pt x="1145"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latin typeface="Source Sans Pro" panose="020B0503030403020204" pitchFamily="34" charset="0"/>
              </a:endParaRPr>
            </a:p>
          </p:txBody>
        </p:sp>
      </p:grpSp>
      <p:sp>
        <p:nvSpPr>
          <p:cNvPr id="45" name="Freeform 44"/>
          <p:cNvSpPr/>
          <p:nvPr/>
        </p:nvSpPr>
        <p:spPr>
          <a:xfrm>
            <a:off x="9547029" y="5942658"/>
            <a:ext cx="2644971" cy="915342"/>
          </a:xfrm>
          <a:custGeom>
            <a:avLst/>
            <a:gdLst>
              <a:gd name="connsiteX0" fmla="*/ 2644971 w 2644971"/>
              <a:gd name="connsiteY0" fmla="*/ 0 h 915342"/>
              <a:gd name="connsiteX1" fmla="*/ 2644971 w 2644971"/>
              <a:gd name="connsiteY1" fmla="*/ 915342 h 915342"/>
              <a:gd name="connsiteX2" fmla="*/ 0 w 2644971"/>
              <a:gd name="connsiteY2" fmla="*/ 915342 h 915342"/>
              <a:gd name="connsiteX3" fmla="*/ 81768 w 2644971"/>
              <a:gd name="connsiteY3" fmla="*/ 851084 h 915342"/>
              <a:gd name="connsiteX4" fmla="*/ 2644971 w 2644971"/>
              <a:gd name="connsiteY4" fmla="*/ 0 h 91534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644971" h="915342">
                <a:moveTo>
                  <a:pt x="2644971" y="0"/>
                </a:moveTo>
                <a:lnTo>
                  <a:pt x="2644971" y="915342"/>
                </a:lnTo>
                <a:lnTo>
                  <a:pt x="0" y="915342"/>
                </a:lnTo>
                <a:lnTo>
                  <a:pt x="81768" y="851084"/>
                </a:lnTo>
                <a:cubicBezTo>
                  <a:pt x="796527" y="316549"/>
                  <a:pt x="1683782" y="0"/>
                  <a:pt x="2644971" y="0"/>
                </a:cubicBezTo>
                <a:close/>
              </a:path>
            </a:pathLst>
          </a:cu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6" name="Rounded Rectangle 45"/>
          <p:cNvSpPr/>
          <p:nvPr/>
        </p:nvSpPr>
        <p:spPr>
          <a:xfrm>
            <a:off x="-152400" y="6362697"/>
            <a:ext cx="1774722" cy="601983"/>
          </a:xfrm>
          <a:prstGeom prst="roundRect">
            <a:avLst>
              <a:gd name="adj" fmla="val 25898"/>
            </a:avLst>
          </a:prstGeom>
          <a:gradFill>
            <a:gsLst>
              <a:gs pos="0">
                <a:schemeClr val="accent2"/>
              </a:gs>
              <a:gs pos="100000">
                <a:schemeClr val="accent4"/>
              </a:gs>
            </a:gsLst>
            <a:lin ang="27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n w="0"/>
              <a:solidFill>
                <a:schemeClr val="tx1"/>
              </a:solidFill>
              <a:effectLst>
                <a:outerShdw blurRad="38100" dist="19050" dir="2700000" algn="tl" rotWithShape="0">
                  <a:schemeClr val="dk1">
                    <a:alpha val="40000"/>
                  </a:schemeClr>
                </a:outerShdw>
              </a:effectLst>
              <a:latin typeface="Source Sans Pro Light" panose="020B0403030403020204" pitchFamily="34" charset="0"/>
            </a:endParaRPr>
          </a:p>
        </p:txBody>
      </p:sp>
      <p:sp>
        <p:nvSpPr>
          <p:cNvPr id="47" name="TextBox 46"/>
          <p:cNvSpPr txBox="1"/>
          <p:nvPr/>
        </p:nvSpPr>
        <p:spPr>
          <a:xfrm>
            <a:off x="10585344" y="6362697"/>
            <a:ext cx="1308371" cy="276999"/>
          </a:xfrm>
          <a:prstGeom prst="rect">
            <a:avLst/>
          </a:prstGeom>
          <a:noFill/>
        </p:spPr>
        <p:txBody>
          <a:bodyPr wrap="none" rtlCol="0">
            <a:spAutoFit/>
          </a:bodyPr>
          <a:lstStyle/>
          <a:p>
            <a:pPr algn="ctr"/>
            <a:r>
              <a:rPr lang="en-US" sz="1200" dirty="0">
                <a:solidFill>
                  <a:schemeClr val="bg1"/>
                </a:solidFill>
                <a:latin typeface="Poppins ExtraLight" panose="00000300000000000000" pitchFamily="2" charset="0"/>
                <a:cs typeface="Poppins ExtraLight" panose="00000300000000000000" pitchFamily="2" charset="0"/>
              </a:rPr>
              <a:t>The New Friday</a:t>
            </a:r>
          </a:p>
        </p:txBody>
      </p:sp>
      <p:sp>
        <p:nvSpPr>
          <p:cNvPr id="48" name="Rectangle 47">
            <a:extLst>
              <a:ext uri="{FF2B5EF4-FFF2-40B4-BE49-F238E27FC236}">
                <a16:creationId xmlns:a16="http://schemas.microsoft.com/office/drawing/2014/main" id="{3D8C9C30-BAEE-4B1B-AAB6-B62ECFB8BE28}"/>
              </a:ext>
            </a:extLst>
          </p:cNvPr>
          <p:cNvSpPr/>
          <p:nvPr/>
        </p:nvSpPr>
        <p:spPr>
          <a:xfrm>
            <a:off x="176903" y="6414505"/>
            <a:ext cx="1273280" cy="393249"/>
          </a:xfrm>
          <a:prstGeom prst="rect">
            <a:avLst/>
          </a:prstGeom>
        </p:spPr>
        <p:txBody>
          <a:bodyPr wrap="square">
            <a:spAutoFit/>
          </a:bodyPr>
          <a:lstStyle/>
          <a:p>
            <a:pPr algn="ctr">
              <a:lnSpc>
                <a:spcPct val="120000"/>
              </a:lnSpc>
            </a:pPr>
            <a:r>
              <a:rPr lang="en-US" sz="1750" dirty="0">
                <a:solidFill>
                  <a:schemeClr val="bg1"/>
                </a:solidFill>
                <a:latin typeface="Source Sans Pro" panose="020B0503030403020204" pitchFamily="34" charset="0"/>
                <a:cs typeface="Segoe UI" panose="020B0502040204020203" pitchFamily="34" charset="0"/>
              </a:rPr>
              <a:t>Abigail Part</a:t>
            </a:r>
          </a:p>
        </p:txBody>
      </p:sp>
      <p:sp>
        <p:nvSpPr>
          <p:cNvPr id="49" name="TextBox 48"/>
          <p:cNvSpPr txBox="1"/>
          <p:nvPr/>
        </p:nvSpPr>
        <p:spPr>
          <a:xfrm>
            <a:off x="92174" y="82657"/>
            <a:ext cx="1721386" cy="307777"/>
          </a:xfrm>
          <a:prstGeom prst="rect">
            <a:avLst/>
          </a:prstGeom>
          <a:noFill/>
        </p:spPr>
        <p:txBody>
          <a:bodyPr wrap="square" rtlCol="0">
            <a:spAutoFit/>
          </a:bodyPr>
          <a:lstStyle/>
          <a:p>
            <a:r>
              <a:rPr lang="en-US" sz="1400" dirty="0">
                <a:latin typeface="Source Sans Pro Black" panose="020B0803030403020204" pitchFamily="34" charset="0"/>
                <a:ea typeface="Source Sans Pro Black" panose="020B0803030403020204" pitchFamily="34" charset="0"/>
              </a:rPr>
              <a:t>Template Designs</a:t>
            </a:r>
          </a:p>
        </p:txBody>
      </p:sp>
      <p:sp>
        <p:nvSpPr>
          <p:cNvPr id="50" name="Rounded Rectangle 49"/>
          <p:cNvSpPr/>
          <p:nvPr/>
        </p:nvSpPr>
        <p:spPr>
          <a:xfrm>
            <a:off x="11527765" y="198120"/>
            <a:ext cx="365950" cy="384628"/>
          </a:xfrm>
          <a:prstGeom prst="roundRect">
            <a:avLst>
              <a:gd name="adj" fmla="val 17295"/>
            </a:avLst>
          </a:prstGeom>
          <a:gradFill flip="none" rotWithShape="1">
            <a:gsLst>
              <a:gs pos="0">
                <a:schemeClr val="accent2"/>
              </a:gs>
              <a:gs pos="100000">
                <a:schemeClr val="accent4"/>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51" name="TextBox 50"/>
          <p:cNvSpPr txBox="1"/>
          <p:nvPr/>
        </p:nvSpPr>
        <p:spPr>
          <a:xfrm>
            <a:off x="9329737" y="259629"/>
            <a:ext cx="2080943" cy="261610"/>
          </a:xfrm>
          <a:prstGeom prst="rect">
            <a:avLst/>
          </a:prstGeom>
          <a:noFill/>
        </p:spPr>
        <p:txBody>
          <a:bodyPr wrap="square" rtlCol="0">
            <a:spAutoFit/>
          </a:bodyPr>
          <a:lstStyle/>
          <a:p>
            <a:pPr algn="r"/>
            <a:r>
              <a:rPr lang="en-US" sz="1100" b="1" dirty="0">
                <a:latin typeface="Source Sans Pro SemiBold" panose="020B0603030403020204" pitchFamily="34" charset="0"/>
                <a:cs typeface="Poppins SemiBold" panose="00000700000000000000" pitchFamily="2" charset="0"/>
              </a:rPr>
              <a:t>PRESENTATION TEMPLATE</a:t>
            </a:r>
          </a:p>
        </p:txBody>
      </p:sp>
      <p:sp>
        <p:nvSpPr>
          <p:cNvPr id="52" name="TextBox 51"/>
          <p:cNvSpPr txBox="1"/>
          <p:nvPr/>
        </p:nvSpPr>
        <p:spPr>
          <a:xfrm>
            <a:off x="3009864" y="1035163"/>
            <a:ext cx="6019836" cy="830997"/>
          </a:xfrm>
          <a:prstGeom prst="rect">
            <a:avLst/>
          </a:prstGeom>
          <a:noFill/>
        </p:spPr>
        <p:txBody>
          <a:bodyPr wrap="square" rtlCol="0">
            <a:spAutoFit/>
          </a:bodyPr>
          <a:lstStyle/>
          <a:p>
            <a:pPr algn="ctr"/>
            <a:r>
              <a:rPr lang="en-US" sz="4800" dirty="0">
                <a:latin typeface="Playfair Display Black" pitchFamily="2" charset="0"/>
                <a:cs typeface="Poppins SemiBold" panose="00000700000000000000" pitchFamily="2" charset="0"/>
              </a:rPr>
              <a:t>The Info Graphics</a:t>
            </a:r>
          </a:p>
        </p:txBody>
      </p:sp>
    </p:spTree>
    <p:extLst>
      <p:ext uri="{BB962C8B-B14F-4D97-AF65-F5344CB8AC3E}">
        <p14:creationId xmlns:p14="http://schemas.microsoft.com/office/powerpoint/2010/main" val="2758632099"/>
      </p:ext>
    </p:extLst>
  </p:cSld>
  <p:clrMapOvr>
    <a:masterClrMapping/>
  </p:clrMapOvr>
  <p:transition spd="slow">
    <p:wipe/>
  </p:transition>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4">
            <a:lumMod val="50000"/>
          </a:schemeClr>
        </a:solidFill>
        <a:effectLst/>
      </p:bgPr>
    </p:bg>
    <p:spTree>
      <p:nvGrpSpPr>
        <p:cNvPr id="1" name=""/>
        <p:cNvGrpSpPr/>
        <p:nvPr/>
      </p:nvGrpSpPr>
      <p:grpSpPr>
        <a:xfrm>
          <a:off x="0" y="0"/>
          <a:ext cx="0" cy="0"/>
          <a:chOff x="0" y="0"/>
          <a:chExt cx="0" cy="0"/>
        </a:xfrm>
      </p:grpSpPr>
      <p:sp>
        <p:nvSpPr>
          <p:cNvPr id="42" name="Freeform 41"/>
          <p:cNvSpPr/>
          <p:nvPr/>
        </p:nvSpPr>
        <p:spPr>
          <a:xfrm>
            <a:off x="9547029" y="5942658"/>
            <a:ext cx="2644971" cy="915342"/>
          </a:xfrm>
          <a:custGeom>
            <a:avLst/>
            <a:gdLst>
              <a:gd name="connsiteX0" fmla="*/ 2644971 w 2644971"/>
              <a:gd name="connsiteY0" fmla="*/ 0 h 915342"/>
              <a:gd name="connsiteX1" fmla="*/ 2644971 w 2644971"/>
              <a:gd name="connsiteY1" fmla="*/ 915342 h 915342"/>
              <a:gd name="connsiteX2" fmla="*/ 0 w 2644971"/>
              <a:gd name="connsiteY2" fmla="*/ 915342 h 915342"/>
              <a:gd name="connsiteX3" fmla="*/ 81768 w 2644971"/>
              <a:gd name="connsiteY3" fmla="*/ 851084 h 915342"/>
              <a:gd name="connsiteX4" fmla="*/ 2644971 w 2644971"/>
              <a:gd name="connsiteY4" fmla="*/ 0 h 91534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644971" h="915342">
                <a:moveTo>
                  <a:pt x="2644971" y="0"/>
                </a:moveTo>
                <a:lnTo>
                  <a:pt x="2644971" y="915342"/>
                </a:lnTo>
                <a:lnTo>
                  <a:pt x="0" y="915342"/>
                </a:lnTo>
                <a:lnTo>
                  <a:pt x="81768" y="851084"/>
                </a:lnTo>
                <a:cubicBezTo>
                  <a:pt x="796527" y="316549"/>
                  <a:pt x="1683782" y="0"/>
                  <a:pt x="2644971" y="0"/>
                </a:cubicBezTo>
                <a:close/>
              </a:path>
            </a:pathLst>
          </a:cu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Oval 22"/>
          <p:cNvSpPr/>
          <p:nvPr/>
        </p:nvSpPr>
        <p:spPr>
          <a:xfrm>
            <a:off x="6585485" y="-3378128"/>
            <a:ext cx="8568058" cy="8568058"/>
          </a:xfrm>
          <a:prstGeom prst="ellipse">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ounded Rectangle 9"/>
          <p:cNvSpPr/>
          <p:nvPr/>
        </p:nvSpPr>
        <p:spPr>
          <a:xfrm>
            <a:off x="-152400" y="6362697"/>
            <a:ext cx="1774722" cy="601983"/>
          </a:xfrm>
          <a:prstGeom prst="roundRect">
            <a:avLst>
              <a:gd name="adj" fmla="val 25898"/>
            </a:avLst>
          </a:prstGeom>
          <a:gradFill>
            <a:gsLst>
              <a:gs pos="0">
                <a:schemeClr val="accent2"/>
              </a:gs>
              <a:gs pos="100000">
                <a:schemeClr val="accent4"/>
              </a:gs>
            </a:gsLst>
            <a:lin ang="27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n w="0"/>
              <a:solidFill>
                <a:schemeClr val="tx1"/>
              </a:solidFill>
              <a:effectLst>
                <a:outerShdw blurRad="38100" dist="19050" dir="2700000" algn="tl" rotWithShape="0">
                  <a:schemeClr val="dk1">
                    <a:alpha val="40000"/>
                  </a:schemeClr>
                </a:outerShdw>
              </a:effectLst>
              <a:latin typeface="Source Sans Pro Light" panose="020B0403030403020204" pitchFamily="34" charset="0"/>
            </a:endParaRPr>
          </a:p>
        </p:txBody>
      </p:sp>
      <p:sp>
        <p:nvSpPr>
          <p:cNvPr id="11" name="TextBox 10"/>
          <p:cNvSpPr txBox="1"/>
          <p:nvPr/>
        </p:nvSpPr>
        <p:spPr>
          <a:xfrm>
            <a:off x="10585344" y="6362697"/>
            <a:ext cx="1308371" cy="276999"/>
          </a:xfrm>
          <a:prstGeom prst="rect">
            <a:avLst/>
          </a:prstGeom>
          <a:noFill/>
        </p:spPr>
        <p:txBody>
          <a:bodyPr wrap="none" rtlCol="0">
            <a:spAutoFit/>
          </a:bodyPr>
          <a:lstStyle/>
          <a:p>
            <a:pPr algn="ctr"/>
            <a:r>
              <a:rPr lang="en-US" sz="1200" dirty="0">
                <a:solidFill>
                  <a:schemeClr val="bg1"/>
                </a:solidFill>
                <a:latin typeface="Poppins ExtraLight" panose="00000300000000000000" pitchFamily="2" charset="0"/>
                <a:cs typeface="Poppins ExtraLight" panose="00000300000000000000" pitchFamily="2" charset="0"/>
              </a:rPr>
              <a:t>The New Friday</a:t>
            </a:r>
          </a:p>
        </p:txBody>
      </p:sp>
      <p:sp>
        <p:nvSpPr>
          <p:cNvPr id="12" name="Rectangle 11">
            <a:extLst>
              <a:ext uri="{FF2B5EF4-FFF2-40B4-BE49-F238E27FC236}">
                <a16:creationId xmlns:a16="http://schemas.microsoft.com/office/drawing/2014/main" id="{3D8C9C30-BAEE-4B1B-AAB6-B62ECFB8BE28}"/>
              </a:ext>
            </a:extLst>
          </p:cNvPr>
          <p:cNvSpPr/>
          <p:nvPr/>
        </p:nvSpPr>
        <p:spPr>
          <a:xfrm>
            <a:off x="176903" y="6414505"/>
            <a:ext cx="1273280" cy="393249"/>
          </a:xfrm>
          <a:prstGeom prst="rect">
            <a:avLst/>
          </a:prstGeom>
        </p:spPr>
        <p:txBody>
          <a:bodyPr wrap="square">
            <a:spAutoFit/>
          </a:bodyPr>
          <a:lstStyle/>
          <a:p>
            <a:pPr algn="ctr">
              <a:lnSpc>
                <a:spcPct val="120000"/>
              </a:lnSpc>
            </a:pPr>
            <a:r>
              <a:rPr lang="en-US" sz="1750" dirty="0">
                <a:solidFill>
                  <a:schemeClr val="bg1"/>
                </a:solidFill>
                <a:latin typeface="Source Sans Pro" panose="020B0503030403020204" pitchFamily="34" charset="0"/>
                <a:cs typeface="Segoe UI" panose="020B0502040204020203" pitchFamily="34" charset="0"/>
              </a:rPr>
              <a:t>Abigail Part</a:t>
            </a:r>
          </a:p>
        </p:txBody>
      </p:sp>
      <p:sp>
        <p:nvSpPr>
          <p:cNvPr id="13" name="TextBox 12"/>
          <p:cNvSpPr txBox="1"/>
          <p:nvPr/>
        </p:nvSpPr>
        <p:spPr>
          <a:xfrm>
            <a:off x="92174" y="82657"/>
            <a:ext cx="1721386" cy="307777"/>
          </a:xfrm>
          <a:prstGeom prst="rect">
            <a:avLst/>
          </a:prstGeom>
          <a:noFill/>
        </p:spPr>
        <p:txBody>
          <a:bodyPr wrap="square" rtlCol="0">
            <a:spAutoFit/>
          </a:bodyPr>
          <a:lstStyle/>
          <a:p>
            <a:r>
              <a:rPr lang="en-US" sz="1400" dirty="0">
                <a:solidFill>
                  <a:schemeClr val="bg1"/>
                </a:solidFill>
                <a:latin typeface="Source Sans Pro Black" panose="020B0803030403020204" pitchFamily="34" charset="0"/>
                <a:ea typeface="Source Sans Pro Black" panose="020B0803030403020204" pitchFamily="34" charset="0"/>
              </a:rPr>
              <a:t>Template Designs</a:t>
            </a:r>
          </a:p>
        </p:txBody>
      </p:sp>
      <p:sp>
        <p:nvSpPr>
          <p:cNvPr id="29" name="Rounded Rectangle 28"/>
          <p:cNvSpPr/>
          <p:nvPr/>
        </p:nvSpPr>
        <p:spPr>
          <a:xfrm>
            <a:off x="11527765" y="198120"/>
            <a:ext cx="365950" cy="384628"/>
          </a:xfrm>
          <a:prstGeom prst="roundRect">
            <a:avLst>
              <a:gd name="adj" fmla="val 17295"/>
            </a:avLst>
          </a:prstGeom>
          <a:gradFill flip="none" rotWithShape="1">
            <a:gsLst>
              <a:gs pos="0">
                <a:schemeClr val="accent2"/>
              </a:gs>
              <a:gs pos="100000">
                <a:schemeClr val="accent4"/>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TextBox 29"/>
          <p:cNvSpPr txBox="1"/>
          <p:nvPr/>
        </p:nvSpPr>
        <p:spPr>
          <a:xfrm>
            <a:off x="9329737" y="259629"/>
            <a:ext cx="2080943" cy="261610"/>
          </a:xfrm>
          <a:prstGeom prst="rect">
            <a:avLst/>
          </a:prstGeom>
          <a:noFill/>
        </p:spPr>
        <p:txBody>
          <a:bodyPr wrap="square" rtlCol="0">
            <a:spAutoFit/>
          </a:bodyPr>
          <a:lstStyle/>
          <a:p>
            <a:pPr algn="r"/>
            <a:r>
              <a:rPr lang="en-US" sz="1100" b="1" dirty="0">
                <a:solidFill>
                  <a:schemeClr val="bg1"/>
                </a:solidFill>
                <a:latin typeface="Source Sans Pro SemiBold" panose="020B0603030403020204" pitchFamily="34" charset="0"/>
                <a:cs typeface="Poppins SemiBold" panose="00000700000000000000" pitchFamily="2" charset="0"/>
              </a:rPr>
              <a:t>PRESENTATION TEMPLATE</a:t>
            </a:r>
          </a:p>
        </p:txBody>
      </p:sp>
      <p:sp>
        <p:nvSpPr>
          <p:cNvPr id="5" name="Oval 4"/>
          <p:cNvSpPr/>
          <p:nvPr/>
        </p:nvSpPr>
        <p:spPr>
          <a:xfrm>
            <a:off x="5759860" y="988773"/>
            <a:ext cx="4825484" cy="4825484"/>
          </a:xfrm>
          <a:prstGeom prst="ellipse">
            <a:avLst/>
          </a:prstGeom>
          <a:gradFill>
            <a:gsLst>
              <a:gs pos="0">
                <a:schemeClr val="accent2"/>
              </a:gs>
              <a:gs pos="100000">
                <a:schemeClr val="accent4"/>
              </a:gs>
            </a:gsLst>
            <a:lin ang="27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TextBox 32"/>
          <p:cNvSpPr txBox="1"/>
          <p:nvPr/>
        </p:nvSpPr>
        <p:spPr>
          <a:xfrm>
            <a:off x="1430180" y="1846336"/>
            <a:ext cx="3034255" cy="1200329"/>
          </a:xfrm>
          <a:prstGeom prst="rect">
            <a:avLst/>
          </a:prstGeom>
          <a:noFill/>
        </p:spPr>
        <p:txBody>
          <a:bodyPr wrap="square" rtlCol="0">
            <a:spAutoFit/>
          </a:bodyPr>
          <a:lstStyle/>
          <a:p>
            <a:r>
              <a:rPr lang="en-US" sz="3600" dirty="0">
                <a:solidFill>
                  <a:schemeClr val="bg1"/>
                </a:solidFill>
                <a:latin typeface="Playfair Display Black" pitchFamily="2" charset="0"/>
                <a:cs typeface="Poppins SemiBold" panose="00000700000000000000" pitchFamily="2" charset="0"/>
              </a:rPr>
              <a:t>Delicious Noodle Light</a:t>
            </a:r>
          </a:p>
        </p:txBody>
      </p:sp>
      <p:sp>
        <p:nvSpPr>
          <p:cNvPr id="34" name="Rectangle 33">
            <a:extLst>
              <a:ext uri="{FF2B5EF4-FFF2-40B4-BE49-F238E27FC236}">
                <a16:creationId xmlns:a16="http://schemas.microsoft.com/office/drawing/2014/main" id="{FBE99B85-52A9-4F96-BDE2-BEE38526EC49}"/>
              </a:ext>
            </a:extLst>
          </p:cNvPr>
          <p:cNvSpPr/>
          <p:nvPr/>
        </p:nvSpPr>
        <p:spPr>
          <a:xfrm>
            <a:off x="2153335" y="3422732"/>
            <a:ext cx="2961590" cy="617157"/>
          </a:xfrm>
          <a:prstGeom prst="rect">
            <a:avLst/>
          </a:prstGeom>
        </p:spPr>
        <p:txBody>
          <a:bodyPr wrap="square">
            <a:spAutoFit/>
          </a:bodyPr>
          <a:lstStyle/>
          <a:p>
            <a:pPr algn="just">
              <a:lnSpc>
                <a:spcPct val="150000"/>
              </a:lnSpc>
            </a:pPr>
            <a:r>
              <a:rPr lang="en-US" sz="1200" dirty="0">
                <a:solidFill>
                  <a:schemeClr val="bg1">
                    <a:lumMod val="95000"/>
                  </a:schemeClr>
                </a:solidFill>
                <a:latin typeface="Source Sans Pro" panose="020B0503030403020204" pitchFamily="34" charset="0"/>
                <a:ea typeface="Source Sans Pro" panose="020B0503030403020204" pitchFamily="34" charset="0"/>
                <a:cs typeface="Open Sans" panose="020B0606030504020204" pitchFamily="34" charset="0"/>
              </a:rPr>
              <a:t>A wonderful serenity as has taken possession of broken</a:t>
            </a:r>
            <a:endParaRPr lang="id-ID" sz="1200" dirty="0">
              <a:solidFill>
                <a:schemeClr val="bg1">
                  <a:lumMod val="95000"/>
                </a:schemeClr>
              </a:solidFill>
              <a:latin typeface="Source Sans Pro" panose="020B0503030403020204" pitchFamily="34" charset="0"/>
              <a:ea typeface="Source Sans Pro" panose="020B0503030403020204" pitchFamily="34" charset="0"/>
              <a:cs typeface="Open Sans" panose="020B0606030504020204" pitchFamily="34" charset="0"/>
            </a:endParaRPr>
          </a:p>
        </p:txBody>
      </p:sp>
      <p:sp>
        <p:nvSpPr>
          <p:cNvPr id="35" name="TextBox 34">
            <a:extLst>
              <a:ext uri="{FF2B5EF4-FFF2-40B4-BE49-F238E27FC236}">
                <a16:creationId xmlns:a16="http://schemas.microsoft.com/office/drawing/2014/main" id="{17B5CB7E-E8F7-4C4A-BB64-131B21A049FA}"/>
              </a:ext>
            </a:extLst>
          </p:cNvPr>
          <p:cNvSpPr txBox="1"/>
          <p:nvPr/>
        </p:nvSpPr>
        <p:spPr>
          <a:xfrm>
            <a:off x="1421170" y="3495568"/>
            <a:ext cx="508924" cy="461665"/>
          </a:xfrm>
          <a:prstGeom prst="rect">
            <a:avLst/>
          </a:prstGeom>
          <a:noFill/>
        </p:spPr>
        <p:txBody>
          <a:bodyPr wrap="square" rtlCol="0">
            <a:spAutoFit/>
          </a:bodyPr>
          <a:lstStyle/>
          <a:p>
            <a:r>
              <a:rPr lang="en-US" sz="2400" b="1" dirty="0">
                <a:solidFill>
                  <a:schemeClr val="accent2"/>
                </a:solidFill>
                <a:latin typeface="Montserrat" panose="00000500000000000000" pitchFamily="50" charset="0"/>
              </a:rPr>
              <a:t>01</a:t>
            </a:r>
          </a:p>
        </p:txBody>
      </p:sp>
      <p:sp>
        <p:nvSpPr>
          <p:cNvPr id="36" name="Rectangle 35">
            <a:extLst>
              <a:ext uri="{FF2B5EF4-FFF2-40B4-BE49-F238E27FC236}">
                <a16:creationId xmlns:a16="http://schemas.microsoft.com/office/drawing/2014/main" id="{FBE99B85-52A9-4F96-BDE2-BEE38526EC49}"/>
              </a:ext>
            </a:extLst>
          </p:cNvPr>
          <p:cNvSpPr/>
          <p:nvPr/>
        </p:nvSpPr>
        <p:spPr>
          <a:xfrm>
            <a:off x="2153335" y="4260464"/>
            <a:ext cx="2961590" cy="617157"/>
          </a:xfrm>
          <a:prstGeom prst="rect">
            <a:avLst/>
          </a:prstGeom>
        </p:spPr>
        <p:txBody>
          <a:bodyPr wrap="square">
            <a:spAutoFit/>
          </a:bodyPr>
          <a:lstStyle/>
          <a:p>
            <a:pPr algn="just">
              <a:lnSpc>
                <a:spcPct val="150000"/>
              </a:lnSpc>
            </a:pPr>
            <a:r>
              <a:rPr lang="en-US" sz="1200" dirty="0">
                <a:solidFill>
                  <a:schemeClr val="bg1">
                    <a:lumMod val="95000"/>
                  </a:schemeClr>
                </a:solidFill>
                <a:latin typeface="Source Sans Pro" panose="020B0503030403020204" pitchFamily="34" charset="0"/>
                <a:ea typeface="Source Sans Pro" panose="020B0503030403020204" pitchFamily="34" charset="0"/>
                <a:cs typeface="Open Sans" panose="020B0606030504020204" pitchFamily="34" charset="0"/>
              </a:rPr>
              <a:t>A wonderful serenity as has taken possession of broken</a:t>
            </a:r>
            <a:endParaRPr lang="id-ID" sz="1200" dirty="0">
              <a:solidFill>
                <a:schemeClr val="bg1">
                  <a:lumMod val="95000"/>
                </a:schemeClr>
              </a:solidFill>
              <a:latin typeface="Source Sans Pro" panose="020B0503030403020204" pitchFamily="34" charset="0"/>
              <a:ea typeface="Source Sans Pro" panose="020B0503030403020204" pitchFamily="34" charset="0"/>
              <a:cs typeface="Open Sans" panose="020B0606030504020204" pitchFamily="34" charset="0"/>
            </a:endParaRPr>
          </a:p>
        </p:txBody>
      </p:sp>
      <p:sp>
        <p:nvSpPr>
          <p:cNvPr id="38" name="TextBox 37">
            <a:extLst>
              <a:ext uri="{FF2B5EF4-FFF2-40B4-BE49-F238E27FC236}">
                <a16:creationId xmlns:a16="http://schemas.microsoft.com/office/drawing/2014/main" id="{17B5CB7E-E8F7-4C4A-BB64-131B21A049FA}"/>
              </a:ext>
            </a:extLst>
          </p:cNvPr>
          <p:cNvSpPr txBox="1"/>
          <p:nvPr/>
        </p:nvSpPr>
        <p:spPr>
          <a:xfrm>
            <a:off x="1421170" y="4333300"/>
            <a:ext cx="665240" cy="461665"/>
          </a:xfrm>
          <a:prstGeom prst="rect">
            <a:avLst/>
          </a:prstGeom>
          <a:noFill/>
        </p:spPr>
        <p:txBody>
          <a:bodyPr wrap="square" rtlCol="0">
            <a:spAutoFit/>
          </a:bodyPr>
          <a:lstStyle/>
          <a:p>
            <a:r>
              <a:rPr lang="en-US" sz="2400" b="1" dirty="0">
                <a:solidFill>
                  <a:schemeClr val="accent2"/>
                </a:solidFill>
                <a:latin typeface="Montserrat" panose="00000500000000000000" pitchFamily="50" charset="0"/>
              </a:rPr>
              <a:t>02</a:t>
            </a:r>
          </a:p>
        </p:txBody>
      </p:sp>
      <p:sp>
        <p:nvSpPr>
          <p:cNvPr id="3" name="Picture Placeholder 2">
            <a:extLst>
              <a:ext uri="{FF2B5EF4-FFF2-40B4-BE49-F238E27FC236}">
                <a16:creationId xmlns:a16="http://schemas.microsoft.com/office/drawing/2014/main" id="{C4A1509B-2B02-4AB4-BE2B-1A14D76F63FA}"/>
              </a:ext>
            </a:extLst>
          </p:cNvPr>
          <p:cNvSpPr>
            <a:spLocks noGrp="1"/>
          </p:cNvSpPr>
          <p:nvPr>
            <p:ph type="pic" sz="quarter" idx="10"/>
          </p:nvPr>
        </p:nvSpPr>
        <p:spPr/>
      </p:sp>
    </p:spTree>
    <p:extLst>
      <p:ext uri="{BB962C8B-B14F-4D97-AF65-F5344CB8AC3E}">
        <p14:creationId xmlns:p14="http://schemas.microsoft.com/office/powerpoint/2010/main" val="1450418721"/>
      </p:ext>
    </p:extLst>
  </p:cSld>
  <p:clrMapOvr>
    <a:masterClrMapping/>
  </p:clrMapOvr>
  <p:transition spd="slow">
    <p:wipe/>
  </p:transition>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accent4">
            <a:lumMod val="50000"/>
          </a:schemeClr>
        </a:solidFill>
        <a:effectLst/>
      </p:bgPr>
    </p:bg>
    <p:spTree>
      <p:nvGrpSpPr>
        <p:cNvPr id="1" name=""/>
        <p:cNvGrpSpPr/>
        <p:nvPr/>
      </p:nvGrpSpPr>
      <p:grpSpPr>
        <a:xfrm>
          <a:off x="0" y="0"/>
          <a:ext cx="0" cy="0"/>
          <a:chOff x="0" y="0"/>
          <a:chExt cx="0" cy="0"/>
        </a:xfrm>
      </p:grpSpPr>
      <p:sp>
        <p:nvSpPr>
          <p:cNvPr id="38" name="Oval 37"/>
          <p:cNvSpPr/>
          <p:nvPr/>
        </p:nvSpPr>
        <p:spPr>
          <a:xfrm>
            <a:off x="6969600" y="-1578304"/>
            <a:ext cx="9848230" cy="9848230"/>
          </a:xfrm>
          <a:prstGeom prst="ellipse">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Rounded Rectangle 39"/>
          <p:cNvSpPr/>
          <p:nvPr/>
        </p:nvSpPr>
        <p:spPr>
          <a:xfrm>
            <a:off x="5235358" y="1073718"/>
            <a:ext cx="6374656" cy="5070675"/>
          </a:xfrm>
          <a:prstGeom prst="roundRect">
            <a:avLst>
              <a:gd name="adj" fmla="val 11175"/>
            </a:avLst>
          </a:prstGeom>
          <a:gradFill flip="none" rotWithShape="1">
            <a:gsLst>
              <a:gs pos="0">
                <a:schemeClr val="accent2"/>
              </a:gs>
              <a:gs pos="100000">
                <a:schemeClr val="accent4"/>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a:extLst>
              <a:ext uri="{FF2B5EF4-FFF2-40B4-BE49-F238E27FC236}">
                <a16:creationId xmlns:a16="http://schemas.microsoft.com/office/drawing/2014/main" id="{BFE62A07-1459-456D-92C4-55EA1BC947A3}"/>
              </a:ext>
            </a:extLst>
          </p:cNvPr>
          <p:cNvSpPr>
            <a:spLocks noGrp="1"/>
          </p:cNvSpPr>
          <p:nvPr>
            <p:ph type="pic" sz="quarter" idx="11"/>
          </p:nvPr>
        </p:nvSpPr>
        <p:spPr/>
      </p:sp>
      <p:sp>
        <p:nvSpPr>
          <p:cNvPr id="34" name="Rounded Rectangle 33"/>
          <p:cNvSpPr/>
          <p:nvPr/>
        </p:nvSpPr>
        <p:spPr>
          <a:xfrm>
            <a:off x="-545910" y="1973621"/>
            <a:ext cx="5991367" cy="1372190"/>
          </a:xfrm>
          <a:prstGeom prst="roundRect">
            <a:avLst>
              <a:gd name="adj" fmla="val 19910"/>
            </a:avLst>
          </a:prstGeom>
          <a:gradFill flip="none" rotWithShape="1">
            <a:gsLst>
              <a:gs pos="0">
                <a:schemeClr val="accent2"/>
              </a:gs>
              <a:gs pos="100000">
                <a:schemeClr val="accent4"/>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ounded Rectangle 9"/>
          <p:cNvSpPr/>
          <p:nvPr/>
        </p:nvSpPr>
        <p:spPr>
          <a:xfrm>
            <a:off x="-152400" y="6362697"/>
            <a:ext cx="1774722" cy="601983"/>
          </a:xfrm>
          <a:prstGeom prst="roundRect">
            <a:avLst>
              <a:gd name="adj" fmla="val 25898"/>
            </a:avLst>
          </a:prstGeom>
          <a:gradFill>
            <a:gsLst>
              <a:gs pos="0">
                <a:schemeClr val="accent2"/>
              </a:gs>
              <a:gs pos="100000">
                <a:schemeClr val="accent4"/>
              </a:gs>
            </a:gsLst>
            <a:lin ang="27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n w="0"/>
              <a:solidFill>
                <a:schemeClr val="tx1"/>
              </a:solidFill>
              <a:effectLst>
                <a:outerShdw blurRad="38100" dist="19050" dir="2700000" algn="tl" rotWithShape="0">
                  <a:schemeClr val="dk1">
                    <a:alpha val="40000"/>
                  </a:schemeClr>
                </a:outerShdw>
              </a:effectLst>
              <a:latin typeface="Source Sans Pro Light" panose="020B0403030403020204" pitchFamily="34" charset="0"/>
            </a:endParaRPr>
          </a:p>
        </p:txBody>
      </p:sp>
      <p:sp>
        <p:nvSpPr>
          <p:cNvPr id="11" name="TextBox 10"/>
          <p:cNvSpPr txBox="1"/>
          <p:nvPr/>
        </p:nvSpPr>
        <p:spPr>
          <a:xfrm>
            <a:off x="10585344" y="6362697"/>
            <a:ext cx="1308371" cy="276999"/>
          </a:xfrm>
          <a:prstGeom prst="rect">
            <a:avLst/>
          </a:prstGeom>
          <a:noFill/>
        </p:spPr>
        <p:txBody>
          <a:bodyPr wrap="none" rtlCol="0">
            <a:spAutoFit/>
          </a:bodyPr>
          <a:lstStyle/>
          <a:p>
            <a:pPr algn="ctr"/>
            <a:r>
              <a:rPr lang="en-US" sz="1200" dirty="0">
                <a:solidFill>
                  <a:schemeClr val="bg1"/>
                </a:solidFill>
                <a:latin typeface="Poppins ExtraLight" panose="00000300000000000000" pitchFamily="2" charset="0"/>
                <a:cs typeface="Poppins ExtraLight" panose="00000300000000000000" pitchFamily="2" charset="0"/>
              </a:rPr>
              <a:t>The New Friday</a:t>
            </a:r>
          </a:p>
        </p:txBody>
      </p:sp>
      <p:sp>
        <p:nvSpPr>
          <p:cNvPr id="12" name="Rectangle 11">
            <a:extLst>
              <a:ext uri="{FF2B5EF4-FFF2-40B4-BE49-F238E27FC236}">
                <a16:creationId xmlns:a16="http://schemas.microsoft.com/office/drawing/2014/main" id="{3D8C9C30-BAEE-4B1B-AAB6-B62ECFB8BE28}"/>
              </a:ext>
            </a:extLst>
          </p:cNvPr>
          <p:cNvSpPr/>
          <p:nvPr/>
        </p:nvSpPr>
        <p:spPr>
          <a:xfrm>
            <a:off x="176903" y="6414505"/>
            <a:ext cx="1273280" cy="393249"/>
          </a:xfrm>
          <a:prstGeom prst="rect">
            <a:avLst/>
          </a:prstGeom>
        </p:spPr>
        <p:txBody>
          <a:bodyPr wrap="square">
            <a:spAutoFit/>
          </a:bodyPr>
          <a:lstStyle/>
          <a:p>
            <a:pPr algn="ctr">
              <a:lnSpc>
                <a:spcPct val="120000"/>
              </a:lnSpc>
            </a:pPr>
            <a:r>
              <a:rPr lang="en-US" sz="1750" dirty="0">
                <a:solidFill>
                  <a:schemeClr val="bg1"/>
                </a:solidFill>
                <a:latin typeface="Source Sans Pro" panose="020B0503030403020204" pitchFamily="34" charset="0"/>
                <a:cs typeface="Segoe UI" panose="020B0502040204020203" pitchFamily="34" charset="0"/>
              </a:rPr>
              <a:t>Abigail Part</a:t>
            </a:r>
          </a:p>
        </p:txBody>
      </p:sp>
      <p:sp>
        <p:nvSpPr>
          <p:cNvPr id="13" name="TextBox 12"/>
          <p:cNvSpPr txBox="1"/>
          <p:nvPr/>
        </p:nvSpPr>
        <p:spPr>
          <a:xfrm>
            <a:off x="92174" y="82657"/>
            <a:ext cx="1721386" cy="307777"/>
          </a:xfrm>
          <a:prstGeom prst="rect">
            <a:avLst/>
          </a:prstGeom>
          <a:noFill/>
        </p:spPr>
        <p:txBody>
          <a:bodyPr wrap="square" rtlCol="0">
            <a:spAutoFit/>
          </a:bodyPr>
          <a:lstStyle/>
          <a:p>
            <a:r>
              <a:rPr lang="en-US" sz="1400" dirty="0">
                <a:solidFill>
                  <a:schemeClr val="bg1"/>
                </a:solidFill>
                <a:latin typeface="Source Sans Pro Black" panose="020B0803030403020204" pitchFamily="34" charset="0"/>
                <a:ea typeface="Source Sans Pro Black" panose="020B0803030403020204" pitchFamily="34" charset="0"/>
              </a:rPr>
              <a:t>Template Designs</a:t>
            </a:r>
          </a:p>
        </p:txBody>
      </p:sp>
      <p:sp>
        <p:nvSpPr>
          <p:cNvPr id="29" name="Rounded Rectangle 28"/>
          <p:cNvSpPr/>
          <p:nvPr/>
        </p:nvSpPr>
        <p:spPr>
          <a:xfrm>
            <a:off x="11527765" y="198120"/>
            <a:ext cx="365950" cy="384628"/>
          </a:xfrm>
          <a:prstGeom prst="roundRect">
            <a:avLst>
              <a:gd name="adj" fmla="val 17295"/>
            </a:avLst>
          </a:prstGeom>
          <a:gradFill flip="none" rotWithShape="1">
            <a:gsLst>
              <a:gs pos="0">
                <a:schemeClr val="accent2"/>
              </a:gs>
              <a:gs pos="100000">
                <a:schemeClr val="accent4"/>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TextBox 29"/>
          <p:cNvSpPr txBox="1"/>
          <p:nvPr/>
        </p:nvSpPr>
        <p:spPr>
          <a:xfrm>
            <a:off x="9329737" y="259629"/>
            <a:ext cx="2080943" cy="261610"/>
          </a:xfrm>
          <a:prstGeom prst="rect">
            <a:avLst/>
          </a:prstGeom>
          <a:noFill/>
        </p:spPr>
        <p:txBody>
          <a:bodyPr wrap="square" rtlCol="0">
            <a:spAutoFit/>
          </a:bodyPr>
          <a:lstStyle/>
          <a:p>
            <a:pPr algn="r"/>
            <a:r>
              <a:rPr lang="en-US" sz="1100" b="1" dirty="0">
                <a:solidFill>
                  <a:schemeClr val="bg1"/>
                </a:solidFill>
                <a:latin typeface="Source Sans Pro SemiBold" panose="020B0603030403020204" pitchFamily="34" charset="0"/>
                <a:cs typeface="Poppins SemiBold" panose="00000700000000000000" pitchFamily="2" charset="0"/>
              </a:rPr>
              <a:t>PRESENTATION TEMPLATE</a:t>
            </a:r>
          </a:p>
        </p:txBody>
      </p:sp>
      <p:sp>
        <p:nvSpPr>
          <p:cNvPr id="31" name="TextBox 30"/>
          <p:cNvSpPr txBox="1"/>
          <p:nvPr/>
        </p:nvSpPr>
        <p:spPr>
          <a:xfrm>
            <a:off x="653075" y="2133914"/>
            <a:ext cx="4382949" cy="923330"/>
          </a:xfrm>
          <a:prstGeom prst="rect">
            <a:avLst/>
          </a:prstGeom>
          <a:noFill/>
        </p:spPr>
        <p:txBody>
          <a:bodyPr wrap="square" rtlCol="0">
            <a:spAutoFit/>
          </a:bodyPr>
          <a:lstStyle/>
          <a:p>
            <a:r>
              <a:rPr lang="en-US" sz="5400" dirty="0">
                <a:solidFill>
                  <a:schemeClr val="bg1"/>
                </a:solidFill>
                <a:latin typeface="Playfair Display Black" pitchFamily="2" charset="0"/>
                <a:cs typeface="Poppins SemiBold" panose="00000700000000000000" pitchFamily="2" charset="0"/>
              </a:rPr>
              <a:t>End of Slide</a:t>
            </a:r>
          </a:p>
        </p:txBody>
      </p:sp>
      <p:sp>
        <p:nvSpPr>
          <p:cNvPr id="35" name="TextBox 34"/>
          <p:cNvSpPr txBox="1"/>
          <p:nvPr/>
        </p:nvSpPr>
        <p:spPr>
          <a:xfrm>
            <a:off x="767092" y="3648461"/>
            <a:ext cx="3976821" cy="523220"/>
          </a:xfrm>
          <a:prstGeom prst="rect">
            <a:avLst/>
          </a:prstGeom>
          <a:noFill/>
        </p:spPr>
        <p:txBody>
          <a:bodyPr wrap="square" rtlCol="0">
            <a:spAutoFit/>
          </a:bodyPr>
          <a:lstStyle/>
          <a:p>
            <a:r>
              <a:rPr lang="en-US" sz="2800" dirty="0">
                <a:solidFill>
                  <a:schemeClr val="bg1"/>
                </a:solidFill>
                <a:latin typeface="Source Sans Pro SemiBold" panose="020B0603030403020204" pitchFamily="34" charset="0"/>
                <a:cs typeface="Poppins SemiBold" panose="00000700000000000000" pitchFamily="2" charset="0"/>
              </a:rPr>
              <a:t>SIMPLE PRESENTATION</a:t>
            </a:r>
          </a:p>
        </p:txBody>
      </p:sp>
      <p:sp>
        <p:nvSpPr>
          <p:cNvPr id="36" name="Rectangle 35">
            <a:extLst>
              <a:ext uri="{FF2B5EF4-FFF2-40B4-BE49-F238E27FC236}">
                <a16:creationId xmlns:a16="http://schemas.microsoft.com/office/drawing/2014/main" id="{20545B10-C0F8-4585-92D8-DCD19D8A1548}"/>
              </a:ext>
            </a:extLst>
          </p:cNvPr>
          <p:cNvSpPr/>
          <p:nvPr/>
        </p:nvSpPr>
        <p:spPr>
          <a:xfrm>
            <a:off x="767092" y="4705751"/>
            <a:ext cx="3886280" cy="535531"/>
          </a:xfrm>
          <a:prstGeom prst="rect">
            <a:avLst/>
          </a:prstGeom>
        </p:spPr>
        <p:txBody>
          <a:bodyPr wrap="square">
            <a:spAutoFit/>
          </a:bodyPr>
          <a:lstStyle/>
          <a:p>
            <a:pPr algn="just">
              <a:lnSpc>
                <a:spcPct val="120000"/>
              </a:lnSpc>
            </a:pPr>
            <a:r>
              <a:rPr lang="en-US" sz="1200" dirty="0">
                <a:solidFill>
                  <a:schemeClr val="bg1">
                    <a:lumMod val="95000"/>
                  </a:schemeClr>
                </a:solidFill>
                <a:latin typeface="Source Sans Pro" panose="020B0503030403020204" pitchFamily="34" charset="0"/>
                <a:ea typeface="Source Sans Pro" panose="020B0503030403020204" pitchFamily="34" charset="0"/>
                <a:cs typeface="Segoe UI" panose="020B0502040204020203" pitchFamily="34" charset="0"/>
              </a:rPr>
              <a:t>A wonderful serenity has taken possession of my entire soul, like these sweet wonderful</a:t>
            </a:r>
          </a:p>
        </p:txBody>
      </p:sp>
      <p:sp>
        <p:nvSpPr>
          <p:cNvPr id="41" name="Rounded Rectangle 40"/>
          <p:cNvSpPr/>
          <p:nvPr/>
        </p:nvSpPr>
        <p:spPr>
          <a:xfrm>
            <a:off x="-375802" y="4387610"/>
            <a:ext cx="4738251" cy="79616"/>
          </a:xfrm>
          <a:prstGeom prst="roundRect">
            <a:avLst>
              <a:gd name="adj" fmla="val 50000"/>
            </a:avLst>
          </a:prstGeom>
          <a:gradFill flip="none" rotWithShape="1">
            <a:gsLst>
              <a:gs pos="0">
                <a:schemeClr val="accent2"/>
              </a:gs>
              <a:gs pos="100000">
                <a:schemeClr val="accent4"/>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424089875"/>
      </p:ext>
    </p:extLst>
  </p:cSld>
  <p:clrMapOvr>
    <a:masterClrMapping/>
  </p:clrMapOvr>
  <p:transition spd="slow">
    <p:wipe/>
  </p:transition>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4">
            <a:lumMod val="50000"/>
          </a:schemeClr>
        </a:solidFill>
        <a:effectLst/>
      </p:bgPr>
    </p:bg>
    <p:spTree>
      <p:nvGrpSpPr>
        <p:cNvPr id="1" name=""/>
        <p:cNvGrpSpPr/>
        <p:nvPr/>
      </p:nvGrpSpPr>
      <p:grpSpPr>
        <a:xfrm>
          <a:off x="0" y="0"/>
          <a:ext cx="0" cy="0"/>
          <a:chOff x="0" y="0"/>
          <a:chExt cx="0" cy="0"/>
        </a:xfrm>
      </p:grpSpPr>
      <p:sp>
        <p:nvSpPr>
          <p:cNvPr id="38" name="Oval 37"/>
          <p:cNvSpPr/>
          <p:nvPr/>
        </p:nvSpPr>
        <p:spPr>
          <a:xfrm>
            <a:off x="-3614131" y="2327100"/>
            <a:ext cx="8568058" cy="8568058"/>
          </a:xfrm>
          <a:prstGeom prst="ellipse">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27"/>
          <p:cNvSpPr/>
          <p:nvPr/>
        </p:nvSpPr>
        <p:spPr>
          <a:xfrm>
            <a:off x="5781426" y="3988914"/>
            <a:ext cx="6410575" cy="1148662"/>
          </a:xfrm>
          <a:prstGeom prst="rect">
            <a:avLst/>
          </a:prstGeom>
          <a:gradFill>
            <a:gsLst>
              <a:gs pos="0">
                <a:schemeClr val="accent2"/>
              </a:gs>
              <a:gs pos="100000">
                <a:schemeClr val="accent4"/>
              </a:gs>
            </a:gsLst>
            <a:lin ang="27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a:extLst>
              <a:ext uri="{FF2B5EF4-FFF2-40B4-BE49-F238E27FC236}">
                <a16:creationId xmlns:a16="http://schemas.microsoft.com/office/drawing/2014/main" id="{D5078EBE-717C-49D3-8143-9CFFDCA975EB}"/>
              </a:ext>
            </a:extLst>
          </p:cNvPr>
          <p:cNvSpPr/>
          <p:nvPr/>
        </p:nvSpPr>
        <p:spPr>
          <a:xfrm>
            <a:off x="5781426" y="2654989"/>
            <a:ext cx="5637228" cy="923330"/>
          </a:xfrm>
          <a:prstGeom prst="rect">
            <a:avLst/>
          </a:prstGeom>
        </p:spPr>
        <p:txBody>
          <a:bodyPr wrap="square">
            <a:spAutoFit/>
          </a:bodyPr>
          <a:lstStyle/>
          <a:p>
            <a:pPr algn="just">
              <a:lnSpc>
                <a:spcPct val="150000"/>
              </a:lnSpc>
            </a:pPr>
            <a:r>
              <a:rPr lang="en-US" sz="1200" dirty="0">
                <a:solidFill>
                  <a:schemeClr val="bg1">
                    <a:lumMod val="95000"/>
                  </a:schemeClr>
                </a:solidFill>
                <a:latin typeface="Source Sans Pro" panose="020B0503030403020204" pitchFamily="34" charset="0"/>
                <a:cs typeface="Open Sans" panose="020B0606030504020204" pitchFamily="34" charset="0"/>
              </a:rPr>
              <a:t>A wonderful serenity has taken possession of my entire soul, like these sweet mornings of spring serenity has taken possession of my entire soul, like these of spring serenity has taken possession of spring</a:t>
            </a:r>
            <a:endParaRPr lang="id-ID" sz="1200" dirty="0">
              <a:solidFill>
                <a:schemeClr val="bg1">
                  <a:lumMod val="95000"/>
                </a:schemeClr>
              </a:solidFill>
              <a:latin typeface="Source Sans Pro" panose="020B0503030403020204" pitchFamily="34" charset="0"/>
              <a:cs typeface="Open Sans" panose="020B0606030504020204" pitchFamily="34" charset="0"/>
            </a:endParaRPr>
          </a:p>
        </p:txBody>
      </p:sp>
      <p:sp>
        <p:nvSpPr>
          <p:cNvPr id="30" name="Rectangle 29">
            <a:extLst>
              <a:ext uri="{FF2B5EF4-FFF2-40B4-BE49-F238E27FC236}">
                <a16:creationId xmlns:a16="http://schemas.microsoft.com/office/drawing/2014/main" id="{FBE99B85-52A9-4F96-BDE2-BEE38526EC49}"/>
              </a:ext>
            </a:extLst>
          </p:cNvPr>
          <p:cNvSpPr/>
          <p:nvPr/>
        </p:nvSpPr>
        <p:spPr>
          <a:xfrm>
            <a:off x="6598339" y="4213454"/>
            <a:ext cx="1979604" cy="617157"/>
          </a:xfrm>
          <a:prstGeom prst="rect">
            <a:avLst/>
          </a:prstGeom>
        </p:spPr>
        <p:txBody>
          <a:bodyPr wrap="square">
            <a:spAutoFit/>
          </a:bodyPr>
          <a:lstStyle/>
          <a:p>
            <a:pPr algn="just">
              <a:lnSpc>
                <a:spcPct val="150000"/>
              </a:lnSpc>
            </a:pPr>
            <a:r>
              <a:rPr lang="en-US" sz="1200" dirty="0">
                <a:solidFill>
                  <a:schemeClr val="bg1">
                    <a:lumMod val="95000"/>
                  </a:schemeClr>
                </a:solidFill>
                <a:latin typeface="Source Sans Pro" panose="020B0503030403020204" pitchFamily="34" charset="0"/>
                <a:ea typeface="Source Sans Pro" panose="020B0503030403020204" pitchFamily="34" charset="0"/>
                <a:cs typeface="Open Sans" panose="020B0606030504020204" pitchFamily="34" charset="0"/>
              </a:rPr>
              <a:t>A wonderful serenity has taken possession</a:t>
            </a:r>
            <a:endParaRPr lang="id-ID" sz="1200" dirty="0">
              <a:solidFill>
                <a:schemeClr val="bg1">
                  <a:lumMod val="95000"/>
                </a:schemeClr>
              </a:solidFill>
              <a:latin typeface="Source Sans Pro" panose="020B0503030403020204" pitchFamily="34" charset="0"/>
              <a:ea typeface="Source Sans Pro" panose="020B0503030403020204" pitchFamily="34" charset="0"/>
              <a:cs typeface="Open Sans" panose="020B0606030504020204" pitchFamily="34" charset="0"/>
            </a:endParaRPr>
          </a:p>
        </p:txBody>
      </p:sp>
      <p:sp>
        <p:nvSpPr>
          <p:cNvPr id="31" name="TextBox 30">
            <a:extLst>
              <a:ext uri="{FF2B5EF4-FFF2-40B4-BE49-F238E27FC236}">
                <a16:creationId xmlns:a16="http://schemas.microsoft.com/office/drawing/2014/main" id="{17B5CB7E-E8F7-4C4A-BB64-131B21A049FA}"/>
              </a:ext>
            </a:extLst>
          </p:cNvPr>
          <p:cNvSpPr txBox="1"/>
          <p:nvPr/>
        </p:nvSpPr>
        <p:spPr>
          <a:xfrm>
            <a:off x="6015824" y="4226621"/>
            <a:ext cx="508924" cy="461665"/>
          </a:xfrm>
          <a:prstGeom prst="rect">
            <a:avLst/>
          </a:prstGeom>
          <a:noFill/>
        </p:spPr>
        <p:txBody>
          <a:bodyPr wrap="square" rtlCol="0">
            <a:spAutoFit/>
          </a:bodyPr>
          <a:lstStyle/>
          <a:p>
            <a:r>
              <a:rPr lang="en-US" sz="2400" b="1" dirty="0">
                <a:solidFill>
                  <a:schemeClr val="bg1">
                    <a:lumMod val="95000"/>
                  </a:schemeClr>
                </a:solidFill>
                <a:latin typeface="Montserrat" panose="00000500000000000000" pitchFamily="50" charset="0"/>
              </a:rPr>
              <a:t>01</a:t>
            </a:r>
          </a:p>
        </p:txBody>
      </p:sp>
      <p:sp>
        <p:nvSpPr>
          <p:cNvPr id="34" name="Rectangle 33">
            <a:extLst>
              <a:ext uri="{FF2B5EF4-FFF2-40B4-BE49-F238E27FC236}">
                <a16:creationId xmlns:a16="http://schemas.microsoft.com/office/drawing/2014/main" id="{FBE99B85-52A9-4F96-BDE2-BEE38526EC49}"/>
              </a:ext>
            </a:extLst>
          </p:cNvPr>
          <p:cNvSpPr/>
          <p:nvPr/>
        </p:nvSpPr>
        <p:spPr>
          <a:xfrm>
            <a:off x="9439050" y="4213454"/>
            <a:ext cx="1979604" cy="617157"/>
          </a:xfrm>
          <a:prstGeom prst="rect">
            <a:avLst/>
          </a:prstGeom>
        </p:spPr>
        <p:txBody>
          <a:bodyPr wrap="square">
            <a:spAutoFit/>
          </a:bodyPr>
          <a:lstStyle/>
          <a:p>
            <a:pPr algn="just">
              <a:lnSpc>
                <a:spcPct val="150000"/>
              </a:lnSpc>
            </a:pPr>
            <a:r>
              <a:rPr lang="en-US" sz="1200" dirty="0">
                <a:solidFill>
                  <a:schemeClr val="bg1">
                    <a:lumMod val="95000"/>
                  </a:schemeClr>
                </a:solidFill>
                <a:latin typeface="Source Sans Pro" panose="020B0503030403020204" pitchFamily="34" charset="0"/>
                <a:ea typeface="Source Sans Pro" panose="020B0503030403020204" pitchFamily="34" charset="0"/>
                <a:cs typeface="Open Sans" panose="020B0606030504020204" pitchFamily="34" charset="0"/>
              </a:rPr>
              <a:t>A wonderful serenity has taken possession</a:t>
            </a:r>
            <a:endParaRPr lang="id-ID" sz="1200" dirty="0">
              <a:solidFill>
                <a:schemeClr val="bg1">
                  <a:lumMod val="95000"/>
                </a:schemeClr>
              </a:solidFill>
              <a:latin typeface="Source Sans Pro" panose="020B0503030403020204" pitchFamily="34" charset="0"/>
              <a:ea typeface="Source Sans Pro" panose="020B0503030403020204" pitchFamily="34" charset="0"/>
              <a:cs typeface="Open Sans" panose="020B0606030504020204" pitchFamily="34" charset="0"/>
            </a:endParaRPr>
          </a:p>
        </p:txBody>
      </p:sp>
      <p:sp>
        <p:nvSpPr>
          <p:cNvPr id="35" name="TextBox 34">
            <a:extLst>
              <a:ext uri="{FF2B5EF4-FFF2-40B4-BE49-F238E27FC236}">
                <a16:creationId xmlns:a16="http://schemas.microsoft.com/office/drawing/2014/main" id="{17B5CB7E-E8F7-4C4A-BB64-131B21A049FA}"/>
              </a:ext>
            </a:extLst>
          </p:cNvPr>
          <p:cNvSpPr txBox="1"/>
          <p:nvPr/>
        </p:nvSpPr>
        <p:spPr>
          <a:xfrm>
            <a:off x="8812342" y="4224142"/>
            <a:ext cx="582514" cy="461665"/>
          </a:xfrm>
          <a:prstGeom prst="rect">
            <a:avLst/>
          </a:prstGeom>
          <a:noFill/>
        </p:spPr>
        <p:txBody>
          <a:bodyPr wrap="square" rtlCol="0">
            <a:spAutoFit/>
          </a:bodyPr>
          <a:lstStyle/>
          <a:p>
            <a:r>
              <a:rPr lang="en-US" sz="2400" b="1" dirty="0">
                <a:solidFill>
                  <a:schemeClr val="bg1">
                    <a:lumMod val="95000"/>
                  </a:schemeClr>
                </a:solidFill>
                <a:latin typeface="Montserrat" panose="00000500000000000000" pitchFamily="50" charset="0"/>
              </a:rPr>
              <a:t>02</a:t>
            </a:r>
          </a:p>
        </p:txBody>
      </p:sp>
      <p:sp>
        <p:nvSpPr>
          <p:cNvPr id="23" name="Freeform 22"/>
          <p:cNvSpPr/>
          <p:nvPr/>
        </p:nvSpPr>
        <p:spPr>
          <a:xfrm>
            <a:off x="9547029" y="5942658"/>
            <a:ext cx="2644971" cy="915342"/>
          </a:xfrm>
          <a:custGeom>
            <a:avLst/>
            <a:gdLst>
              <a:gd name="connsiteX0" fmla="*/ 2644971 w 2644971"/>
              <a:gd name="connsiteY0" fmla="*/ 0 h 915342"/>
              <a:gd name="connsiteX1" fmla="*/ 2644971 w 2644971"/>
              <a:gd name="connsiteY1" fmla="*/ 915342 h 915342"/>
              <a:gd name="connsiteX2" fmla="*/ 0 w 2644971"/>
              <a:gd name="connsiteY2" fmla="*/ 915342 h 915342"/>
              <a:gd name="connsiteX3" fmla="*/ 81768 w 2644971"/>
              <a:gd name="connsiteY3" fmla="*/ 851084 h 915342"/>
              <a:gd name="connsiteX4" fmla="*/ 2644971 w 2644971"/>
              <a:gd name="connsiteY4" fmla="*/ 0 h 91534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644971" h="915342">
                <a:moveTo>
                  <a:pt x="2644971" y="0"/>
                </a:moveTo>
                <a:lnTo>
                  <a:pt x="2644971" y="915342"/>
                </a:lnTo>
                <a:lnTo>
                  <a:pt x="0" y="915342"/>
                </a:lnTo>
                <a:lnTo>
                  <a:pt x="81768" y="851084"/>
                </a:lnTo>
                <a:cubicBezTo>
                  <a:pt x="796527" y="316549"/>
                  <a:pt x="1683782" y="0"/>
                  <a:pt x="2644971" y="0"/>
                </a:cubicBezTo>
                <a:close/>
              </a:path>
            </a:pathLst>
          </a:cu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ounded Rectangle 23"/>
          <p:cNvSpPr/>
          <p:nvPr/>
        </p:nvSpPr>
        <p:spPr>
          <a:xfrm>
            <a:off x="-152400" y="6362697"/>
            <a:ext cx="1774722" cy="601983"/>
          </a:xfrm>
          <a:prstGeom prst="roundRect">
            <a:avLst>
              <a:gd name="adj" fmla="val 25898"/>
            </a:avLst>
          </a:prstGeom>
          <a:gradFill>
            <a:gsLst>
              <a:gs pos="0">
                <a:schemeClr val="accent2"/>
              </a:gs>
              <a:gs pos="100000">
                <a:schemeClr val="accent4"/>
              </a:gs>
            </a:gsLst>
            <a:lin ang="27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n w="0"/>
              <a:solidFill>
                <a:schemeClr val="tx1"/>
              </a:solidFill>
              <a:effectLst>
                <a:outerShdw blurRad="38100" dist="19050" dir="2700000" algn="tl" rotWithShape="0">
                  <a:schemeClr val="dk1">
                    <a:alpha val="40000"/>
                  </a:schemeClr>
                </a:outerShdw>
              </a:effectLst>
              <a:latin typeface="Source Sans Pro Light" panose="020B0403030403020204" pitchFamily="34" charset="0"/>
            </a:endParaRPr>
          </a:p>
        </p:txBody>
      </p:sp>
      <p:sp>
        <p:nvSpPr>
          <p:cNvPr id="25" name="TextBox 24"/>
          <p:cNvSpPr txBox="1"/>
          <p:nvPr/>
        </p:nvSpPr>
        <p:spPr>
          <a:xfrm>
            <a:off x="10585344" y="6362697"/>
            <a:ext cx="1308371" cy="276999"/>
          </a:xfrm>
          <a:prstGeom prst="rect">
            <a:avLst/>
          </a:prstGeom>
          <a:noFill/>
        </p:spPr>
        <p:txBody>
          <a:bodyPr wrap="none" rtlCol="0">
            <a:spAutoFit/>
          </a:bodyPr>
          <a:lstStyle/>
          <a:p>
            <a:pPr algn="ctr"/>
            <a:r>
              <a:rPr lang="en-US" sz="1200" dirty="0">
                <a:solidFill>
                  <a:schemeClr val="bg1"/>
                </a:solidFill>
                <a:latin typeface="Poppins ExtraLight" panose="00000300000000000000" pitchFamily="2" charset="0"/>
                <a:cs typeface="Poppins ExtraLight" panose="00000300000000000000" pitchFamily="2" charset="0"/>
              </a:rPr>
              <a:t>The New Friday</a:t>
            </a:r>
          </a:p>
        </p:txBody>
      </p:sp>
      <p:sp>
        <p:nvSpPr>
          <p:cNvPr id="27" name="Rectangle 26">
            <a:extLst>
              <a:ext uri="{FF2B5EF4-FFF2-40B4-BE49-F238E27FC236}">
                <a16:creationId xmlns:a16="http://schemas.microsoft.com/office/drawing/2014/main" id="{3D8C9C30-BAEE-4B1B-AAB6-B62ECFB8BE28}"/>
              </a:ext>
            </a:extLst>
          </p:cNvPr>
          <p:cNvSpPr/>
          <p:nvPr/>
        </p:nvSpPr>
        <p:spPr>
          <a:xfrm>
            <a:off x="176903" y="6414505"/>
            <a:ext cx="1273280" cy="393249"/>
          </a:xfrm>
          <a:prstGeom prst="rect">
            <a:avLst/>
          </a:prstGeom>
        </p:spPr>
        <p:txBody>
          <a:bodyPr wrap="square">
            <a:spAutoFit/>
          </a:bodyPr>
          <a:lstStyle/>
          <a:p>
            <a:pPr algn="ctr">
              <a:lnSpc>
                <a:spcPct val="120000"/>
              </a:lnSpc>
            </a:pPr>
            <a:r>
              <a:rPr lang="en-US" sz="1750" dirty="0">
                <a:solidFill>
                  <a:schemeClr val="bg1"/>
                </a:solidFill>
                <a:latin typeface="Source Sans Pro" panose="020B0503030403020204" pitchFamily="34" charset="0"/>
                <a:cs typeface="Segoe UI" panose="020B0502040204020203" pitchFamily="34" charset="0"/>
              </a:rPr>
              <a:t>Abigail Part</a:t>
            </a:r>
          </a:p>
        </p:txBody>
      </p:sp>
      <p:sp>
        <p:nvSpPr>
          <p:cNvPr id="32" name="TextBox 31"/>
          <p:cNvSpPr txBox="1"/>
          <p:nvPr/>
        </p:nvSpPr>
        <p:spPr>
          <a:xfrm>
            <a:off x="92174" y="82657"/>
            <a:ext cx="1721386" cy="307777"/>
          </a:xfrm>
          <a:prstGeom prst="rect">
            <a:avLst/>
          </a:prstGeom>
          <a:noFill/>
        </p:spPr>
        <p:txBody>
          <a:bodyPr wrap="square" rtlCol="0">
            <a:spAutoFit/>
          </a:bodyPr>
          <a:lstStyle/>
          <a:p>
            <a:r>
              <a:rPr lang="en-US" sz="1400" dirty="0">
                <a:solidFill>
                  <a:schemeClr val="bg1"/>
                </a:solidFill>
                <a:latin typeface="Source Sans Pro Black" panose="020B0803030403020204" pitchFamily="34" charset="0"/>
                <a:ea typeface="Source Sans Pro Black" panose="020B0803030403020204" pitchFamily="34" charset="0"/>
              </a:rPr>
              <a:t>Template Designs</a:t>
            </a:r>
          </a:p>
        </p:txBody>
      </p:sp>
      <p:sp>
        <p:nvSpPr>
          <p:cNvPr id="33" name="Rounded Rectangle 32"/>
          <p:cNvSpPr/>
          <p:nvPr/>
        </p:nvSpPr>
        <p:spPr>
          <a:xfrm>
            <a:off x="11527765" y="198120"/>
            <a:ext cx="365950" cy="384628"/>
          </a:xfrm>
          <a:prstGeom prst="roundRect">
            <a:avLst>
              <a:gd name="adj" fmla="val 17295"/>
            </a:avLst>
          </a:prstGeom>
          <a:gradFill flip="none" rotWithShape="1">
            <a:gsLst>
              <a:gs pos="0">
                <a:schemeClr val="accent2"/>
              </a:gs>
              <a:gs pos="100000">
                <a:schemeClr val="accent4"/>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TextBox 35"/>
          <p:cNvSpPr txBox="1"/>
          <p:nvPr/>
        </p:nvSpPr>
        <p:spPr>
          <a:xfrm>
            <a:off x="9329737" y="259629"/>
            <a:ext cx="2080943" cy="261610"/>
          </a:xfrm>
          <a:prstGeom prst="rect">
            <a:avLst/>
          </a:prstGeom>
          <a:noFill/>
        </p:spPr>
        <p:txBody>
          <a:bodyPr wrap="square" rtlCol="0">
            <a:spAutoFit/>
          </a:bodyPr>
          <a:lstStyle/>
          <a:p>
            <a:pPr algn="r"/>
            <a:r>
              <a:rPr lang="en-US" sz="1100" b="1" dirty="0">
                <a:solidFill>
                  <a:schemeClr val="bg1"/>
                </a:solidFill>
                <a:latin typeface="Source Sans Pro SemiBold" panose="020B0603030403020204" pitchFamily="34" charset="0"/>
                <a:cs typeface="Poppins SemiBold" panose="00000700000000000000" pitchFamily="2" charset="0"/>
              </a:rPr>
              <a:t>PRESENTATION TEMPLATE</a:t>
            </a:r>
          </a:p>
        </p:txBody>
      </p:sp>
      <p:sp>
        <p:nvSpPr>
          <p:cNvPr id="37" name="TextBox 36"/>
          <p:cNvSpPr txBox="1"/>
          <p:nvPr/>
        </p:nvSpPr>
        <p:spPr>
          <a:xfrm>
            <a:off x="5781425" y="1676029"/>
            <a:ext cx="4639832" cy="707886"/>
          </a:xfrm>
          <a:prstGeom prst="rect">
            <a:avLst/>
          </a:prstGeom>
          <a:noFill/>
        </p:spPr>
        <p:txBody>
          <a:bodyPr wrap="square" rtlCol="0">
            <a:spAutoFit/>
          </a:bodyPr>
          <a:lstStyle/>
          <a:p>
            <a:r>
              <a:rPr lang="en-US" sz="4000" dirty="0">
                <a:solidFill>
                  <a:schemeClr val="bg1"/>
                </a:solidFill>
                <a:latin typeface="Playfair Display Black" pitchFamily="2" charset="0"/>
                <a:cs typeface="Poppins SemiBold" panose="00000700000000000000" pitchFamily="2" charset="0"/>
              </a:rPr>
              <a:t>Minimum Insides</a:t>
            </a:r>
          </a:p>
        </p:txBody>
      </p:sp>
      <p:sp>
        <p:nvSpPr>
          <p:cNvPr id="39" name="Rectangle 38">
            <a:extLst>
              <a:ext uri="{FF2B5EF4-FFF2-40B4-BE49-F238E27FC236}">
                <a16:creationId xmlns:a16="http://schemas.microsoft.com/office/drawing/2014/main" id="{20545B10-C0F8-4585-92D8-DCD19D8A1548}"/>
              </a:ext>
            </a:extLst>
          </p:cNvPr>
          <p:cNvSpPr/>
          <p:nvPr/>
        </p:nvSpPr>
        <p:spPr>
          <a:xfrm>
            <a:off x="1195672" y="4281655"/>
            <a:ext cx="1622127" cy="741806"/>
          </a:xfrm>
          <a:prstGeom prst="rect">
            <a:avLst/>
          </a:prstGeom>
        </p:spPr>
        <p:txBody>
          <a:bodyPr wrap="square">
            <a:spAutoFit/>
          </a:bodyPr>
          <a:lstStyle/>
          <a:p>
            <a:pPr algn="just">
              <a:lnSpc>
                <a:spcPct val="120000"/>
              </a:lnSpc>
            </a:pPr>
            <a:r>
              <a:rPr lang="en-US" sz="1200" dirty="0">
                <a:solidFill>
                  <a:schemeClr val="bg1">
                    <a:lumMod val="95000"/>
                  </a:schemeClr>
                </a:solidFill>
                <a:latin typeface="Source Sans Pro" panose="020B0503030403020204" pitchFamily="34" charset="0"/>
                <a:ea typeface="Source Sans Pro" panose="020B0503030403020204" pitchFamily="34" charset="0"/>
                <a:cs typeface="Segoe UI" panose="020B0502040204020203" pitchFamily="34" charset="0"/>
              </a:rPr>
              <a:t>A wonderful serenity has taken possession of my entire</a:t>
            </a:r>
          </a:p>
        </p:txBody>
      </p:sp>
      <p:sp>
        <p:nvSpPr>
          <p:cNvPr id="3" name="Picture Placeholder 2">
            <a:extLst>
              <a:ext uri="{FF2B5EF4-FFF2-40B4-BE49-F238E27FC236}">
                <a16:creationId xmlns:a16="http://schemas.microsoft.com/office/drawing/2014/main" id="{ED9BFD1A-43FA-456B-BD69-B043E5B460F1}"/>
              </a:ext>
            </a:extLst>
          </p:cNvPr>
          <p:cNvSpPr>
            <a:spLocks noGrp="1"/>
          </p:cNvSpPr>
          <p:nvPr>
            <p:ph type="pic" sz="quarter" idx="11"/>
          </p:nvPr>
        </p:nvSpPr>
        <p:spPr/>
      </p:sp>
      <p:sp>
        <p:nvSpPr>
          <p:cNvPr id="6" name="Picture Placeholder 5">
            <a:extLst>
              <a:ext uri="{FF2B5EF4-FFF2-40B4-BE49-F238E27FC236}">
                <a16:creationId xmlns:a16="http://schemas.microsoft.com/office/drawing/2014/main" id="{DAD146FB-9A39-4E77-964F-A0B1CFAB9662}"/>
              </a:ext>
            </a:extLst>
          </p:cNvPr>
          <p:cNvSpPr>
            <a:spLocks noGrp="1"/>
          </p:cNvSpPr>
          <p:nvPr>
            <p:ph type="pic" sz="quarter" idx="10"/>
          </p:nvPr>
        </p:nvSpPr>
        <p:spPr/>
      </p:sp>
    </p:spTree>
    <p:extLst>
      <p:ext uri="{BB962C8B-B14F-4D97-AF65-F5344CB8AC3E}">
        <p14:creationId xmlns:p14="http://schemas.microsoft.com/office/powerpoint/2010/main" val="2353797856"/>
      </p:ext>
    </p:extLst>
  </p:cSld>
  <p:clrMapOvr>
    <a:masterClrMapping/>
  </p:clrMapOvr>
  <p:transition spd="slow">
    <p:wipe/>
  </p:transition>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4">
            <a:lumMod val="50000"/>
          </a:schemeClr>
        </a:solidFill>
        <a:effectLst/>
      </p:bgPr>
    </p:bg>
    <p:spTree>
      <p:nvGrpSpPr>
        <p:cNvPr id="1" name=""/>
        <p:cNvGrpSpPr/>
        <p:nvPr/>
      </p:nvGrpSpPr>
      <p:grpSpPr>
        <a:xfrm>
          <a:off x="0" y="0"/>
          <a:ext cx="0" cy="0"/>
          <a:chOff x="0" y="0"/>
          <a:chExt cx="0" cy="0"/>
        </a:xfrm>
      </p:grpSpPr>
      <p:sp>
        <p:nvSpPr>
          <p:cNvPr id="48" name="Oval 47"/>
          <p:cNvSpPr/>
          <p:nvPr/>
        </p:nvSpPr>
        <p:spPr>
          <a:xfrm>
            <a:off x="1120318" y="-5301732"/>
            <a:ext cx="9798928" cy="9798928"/>
          </a:xfrm>
          <a:prstGeom prst="ellipse">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a:extLst>
              <a:ext uri="{FF2B5EF4-FFF2-40B4-BE49-F238E27FC236}">
                <a16:creationId xmlns:a16="http://schemas.microsoft.com/office/drawing/2014/main" id="{8EFE0F72-C1DF-47FA-BDE1-AB00E6AF2D4F}"/>
              </a:ext>
            </a:extLst>
          </p:cNvPr>
          <p:cNvSpPr>
            <a:spLocks noGrp="1"/>
          </p:cNvSpPr>
          <p:nvPr>
            <p:ph type="pic" sz="quarter" idx="12"/>
          </p:nvPr>
        </p:nvSpPr>
        <p:spPr/>
      </p:sp>
      <p:sp>
        <p:nvSpPr>
          <p:cNvPr id="5" name="Picture Placeholder 4">
            <a:extLst>
              <a:ext uri="{FF2B5EF4-FFF2-40B4-BE49-F238E27FC236}">
                <a16:creationId xmlns:a16="http://schemas.microsoft.com/office/drawing/2014/main" id="{3FF1AFD0-C01D-4D01-A350-3C910260E986}"/>
              </a:ext>
            </a:extLst>
          </p:cNvPr>
          <p:cNvSpPr>
            <a:spLocks noGrp="1"/>
          </p:cNvSpPr>
          <p:nvPr>
            <p:ph type="pic" sz="quarter" idx="11"/>
          </p:nvPr>
        </p:nvSpPr>
        <p:spPr/>
      </p:sp>
      <p:sp>
        <p:nvSpPr>
          <p:cNvPr id="7" name="Picture Placeholder 6">
            <a:extLst>
              <a:ext uri="{FF2B5EF4-FFF2-40B4-BE49-F238E27FC236}">
                <a16:creationId xmlns:a16="http://schemas.microsoft.com/office/drawing/2014/main" id="{E47F64E2-32E5-4A7C-A783-E8A88CA883B2}"/>
              </a:ext>
            </a:extLst>
          </p:cNvPr>
          <p:cNvSpPr>
            <a:spLocks noGrp="1"/>
          </p:cNvSpPr>
          <p:nvPr>
            <p:ph type="pic" sz="quarter" idx="10"/>
          </p:nvPr>
        </p:nvSpPr>
        <p:spPr/>
      </p:sp>
      <p:sp>
        <p:nvSpPr>
          <p:cNvPr id="32" name="Rectangle 31">
            <a:extLst>
              <a:ext uri="{FF2B5EF4-FFF2-40B4-BE49-F238E27FC236}">
                <a16:creationId xmlns:a16="http://schemas.microsoft.com/office/drawing/2014/main" id="{3D665149-777A-4FAB-8E3E-DC44CCDF7E91}"/>
              </a:ext>
            </a:extLst>
          </p:cNvPr>
          <p:cNvSpPr/>
          <p:nvPr/>
        </p:nvSpPr>
        <p:spPr>
          <a:xfrm>
            <a:off x="1597051" y="4668346"/>
            <a:ext cx="1868077" cy="904863"/>
          </a:xfrm>
          <a:prstGeom prst="rect">
            <a:avLst/>
          </a:prstGeom>
          <a:noFill/>
        </p:spPr>
        <p:txBody>
          <a:bodyPr wrap="square" rtlCol="0">
            <a:spAutoFit/>
          </a:bodyPr>
          <a:lst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lnSpc>
                <a:spcPct val="110000"/>
              </a:lnSpc>
            </a:pPr>
            <a:r>
              <a:rPr lang="en-US" sz="1200" dirty="0">
                <a:solidFill>
                  <a:schemeClr val="bg1">
                    <a:lumMod val="95000"/>
                  </a:schemeClr>
                </a:solidFill>
                <a:latin typeface="Source Sans Pro" panose="020B0503030403020204" pitchFamily="34" charset="0"/>
              </a:rPr>
              <a:t>Trendy will show you The easiest and fastest way to go the place that you show</a:t>
            </a:r>
          </a:p>
        </p:txBody>
      </p:sp>
      <p:sp>
        <p:nvSpPr>
          <p:cNvPr id="33" name="Rectangle 32">
            <a:extLst>
              <a:ext uri="{FF2B5EF4-FFF2-40B4-BE49-F238E27FC236}">
                <a16:creationId xmlns:a16="http://schemas.microsoft.com/office/drawing/2014/main" id="{3D665149-777A-4FAB-8E3E-DC44CCDF7E91}"/>
              </a:ext>
            </a:extLst>
          </p:cNvPr>
          <p:cNvSpPr/>
          <p:nvPr/>
        </p:nvSpPr>
        <p:spPr>
          <a:xfrm>
            <a:off x="5068564" y="2069974"/>
            <a:ext cx="1868077" cy="904863"/>
          </a:xfrm>
          <a:prstGeom prst="rect">
            <a:avLst/>
          </a:prstGeom>
          <a:noFill/>
        </p:spPr>
        <p:txBody>
          <a:bodyPr wrap="square" rtlCol="0">
            <a:spAutoFit/>
          </a:bodyPr>
          <a:lst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lnSpc>
                <a:spcPct val="110000"/>
              </a:lnSpc>
            </a:pPr>
            <a:r>
              <a:rPr lang="en-US" sz="1200" dirty="0">
                <a:solidFill>
                  <a:schemeClr val="bg1">
                    <a:lumMod val="95000"/>
                  </a:schemeClr>
                </a:solidFill>
                <a:latin typeface="Source Sans Pro" panose="020B0503030403020204" pitchFamily="34" charset="0"/>
              </a:rPr>
              <a:t>Trendy will show you The easiest and fastest way to go the place that you show</a:t>
            </a:r>
          </a:p>
        </p:txBody>
      </p:sp>
      <p:sp>
        <p:nvSpPr>
          <p:cNvPr id="36" name="Rectangle 35">
            <a:extLst>
              <a:ext uri="{FF2B5EF4-FFF2-40B4-BE49-F238E27FC236}">
                <a16:creationId xmlns:a16="http://schemas.microsoft.com/office/drawing/2014/main" id="{3D665149-777A-4FAB-8E3E-DC44CCDF7E91}"/>
              </a:ext>
            </a:extLst>
          </p:cNvPr>
          <p:cNvSpPr/>
          <p:nvPr/>
        </p:nvSpPr>
        <p:spPr>
          <a:xfrm>
            <a:off x="8416749" y="4668344"/>
            <a:ext cx="1868077" cy="904863"/>
          </a:xfrm>
          <a:prstGeom prst="rect">
            <a:avLst/>
          </a:prstGeom>
          <a:noFill/>
        </p:spPr>
        <p:txBody>
          <a:bodyPr wrap="square" rtlCol="0">
            <a:spAutoFit/>
          </a:bodyPr>
          <a:lst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lnSpc>
                <a:spcPct val="110000"/>
              </a:lnSpc>
            </a:pPr>
            <a:r>
              <a:rPr lang="en-US" sz="1200" dirty="0">
                <a:solidFill>
                  <a:schemeClr val="bg1">
                    <a:lumMod val="95000"/>
                  </a:schemeClr>
                </a:solidFill>
                <a:latin typeface="Source Sans Pro" panose="020B0503030403020204" pitchFamily="34" charset="0"/>
              </a:rPr>
              <a:t>Trendy will show you The easiest and fastest way to go the place that you show</a:t>
            </a:r>
          </a:p>
        </p:txBody>
      </p:sp>
      <p:sp>
        <p:nvSpPr>
          <p:cNvPr id="24" name="Freeform 23"/>
          <p:cNvSpPr/>
          <p:nvPr/>
        </p:nvSpPr>
        <p:spPr>
          <a:xfrm>
            <a:off x="9547029" y="5942658"/>
            <a:ext cx="2644971" cy="915342"/>
          </a:xfrm>
          <a:custGeom>
            <a:avLst/>
            <a:gdLst>
              <a:gd name="connsiteX0" fmla="*/ 2644971 w 2644971"/>
              <a:gd name="connsiteY0" fmla="*/ 0 h 915342"/>
              <a:gd name="connsiteX1" fmla="*/ 2644971 w 2644971"/>
              <a:gd name="connsiteY1" fmla="*/ 915342 h 915342"/>
              <a:gd name="connsiteX2" fmla="*/ 0 w 2644971"/>
              <a:gd name="connsiteY2" fmla="*/ 915342 h 915342"/>
              <a:gd name="connsiteX3" fmla="*/ 81768 w 2644971"/>
              <a:gd name="connsiteY3" fmla="*/ 851084 h 915342"/>
              <a:gd name="connsiteX4" fmla="*/ 2644971 w 2644971"/>
              <a:gd name="connsiteY4" fmla="*/ 0 h 91534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644971" h="915342">
                <a:moveTo>
                  <a:pt x="2644971" y="0"/>
                </a:moveTo>
                <a:lnTo>
                  <a:pt x="2644971" y="915342"/>
                </a:lnTo>
                <a:lnTo>
                  <a:pt x="0" y="915342"/>
                </a:lnTo>
                <a:lnTo>
                  <a:pt x="81768" y="851084"/>
                </a:lnTo>
                <a:cubicBezTo>
                  <a:pt x="796527" y="316549"/>
                  <a:pt x="1683782" y="0"/>
                  <a:pt x="2644971" y="0"/>
                </a:cubicBezTo>
                <a:close/>
              </a:path>
            </a:pathLst>
          </a:cu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ounded Rectangle 24"/>
          <p:cNvSpPr/>
          <p:nvPr/>
        </p:nvSpPr>
        <p:spPr>
          <a:xfrm>
            <a:off x="-152400" y="6362697"/>
            <a:ext cx="1774722" cy="601983"/>
          </a:xfrm>
          <a:prstGeom prst="roundRect">
            <a:avLst>
              <a:gd name="adj" fmla="val 25898"/>
            </a:avLst>
          </a:prstGeom>
          <a:gradFill>
            <a:gsLst>
              <a:gs pos="0">
                <a:schemeClr val="accent2"/>
              </a:gs>
              <a:gs pos="100000">
                <a:schemeClr val="accent4"/>
              </a:gs>
            </a:gsLst>
            <a:lin ang="27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n w="0"/>
              <a:solidFill>
                <a:schemeClr val="tx1"/>
              </a:solidFill>
              <a:effectLst>
                <a:outerShdw blurRad="38100" dist="19050" dir="2700000" algn="tl" rotWithShape="0">
                  <a:schemeClr val="dk1">
                    <a:alpha val="40000"/>
                  </a:schemeClr>
                </a:outerShdw>
              </a:effectLst>
              <a:latin typeface="Source Sans Pro Light" panose="020B0403030403020204" pitchFamily="34" charset="0"/>
            </a:endParaRPr>
          </a:p>
        </p:txBody>
      </p:sp>
      <p:sp>
        <p:nvSpPr>
          <p:cNvPr id="26" name="TextBox 25"/>
          <p:cNvSpPr txBox="1"/>
          <p:nvPr/>
        </p:nvSpPr>
        <p:spPr>
          <a:xfrm>
            <a:off x="10585344" y="6362697"/>
            <a:ext cx="1308371" cy="276999"/>
          </a:xfrm>
          <a:prstGeom prst="rect">
            <a:avLst/>
          </a:prstGeom>
          <a:noFill/>
        </p:spPr>
        <p:txBody>
          <a:bodyPr wrap="none" rtlCol="0">
            <a:spAutoFit/>
          </a:bodyPr>
          <a:lstStyle/>
          <a:p>
            <a:pPr algn="ctr"/>
            <a:r>
              <a:rPr lang="en-US" sz="1200" dirty="0">
                <a:solidFill>
                  <a:schemeClr val="bg1"/>
                </a:solidFill>
                <a:latin typeface="Poppins ExtraLight" panose="00000300000000000000" pitchFamily="2" charset="0"/>
                <a:cs typeface="Poppins ExtraLight" panose="00000300000000000000" pitchFamily="2" charset="0"/>
              </a:rPr>
              <a:t>The New Friday</a:t>
            </a:r>
          </a:p>
        </p:txBody>
      </p:sp>
      <p:sp>
        <p:nvSpPr>
          <p:cNvPr id="27" name="Rectangle 26">
            <a:extLst>
              <a:ext uri="{FF2B5EF4-FFF2-40B4-BE49-F238E27FC236}">
                <a16:creationId xmlns:a16="http://schemas.microsoft.com/office/drawing/2014/main" id="{3D8C9C30-BAEE-4B1B-AAB6-B62ECFB8BE28}"/>
              </a:ext>
            </a:extLst>
          </p:cNvPr>
          <p:cNvSpPr/>
          <p:nvPr/>
        </p:nvSpPr>
        <p:spPr>
          <a:xfrm>
            <a:off x="176903" y="6414505"/>
            <a:ext cx="1273280" cy="393249"/>
          </a:xfrm>
          <a:prstGeom prst="rect">
            <a:avLst/>
          </a:prstGeom>
        </p:spPr>
        <p:txBody>
          <a:bodyPr wrap="square">
            <a:spAutoFit/>
          </a:bodyPr>
          <a:lstStyle/>
          <a:p>
            <a:pPr algn="ctr">
              <a:lnSpc>
                <a:spcPct val="120000"/>
              </a:lnSpc>
            </a:pPr>
            <a:r>
              <a:rPr lang="en-US" sz="1750" dirty="0">
                <a:solidFill>
                  <a:schemeClr val="bg1"/>
                </a:solidFill>
                <a:latin typeface="Source Sans Pro" panose="020B0503030403020204" pitchFamily="34" charset="0"/>
                <a:cs typeface="Segoe UI" panose="020B0502040204020203" pitchFamily="34" charset="0"/>
              </a:rPr>
              <a:t>Abigail Part</a:t>
            </a:r>
          </a:p>
        </p:txBody>
      </p:sp>
      <p:sp>
        <p:nvSpPr>
          <p:cNvPr id="28" name="TextBox 27"/>
          <p:cNvSpPr txBox="1"/>
          <p:nvPr/>
        </p:nvSpPr>
        <p:spPr>
          <a:xfrm>
            <a:off x="92174" y="82657"/>
            <a:ext cx="1721386" cy="307777"/>
          </a:xfrm>
          <a:prstGeom prst="rect">
            <a:avLst/>
          </a:prstGeom>
          <a:noFill/>
        </p:spPr>
        <p:txBody>
          <a:bodyPr wrap="square" rtlCol="0">
            <a:spAutoFit/>
          </a:bodyPr>
          <a:lstStyle/>
          <a:p>
            <a:r>
              <a:rPr lang="en-US" sz="1400" dirty="0">
                <a:solidFill>
                  <a:schemeClr val="bg1"/>
                </a:solidFill>
                <a:latin typeface="Source Sans Pro Black" panose="020B0803030403020204" pitchFamily="34" charset="0"/>
                <a:ea typeface="Source Sans Pro Black" panose="020B0803030403020204" pitchFamily="34" charset="0"/>
              </a:rPr>
              <a:t>Template Designs</a:t>
            </a:r>
          </a:p>
        </p:txBody>
      </p:sp>
      <p:sp>
        <p:nvSpPr>
          <p:cNvPr id="29" name="Rounded Rectangle 28"/>
          <p:cNvSpPr/>
          <p:nvPr/>
        </p:nvSpPr>
        <p:spPr>
          <a:xfrm>
            <a:off x="11527765" y="198120"/>
            <a:ext cx="365950" cy="384628"/>
          </a:xfrm>
          <a:prstGeom prst="roundRect">
            <a:avLst>
              <a:gd name="adj" fmla="val 17295"/>
            </a:avLst>
          </a:prstGeom>
          <a:gradFill flip="none" rotWithShape="1">
            <a:gsLst>
              <a:gs pos="0">
                <a:schemeClr val="accent2"/>
              </a:gs>
              <a:gs pos="100000">
                <a:schemeClr val="accent4"/>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TextBox 29"/>
          <p:cNvSpPr txBox="1"/>
          <p:nvPr/>
        </p:nvSpPr>
        <p:spPr>
          <a:xfrm>
            <a:off x="9329737" y="259629"/>
            <a:ext cx="2080943" cy="261610"/>
          </a:xfrm>
          <a:prstGeom prst="rect">
            <a:avLst/>
          </a:prstGeom>
          <a:noFill/>
        </p:spPr>
        <p:txBody>
          <a:bodyPr wrap="square" rtlCol="0">
            <a:spAutoFit/>
          </a:bodyPr>
          <a:lstStyle/>
          <a:p>
            <a:pPr algn="r"/>
            <a:r>
              <a:rPr lang="en-US" sz="1100" b="1" dirty="0">
                <a:solidFill>
                  <a:schemeClr val="bg1"/>
                </a:solidFill>
                <a:latin typeface="Source Sans Pro SemiBold" panose="020B0603030403020204" pitchFamily="34" charset="0"/>
                <a:cs typeface="Poppins SemiBold" panose="00000700000000000000" pitchFamily="2" charset="0"/>
              </a:rPr>
              <a:t>PRESENTATION TEMPLATE</a:t>
            </a:r>
          </a:p>
        </p:txBody>
      </p:sp>
      <p:sp>
        <p:nvSpPr>
          <p:cNvPr id="34" name="TextBox 33"/>
          <p:cNvSpPr txBox="1"/>
          <p:nvPr/>
        </p:nvSpPr>
        <p:spPr>
          <a:xfrm>
            <a:off x="3622815" y="882641"/>
            <a:ext cx="4793934" cy="707886"/>
          </a:xfrm>
          <a:prstGeom prst="rect">
            <a:avLst/>
          </a:prstGeom>
          <a:noFill/>
        </p:spPr>
        <p:txBody>
          <a:bodyPr wrap="square" rtlCol="0">
            <a:spAutoFit/>
          </a:bodyPr>
          <a:lstStyle/>
          <a:p>
            <a:pPr algn="ctr"/>
            <a:r>
              <a:rPr lang="en-US" sz="4000" dirty="0">
                <a:solidFill>
                  <a:schemeClr val="bg1"/>
                </a:solidFill>
                <a:latin typeface="Playfair Display Black" pitchFamily="2" charset="0"/>
                <a:cs typeface="Poppins SemiBold" panose="00000700000000000000" pitchFamily="2" charset="0"/>
              </a:rPr>
              <a:t>The Three Menus</a:t>
            </a:r>
          </a:p>
        </p:txBody>
      </p:sp>
      <p:sp>
        <p:nvSpPr>
          <p:cNvPr id="35" name="Oval 34"/>
          <p:cNvSpPr/>
          <p:nvPr/>
        </p:nvSpPr>
        <p:spPr>
          <a:xfrm>
            <a:off x="2185876" y="1675947"/>
            <a:ext cx="884440" cy="929582"/>
          </a:xfrm>
          <a:prstGeom prst="ellipse">
            <a:avLst/>
          </a:prstGeom>
          <a:gradFill flip="none" rotWithShape="1">
            <a:gsLst>
              <a:gs pos="0">
                <a:schemeClr val="accent2"/>
              </a:gs>
              <a:gs pos="100000">
                <a:schemeClr val="accent4"/>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Oval 37"/>
          <p:cNvSpPr/>
          <p:nvPr/>
        </p:nvSpPr>
        <p:spPr>
          <a:xfrm>
            <a:off x="5624069" y="5018522"/>
            <a:ext cx="884440" cy="929582"/>
          </a:xfrm>
          <a:prstGeom prst="ellipse">
            <a:avLst/>
          </a:prstGeom>
          <a:gradFill flip="none" rotWithShape="1">
            <a:gsLst>
              <a:gs pos="0">
                <a:schemeClr val="accent2"/>
              </a:gs>
              <a:gs pos="100000">
                <a:schemeClr val="accent4"/>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TextBox 38"/>
          <p:cNvSpPr txBox="1"/>
          <p:nvPr/>
        </p:nvSpPr>
        <p:spPr>
          <a:xfrm>
            <a:off x="2261537" y="1761675"/>
            <a:ext cx="707449" cy="707886"/>
          </a:xfrm>
          <a:prstGeom prst="rect">
            <a:avLst/>
          </a:prstGeom>
          <a:noFill/>
        </p:spPr>
        <p:txBody>
          <a:bodyPr wrap="square" rtlCol="0">
            <a:spAutoFit/>
          </a:bodyPr>
          <a:lstStyle/>
          <a:p>
            <a:r>
              <a:rPr lang="en-US" sz="4000" dirty="0">
                <a:solidFill>
                  <a:schemeClr val="bg1"/>
                </a:solidFill>
                <a:latin typeface="Playfair Display Black" pitchFamily="2" charset="0"/>
                <a:cs typeface="Poppins SemiBold" panose="00000700000000000000" pitchFamily="2" charset="0"/>
              </a:rPr>
              <a:t>#1</a:t>
            </a:r>
          </a:p>
        </p:txBody>
      </p:sp>
      <p:sp>
        <p:nvSpPr>
          <p:cNvPr id="40" name="TextBox 39"/>
          <p:cNvSpPr txBox="1"/>
          <p:nvPr/>
        </p:nvSpPr>
        <p:spPr>
          <a:xfrm>
            <a:off x="5657226" y="5086996"/>
            <a:ext cx="818126" cy="707886"/>
          </a:xfrm>
          <a:prstGeom prst="rect">
            <a:avLst/>
          </a:prstGeom>
          <a:noFill/>
        </p:spPr>
        <p:txBody>
          <a:bodyPr wrap="square" rtlCol="0">
            <a:spAutoFit/>
          </a:bodyPr>
          <a:lstStyle/>
          <a:p>
            <a:r>
              <a:rPr lang="en-US" sz="4000" dirty="0">
                <a:solidFill>
                  <a:schemeClr val="bg1"/>
                </a:solidFill>
                <a:latin typeface="Playfair Display Black" pitchFamily="2" charset="0"/>
                <a:cs typeface="Poppins SemiBold" panose="00000700000000000000" pitchFamily="2" charset="0"/>
              </a:rPr>
              <a:t>#2</a:t>
            </a:r>
          </a:p>
        </p:txBody>
      </p:sp>
      <p:sp>
        <p:nvSpPr>
          <p:cNvPr id="46" name="Oval 45"/>
          <p:cNvSpPr/>
          <p:nvPr/>
        </p:nvSpPr>
        <p:spPr>
          <a:xfrm>
            <a:off x="8887517" y="1671498"/>
            <a:ext cx="884440" cy="929582"/>
          </a:xfrm>
          <a:prstGeom prst="ellipse">
            <a:avLst/>
          </a:prstGeom>
          <a:gradFill flip="none" rotWithShape="1">
            <a:gsLst>
              <a:gs pos="0">
                <a:schemeClr val="accent2"/>
              </a:gs>
              <a:gs pos="100000">
                <a:schemeClr val="accent4"/>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TextBox 46"/>
          <p:cNvSpPr txBox="1"/>
          <p:nvPr/>
        </p:nvSpPr>
        <p:spPr>
          <a:xfrm>
            <a:off x="8920674" y="1739972"/>
            <a:ext cx="818126" cy="707886"/>
          </a:xfrm>
          <a:prstGeom prst="rect">
            <a:avLst/>
          </a:prstGeom>
          <a:noFill/>
        </p:spPr>
        <p:txBody>
          <a:bodyPr wrap="square" rtlCol="0">
            <a:spAutoFit/>
          </a:bodyPr>
          <a:lstStyle/>
          <a:p>
            <a:r>
              <a:rPr lang="en-US" sz="4000" dirty="0">
                <a:solidFill>
                  <a:schemeClr val="bg1"/>
                </a:solidFill>
                <a:latin typeface="Playfair Display Black" pitchFamily="2" charset="0"/>
                <a:cs typeface="Poppins SemiBold" panose="00000700000000000000" pitchFamily="2" charset="0"/>
              </a:rPr>
              <a:t>#3</a:t>
            </a:r>
          </a:p>
        </p:txBody>
      </p:sp>
    </p:spTree>
    <p:extLst>
      <p:ext uri="{BB962C8B-B14F-4D97-AF65-F5344CB8AC3E}">
        <p14:creationId xmlns:p14="http://schemas.microsoft.com/office/powerpoint/2010/main" val="1901459379"/>
      </p:ext>
    </p:extLst>
  </p:cSld>
  <p:clrMapOvr>
    <a:masterClrMapping/>
  </p:clrMapOvr>
  <p:transition spd="slow">
    <p:wipe/>
  </p:transition>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4">
            <a:lumMod val="50000"/>
          </a:schemeClr>
        </a:solidFill>
        <a:effectLst/>
      </p:bgPr>
    </p:bg>
    <p:spTree>
      <p:nvGrpSpPr>
        <p:cNvPr id="1" name=""/>
        <p:cNvGrpSpPr/>
        <p:nvPr/>
      </p:nvGrpSpPr>
      <p:grpSpPr>
        <a:xfrm>
          <a:off x="0" y="0"/>
          <a:ext cx="0" cy="0"/>
          <a:chOff x="0" y="0"/>
          <a:chExt cx="0" cy="0"/>
        </a:xfrm>
      </p:grpSpPr>
      <p:sp>
        <p:nvSpPr>
          <p:cNvPr id="42" name="Rectangle 41"/>
          <p:cNvSpPr/>
          <p:nvPr/>
        </p:nvSpPr>
        <p:spPr>
          <a:xfrm>
            <a:off x="0" y="1407730"/>
            <a:ext cx="4344201" cy="2488086"/>
          </a:xfrm>
          <a:prstGeom prst="rect">
            <a:avLst/>
          </a:prstGeom>
          <a:gradFill>
            <a:gsLst>
              <a:gs pos="0">
                <a:schemeClr val="accent2"/>
              </a:gs>
              <a:gs pos="100000">
                <a:schemeClr val="accent4"/>
              </a:gs>
            </a:gsLst>
            <a:lin ang="27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Rectangle 44">
            <a:extLst>
              <a:ext uri="{FF2B5EF4-FFF2-40B4-BE49-F238E27FC236}">
                <a16:creationId xmlns:a16="http://schemas.microsoft.com/office/drawing/2014/main" id="{D5078EBE-717C-49D3-8143-9CFFDCA975EB}"/>
              </a:ext>
            </a:extLst>
          </p:cNvPr>
          <p:cNvSpPr/>
          <p:nvPr/>
        </p:nvSpPr>
        <p:spPr>
          <a:xfrm>
            <a:off x="6019745" y="4526277"/>
            <a:ext cx="4555984" cy="923330"/>
          </a:xfrm>
          <a:prstGeom prst="rect">
            <a:avLst/>
          </a:prstGeom>
        </p:spPr>
        <p:txBody>
          <a:bodyPr wrap="square">
            <a:spAutoFit/>
          </a:bodyPr>
          <a:lstStyle/>
          <a:p>
            <a:pPr algn="just">
              <a:lnSpc>
                <a:spcPct val="150000"/>
              </a:lnSpc>
            </a:pPr>
            <a:r>
              <a:rPr lang="en-US" sz="1200" dirty="0">
                <a:solidFill>
                  <a:schemeClr val="bg1">
                    <a:lumMod val="95000"/>
                  </a:schemeClr>
                </a:solidFill>
                <a:latin typeface="Source Sans Pro" panose="020B0503030403020204" pitchFamily="34" charset="0"/>
                <a:cs typeface="Open Sans" panose="020B0606030504020204" pitchFamily="34" charset="0"/>
              </a:rPr>
              <a:t>A wonderful serenity has taken possession of my entire soul, like these sweet mornings of spring serenity has taken possession of my entire soul, like these of spring serenity</a:t>
            </a:r>
            <a:endParaRPr lang="id-ID" sz="1200" dirty="0">
              <a:solidFill>
                <a:schemeClr val="bg1">
                  <a:lumMod val="95000"/>
                </a:schemeClr>
              </a:solidFill>
              <a:latin typeface="Source Sans Pro" panose="020B0503030403020204" pitchFamily="34" charset="0"/>
              <a:cs typeface="Open Sans" panose="020B0606030504020204" pitchFamily="34" charset="0"/>
            </a:endParaRPr>
          </a:p>
        </p:txBody>
      </p:sp>
      <p:sp>
        <p:nvSpPr>
          <p:cNvPr id="47" name="Rectangle 46">
            <a:extLst>
              <a:ext uri="{FF2B5EF4-FFF2-40B4-BE49-F238E27FC236}">
                <a16:creationId xmlns:a16="http://schemas.microsoft.com/office/drawing/2014/main" id="{FBE99B85-52A9-4F96-BDE2-BEE38526EC49}"/>
              </a:ext>
            </a:extLst>
          </p:cNvPr>
          <p:cNvSpPr/>
          <p:nvPr/>
        </p:nvSpPr>
        <p:spPr>
          <a:xfrm>
            <a:off x="1171485" y="1785093"/>
            <a:ext cx="2636520" cy="617157"/>
          </a:xfrm>
          <a:prstGeom prst="rect">
            <a:avLst/>
          </a:prstGeom>
        </p:spPr>
        <p:txBody>
          <a:bodyPr wrap="square">
            <a:spAutoFit/>
          </a:bodyPr>
          <a:lstStyle/>
          <a:p>
            <a:pPr algn="just">
              <a:lnSpc>
                <a:spcPct val="150000"/>
              </a:lnSpc>
            </a:pPr>
            <a:r>
              <a:rPr lang="en-US" sz="1200" dirty="0">
                <a:solidFill>
                  <a:schemeClr val="bg1">
                    <a:lumMod val="95000"/>
                  </a:schemeClr>
                </a:solidFill>
                <a:latin typeface="Source Sans Pro" panose="020B0503030403020204" pitchFamily="34" charset="0"/>
                <a:ea typeface="Source Sans Pro" panose="020B0503030403020204" pitchFamily="34" charset="0"/>
                <a:cs typeface="Open Sans" panose="020B0606030504020204" pitchFamily="34" charset="0"/>
              </a:rPr>
              <a:t>A wonderful serenity as has taken possession of broken</a:t>
            </a:r>
            <a:endParaRPr lang="id-ID" sz="1200" dirty="0">
              <a:solidFill>
                <a:schemeClr val="bg1">
                  <a:lumMod val="95000"/>
                </a:schemeClr>
              </a:solidFill>
              <a:latin typeface="Source Sans Pro" panose="020B0503030403020204" pitchFamily="34" charset="0"/>
              <a:ea typeface="Source Sans Pro" panose="020B0503030403020204" pitchFamily="34" charset="0"/>
              <a:cs typeface="Open Sans" panose="020B0606030504020204" pitchFamily="34" charset="0"/>
            </a:endParaRPr>
          </a:p>
        </p:txBody>
      </p:sp>
      <p:sp>
        <p:nvSpPr>
          <p:cNvPr id="48" name="TextBox 47">
            <a:extLst>
              <a:ext uri="{FF2B5EF4-FFF2-40B4-BE49-F238E27FC236}">
                <a16:creationId xmlns:a16="http://schemas.microsoft.com/office/drawing/2014/main" id="{17B5CB7E-E8F7-4C4A-BB64-131B21A049FA}"/>
              </a:ext>
            </a:extLst>
          </p:cNvPr>
          <p:cNvSpPr txBox="1"/>
          <p:nvPr/>
        </p:nvSpPr>
        <p:spPr>
          <a:xfrm>
            <a:off x="439320" y="1857929"/>
            <a:ext cx="508924" cy="461665"/>
          </a:xfrm>
          <a:prstGeom prst="rect">
            <a:avLst/>
          </a:prstGeom>
          <a:noFill/>
        </p:spPr>
        <p:txBody>
          <a:bodyPr wrap="square" rtlCol="0">
            <a:spAutoFit/>
          </a:bodyPr>
          <a:lstStyle/>
          <a:p>
            <a:r>
              <a:rPr lang="en-US" sz="2400" b="1" dirty="0">
                <a:solidFill>
                  <a:schemeClr val="bg1">
                    <a:lumMod val="95000"/>
                  </a:schemeClr>
                </a:solidFill>
                <a:latin typeface="Montserrat" panose="00000500000000000000" pitchFamily="50" charset="0"/>
              </a:rPr>
              <a:t>01</a:t>
            </a:r>
          </a:p>
        </p:txBody>
      </p:sp>
      <p:sp>
        <p:nvSpPr>
          <p:cNvPr id="49" name="Rectangle 48">
            <a:extLst>
              <a:ext uri="{FF2B5EF4-FFF2-40B4-BE49-F238E27FC236}">
                <a16:creationId xmlns:a16="http://schemas.microsoft.com/office/drawing/2014/main" id="{FBE99B85-52A9-4F96-BDE2-BEE38526EC49}"/>
              </a:ext>
            </a:extLst>
          </p:cNvPr>
          <p:cNvSpPr/>
          <p:nvPr/>
        </p:nvSpPr>
        <p:spPr>
          <a:xfrm>
            <a:off x="1171485" y="2622825"/>
            <a:ext cx="2636520" cy="617157"/>
          </a:xfrm>
          <a:prstGeom prst="rect">
            <a:avLst/>
          </a:prstGeom>
        </p:spPr>
        <p:txBody>
          <a:bodyPr wrap="square">
            <a:spAutoFit/>
          </a:bodyPr>
          <a:lstStyle/>
          <a:p>
            <a:pPr algn="just">
              <a:lnSpc>
                <a:spcPct val="150000"/>
              </a:lnSpc>
            </a:pPr>
            <a:r>
              <a:rPr lang="en-US" sz="1200" dirty="0">
                <a:solidFill>
                  <a:schemeClr val="bg1">
                    <a:lumMod val="95000"/>
                  </a:schemeClr>
                </a:solidFill>
                <a:latin typeface="Source Sans Pro" panose="020B0503030403020204" pitchFamily="34" charset="0"/>
                <a:ea typeface="Source Sans Pro" panose="020B0503030403020204" pitchFamily="34" charset="0"/>
                <a:cs typeface="Open Sans" panose="020B0606030504020204" pitchFamily="34" charset="0"/>
              </a:rPr>
              <a:t>A wonderful serenity as has taken possession of broken</a:t>
            </a:r>
            <a:endParaRPr lang="id-ID" sz="1200" dirty="0">
              <a:solidFill>
                <a:schemeClr val="bg1">
                  <a:lumMod val="95000"/>
                </a:schemeClr>
              </a:solidFill>
              <a:latin typeface="Source Sans Pro" panose="020B0503030403020204" pitchFamily="34" charset="0"/>
              <a:ea typeface="Source Sans Pro" panose="020B0503030403020204" pitchFamily="34" charset="0"/>
              <a:cs typeface="Open Sans" panose="020B0606030504020204" pitchFamily="34" charset="0"/>
            </a:endParaRPr>
          </a:p>
        </p:txBody>
      </p:sp>
      <p:sp>
        <p:nvSpPr>
          <p:cNvPr id="50" name="TextBox 49">
            <a:extLst>
              <a:ext uri="{FF2B5EF4-FFF2-40B4-BE49-F238E27FC236}">
                <a16:creationId xmlns:a16="http://schemas.microsoft.com/office/drawing/2014/main" id="{17B5CB7E-E8F7-4C4A-BB64-131B21A049FA}"/>
              </a:ext>
            </a:extLst>
          </p:cNvPr>
          <p:cNvSpPr txBox="1"/>
          <p:nvPr/>
        </p:nvSpPr>
        <p:spPr>
          <a:xfrm>
            <a:off x="439320" y="2695661"/>
            <a:ext cx="665240" cy="461665"/>
          </a:xfrm>
          <a:prstGeom prst="rect">
            <a:avLst/>
          </a:prstGeom>
          <a:noFill/>
        </p:spPr>
        <p:txBody>
          <a:bodyPr wrap="square" rtlCol="0">
            <a:spAutoFit/>
          </a:bodyPr>
          <a:lstStyle/>
          <a:p>
            <a:r>
              <a:rPr lang="en-US" sz="2400" b="1" dirty="0">
                <a:solidFill>
                  <a:schemeClr val="bg1">
                    <a:lumMod val="95000"/>
                  </a:schemeClr>
                </a:solidFill>
                <a:latin typeface="Montserrat" panose="00000500000000000000" pitchFamily="50" charset="0"/>
              </a:rPr>
              <a:t>02</a:t>
            </a:r>
          </a:p>
        </p:txBody>
      </p:sp>
      <p:sp>
        <p:nvSpPr>
          <p:cNvPr id="20" name="Freeform 19"/>
          <p:cNvSpPr/>
          <p:nvPr/>
        </p:nvSpPr>
        <p:spPr>
          <a:xfrm>
            <a:off x="9547029" y="5942658"/>
            <a:ext cx="2644971" cy="915342"/>
          </a:xfrm>
          <a:custGeom>
            <a:avLst/>
            <a:gdLst>
              <a:gd name="connsiteX0" fmla="*/ 2644971 w 2644971"/>
              <a:gd name="connsiteY0" fmla="*/ 0 h 915342"/>
              <a:gd name="connsiteX1" fmla="*/ 2644971 w 2644971"/>
              <a:gd name="connsiteY1" fmla="*/ 915342 h 915342"/>
              <a:gd name="connsiteX2" fmla="*/ 0 w 2644971"/>
              <a:gd name="connsiteY2" fmla="*/ 915342 h 915342"/>
              <a:gd name="connsiteX3" fmla="*/ 81768 w 2644971"/>
              <a:gd name="connsiteY3" fmla="*/ 851084 h 915342"/>
              <a:gd name="connsiteX4" fmla="*/ 2644971 w 2644971"/>
              <a:gd name="connsiteY4" fmla="*/ 0 h 91534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644971" h="915342">
                <a:moveTo>
                  <a:pt x="2644971" y="0"/>
                </a:moveTo>
                <a:lnTo>
                  <a:pt x="2644971" y="915342"/>
                </a:lnTo>
                <a:lnTo>
                  <a:pt x="0" y="915342"/>
                </a:lnTo>
                <a:lnTo>
                  <a:pt x="81768" y="851084"/>
                </a:lnTo>
                <a:cubicBezTo>
                  <a:pt x="796527" y="316549"/>
                  <a:pt x="1683782" y="0"/>
                  <a:pt x="2644971" y="0"/>
                </a:cubicBezTo>
                <a:close/>
              </a:path>
            </a:pathLst>
          </a:cu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ounded Rectangle 20"/>
          <p:cNvSpPr/>
          <p:nvPr/>
        </p:nvSpPr>
        <p:spPr>
          <a:xfrm>
            <a:off x="-152400" y="6362697"/>
            <a:ext cx="1774722" cy="601983"/>
          </a:xfrm>
          <a:prstGeom prst="roundRect">
            <a:avLst>
              <a:gd name="adj" fmla="val 25898"/>
            </a:avLst>
          </a:prstGeom>
          <a:gradFill>
            <a:gsLst>
              <a:gs pos="0">
                <a:schemeClr val="accent2"/>
              </a:gs>
              <a:gs pos="100000">
                <a:schemeClr val="accent4"/>
              </a:gs>
            </a:gsLst>
            <a:lin ang="27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n w="0"/>
              <a:solidFill>
                <a:schemeClr val="tx1"/>
              </a:solidFill>
              <a:effectLst>
                <a:outerShdw blurRad="38100" dist="19050" dir="2700000" algn="tl" rotWithShape="0">
                  <a:schemeClr val="dk1">
                    <a:alpha val="40000"/>
                  </a:schemeClr>
                </a:outerShdw>
              </a:effectLst>
              <a:latin typeface="Source Sans Pro Light" panose="020B0403030403020204" pitchFamily="34" charset="0"/>
            </a:endParaRPr>
          </a:p>
        </p:txBody>
      </p:sp>
      <p:sp>
        <p:nvSpPr>
          <p:cNvPr id="23" name="TextBox 22"/>
          <p:cNvSpPr txBox="1"/>
          <p:nvPr/>
        </p:nvSpPr>
        <p:spPr>
          <a:xfrm>
            <a:off x="10585344" y="6362697"/>
            <a:ext cx="1308371" cy="276999"/>
          </a:xfrm>
          <a:prstGeom prst="rect">
            <a:avLst/>
          </a:prstGeom>
          <a:noFill/>
        </p:spPr>
        <p:txBody>
          <a:bodyPr wrap="none" rtlCol="0">
            <a:spAutoFit/>
          </a:bodyPr>
          <a:lstStyle/>
          <a:p>
            <a:pPr algn="ctr"/>
            <a:r>
              <a:rPr lang="en-US" sz="1200" dirty="0">
                <a:solidFill>
                  <a:schemeClr val="bg1"/>
                </a:solidFill>
                <a:latin typeface="Poppins ExtraLight" panose="00000300000000000000" pitchFamily="2" charset="0"/>
                <a:cs typeface="Poppins ExtraLight" panose="00000300000000000000" pitchFamily="2" charset="0"/>
              </a:rPr>
              <a:t>The New Friday</a:t>
            </a:r>
          </a:p>
        </p:txBody>
      </p:sp>
      <p:sp>
        <p:nvSpPr>
          <p:cNvPr id="24" name="Rectangle 23">
            <a:extLst>
              <a:ext uri="{FF2B5EF4-FFF2-40B4-BE49-F238E27FC236}">
                <a16:creationId xmlns:a16="http://schemas.microsoft.com/office/drawing/2014/main" id="{3D8C9C30-BAEE-4B1B-AAB6-B62ECFB8BE28}"/>
              </a:ext>
            </a:extLst>
          </p:cNvPr>
          <p:cNvSpPr/>
          <p:nvPr/>
        </p:nvSpPr>
        <p:spPr>
          <a:xfrm>
            <a:off x="176903" y="6414505"/>
            <a:ext cx="1273280" cy="393249"/>
          </a:xfrm>
          <a:prstGeom prst="rect">
            <a:avLst/>
          </a:prstGeom>
        </p:spPr>
        <p:txBody>
          <a:bodyPr wrap="square">
            <a:spAutoFit/>
          </a:bodyPr>
          <a:lstStyle/>
          <a:p>
            <a:pPr algn="ctr">
              <a:lnSpc>
                <a:spcPct val="120000"/>
              </a:lnSpc>
            </a:pPr>
            <a:r>
              <a:rPr lang="en-US" sz="1750" dirty="0">
                <a:solidFill>
                  <a:schemeClr val="bg1"/>
                </a:solidFill>
                <a:latin typeface="Source Sans Pro" panose="020B0503030403020204" pitchFamily="34" charset="0"/>
                <a:cs typeface="Segoe UI" panose="020B0502040204020203" pitchFamily="34" charset="0"/>
              </a:rPr>
              <a:t>Abigail Part</a:t>
            </a:r>
          </a:p>
        </p:txBody>
      </p:sp>
      <p:sp>
        <p:nvSpPr>
          <p:cNvPr id="25" name="TextBox 24"/>
          <p:cNvSpPr txBox="1"/>
          <p:nvPr/>
        </p:nvSpPr>
        <p:spPr>
          <a:xfrm>
            <a:off x="92174" y="82657"/>
            <a:ext cx="1721386" cy="307777"/>
          </a:xfrm>
          <a:prstGeom prst="rect">
            <a:avLst/>
          </a:prstGeom>
          <a:noFill/>
        </p:spPr>
        <p:txBody>
          <a:bodyPr wrap="square" rtlCol="0">
            <a:spAutoFit/>
          </a:bodyPr>
          <a:lstStyle/>
          <a:p>
            <a:r>
              <a:rPr lang="en-US" sz="1400" dirty="0">
                <a:solidFill>
                  <a:schemeClr val="bg1"/>
                </a:solidFill>
                <a:latin typeface="Source Sans Pro Black" panose="020B0803030403020204" pitchFamily="34" charset="0"/>
                <a:ea typeface="Source Sans Pro Black" panose="020B0803030403020204" pitchFamily="34" charset="0"/>
              </a:rPr>
              <a:t>Template Designs</a:t>
            </a:r>
          </a:p>
        </p:txBody>
      </p:sp>
      <p:sp>
        <p:nvSpPr>
          <p:cNvPr id="26" name="Rounded Rectangle 25"/>
          <p:cNvSpPr/>
          <p:nvPr/>
        </p:nvSpPr>
        <p:spPr>
          <a:xfrm>
            <a:off x="11527765" y="198120"/>
            <a:ext cx="365950" cy="384628"/>
          </a:xfrm>
          <a:prstGeom prst="roundRect">
            <a:avLst>
              <a:gd name="adj" fmla="val 17295"/>
            </a:avLst>
          </a:prstGeom>
          <a:gradFill flip="none" rotWithShape="1">
            <a:gsLst>
              <a:gs pos="0">
                <a:schemeClr val="accent2"/>
              </a:gs>
              <a:gs pos="100000">
                <a:schemeClr val="accent4"/>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TextBox 26"/>
          <p:cNvSpPr txBox="1"/>
          <p:nvPr/>
        </p:nvSpPr>
        <p:spPr>
          <a:xfrm>
            <a:off x="9329737" y="259629"/>
            <a:ext cx="2080943" cy="261610"/>
          </a:xfrm>
          <a:prstGeom prst="rect">
            <a:avLst/>
          </a:prstGeom>
          <a:noFill/>
        </p:spPr>
        <p:txBody>
          <a:bodyPr wrap="square" rtlCol="0">
            <a:spAutoFit/>
          </a:bodyPr>
          <a:lstStyle/>
          <a:p>
            <a:pPr algn="r"/>
            <a:r>
              <a:rPr lang="en-US" sz="1100" b="1" dirty="0">
                <a:solidFill>
                  <a:schemeClr val="bg1"/>
                </a:solidFill>
                <a:latin typeface="Source Sans Pro SemiBold" panose="020B0603030403020204" pitchFamily="34" charset="0"/>
                <a:cs typeface="Poppins SemiBold" panose="00000700000000000000" pitchFamily="2" charset="0"/>
              </a:rPr>
              <a:t>PRESENTATION TEMPLATE</a:t>
            </a:r>
          </a:p>
        </p:txBody>
      </p:sp>
      <p:sp>
        <p:nvSpPr>
          <p:cNvPr id="28" name="TextBox 27"/>
          <p:cNvSpPr txBox="1"/>
          <p:nvPr/>
        </p:nvSpPr>
        <p:spPr>
          <a:xfrm>
            <a:off x="1104560" y="4559169"/>
            <a:ext cx="4618796" cy="707886"/>
          </a:xfrm>
          <a:prstGeom prst="rect">
            <a:avLst/>
          </a:prstGeom>
          <a:noFill/>
        </p:spPr>
        <p:txBody>
          <a:bodyPr wrap="square" rtlCol="0">
            <a:spAutoFit/>
          </a:bodyPr>
          <a:lstStyle/>
          <a:p>
            <a:r>
              <a:rPr lang="en-US" sz="4000" dirty="0">
                <a:solidFill>
                  <a:schemeClr val="bg1"/>
                </a:solidFill>
                <a:latin typeface="Playfair Display Black" pitchFamily="2" charset="0"/>
                <a:cs typeface="Poppins SemiBold" panose="00000700000000000000" pitchFamily="2" charset="0"/>
              </a:rPr>
              <a:t>Toast With Bread</a:t>
            </a:r>
          </a:p>
        </p:txBody>
      </p:sp>
      <p:sp>
        <p:nvSpPr>
          <p:cNvPr id="29" name="Rectangle 28">
            <a:extLst>
              <a:ext uri="{FF2B5EF4-FFF2-40B4-BE49-F238E27FC236}">
                <a16:creationId xmlns:a16="http://schemas.microsoft.com/office/drawing/2014/main" id="{D5078EBE-717C-49D3-8143-9CFFDCA975EB}"/>
              </a:ext>
            </a:extLst>
          </p:cNvPr>
          <p:cNvSpPr/>
          <p:nvPr/>
        </p:nvSpPr>
        <p:spPr>
          <a:xfrm>
            <a:off x="9746408" y="2606730"/>
            <a:ext cx="1677871" cy="1015663"/>
          </a:xfrm>
          <a:prstGeom prst="rect">
            <a:avLst/>
          </a:prstGeom>
        </p:spPr>
        <p:txBody>
          <a:bodyPr wrap="square">
            <a:spAutoFit/>
          </a:bodyPr>
          <a:lstStyle/>
          <a:p>
            <a:pPr algn="just"/>
            <a:r>
              <a:rPr lang="en-US" sz="1200" dirty="0">
                <a:solidFill>
                  <a:schemeClr val="bg1">
                    <a:lumMod val="95000"/>
                  </a:schemeClr>
                </a:solidFill>
                <a:latin typeface="Source Sans Pro" panose="020B0503030403020204" pitchFamily="34" charset="0"/>
                <a:cs typeface="Open Sans" panose="020B0606030504020204" pitchFamily="34" charset="0"/>
              </a:rPr>
              <a:t>A wonderful serenity has taken possession of my entire soul, like these sweet mornings of spring </a:t>
            </a:r>
            <a:r>
              <a:rPr lang="en-US" sz="1200" dirty="0" err="1">
                <a:solidFill>
                  <a:schemeClr val="bg1">
                    <a:lumMod val="95000"/>
                  </a:schemeClr>
                </a:solidFill>
                <a:latin typeface="Source Sans Pro" panose="020B0503030403020204" pitchFamily="34" charset="0"/>
                <a:cs typeface="Open Sans" panose="020B0606030504020204" pitchFamily="34" charset="0"/>
              </a:rPr>
              <a:t>sereni</a:t>
            </a:r>
            <a:endParaRPr lang="id-ID" sz="1200" dirty="0">
              <a:solidFill>
                <a:schemeClr val="bg1">
                  <a:lumMod val="95000"/>
                </a:schemeClr>
              </a:solidFill>
              <a:latin typeface="Source Sans Pro" panose="020B0503030403020204" pitchFamily="34" charset="0"/>
              <a:cs typeface="Open Sans" panose="020B0606030504020204" pitchFamily="34" charset="0"/>
            </a:endParaRPr>
          </a:p>
        </p:txBody>
      </p:sp>
      <p:sp>
        <p:nvSpPr>
          <p:cNvPr id="30" name="TextBox 29"/>
          <p:cNvSpPr txBox="1"/>
          <p:nvPr/>
        </p:nvSpPr>
        <p:spPr>
          <a:xfrm>
            <a:off x="9746408" y="2108259"/>
            <a:ext cx="1473135" cy="307777"/>
          </a:xfrm>
          <a:prstGeom prst="rect">
            <a:avLst/>
          </a:prstGeom>
          <a:noFill/>
        </p:spPr>
        <p:txBody>
          <a:bodyPr wrap="square" rtlCol="0">
            <a:spAutoFit/>
          </a:bodyPr>
          <a:lstStyle/>
          <a:p>
            <a:r>
              <a:rPr lang="en-US" sz="1400" b="1" dirty="0">
                <a:solidFill>
                  <a:schemeClr val="bg1"/>
                </a:solidFill>
                <a:latin typeface="Source Sans Pro SemiBold" panose="020B0603030403020204" pitchFamily="34" charset="0"/>
                <a:cs typeface="Poppins SemiBold" panose="00000700000000000000" pitchFamily="2" charset="0"/>
              </a:rPr>
              <a:t>SITUATION 002</a:t>
            </a:r>
          </a:p>
        </p:txBody>
      </p:sp>
      <p:sp>
        <p:nvSpPr>
          <p:cNvPr id="4" name="Picture Placeholder 3">
            <a:extLst>
              <a:ext uri="{FF2B5EF4-FFF2-40B4-BE49-F238E27FC236}">
                <a16:creationId xmlns:a16="http://schemas.microsoft.com/office/drawing/2014/main" id="{6794D0F9-91F1-471F-AD32-A64CAAB8E587}"/>
              </a:ext>
            </a:extLst>
          </p:cNvPr>
          <p:cNvSpPr>
            <a:spLocks noGrp="1"/>
          </p:cNvSpPr>
          <p:nvPr>
            <p:ph type="pic" sz="quarter" idx="10"/>
          </p:nvPr>
        </p:nvSpPr>
        <p:spPr/>
      </p:sp>
    </p:spTree>
    <p:extLst>
      <p:ext uri="{BB962C8B-B14F-4D97-AF65-F5344CB8AC3E}">
        <p14:creationId xmlns:p14="http://schemas.microsoft.com/office/powerpoint/2010/main" val="1997414085"/>
      </p:ext>
    </p:extLst>
  </p:cSld>
  <p:clrMapOvr>
    <a:masterClrMapping/>
  </p:clrMapOvr>
  <p:transition spd="slow">
    <p:wipe/>
  </p:transition>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accent4">
            <a:lumMod val="50000"/>
          </a:schemeClr>
        </a:solidFill>
        <a:effectLst/>
      </p:bgPr>
    </p:bg>
    <p:spTree>
      <p:nvGrpSpPr>
        <p:cNvPr id="1" name=""/>
        <p:cNvGrpSpPr/>
        <p:nvPr/>
      </p:nvGrpSpPr>
      <p:grpSpPr>
        <a:xfrm>
          <a:off x="0" y="0"/>
          <a:ext cx="0" cy="0"/>
          <a:chOff x="0" y="0"/>
          <a:chExt cx="0" cy="0"/>
        </a:xfrm>
      </p:grpSpPr>
      <p:sp>
        <p:nvSpPr>
          <p:cNvPr id="40" name="Oval 39"/>
          <p:cNvSpPr/>
          <p:nvPr/>
        </p:nvSpPr>
        <p:spPr>
          <a:xfrm>
            <a:off x="7907971" y="1479555"/>
            <a:ext cx="8568058" cy="8568058"/>
          </a:xfrm>
          <a:prstGeom prst="ellipse">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p:cNvSpPr/>
          <p:nvPr/>
        </p:nvSpPr>
        <p:spPr>
          <a:xfrm>
            <a:off x="1165885" y="3624764"/>
            <a:ext cx="2854572" cy="1478758"/>
          </a:xfrm>
          <a:prstGeom prst="rect">
            <a:avLst/>
          </a:prstGeom>
          <a:gradFill>
            <a:gsLst>
              <a:gs pos="0">
                <a:schemeClr val="accent2"/>
              </a:gs>
              <a:gs pos="100000">
                <a:schemeClr val="accent4"/>
              </a:gs>
            </a:gsLst>
            <a:lin ang="27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a:extLst>
              <a:ext uri="{FF2B5EF4-FFF2-40B4-BE49-F238E27FC236}">
                <a16:creationId xmlns:a16="http://schemas.microsoft.com/office/drawing/2014/main" id="{D5078EBE-717C-49D3-8143-9CFFDCA975EB}"/>
              </a:ext>
            </a:extLst>
          </p:cNvPr>
          <p:cNvSpPr/>
          <p:nvPr/>
        </p:nvSpPr>
        <p:spPr>
          <a:xfrm>
            <a:off x="1165884" y="2413660"/>
            <a:ext cx="5038005" cy="923330"/>
          </a:xfrm>
          <a:prstGeom prst="rect">
            <a:avLst/>
          </a:prstGeom>
        </p:spPr>
        <p:txBody>
          <a:bodyPr wrap="square">
            <a:spAutoFit/>
          </a:bodyPr>
          <a:lstStyle/>
          <a:p>
            <a:pPr algn="just">
              <a:lnSpc>
                <a:spcPct val="150000"/>
              </a:lnSpc>
            </a:pPr>
            <a:r>
              <a:rPr lang="en-US" sz="1200" dirty="0">
                <a:solidFill>
                  <a:schemeClr val="bg1">
                    <a:lumMod val="95000"/>
                  </a:schemeClr>
                </a:solidFill>
                <a:latin typeface="Source Sans Pro" panose="020B0503030403020204" pitchFamily="34" charset="0"/>
                <a:cs typeface="Open Sans" panose="020B0606030504020204" pitchFamily="34" charset="0"/>
              </a:rPr>
              <a:t>A wonderful serenity has taken possession of my entire soul, like these sweet mornings of spring serenity has taken possession of my entire soul, like these of spring serenity</a:t>
            </a:r>
            <a:endParaRPr lang="id-ID" sz="1200" dirty="0">
              <a:solidFill>
                <a:schemeClr val="bg1">
                  <a:lumMod val="95000"/>
                </a:schemeClr>
              </a:solidFill>
              <a:latin typeface="Source Sans Pro" panose="020B0503030403020204" pitchFamily="34" charset="0"/>
              <a:cs typeface="Open Sans" panose="020B0606030504020204" pitchFamily="34" charset="0"/>
            </a:endParaRPr>
          </a:p>
        </p:txBody>
      </p:sp>
      <p:sp>
        <p:nvSpPr>
          <p:cNvPr id="28" name="Rectangle 27"/>
          <p:cNvSpPr/>
          <p:nvPr/>
        </p:nvSpPr>
        <p:spPr>
          <a:xfrm>
            <a:off x="4223657" y="3624764"/>
            <a:ext cx="1872342" cy="1478758"/>
          </a:xfrm>
          <a:prstGeom prst="rect">
            <a:avLst/>
          </a:prstGeom>
          <a:gradFill>
            <a:gsLst>
              <a:gs pos="0">
                <a:schemeClr val="accent2"/>
              </a:gs>
              <a:gs pos="100000">
                <a:schemeClr val="accent4"/>
              </a:gs>
            </a:gsLst>
            <a:lin ang="27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a:extLst>
              <a:ext uri="{FF2B5EF4-FFF2-40B4-BE49-F238E27FC236}">
                <a16:creationId xmlns:a16="http://schemas.microsoft.com/office/drawing/2014/main" id="{FBE99B85-52A9-4F96-BDE2-BEE38526EC49}"/>
              </a:ext>
            </a:extLst>
          </p:cNvPr>
          <p:cNvSpPr/>
          <p:nvPr/>
        </p:nvSpPr>
        <p:spPr>
          <a:xfrm>
            <a:off x="1982835" y="3948645"/>
            <a:ext cx="1711285" cy="830997"/>
          </a:xfrm>
          <a:prstGeom prst="rect">
            <a:avLst/>
          </a:prstGeom>
        </p:spPr>
        <p:txBody>
          <a:bodyPr wrap="square">
            <a:spAutoFit/>
          </a:bodyPr>
          <a:lstStyle/>
          <a:p>
            <a:pPr algn="just"/>
            <a:r>
              <a:rPr lang="en-US" sz="1200" dirty="0">
                <a:solidFill>
                  <a:schemeClr val="bg1">
                    <a:lumMod val="95000"/>
                  </a:schemeClr>
                </a:solidFill>
                <a:latin typeface="Source Sans Pro" panose="020B0503030403020204" pitchFamily="34" charset="0"/>
                <a:ea typeface="Source Sans Pro" panose="020B0503030403020204" pitchFamily="34" charset="0"/>
                <a:cs typeface="Open Sans" panose="020B0606030504020204" pitchFamily="34" charset="0"/>
              </a:rPr>
              <a:t>A wonderful serenity has taken possession of my wonderful serenity has</a:t>
            </a:r>
            <a:endParaRPr lang="id-ID" sz="1200" dirty="0">
              <a:solidFill>
                <a:schemeClr val="bg1">
                  <a:lumMod val="95000"/>
                </a:schemeClr>
              </a:solidFill>
              <a:latin typeface="Source Sans Pro" panose="020B0503030403020204" pitchFamily="34" charset="0"/>
              <a:ea typeface="Source Sans Pro" panose="020B0503030403020204" pitchFamily="34" charset="0"/>
              <a:cs typeface="Open Sans" panose="020B0606030504020204" pitchFamily="34" charset="0"/>
            </a:endParaRPr>
          </a:p>
        </p:txBody>
      </p:sp>
      <p:sp>
        <p:nvSpPr>
          <p:cNvPr id="30" name="Freeform 137"/>
          <p:cNvSpPr>
            <a:spLocks noChangeArrowheads="1"/>
          </p:cNvSpPr>
          <p:nvPr/>
        </p:nvSpPr>
        <p:spPr bwMode="auto">
          <a:xfrm>
            <a:off x="1492222" y="4022926"/>
            <a:ext cx="330139" cy="264112"/>
          </a:xfrm>
          <a:custGeom>
            <a:avLst/>
            <a:gdLst>
              <a:gd name="T0" fmla="*/ 470 w 497"/>
              <a:gd name="T1" fmla="*/ 124 h 400"/>
              <a:gd name="T2" fmla="*/ 470 w 497"/>
              <a:gd name="T3" fmla="*/ 124 h 400"/>
              <a:gd name="T4" fmla="*/ 26 w 497"/>
              <a:gd name="T5" fmla="*/ 124 h 400"/>
              <a:gd name="T6" fmla="*/ 0 w 497"/>
              <a:gd name="T7" fmla="*/ 151 h 400"/>
              <a:gd name="T8" fmla="*/ 18 w 497"/>
              <a:gd name="T9" fmla="*/ 372 h 400"/>
              <a:gd name="T10" fmla="*/ 44 w 497"/>
              <a:gd name="T11" fmla="*/ 399 h 400"/>
              <a:gd name="T12" fmla="*/ 452 w 497"/>
              <a:gd name="T13" fmla="*/ 399 h 400"/>
              <a:gd name="T14" fmla="*/ 479 w 497"/>
              <a:gd name="T15" fmla="*/ 372 h 400"/>
              <a:gd name="T16" fmla="*/ 496 w 497"/>
              <a:gd name="T17" fmla="*/ 151 h 400"/>
              <a:gd name="T18" fmla="*/ 470 w 497"/>
              <a:gd name="T19" fmla="*/ 124 h 400"/>
              <a:gd name="T20" fmla="*/ 461 w 497"/>
              <a:gd name="T21" fmla="*/ 71 h 400"/>
              <a:gd name="T22" fmla="*/ 461 w 497"/>
              <a:gd name="T23" fmla="*/ 71 h 400"/>
              <a:gd name="T24" fmla="*/ 426 w 497"/>
              <a:gd name="T25" fmla="*/ 53 h 400"/>
              <a:gd name="T26" fmla="*/ 257 w 497"/>
              <a:gd name="T27" fmla="*/ 53 h 400"/>
              <a:gd name="T28" fmla="*/ 213 w 497"/>
              <a:gd name="T29" fmla="*/ 36 h 400"/>
              <a:gd name="T30" fmla="*/ 204 w 497"/>
              <a:gd name="T31" fmla="*/ 18 h 400"/>
              <a:gd name="T32" fmla="*/ 160 w 497"/>
              <a:gd name="T33" fmla="*/ 0 h 400"/>
              <a:gd name="T34" fmla="*/ 79 w 497"/>
              <a:gd name="T35" fmla="*/ 0 h 400"/>
              <a:gd name="T36" fmla="*/ 44 w 497"/>
              <a:gd name="T37" fmla="*/ 27 h 400"/>
              <a:gd name="T38" fmla="*/ 44 w 497"/>
              <a:gd name="T39" fmla="*/ 89 h 400"/>
              <a:gd name="T40" fmla="*/ 461 w 497"/>
              <a:gd name="T41" fmla="*/ 89 h 400"/>
              <a:gd name="T42" fmla="*/ 461 w 497"/>
              <a:gd name="T43" fmla="*/ 71 h 4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497" h="400">
                <a:moveTo>
                  <a:pt x="470" y="124"/>
                </a:moveTo>
                <a:lnTo>
                  <a:pt x="470" y="124"/>
                </a:lnTo>
                <a:cubicBezTo>
                  <a:pt x="26" y="124"/>
                  <a:pt x="26" y="124"/>
                  <a:pt x="26" y="124"/>
                </a:cubicBezTo>
                <a:cubicBezTo>
                  <a:pt x="0" y="124"/>
                  <a:pt x="0" y="133"/>
                  <a:pt x="0" y="151"/>
                </a:cubicBezTo>
                <a:cubicBezTo>
                  <a:pt x="18" y="372"/>
                  <a:pt x="18" y="372"/>
                  <a:pt x="18" y="372"/>
                </a:cubicBezTo>
                <a:cubicBezTo>
                  <a:pt x="18" y="381"/>
                  <a:pt x="26" y="399"/>
                  <a:pt x="44" y="399"/>
                </a:cubicBezTo>
                <a:cubicBezTo>
                  <a:pt x="452" y="399"/>
                  <a:pt x="452" y="399"/>
                  <a:pt x="452" y="399"/>
                </a:cubicBezTo>
                <a:cubicBezTo>
                  <a:pt x="470" y="399"/>
                  <a:pt x="470" y="381"/>
                  <a:pt x="479" y="372"/>
                </a:cubicBezTo>
                <a:cubicBezTo>
                  <a:pt x="496" y="151"/>
                  <a:pt x="496" y="151"/>
                  <a:pt x="496" y="151"/>
                </a:cubicBezTo>
                <a:cubicBezTo>
                  <a:pt x="496" y="133"/>
                  <a:pt x="496" y="124"/>
                  <a:pt x="470" y="124"/>
                </a:cubicBezTo>
                <a:close/>
                <a:moveTo>
                  <a:pt x="461" y="71"/>
                </a:moveTo>
                <a:lnTo>
                  <a:pt x="461" y="71"/>
                </a:lnTo>
                <a:cubicBezTo>
                  <a:pt x="452" y="62"/>
                  <a:pt x="443" y="53"/>
                  <a:pt x="426" y="53"/>
                </a:cubicBezTo>
                <a:cubicBezTo>
                  <a:pt x="257" y="53"/>
                  <a:pt x="257" y="53"/>
                  <a:pt x="257" y="53"/>
                </a:cubicBezTo>
                <a:cubicBezTo>
                  <a:pt x="239" y="53"/>
                  <a:pt x="222" y="44"/>
                  <a:pt x="213" y="36"/>
                </a:cubicBezTo>
                <a:cubicBezTo>
                  <a:pt x="204" y="18"/>
                  <a:pt x="204" y="18"/>
                  <a:pt x="204" y="18"/>
                </a:cubicBezTo>
                <a:cubicBezTo>
                  <a:pt x="186" y="8"/>
                  <a:pt x="169" y="0"/>
                  <a:pt x="160" y="0"/>
                </a:cubicBezTo>
                <a:cubicBezTo>
                  <a:pt x="79" y="0"/>
                  <a:pt x="79" y="0"/>
                  <a:pt x="79" y="0"/>
                </a:cubicBezTo>
                <a:cubicBezTo>
                  <a:pt x="62" y="0"/>
                  <a:pt x="53" y="8"/>
                  <a:pt x="44" y="27"/>
                </a:cubicBezTo>
                <a:cubicBezTo>
                  <a:pt x="44" y="89"/>
                  <a:pt x="44" y="89"/>
                  <a:pt x="44" y="89"/>
                </a:cubicBezTo>
                <a:cubicBezTo>
                  <a:pt x="461" y="89"/>
                  <a:pt x="461" y="89"/>
                  <a:pt x="461" y="89"/>
                </a:cubicBezTo>
                <a:lnTo>
                  <a:pt x="461" y="71"/>
                </a:lnTo>
                <a:close/>
              </a:path>
            </a:pathLst>
          </a:custGeom>
          <a:solidFill>
            <a:schemeClr val="bg1">
              <a:lumMod val="95000"/>
            </a:schemeClr>
          </a:solidFill>
          <a:ln>
            <a:noFill/>
          </a:ln>
          <a:effectLst/>
          <a:extLst/>
        </p:spPr>
        <p:txBody>
          <a:bodyPr wrap="none" lIns="34290" tIns="17145" rIns="34290" bIns="17145" anchor="ctr"/>
          <a:lstStyle/>
          <a:p>
            <a:pPr eaLnBrk="1" fontAlgn="auto" hangingPunct="1">
              <a:spcBef>
                <a:spcPts val="0"/>
              </a:spcBef>
              <a:spcAft>
                <a:spcPts val="0"/>
              </a:spcAft>
              <a:defRPr/>
            </a:pPr>
            <a:endParaRPr lang="en-US" dirty="0">
              <a:latin typeface="+mn-lt"/>
              <a:ea typeface="+mn-ea"/>
            </a:endParaRPr>
          </a:p>
        </p:txBody>
      </p:sp>
      <p:sp>
        <p:nvSpPr>
          <p:cNvPr id="31" name="TextBox 30">
            <a:extLst>
              <a:ext uri="{FF2B5EF4-FFF2-40B4-BE49-F238E27FC236}">
                <a16:creationId xmlns:a16="http://schemas.microsoft.com/office/drawing/2014/main" id="{C134CEAE-27EC-47AF-A1FF-55AF5141F61F}"/>
              </a:ext>
            </a:extLst>
          </p:cNvPr>
          <p:cNvSpPr txBox="1"/>
          <p:nvPr/>
        </p:nvSpPr>
        <p:spPr>
          <a:xfrm>
            <a:off x="4761979" y="3638205"/>
            <a:ext cx="822661" cy="769441"/>
          </a:xfrm>
          <a:prstGeom prst="rect">
            <a:avLst/>
          </a:prstGeom>
          <a:noFill/>
        </p:spPr>
        <p:txBody>
          <a:bodyPr wrap="none" rtlCol="0">
            <a:spAutoFit/>
          </a:bodyPr>
          <a:lstStyle/>
          <a:p>
            <a:r>
              <a:rPr lang="en-US" sz="4400" spc="300" dirty="0">
                <a:solidFill>
                  <a:schemeClr val="bg1"/>
                </a:solidFill>
                <a:latin typeface="Source Sans Pro" panose="020B0503030403020204" pitchFamily="34" charset="0"/>
                <a:ea typeface="Source Sans Pro" panose="020B0503030403020204" pitchFamily="34" charset="0"/>
              </a:rPr>
              <a:t>25</a:t>
            </a:r>
          </a:p>
        </p:txBody>
      </p:sp>
      <p:sp>
        <p:nvSpPr>
          <p:cNvPr id="32" name="TextBox 31">
            <a:extLst>
              <a:ext uri="{FF2B5EF4-FFF2-40B4-BE49-F238E27FC236}">
                <a16:creationId xmlns:a16="http://schemas.microsoft.com/office/drawing/2014/main" id="{7934E8C7-EFF7-4E08-ABC7-E18F0BC64ABB}"/>
              </a:ext>
            </a:extLst>
          </p:cNvPr>
          <p:cNvSpPr txBox="1"/>
          <p:nvPr/>
        </p:nvSpPr>
        <p:spPr>
          <a:xfrm>
            <a:off x="4511121" y="4421087"/>
            <a:ext cx="1204176" cy="400110"/>
          </a:xfrm>
          <a:prstGeom prst="rect">
            <a:avLst/>
          </a:prstGeom>
          <a:noFill/>
        </p:spPr>
        <p:txBody>
          <a:bodyPr wrap="none" rtlCol="0">
            <a:spAutoFit/>
          </a:bodyPr>
          <a:lstStyle/>
          <a:p>
            <a:r>
              <a:rPr lang="en-US" sz="2000" dirty="0">
                <a:solidFill>
                  <a:schemeClr val="bg1"/>
                </a:solidFill>
                <a:latin typeface="Source Sans Pro" panose="020B0503030403020204" pitchFamily="34" charset="0"/>
                <a:ea typeface="Source Sans Pro" panose="020B0503030403020204" pitchFamily="34" charset="0"/>
              </a:rPr>
              <a:t>The Right</a:t>
            </a:r>
          </a:p>
        </p:txBody>
      </p:sp>
      <p:sp>
        <p:nvSpPr>
          <p:cNvPr id="26" name="Freeform 25"/>
          <p:cNvSpPr/>
          <p:nvPr/>
        </p:nvSpPr>
        <p:spPr>
          <a:xfrm>
            <a:off x="9547029" y="5942658"/>
            <a:ext cx="2644971" cy="915342"/>
          </a:xfrm>
          <a:custGeom>
            <a:avLst/>
            <a:gdLst>
              <a:gd name="connsiteX0" fmla="*/ 2644971 w 2644971"/>
              <a:gd name="connsiteY0" fmla="*/ 0 h 915342"/>
              <a:gd name="connsiteX1" fmla="*/ 2644971 w 2644971"/>
              <a:gd name="connsiteY1" fmla="*/ 915342 h 915342"/>
              <a:gd name="connsiteX2" fmla="*/ 0 w 2644971"/>
              <a:gd name="connsiteY2" fmla="*/ 915342 h 915342"/>
              <a:gd name="connsiteX3" fmla="*/ 81768 w 2644971"/>
              <a:gd name="connsiteY3" fmla="*/ 851084 h 915342"/>
              <a:gd name="connsiteX4" fmla="*/ 2644971 w 2644971"/>
              <a:gd name="connsiteY4" fmla="*/ 0 h 91534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644971" h="915342">
                <a:moveTo>
                  <a:pt x="2644971" y="0"/>
                </a:moveTo>
                <a:lnTo>
                  <a:pt x="2644971" y="915342"/>
                </a:lnTo>
                <a:lnTo>
                  <a:pt x="0" y="915342"/>
                </a:lnTo>
                <a:lnTo>
                  <a:pt x="81768" y="851084"/>
                </a:lnTo>
                <a:cubicBezTo>
                  <a:pt x="796527" y="316549"/>
                  <a:pt x="1683782" y="0"/>
                  <a:pt x="2644971" y="0"/>
                </a:cubicBezTo>
                <a:close/>
              </a:path>
            </a:pathLst>
          </a:cu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ounded Rectangle 32"/>
          <p:cNvSpPr/>
          <p:nvPr/>
        </p:nvSpPr>
        <p:spPr>
          <a:xfrm>
            <a:off x="-152400" y="6362697"/>
            <a:ext cx="1774722" cy="601983"/>
          </a:xfrm>
          <a:prstGeom prst="roundRect">
            <a:avLst>
              <a:gd name="adj" fmla="val 25898"/>
            </a:avLst>
          </a:prstGeom>
          <a:gradFill>
            <a:gsLst>
              <a:gs pos="0">
                <a:schemeClr val="accent2"/>
              </a:gs>
              <a:gs pos="100000">
                <a:schemeClr val="accent4"/>
              </a:gs>
            </a:gsLst>
            <a:lin ang="27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n w="0"/>
              <a:solidFill>
                <a:schemeClr val="tx1"/>
              </a:solidFill>
              <a:effectLst>
                <a:outerShdw blurRad="38100" dist="19050" dir="2700000" algn="tl" rotWithShape="0">
                  <a:schemeClr val="dk1">
                    <a:alpha val="40000"/>
                  </a:schemeClr>
                </a:outerShdw>
              </a:effectLst>
              <a:latin typeface="Source Sans Pro Light" panose="020B0403030403020204" pitchFamily="34" charset="0"/>
            </a:endParaRPr>
          </a:p>
        </p:txBody>
      </p:sp>
      <p:sp>
        <p:nvSpPr>
          <p:cNvPr id="34" name="TextBox 33"/>
          <p:cNvSpPr txBox="1"/>
          <p:nvPr/>
        </p:nvSpPr>
        <p:spPr>
          <a:xfrm>
            <a:off x="10585344" y="6362697"/>
            <a:ext cx="1308371" cy="276999"/>
          </a:xfrm>
          <a:prstGeom prst="rect">
            <a:avLst/>
          </a:prstGeom>
          <a:noFill/>
        </p:spPr>
        <p:txBody>
          <a:bodyPr wrap="none" rtlCol="0">
            <a:spAutoFit/>
          </a:bodyPr>
          <a:lstStyle/>
          <a:p>
            <a:pPr algn="ctr"/>
            <a:r>
              <a:rPr lang="en-US" sz="1200" dirty="0">
                <a:solidFill>
                  <a:schemeClr val="bg1"/>
                </a:solidFill>
                <a:latin typeface="Poppins ExtraLight" panose="00000300000000000000" pitchFamily="2" charset="0"/>
                <a:cs typeface="Poppins ExtraLight" panose="00000300000000000000" pitchFamily="2" charset="0"/>
              </a:rPr>
              <a:t>The New Friday</a:t>
            </a:r>
          </a:p>
        </p:txBody>
      </p:sp>
      <p:sp>
        <p:nvSpPr>
          <p:cNvPr id="35" name="Rectangle 34">
            <a:extLst>
              <a:ext uri="{FF2B5EF4-FFF2-40B4-BE49-F238E27FC236}">
                <a16:creationId xmlns:a16="http://schemas.microsoft.com/office/drawing/2014/main" id="{3D8C9C30-BAEE-4B1B-AAB6-B62ECFB8BE28}"/>
              </a:ext>
            </a:extLst>
          </p:cNvPr>
          <p:cNvSpPr/>
          <p:nvPr/>
        </p:nvSpPr>
        <p:spPr>
          <a:xfrm>
            <a:off x="176903" y="6414505"/>
            <a:ext cx="1273280" cy="393249"/>
          </a:xfrm>
          <a:prstGeom prst="rect">
            <a:avLst/>
          </a:prstGeom>
        </p:spPr>
        <p:txBody>
          <a:bodyPr wrap="square">
            <a:spAutoFit/>
          </a:bodyPr>
          <a:lstStyle/>
          <a:p>
            <a:pPr algn="ctr">
              <a:lnSpc>
                <a:spcPct val="120000"/>
              </a:lnSpc>
            </a:pPr>
            <a:r>
              <a:rPr lang="en-US" sz="1750" dirty="0">
                <a:solidFill>
                  <a:schemeClr val="bg1"/>
                </a:solidFill>
                <a:latin typeface="Source Sans Pro" panose="020B0503030403020204" pitchFamily="34" charset="0"/>
                <a:cs typeface="Segoe UI" panose="020B0502040204020203" pitchFamily="34" charset="0"/>
              </a:rPr>
              <a:t>Abigail Part</a:t>
            </a:r>
          </a:p>
        </p:txBody>
      </p:sp>
      <p:sp>
        <p:nvSpPr>
          <p:cNvPr id="36" name="TextBox 35"/>
          <p:cNvSpPr txBox="1"/>
          <p:nvPr/>
        </p:nvSpPr>
        <p:spPr>
          <a:xfrm>
            <a:off x="92174" y="82657"/>
            <a:ext cx="1721386" cy="307777"/>
          </a:xfrm>
          <a:prstGeom prst="rect">
            <a:avLst/>
          </a:prstGeom>
          <a:noFill/>
        </p:spPr>
        <p:txBody>
          <a:bodyPr wrap="square" rtlCol="0">
            <a:spAutoFit/>
          </a:bodyPr>
          <a:lstStyle/>
          <a:p>
            <a:r>
              <a:rPr lang="en-US" sz="1400" dirty="0">
                <a:solidFill>
                  <a:schemeClr val="bg1"/>
                </a:solidFill>
                <a:latin typeface="Source Sans Pro Black" panose="020B0803030403020204" pitchFamily="34" charset="0"/>
                <a:ea typeface="Source Sans Pro Black" panose="020B0803030403020204" pitchFamily="34" charset="0"/>
              </a:rPr>
              <a:t>Template Designs</a:t>
            </a:r>
          </a:p>
        </p:txBody>
      </p:sp>
      <p:sp>
        <p:nvSpPr>
          <p:cNvPr id="37" name="Rounded Rectangle 36"/>
          <p:cNvSpPr/>
          <p:nvPr/>
        </p:nvSpPr>
        <p:spPr>
          <a:xfrm>
            <a:off x="11527765" y="198120"/>
            <a:ext cx="365950" cy="384628"/>
          </a:xfrm>
          <a:prstGeom prst="roundRect">
            <a:avLst>
              <a:gd name="adj" fmla="val 17295"/>
            </a:avLst>
          </a:prstGeom>
          <a:gradFill flip="none" rotWithShape="1">
            <a:gsLst>
              <a:gs pos="0">
                <a:schemeClr val="accent2"/>
              </a:gs>
              <a:gs pos="100000">
                <a:schemeClr val="accent4"/>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TextBox 37"/>
          <p:cNvSpPr txBox="1"/>
          <p:nvPr/>
        </p:nvSpPr>
        <p:spPr>
          <a:xfrm>
            <a:off x="9329737" y="259629"/>
            <a:ext cx="2080943" cy="261610"/>
          </a:xfrm>
          <a:prstGeom prst="rect">
            <a:avLst/>
          </a:prstGeom>
          <a:noFill/>
        </p:spPr>
        <p:txBody>
          <a:bodyPr wrap="square" rtlCol="0">
            <a:spAutoFit/>
          </a:bodyPr>
          <a:lstStyle/>
          <a:p>
            <a:pPr algn="r"/>
            <a:r>
              <a:rPr lang="en-US" sz="1100" b="1" dirty="0">
                <a:solidFill>
                  <a:schemeClr val="bg1"/>
                </a:solidFill>
                <a:latin typeface="Source Sans Pro SemiBold" panose="020B0603030403020204" pitchFamily="34" charset="0"/>
                <a:cs typeface="Poppins SemiBold" panose="00000700000000000000" pitchFamily="2" charset="0"/>
              </a:rPr>
              <a:t>PRESENTATION TEMPLATE</a:t>
            </a:r>
          </a:p>
        </p:txBody>
      </p:sp>
      <p:sp>
        <p:nvSpPr>
          <p:cNvPr id="39" name="TextBox 38"/>
          <p:cNvSpPr txBox="1"/>
          <p:nvPr/>
        </p:nvSpPr>
        <p:spPr>
          <a:xfrm>
            <a:off x="1165884" y="1479555"/>
            <a:ext cx="4201860" cy="646331"/>
          </a:xfrm>
          <a:prstGeom prst="rect">
            <a:avLst/>
          </a:prstGeom>
          <a:noFill/>
        </p:spPr>
        <p:txBody>
          <a:bodyPr wrap="square" rtlCol="0">
            <a:spAutoFit/>
          </a:bodyPr>
          <a:lstStyle/>
          <a:p>
            <a:r>
              <a:rPr lang="en-US" sz="3600" dirty="0">
                <a:solidFill>
                  <a:schemeClr val="bg1"/>
                </a:solidFill>
                <a:latin typeface="Playfair Display Black" pitchFamily="2" charset="0"/>
                <a:cs typeface="Poppins SemiBold" panose="00000700000000000000" pitchFamily="2" charset="0"/>
              </a:rPr>
              <a:t>Menu By Chefs</a:t>
            </a:r>
          </a:p>
        </p:txBody>
      </p:sp>
      <p:sp>
        <p:nvSpPr>
          <p:cNvPr id="3" name="Picture Placeholder 2">
            <a:extLst>
              <a:ext uri="{FF2B5EF4-FFF2-40B4-BE49-F238E27FC236}">
                <a16:creationId xmlns:a16="http://schemas.microsoft.com/office/drawing/2014/main" id="{85BBFE5A-28E7-4F7F-89FE-8CF034449E78}"/>
              </a:ext>
            </a:extLst>
          </p:cNvPr>
          <p:cNvSpPr>
            <a:spLocks noGrp="1"/>
          </p:cNvSpPr>
          <p:nvPr>
            <p:ph type="pic" sz="quarter" idx="10"/>
          </p:nvPr>
        </p:nvSpPr>
        <p:spPr/>
      </p:sp>
      <p:sp>
        <p:nvSpPr>
          <p:cNvPr id="6" name="Picture Placeholder 5">
            <a:extLst>
              <a:ext uri="{FF2B5EF4-FFF2-40B4-BE49-F238E27FC236}">
                <a16:creationId xmlns:a16="http://schemas.microsoft.com/office/drawing/2014/main" id="{ED768BD8-EE65-4038-9D53-AE161BFAD84E}"/>
              </a:ext>
            </a:extLst>
          </p:cNvPr>
          <p:cNvSpPr>
            <a:spLocks noGrp="1"/>
          </p:cNvSpPr>
          <p:nvPr>
            <p:ph type="pic" sz="quarter" idx="11"/>
          </p:nvPr>
        </p:nvSpPr>
        <p:spPr/>
      </p:sp>
    </p:spTree>
    <p:extLst>
      <p:ext uri="{BB962C8B-B14F-4D97-AF65-F5344CB8AC3E}">
        <p14:creationId xmlns:p14="http://schemas.microsoft.com/office/powerpoint/2010/main" val="1051135130"/>
      </p:ext>
    </p:extLst>
  </p:cSld>
  <p:clrMapOvr>
    <a:masterClrMapping/>
  </p:clrMapOvr>
  <p:transition spd="slow">
    <p:wipe/>
  </p:transition>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accent4">
            <a:lumMod val="50000"/>
          </a:schemeClr>
        </a:solidFill>
        <a:effectLst/>
      </p:bgPr>
    </p:bg>
    <p:spTree>
      <p:nvGrpSpPr>
        <p:cNvPr id="1" name=""/>
        <p:cNvGrpSpPr/>
        <p:nvPr/>
      </p:nvGrpSpPr>
      <p:grpSpPr>
        <a:xfrm>
          <a:off x="0" y="0"/>
          <a:ext cx="0" cy="0"/>
          <a:chOff x="0" y="0"/>
          <a:chExt cx="0" cy="0"/>
        </a:xfrm>
      </p:grpSpPr>
      <p:sp>
        <p:nvSpPr>
          <p:cNvPr id="71" name="Oval 70"/>
          <p:cNvSpPr/>
          <p:nvPr/>
        </p:nvSpPr>
        <p:spPr>
          <a:xfrm>
            <a:off x="6592218" y="-2929304"/>
            <a:ext cx="8568058" cy="8568058"/>
          </a:xfrm>
          <a:prstGeom prst="ellipse">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Oval 23"/>
          <p:cNvSpPr/>
          <p:nvPr/>
        </p:nvSpPr>
        <p:spPr>
          <a:xfrm>
            <a:off x="7506782" y="1983312"/>
            <a:ext cx="2245664" cy="2245664"/>
          </a:xfrm>
          <a:prstGeom prst="ellipse">
            <a:avLst/>
          </a:prstGeom>
          <a:noFill/>
          <a:ln w="381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ource Sans Pro" panose="020B0503030403020204" pitchFamily="34" charset="0"/>
            </a:endParaRPr>
          </a:p>
        </p:txBody>
      </p:sp>
      <p:sp>
        <p:nvSpPr>
          <p:cNvPr id="49" name="Rectangle 48">
            <a:extLst>
              <a:ext uri="{FF2B5EF4-FFF2-40B4-BE49-F238E27FC236}">
                <a16:creationId xmlns:a16="http://schemas.microsoft.com/office/drawing/2014/main" id="{FBE99B85-52A9-4F96-BDE2-BEE38526EC49}"/>
              </a:ext>
            </a:extLst>
          </p:cNvPr>
          <p:cNvSpPr/>
          <p:nvPr/>
        </p:nvSpPr>
        <p:spPr>
          <a:xfrm>
            <a:off x="1053920" y="2776789"/>
            <a:ext cx="4582428" cy="646331"/>
          </a:xfrm>
          <a:prstGeom prst="rect">
            <a:avLst/>
          </a:prstGeom>
        </p:spPr>
        <p:txBody>
          <a:bodyPr wrap="square">
            <a:spAutoFit/>
          </a:bodyPr>
          <a:lstStyle/>
          <a:p>
            <a:pPr algn="just"/>
            <a:r>
              <a:rPr lang="en-US" sz="1200" b="1" dirty="0">
                <a:solidFill>
                  <a:schemeClr val="bg1">
                    <a:lumMod val="95000"/>
                  </a:schemeClr>
                </a:solidFill>
                <a:latin typeface="Source Sans Pro" panose="020B0503030403020204" pitchFamily="34" charset="0"/>
                <a:cs typeface="Poppins ExtraLight" panose="00000300000000000000" pitchFamily="2" charset="0"/>
              </a:rPr>
              <a:t>A wonderful serenity </a:t>
            </a:r>
            <a:r>
              <a:rPr lang="en-US" sz="1200" dirty="0">
                <a:solidFill>
                  <a:schemeClr val="bg1">
                    <a:lumMod val="95000"/>
                  </a:schemeClr>
                </a:solidFill>
                <a:latin typeface="Source Sans Pro" panose="020B0503030403020204" pitchFamily="34" charset="0"/>
                <a:cs typeface="Poppins ExtraLight" panose="00000300000000000000" pitchFamily="2" charset="0"/>
              </a:rPr>
              <a:t>has taken possession of my entire soul, like these sweet mornings of spring which has taken possession of my mornings of taken possession on of my</a:t>
            </a:r>
            <a:endParaRPr lang="id-ID" sz="1200" dirty="0">
              <a:solidFill>
                <a:schemeClr val="bg1">
                  <a:lumMod val="95000"/>
                </a:schemeClr>
              </a:solidFill>
              <a:latin typeface="Source Sans Pro" panose="020B0503030403020204" pitchFamily="34" charset="0"/>
              <a:cs typeface="Poppins ExtraLight" panose="00000300000000000000" pitchFamily="2" charset="0"/>
            </a:endParaRPr>
          </a:p>
        </p:txBody>
      </p:sp>
      <p:sp>
        <p:nvSpPr>
          <p:cNvPr id="63" name="Freeform 62"/>
          <p:cNvSpPr/>
          <p:nvPr/>
        </p:nvSpPr>
        <p:spPr>
          <a:xfrm>
            <a:off x="9547029" y="5942658"/>
            <a:ext cx="2644971" cy="915342"/>
          </a:xfrm>
          <a:custGeom>
            <a:avLst/>
            <a:gdLst>
              <a:gd name="connsiteX0" fmla="*/ 2644971 w 2644971"/>
              <a:gd name="connsiteY0" fmla="*/ 0 h 915342"/>
              <a:gd name="connsiteX1" fmla="*/ 2644971 w 2644971"/>
              <a:gd name="connsiteY1" fmla="*/ 915342 h 915342"/>
              <a:gd name="connsiteX2" fmla="*/ 0 w 2644971"/>
              <a:gd name="connsiteY2" fmla="*/ 915342 h 915342"/>
              <a:gd name="connsiteX3" fmla="*/ 81768 w 2644971"/>
              <a:gd name="connsiteY3" fmla="*/ 851084 h 915342"/>
              <a:gd name="connsiteX4" fmla="*/ 2644971 w 2644971"/>
              <a:gd name="connsiteY4" fmla="*/ 0 h 91534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644971" h="915342">
                <a:moveTo>
                  <a:pt x="2644971" y="0"/>
                </a:moveTo>
                <a:lnTo>
                  <a:pt x="2644971" y="915342"/>
                </a:lnTo>
                <a:lnTo>
                  <a:pt x="0" y="915342"/>
                </a:lnTo>
                <a:lnTo>
                  <a:pt x="81768" y="851084"/>
                </a:lnTo>
                <a:cubicBezTo>
                  <a:pt x="796527" y="316549"/>
                  <a:pt x="1683782" y="0"/>
                  <a:pt x="2644971" y="0"/>
                </a:cubicBezTo>
                <a:close/>
              </a:path>
            </a:pathLst>
          </a:cu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Rounded Rectangle 63"/>
          <p:cNvSpPr/>
          <p:nvPr/>
        </p:nvSpPr>
        <p:spPr>
          <a:xfrm>
            <a:off x="-152400" y="6362697"/>
            <a:ext cx="1774722" cy="601983"/>
          </a:xfrm>
          <a:prstGeom prst="roundRect">
            <a:avLst>
              <a:gd name="adj" fmla="val 25898"/>
            </a:avLst>
          </a:prstGeom>
          <a:gradFill>
            <a:gsLst>
              <a:gs pos="0">
                <a:schemeClr val="accent2"/>
              </a:gs>
              <a:gs pos="100000">
                <a:schemeClr val="accent4"/>
              </a:gs>
            </a:gsLst>
            <a:lin ang="27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n w="0"/>
              <a:solidFill>
                <a:schemeClr val="tx1"/>
              </a:solidFill>
              <a:effectLst>
                <a:outerShdw blurRad="38100" dist="19050" dir="2700000" algn="tl" rotWithShape="0">
                  <a:schemeClr val="dk1">
                    <a:alpha val="40000"/>
                  </a:schemeClr>
                </a:outerShdw>
              </a:effectLst>
              <a:latin typeface="Source Sans Pro Light" panose="020B0403030403020204" pitchFamily="34" charset="0"/>
            </a:endParaRPr>
          </a:p>
        </p:txBody>
      </p:sp>
      <p:sp>
        <p:nvSpPr>
          <p:cNvPr id="65" name="TextBox 64"/>
          <p:cNvSpPr txBox="1"/>
          <p:nvPr/>
        </p:nvSpPr>
        <p:spPr>
          <a:xfrm>
            <a:off x="10585344" y="6362697"/>
            <a:ext cx="1308371" cy="276999"/>
          </a:xfrm>
          <a:prstGeom prst="rect">
            <a:avLst/>
          </a:prstGeom>
          <a:noFill/>
        </p:spPr>
        <p:txBody>
          <a:bodyPr wrap="none" rtlCol="0">
            <a:spAutoFit/>
          </a:bodyPr>
          <a:lstStyle/>
          <a:p>
            <a:pPr algn="ctr"/>
            <a:r>
              <a:rPr lang="en-US" sz="1200" dirty="0">
                <a:solidFill>
                  <a:schemeClr val="bg1"/>
                </a:solidFill>
                <a:latin typeface="Poppins ExtraLight" panose="00000300000000000000" pitchFamily="2" charset="0"/>
                <a:cs typeface="Poppins ExtraLight" panose="00000300000000000000" pitchFamily="2" charset="0"/>
              </a:rPr>
              <a:t>The New Friday</a:t>
            </a:r>
          </a:p>
        </p:txBody>
      </p:sp>
      <p:sp>
        <p:nvSpPr>
          <p:cNvPr id="66" name="Rectangle 65">
            <a:extLst>
              <a:ext uri="{FF2B5EF4-FFF2-40B4-BE49-F238E27FC236}">
                <a16:creationId xmlns:a16="http://schemas.microsoft.com/office/drawing/2014/main" id="{3D8C9C30-BAEE-4B1B-AAB6-B62ECFB8BE28}"/>
              </a:ext>
            </a:extLst>
          </p:cNvPr>
          <p:cNvSpPr/>
          <p:nvPr/>
        </p:nvSpPr>
        <p:spPr>
          <a:xfrm>
            <a:off x="176903" y="6414505"/>
            <a:ext cx="1273280" cy="393249"/>
          </a:xfrm>
          <a:prstGeom prst="rect">
            <a:avLst/>
          </a:prstGeom>
        </p:spPr>
        <p:txBody>
          <a:bodyPr wrap="square">
            <a:spAutoFit/>
          </a:bodyPr>
          <a:lstStyle/>
          <a:p>
            <a:pPr algn="ctr">
              <a:lnSpc>
                <a:spcPct val="120000"/>
              </a:lnSpc>
            </a:pPr>
            <a:r>
              <a:rPr lang="en-US" sz="1750" dirty="0">
                <a:solidFill>
                  <a:schemeClr val="bg1"/>
                </a:solidFill>
                <a:latin typeface="Source Sans Pro" panose="020B0503030403020204" pitchFamily="34" charset="0"/>
                <a:cs typeface="Segoe UI" panose="020B0502040204020203" pitchFamily="34" charset="0"/>
              </a:rPr>
              <a:t>Abigail Part</a:t>
            </a:r>
          </a:p>
        </p:txBody>
      </p:sp>
      <p:sp>
        <p:nvSpPr>
          <p:cNvPr id="67" name="TextBox 66"/>
          <p:cNvSpPr txBox="1"/>
          <p:nvPr/>
        </p:nvSpPr>
        <p:spPr>
          <a:xfrm>
            <a:off x="92174" y="82657"/>
            <a:ext cx="1721386" cy="307777"/>
          </a:xfrm>
          <a:prstGeom prst="rect">
            <a:avLst/>
          </a:prstGeom>
          <a:noFill/>
        </p:spPr>
        <p:txBody>
          <a:bodyPr wrap="square" rtlCol="0">
            <a:spAutoFit/>
          </a:bodyPr>
          <a:lstStyle/>
          <a:p>
            <a:r>
              <a:rPr lang="en-US" sz="1400" dirty="0">
                <a:solidFill>
                  <a:schemeClr val="bg1"/>
                </a:solidFill>
                <a:latin typeface="Source Sans Pro Black" panose="020B0803030403020204" pitchFamily="34" charset="0"/>
                <a:ea typeface="Source Sans Pro Black" panose="020B0803030403020204" pitchFamily="34" charset="0"/>
              </a:rPr>
              <a:t>Template Designs</a:t>
            </a:r>
          </a:p>
        </p:txBody>
      </p:sp>
      <p:sp>
        <p:nvSpPr>
          <p:cNvPr id="68" name="Rounded Rectangle 67"/>
          <p:cNvSpPr/>
          <p:nvPr/>
        </p:nvSpPr>
        <p:spPr>
          <a:xfrm>
            <a:off x="11527765" y="198120"/>
            <a:ext cx="365950" cy="384628"/>
          </a:xfrm>
          <a:prstGeom prst="roundRect">
            <a:avLst>
              <a:gd name="adj" fmla="val 17295"/>
            </a:avLst>
          </a:prstGeom>
          <a:gradFill flip="none" rotWithShape="1">
            <a:gsLst>
              <a:gs pos="0">
                <a:schemeClr val="accent2"/>
              </a:gs>
              <a:gs pos="100000">
                <a:schemeClr val="accent4"/>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TextBox 68"/>
          <p:cNvSpPr txBox="1"/>
          <p:nvPr/>
        </p:nvSpPr>
        <p:spPr>
          <a:xfrm>
            <a:off x="9329737" y="259629"/>
            <a:ext cx="2080943" cy="261610"/>
          </a:xfrm>
          <a:prstGeom prst="rect">
            <a:avLst/>
          </a:prstGeom>
          <a:noFill/>
        </p:spPr>
        <p:txBody>
          <a:bodyPr wrap="square" rtlCol="0">
            <a:spAutoFit/>
          </a:bodyPr>
          <a:lstStyle/>
          <a:p>
            <a:pPr algn="r"/>
            <a:r>
              <a:rPr lang="en-US" sz="1100" b="1" dirty="0">
                <a:solidFill>
                  <a:schemeClr val="bg1"/>
                </a:solidFill>
                <a:latin typeface="Source Sans Pro SemiBold" panose="020B0603030403020204" pitchFamily="34" charset="0"/>
                <a:cs typeface="Poppins SemiBold" panose="00000700000000000000" pitchFamily="2" charset="0"/>
              </a:rPr>
              <a:t>PRESENTATION TEMPLATE</a:t>
            </a:r>
          </a:p>
        </p:txBody>
      </p:sp>
      <p:sp>
        <p:nvSpPr>
          <p:cNvPr id="70" name="TextBox 69"/>
          <p:cNvSpPr txBox="1"/>
          <p:nvPr/>
        </p:nvSpPr>
        <p:spPr>
          <a:xfrm>
            <a:off x="1022048" y="1694526"/>
            <a:ext cx="4201860" cy="646331"/>
          </a:xfrm>
          <a:prstGeom prst="rect">
            <a:avLst/>
          </a:prstGeom>
          <a:noFill/>
        </p:spPr>
        <p:txBody>
          <a:bodyPr wrap="square" rtlCol="0">
            <a:spAutoFit/>
          </a:bodyPr>
          <a:lstStyle/>
          <a:p>
            <a:r>
              <a:rPr lang="en-US" sz="3600" dirty="0">
                <a:solidFill>
                  <a:schemeClr val="bg1"/>
                </a:solidFill>
                <a:latin typeface="Playfair Display Black" pitchFamily="2" charset="0"/>
                <a:cs typeface="Poppins SemiBold" panose="00000700000000000000" pitchFamily="2" charset="0"/>
              </a:rPr>
              <a:t>Other Three Menu</a:t>
            </a:r>
          </a:p>
        </p:txBody>
      </p:sp>
      <p:sp>
        <p:nvSpPr>
          <p:cNvPr id="72" name="Rectangle 71">
            <a:extLst>
              <a:ext uri="{FF2B5EF4-FFF2-40B4-BE49-F238E27FC236}">
                <a16:creationId xmlns:a16="http://schemas.microsoft.com/office/drawing/2014/main" id="{FBE99B85-52A9-4F96-BDE2-BEE38526EC49}"/>
              </a:ext>
            </a:extLst>
          </p:cNvPr>
          <p:cNvSpPr/>
          <p:nvPr/>
        </p:nvSpPr>
        <p:spPr>
          <a:xfrm>
            <a:off x="1669594" y="3714620"/>
            <a:ext cx="1864356" cy="646331"/>
          </a:xfrm>
          <a:prstGeom prst="rect">
            <a:avLst/>
          </a:prstGeom>
        </p:spPr>
        <p:txBody>
          <a:bodyPr wrap="square">
            <a:spAutoFit/>
          </a:bodyPr>
          <a:lstStyle/>
          <a:p>
            <a:pPr algn="just">
              <a:lnSpc>
                <a:spcPct val="150000"/>
              </a:lnSpc>
            </a:pPr>
            <a:r>
              <a:rPr lang="en-US" sz="1200" dirty="0">
                <a:solidFill>
                  <a:schemeClr val="bg1">
                    <a:lumMod val="95000"/>
                  </a:schemeClr>
                </a:solidFill>
                <a:latin typeface="Source Sans Pro" panose="020B0503030403020204" pitchFamily="34" charset="0"/>
                <a:ea typeface="Source Sans Pro" panose="020B0503030403020204" pitchFamily="34" charset="0"/>
                <a:cs typeface="Open Sans" panose="020B0606030504020204" pitchFamily="34" charset="0"/>
              </a:rPr>
              <a:t>A wonderful serenity has taken possession</a:t>
            </a:r>
            <a:endParaRPr lang="id-ID" sz="1200" dirty="0">
              <a:solidFill>
                <a:schemeClr val="bg1">
                  <a:lumMod val="95000"/>
                </a:schemeClr>
              </a:solidFill>
              <a:latin typeface="Source Sans Pro" panose="020B0503030403020204" pitchFamily="34" charset="0"/>
              <a:ea typeface="Source Sans Pro" panose="020B0503030403020204" pitchFamily="34" charset="0"/>
              <a:cs typeface="Open Sans" panose="020B0606030504020204" pitchFamily="34" charset="0"/>
            </a:endParaRPr>
          </a:p>
        </p:txBody>
      </p:sp>
      <p:sp>
        <p:nvSpPr>
          <p:cNvPr id="73" name="TextBox 72">
            <a:extLst>
              <a:ext uri="{FF2B5EF4-FFF2-40B4-BE49-F238E27FC236}">
                <a16:creationId xmlns:a16="http://schemas.microsoft.com/office/drawing/2014/main" id="{17B5CB7E-E8F7-4C4A-BB64-131B21A049FA}"/>
              </a:ext>
            </a:extLst>
          </p:cNvPr>
          <p:cNvSpPr txBox="1"/>
          <p:nvPr/>
        </p:nvSpPr>
        <p:spPr>
          <a:xfrm>
            <a:off x="1087079" y="3727787"/>
            <a:ext cx="508924" cy="461665"/>
          </a:xfrm>
          <a:prstGeom prst="rect">
            <a:avLst/>
          </a:prstGeom>
          <a:noFill/>
        </p:spPr>
        <p:txBody>
          <a:bodyPr wrap="square" rtlCol="0">
            <a:spAutoFit/>
          </a:bodyPr>
          <a:lstStyle/>
          <a:p>
            <a:r>
              <a:rPr lang="en-US" sz="2400" b="1" dirty="0">
                <a:solidFill>
                  <a:schemeClr val="accent2"/>
                </a:solidFill>
                <a:latin typeface="Montserrat" panose="00000500000000000000" pitchFamily="50" charset="0"/>
              </a:rPr>
              <a:t>01</a:t>
            </a:r>
          </a:p>
        </p:txBody>
      </p:sp>
      <p:sp>
        <p:nvSpPr>
          <p:cNvPr id="74" name="Rectangle 73">
            <a:extLst>
              <a:ext uri="{FF2B5EF4-FFF2-40B4-BE49-F238E27FC236}">
                <a16:creationId xmlns:a16="http://schemas.microsoft.com/office/drawing/2014/main" id="{FBE99B85-52A9-4F96-BDE2-BEE38526EC49}"/>
              </a:ext>
            </a:extLst>
          </p:cNvPr>
          <p:cNvSpPr/>
          <p:nvPr/>
        </p:nvSpPr>
        <p:spPr>
          <a:xfrm>
            <a:off x="4396307" y="3727787"/>
            <a:ext cx="1864356" cy="646331"/>
          </a:xfrm>
          <a:prstGeom prst="rect">
            <a:avLst/>
          </a:prstGeom>
        </p:spPr>
        <p:txBody>
          <a:bodyPr wrap="square">
            <a:spAutoFit/>
          </a:bodyPr>
          <a:lstStyle/>
          <a:p>
            <a:pPr algn="just">
              <a:lnSpc>
                <a:spcPct val="150000"/>
              </a:lnSpc>
            </a:pPr>
            <a:r>
              <a:rPr lang="en-US" sz="1200" dirty="0">
                <a:solidFill>
                  <a:schemeClr val="bg1">
                    <a:lumMod val="95000"/>
                  </a:schemeClr>
                </a:solidFill>
                <a:latin typeface="Source Sans Pro" panose="020B0503030403020204" pitchFamily="34" charset="0"/>
                <a:ea typeface="Source Sans Pro" panose="020B0503030403020204" pitchFamily="34" charset="0"/>
                <a:cs typeface="Open Sans" panose="020B0606030504020204" pitchFamily="34" charset="0"/>
              </a:rPr>
              <a:t>A wonderful serenity has taken possession</a:t>
            </a:r>
            <a:endParaRPr lang="id-ID" sz="1200" dirty="0">
              <a:solidFill>
                <a:schemeClr val="bg1">
                  <a:lumMod val="95000"/>
                </a:schemeClr>
              </a:solidFill>
              <a:latin typeface="Source Sans Pro" panose="020B0503030403020204" pitchFamily="34" charset="0"/>
              <a:ea typeface="Source Sans Pro" panose="020B0503030403020204" pitchFamily="34" charset="0"/>
              <a:cs typeface="Open Sans" panose="020B0606030504020204" pitchFamily="34" charset="0"/>
            </a:endParaRPr>
          </a:p>
        </p:txBody>
      </p:sp>
      <p:sp>
        <p:nvSpPr>
          <p:cNvPr id="75" name="TextBox 74">
            <a:extLst>
              <a:ext uri="{FF2B5EF4-FFF2-40B4-BE49-F238E27FC236}">
                <a16:creationId xmlns:a16="http://schemas.microsoft.com/office/drawing/2014/main" id="{17B5CB7E-E8F7-4C4A-BB64-131B21A049FA}"/>
              </a:ext>
            </a:extLst>
          </p:cNvPr>
          <p:cNvSpPr txBox="1"/>
          <p:nvPr/>
        </p:nvSpPr>
        <p:spPr>
          <a:xfrm>
            <a:off x="3769599" y="3738475"/>
            <a:ext cx="582514" cy="461665"/>
          </a:xfrm>
          <a:prstGeom prst="rect">
            <a:avLst/>
          </a:prstGeom>
          <a:noFill/>
        </p:spPr>
        <p:txBody>
          <a:bodyPr wrap="square" rtlCol="0">
            <a:spAutoFit/>
          </a:bodyPr>
          <a:lstStyle/>
          <a:p>
            <a:r>
              <a:rPr lang="en-US" sz="2400" b="1" dirty="0">
                <a:solidFill>
                  <a:schemeClr val="accent2"/>
                </a:solidFill>
                <a:latin typeface="Montserrat" panose="00000500000000000000" pitchFamily="50" charset="0"/>
              </a:rPr>
              <a:t>02</a:t>
            </a:r>
          </a:p>
        </p:txBody>
      </p:sp>
      <p:sp>
        <p:nvSpPr>
          <p:cNvPr id="76" name="Rectangle 75">
            <a:extLst>
              <a:ext uri="{FF2B5EF4-FFF2-40B4-BE49-F238E27FC236}">
                <a16:creationId xmlns:a16="http://schemas.microsoft.com/office/drawing/2014/main" id="{FBE99B85-52A9-4F96-BDE2-BEE38526EC49}"/>
              </a:ext>
            </a:extLst>
          </p:cNvPr>
          <p:cNvSpPr/>
          <p:nvPr/>
        </p:nvSpPr>
        <p:spPr>
          <a:xfrm>
            <a:off x="1083405" y="4586820"/>
            <a:ext cx="5177258" cy="461665"/>
          </a:xfrm>
          <a:prstGeom prst="rect">
            <a:avLst/>
          </a:prstGeom>
        </p:spPr>
        <p:txBody>
          <a:bodyPr wrap="square">
            <a:spAutoFit/>
          </a:bodyPr>
          <a:lstStyle/>
          <a:p>
            <a:pPr algn="just"/>
            <a:r>
              <a:rPr lang="en-US" sz="1200" b="1" dirty="0">
                <a:solidFill>
                  <a:schemeClr val="bg1">
                    <a:lumMod val="95000"/>
                  </a:schemeClr>
                </a:solidFill>
                <a:latin typeface="Source Sans Pro" panose="020B0503030403020204" pitchFamily="34" charset="0"/>
                <a:cs typeface="Poppins ExtraLight" panose="00000300000000000000" pitchFamily="2" charset="0"/>
              </a:rPr>
              <a:t>A wonderful serenity </a:t>
            </a:r>
            <a:r>
              <a:rPr lang="en-US" sz="1200" dirty="0">
                <a:solidFill>
                  <a:schemeClr val="bg1">
                    <a:lumMod val="95000"/>
                  </a:schemeClr>
                </a:solidFill>
                <a:latin typeface="Source Sans Pro" panose="020B0503030403020204" pitchFamily="34" charset="0"/>
                <a:cs typeface="Poppins ExtraLight" panose="00000300000000000000" pitchFamily="2" charset="0"/>
              </a:rPr>
              <a:t>has taken possession of my entire soul, like these sweet mornings of spring which has taken possession</a:t>
            </a:r>
            <a:endParaRPr lang="id-ID" sz="1200" dirty="0">
              <a:solidFill>
                <a:schemeClr val="bg1">
                  <a:lumMod val="95000"/>
                </a:schemeClr>
              </a:solidFill>
              <a:latin typeface="Source Sans Pro" panose="020B0503030403020204" pitchFamily="34" charset="0"/>
              <a:cs typeface="Poppins ExtraLight" panose="00000300000000000000" pitchFamily="2" charset="0"/>
            </a:endParaRPr>
          </a:p>
        </p:txBody>
      </p:sp>
      <p:sp>
        <p:nvSpPr>
          <p:cNvPr id="3" name="Picture Placeholder 2">
            <a:extLst>
              <a:ext uri="{FF2B5EF4-FFF2-40B4-BE49-F238E27FC236}">
                <a16:creationId xmlns:a16="http://schemas.microsoft.com/office/drawing/2014/main" id="{F0E0FB7A-9E1F-4FE4-8260-3CFF698AF3CA}"/>
              </a:ext>
            </a:extLst>
          </p:cNvPr>
          <p:cNvSpPr>
            <a:spLocks noGrp="1"/>
          </p:cNvSpPr>
          <p:nvPr>
            <p:ph type="pic" sz="quarter" idx="10"/>
          </p:nvPr>
        </p:nvSpPr>
        <p:spPr/>
      </p:sp>
      <p:sp>
        <p:nvSpPr>
          <p:cNvPr id="5" name="Picture Placeholder 4">
            <a:extLst>
              <a:ext uri="{FF2B5EF4-FFF2-40B4-BE49-F238E27FC236}">
                <a16:creationId xmlns:a16="http://schemas.microsoft.com/office/drawing/2014/main" id="{C5CD2C4A-0B42-4323-AA43-12A338E339C6}"/>
              </a:ext>
            </a:extLst>
          </p:cNvPr>
          <p:cNvSpPr>
            <a:spLocks noGrp="1"/>
          </p:cNvSpPr>
          <p:nvPr>
            <p:ph type="pic" sz="quarter" idx="11"/>
          </p:nvPr>
        </p:nvSpPr>
        <p:spPr/>
      </p:sp>
      <p:sp>
        <p:nvSpPr>
          <p:cNvPr id="10" name="Picture Placeholder 9">
            <a:extLst>
              <a:ext uri="{FF2B5EF4-FFF2-40B4-BE49-F238E27FC236}">
                <a16:creationId xmlns:a16="http://schemas.microsoft.com/office/drawing/2014/main" id="{22F85033-DC7C-47E2-8274-4A1E196B5CEF}"/>
              </a:ext>
            </a:extLst>
          </p:cNvPr>
          <p:cNvSpPr>
            <a:spLocks noGrp="1"/>
          </p:cNvSpPr>
          <p:nvPr>
            <p:ph type="pic" sz="quarter" idx="12"/>
          </p:nvPr>
        </p:nvSpPr>
        <p:spPr/>
      </p:sp>
    </p:spTree>
    <p:extLst>
      <p:ext uri="{BB962C8B-B14F-4D97-AF65-F5344CB8AC3E}">
        <p14:creationId xmlns:p14="http://schemas.microsoft.com/office/powerpoint/2010/main" val="4009753475"/>
      </p:ext>
    </p:extLst>
  </p:cSld>
  <p:clrMapOvr>
    <a:masterClrMapping/>
  </p:clrMapOvr>
  <p:transition spd="slow">
    <p:wipe/>
  </p:transition>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accent4">
            <a:lumMod val="50000"/>
          </a:schemeClr>
        </a:solidFill>
        <a:effectLst/>
      </p:bgPr>
    </p:bg>
    <p:spTree>
      <p:nvGrpSpPr>
        <p:cNvPr id="1" name=""/>
        <p:cNvGrpSpPr/>
        <p:nvPr/>
      </p:nvGrpSpPr>
      <p:grpSpPr>
        <a:xfrm>
          <a:off x="0" y="0"/>
          <a:ext cx="0" cy="0"/>
          <a:chOff x="0" y="0"/>
          <a:chExt cx="0" cy="0"/>
        </a:xfrm>
      </p:grpSpPr>
      <p:sp>
        <p:nvSpPr>
          <p:cNvPr id="77" name="Rectangle 76"/>
          <p:cNvSpPr/>
          <p:nvPr/>
        </p:nvSpPr>
        <p:spPr>
          <a:xfrm>
            <a:off x="6473371" y="4279536"/>
            <a:ext cx="5718629" cy="2578463"/>
          </a:xfrm>
          <a:prstGeom prst="rect">
            <a:avLst/>
          </a:prstGeom>
          <a:gradFill>
            <a:gsLst>
              <a:gs pos="0">
                <a:schemeClr val="accent2"/>
              </a:gs>
              <a:gs pos="100000">
                <a:schemeClr val="accent4"/>
              </a:gs>
            </a:gsLst>
            <a:lin ang="27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Picture Placeholder 3">
            <a:extLst>
              <a:ext uri="{FF2B5EF4-FFF2-40B4-BE49-F238E27FC236}">
                <a16:creationId xmlns:a16="http://schemas.microsoft.com/office/drawing/2014/main" id="{F74F1489-5B39-4125-8177-F9F812B9810D}"/>
              </a:ext>
            </a:extLst>
          </p:cNvPr>
          <p:cNvSpPr>
            <a:spLocks noGrp="1"/>
          </p:cNvSpPr>
          <p:nvPr>
            <p:ph type="pic" sz="quarter" idx="11"/>
          </p:nvPr>
        </p:nvSpPr>
        <p:spPr/>
      </p:sp>
      <p:sp>
        <p:nvSpPr>
          <p:cNvPr id="37" name="Rectangle 36"/>
          <p:cNvSpPr/>
          <p:nvPr/>
        </p:nvSpPr>
        <p:spPr>
          <a:xfrm>
            <a:off x="1190272" y="992740"/>
            <a:ext cx="3600390" cy="4876800"/>
          </a:xfrm>
          <a:prstGeom prst="rect">
            <a:avLst/>
          </a:prstGeom>
          <a:solidFill>
            <a:schemeClr val="tx1">
              <a:lumMod val="75000"/>
              <a:lumOff val="25000"/>
              <a:alpha val="27000"/>
            </a:schemeClr>
          </a:solidFill>
          <a:ln>
            <a:noFill/>
          </a:ln>
          <a:effectLst>
            <a:outerShdw blurRad="762000" dist="38100" dir="2700000" algn="tl" rotWithShape="0">
              <a:prstClr val="black">
                <a:alpha val="1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egoe UI" panose="020B0502040204020203" pitchFamily="34" charset="0"/>
            </a:endParaRPr>
          </a:p>
        </p:txBody>
      </p:sp>
      <p:sp>
        <p:nvSpPr>
          <p:cNvPr id="38" name="Rectangle 37">
            <a:extLst>
              <a:ext uri="{FF2B5EF4-FFF2-40B4-BE49-F238E27FC236}">
                <a16:creationId xmlns:a16="http://schemas.microsoft.com/office/drawing/2014/main" id="{88546A80-A735-4EE5-8012-D9B99FB688CD}"/>
              </a:ext>
            </a:extLst>
          </p:cNvPr>
          <p:cNvSpPr/>
          <p:nvPr/>
        </p:nvSpPr>
        <p:spPr>
          <a:xfrm>
            <a:off x="2109559" y="1590332"/>
            <a:ext cx="2171186" cy="701731"/>
          </a:xfrm>
          <a:prstGeom prst="rect">
            <a:avLst/>
          </a:prstGeom>
        </p:spPr>
        <p:txBody>
          <a:bodyPr wrap="square">
            <a:spAutoFit/>
          </a:bodyPr>
          <a:lstStyle/>
          <a:p>
            <a:pPr algn="just">
              <a:lnSpc>
                <a:spcPct val="120000"/>
              </a:lnSpc>
            </a:pPr>
            <a:r>
              <a:rPr lang="en-US" sz="1100" dirty="0">
                <a:solidFill>
                  <a:schemeClr val="bg1">
                    <a:lumMod val="95000"/>
                  </a:schemeClr>
                </a:solidFill>
                <a:latin typeface="Source Sans Pro" panose="020B0503030403020204" pitchFamily="34" charset="0"/>
                <a:ea typeface="Source Sans Pro" panose="020B0503030403020204" pitchFamily="34" charset="0"/>
                <a:cs typeface="Segoe UI Light" panose="020B0502040204020203" pitchFamily="34" charset="0"/>
              </a:rPr>
              <a:t>A wonderful serenity has taken possession of my entire soul, like these sweet</a:t>
            </a:r>
          </a:p>
        </p:txBody>
      </p:sp>
      <p:sp>
        <p:nvSpPr>
          <p:cNvPr id="39" name="Rectangle 38">
            <a:extLst>
              <a:ext uri="{FF2B5EF4-FFF2-40B4-BE49-F238E27FC236}">
                <a16:creationId xmlns:a16="http://schemas.microsoft.com/office/drawing/2014/main" id="{88546A80-A735-4EE5-8012-D9B99FB688CD}"/>
              </a:ext>
            </a:extLst>
          </p:cNvPr>
          <p:cNvSpPr/>
          <p:nvPr/>
        </p:nvSpPr>
        <p:spPr>
          <a:xfrm>
            <a:off x="2109558" y="2585394"/>
            <a:ext cx="2171186" cy="701731"/>
          </a:xfrm>
          <a:prstGeom prst="rect">
            <a:avLst/>
          </a:prstGeom>
        </p:spPr>
        <p:txBody>
          <a:bodyPr wrap="square">
            <a:spAutoFit/>
          </a:bodyPr>
          <a:lstStyle/>
          <a:p>
            <a:pPr algn="just">
              <a:lnSpc>
                <a:spcPct val="120000"/>
              </a:lnSpc>
            </a:pPr>
            <a:r>
              <a:rPr lang="en-US" sz="1100" dirty="0">
                <a:solidFill>
                  <a:schemeClr val="bg1">
                    <a:lumMod val="95000"/>
                  </a:schemeClr>
                </a:solidFill>
                <a:latin typeface="Source Sans Pro" panose="020B0503030403020204" pitchFamily="34" charset="0"/>
                <a:ea typeface="Source Sans Pro" panose="020B0503030403020204" pitchFamily="34" charset="0"/>
                <a:cs typeface="Segoe UI Light" panose="020B0502040204020203" pitchFamily="34" charset="0"/>
              </a:rPr>
              <a:t>A wonderful serenity has taken possession of my entire soul, like these sweet</a:t>
            </a:r>
          </a:p>
        </p:txBody>
      </p:sp>
      <p:sp>
        <p:nvSpPr>
          <p:cNvPr id="44" name="Rectangle 43">
            <a:extLst>
              <a:ext uri="{FF2B5EF4-FFF2-40B4-BE49-F238E27FC236}">
                <a16:creationId xmlns:a16="http://schemas.microsoft.com/office/drawing/2014/main" id="{88546A80-A735-4EE5-8012-D9B99FB688CD}"/>
              </a:ext>
            </a:extLst>
          </p:cNvPr>
          <p:cNvSpPr/>
          <p:nvPr/>
        </p:nvSpPr>
        <p:spPr>
          <a:xfrm>
            <a:off x="2109559" y="3577806"/>
            <a:ext cx="2171186" cy="701731"/>
          </a:xfrm>
          <a:prstGeom prst="rect">
            <a:avLst/>
          </a:prstGeom>
        </p:spPr>
        <p:txBody>
          <a:bodyPr wrap="square">
            <a:spAutoFit/>
          </a:bodyPr>
          <a:lstStyle/>
          <a:p>
            <a:pPr algn="just">
              <a:lnSpc>
                <a:spcPct val="120000"/>
              </a:lnSpc>
            </a:pPr>
            <a:r>
              <a:rPr lang="en-US" sz="1100" dirty="0">
                <a:solidFill>
                  <a:schemeClr val="bg1">
                    <a:lumMod val="95000"/>
                  </a:schemeClr>
                </a:solidFill>
                <a:latin typeface="Source Sans Pro" panose="020B0503030403020204" pitchFamily="34" charset="0"/>
                <a:ea typeface="Source Sans Pro" panose="020B0503030403020204" pitchFamily="34" charset="0"/>
                <a:cs typeface="Segoe UI Light" panose="020B0502040204020203" pitchFamily="34" charset="0"/>
              </a:rPr>
              <a:t>A wonderful serenity has taken possession of my entire soul, like these sweet</a:t>
            </a:r>
          </a:p>
        </p:txBody>
      </p:sp>
      <p:sp>
        <p:nvSpPr>
          <p:cNvPr id="47" name="Rectangle 46">
            <a:extLst>
              <a:ext uri="{FF2B5EF4-FFF2-40B4-BE49-F238E27FC236}">
                <a16:creationId xmlns:a16="http://schemas.microsoft.com/office/drawing/2014/main" id="{88546A80-A735-4EE5-8012-D9B99FB688CD}"/>
              </a:ext>
            </a:extLst>
          </p:cNvPr>
          <p:cNvSpPr/>
          <p:nvPr/>
        </p:nvSpPr>
        <p:spPr>
          <a:xfrm>
            <a:off x="2109558" y="4570218"/>
            <a:ext cx="2171186" cy="701731"/>
          </a:xfrm>
          <a:prstGeom prst="rect">
            <a:avLst/>
          </a:prstGeom>
        </p:spPr>
        <p:txBody>
          <a:bodyPr wrap="square">
            <a:spAutoFit/>
          </a:bodyPr>
          <a:lstStyle/>
          <a:p>
            <a:pPr algn="just">
              <a:lnSpc>
                <a:spcPct val="120000"/>
              </a:lnSpc>
            </a:pPr>
            <a:r>
              <a:rPr lang="en-US" sz="1100" dirty="0">
                <a:solidFill>
                  <a:schemeClr val="bg1">
                    <a:lumMod val="95000"/>
                  </a:schemeClr>
                </a:solidFill>
                <a:latin typeface="Source Sans Pro" panose="020B0503030403020204" pitchFamily="34" charset="0"/>
                <a:ea typeface="Source Sans Pro" panose="020B0503030403020204" pitchFamily="34" charset="0"/>
                <a:cs typeface="Segoe UI Light" panose="020B0502040204020203" pitchFamily="34" charset="0"/>
              </a:rPr>
              <a:t>A wonderful serenity has taken possession of my entire soul, like these sweet</a:t>
            </a:r>
          </a:p>
        </p:txBody>
      </p:sp>
      <p:sp>
        <p:nvSpPr>
          <p:cNvPr id="48" name="TextBox 47"/>
          <p:cNvSpPr txBox="1"/>
          <p:nvPr/>
        </p:nvSpPr>
        <p:spPr>
          <a:xfrm>
            <a:off x="1548395" y="1590677"/>
            <a:ext cx="536228" cy="461665"/>
          </a:xfrm>
          <a:prstGeom prst="rect">
            <a:avLst/>
          </a:prstGeom>
          <a:noFill/>
        </p:spPr>
        <p:txBody>
          <a:bodyPr wrap="square" rtlCol="0">
            <a:spAutoFit/>
          </a:bodyPr>
          <a:lstStyle/>
          <a:p>
            <a:pPr algn="ctr"/>
            <a:r>
              <a:rPr lang="en-US" sz="2400" dirty="0">
                <a:solidFill>
                  <a:schemeClr val="accent3"/>
                </a:solidFill>
                <a:latin typeface="Roboto Medium" panose="02000000000000000000" pitchFamily="2" charset="0"/>
                <a:ea typeface="Roboto Medium" panose="02000000000000000000" pitchFamily="2" charset="0"/>
              </a:rPr>
              <a:t>01</a:t>
            </a:r>
          </a:p>
        </p:txBody>
      </p:sp>
      <p:sp>
        <p:nvSpPr>
          <p:cNvPr id="49" name="TextBox 48"/>
          <p:cNvSpPr txBox="1"/>
          <p:nvPr/>
        </p:nvSpPr>
        <p:spPr>
          <a:xfrm>
            <a:off x="1548395" y="2585394"/>
            <a:ext cx="536228" cy="461665"/>
          </a:xfrm>
          <a:prstGeom prst="rect">
            <a:avLst/>
          </a:prstGeom>
          <a:noFill/>
        </p:spPr>
        <p:txBody>
          <a:bodyPr wrap="square" rtlCol="0">
            <a:spAutoFit/>
          </a:bodyPr>
          <a:lstStyle/>
          <a:p>
            <a:pPr algn="ctr"/>
            <a:r>
              <a:rPr lang="en-US" sz="2400" dirty="0">
                <a:solidFill>
                  <a:schemeClr val="accent3"/>
                </a:solidFill>
                <a:latin typeface="Roboto Medium" panose="02000000000000000000" pitchFamily="2" charset="0"/>
                <a:ea typeface="Roboto Medium" panose="02000000000000000000" pitchFamily="2" charset="0"/>
              </a:rPr>
              <a:t>02</a:t>
            </a:r>
          </a:p>
        </p:txBody>
      </p:sp>
      <p:sp>
        <p:nvSpPr>
          <p:cNvPr id="54" name="TextBox 53"/>
          <p:cNvSpPr txBox="1"/>
          <p:nvPr/>
        </p:nvSpPr>
        <p:spPr>
          <a:xfrm>
            <a:off x="1548395" y="3580111"/>
            <a:ext cx="536228" cy="461665"/>
          </a:xfrm>
          <a:prstGeom prst="rect">
            <a:avLst/>
          </a:prstGeom>
          <a:noFill/>
        </p:spPr>
        <p:txBody>
          <a:bodyPr wrap="square" rtlCol="0">
            <a:spAutoFit/>
          </a:bodyPr>
          <a:lstStyle/>
          <a:p>
            <a:pPr algn="ctr"/>
            <a:r>
              <a:rPr lang="en-US" sz="2400" dirty="0">
                <a:solidFill>
                  <a:schemeClr val="accent3"/>
                </a:solidFill>
                <a:latin typeface="Roboto Medium" panose="02000000000000000000" pitchFamily="2" charset="0"/>
                <a:ea typeface="Roboto Medium" panose="02000000000000000000" pitchFamily="2" charset="0"/>
              </a:rPr>
              <a:t>03</a:t>
            </a:r>
          </a:p>
        </p:txBody>
      </p:sp>
      <p:sp>
        <p:nvSpPr>
          <p:cNvPr id="55" name="TextBox 54"/>
          <p:cNvSpPr txBox="1"/>
          <p:nvPr/>
        </p:nvSpPr>
        <p:spPr>
          <a:xfrm>
            <a:off x="1548395" y="4574828"/>
            <a:ext cx="536228" cy="461665"/>
          </a:xfrm>
          <a:prstGeom prst="rect">
            <a:avLst/>
          </a:prstGeom>
          <a:noFill/>
        </p:spPr>
        <p:txBody>
          <a:bodyPr wrap="square" rtlCol="0">
            <a:spAutoFit/>
          </a:bodyPr>
          <a:lstStyle/>
          <a:p>
            <a:pPr algn="ctr"/>
            <a:r>
              <a:rPr lang="en-US" sz="2400" dirty="0">
                <a:solidFill>
                  <a:schemeClr val="accent3"/>
                </a:solidFill>
                <a:latin typeface="Roboto Medium" panose="02000000000000000000" pitchFamily="2" charset="0"/>
                <a:ea typeface="Roboto Medium" panose="02000000000000000000" pitchFamily="2" charset="0"/>
              </a:rPr>
              <a:t>04</a:t>
            </a:r>
          </a:p>
        </p:txBody>
      </p:sp>
      <p:sp>
        <p:nvSpPr>
          <p:cNvPr id="65" name="Rectangle 64"/>
          <p:cNvSpPr/>
          <p:nvPr/>
        </p:nvSpPr>
        <p:spPr>
          <a:xfrm>
            <a:off x="6101512" y="3173711"/>
            <a:ext cx="3068682" cy="453444"/>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ource Sans Pro" panose="020B0503030403020204" pitchFamily="34" charset="0"/>
            </a:endParaRPr>
          </a:p>
        </p:txBody>
      </p:sp>
      <p:sp>
        <p:nvSpPr>
          <p:cNvPr id="66" name="TextBox 65">
            <a:extLst>
              <a:ext uri="{FF2B5EF4-FFF2-40B4-BE49-F238E27FC236}">
                <a16:creationId xmlns:a16="http://schemas.microsoft.com/office/drawing/2014/main" id="{FA89457A-C722-423D-B319-308BA13C63D8}"/>
              </a:ext>
            </a:extLst>
          </p:cNvPr>
          <p:cNvSpPr txBox="1"/>
          <p:nvPr/>
        </p:nvSpPr>
        <p:spPr>
          <a:xfrm>
            <a:off x="6184544" y="3254320"/>
            <a:ext cx="2902618" cy="307777"/>
          </a:xfrm>
          <a:prstGeom prst="rect">
            <a:avLst/>
          </a:prstGeom>
          <a:noFill/>
        </p:spPr>
        <p:txBody>
          <a:bodyPr wrap="square" rtlCol="0">
            <a:spAutoFit/>
          </a:bodyPr>
          <a:lstStyle/>
          <a:p>
            <a:pPr algn="ctr"/>
            <a:r>
              <a:rPr lang="en-US" sz="1400" b="1" spc="300" dirty="0">
                <a:solidFill>
                  <a:schemeClr val="bg1"/>
                </a:solidFill>
                <a:latin typeface="Source Sans Pro" panose="020B0503030403020204" pitchFamily="34" charset="0"/>
                <a:ea typeface="Source Sans Pro" panose="020B0503030403020204" pitchFamily="34" charset="0"/>
                <a:cs typeface="Segoe UI" panose="020B0502040204020203" pitchFamily="34" charset="0"/>
              </a:rPr>
              <a:t>The Main Point of View</a:t>
            </a:r>
          </a:p>
        </p:txBody>
      </p:sp>
      <p:sp>
        <p:nvSpPr>
          <p:cNvPr id="29" name="Freeform 28"/>
          <p:cNvSpPr/>
          <p:nvPr/>
        </p:nvSpPr>
        <p:spPr>
          <a:xfrm>
            <a:off x="9547029" y="5942658"/>
            <a:ext cx="2644971" cy="915342"/>
          </a:xfrm>
          <a:custGeom>
            <a:avLst/>
            <a:gdLst>
              <a:gd name="connsiteX0" fmla="*/ 2644971 w 2644971"/>
              <a:gd name="connsiteY0" fmla="*/ 0 h 915342"/>
              <a:gd name="connsiteX1" fmla="*/ 2644971 w 2644971"/>
              <a:gd name="connsiteY1" fmla="*/ 915342 h 915342"/>
              <a:gd name="connsiteX2" fmla="*/ 0 w 2644971"/>
              <a:gd name="connsiteY2" fmla="*/ 915342 h 915342"/>
              <a:gd name="connsiteX3" fmla="*/ 81768 w 2644971"/>
              <a:gd name="connsiteY3" fmla="*/ 851084 h 915342"/>
              <a:gd name="connsiteX4" fmla="*/ 2644971 w 2644971"/>
              <a:gd name="connsiteY4" fmla="*/ 0 h 91534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644971" h="915342">
                <a:moveTo>
                  <a:pt x="2644971" y="0"/>
                </a:moveTo>
                <a:lnTo>
                  <a:pt x="2644971" y="915342"/>
                </a:lnTo>
                <a:lnTo>
                  <a:pt x="0" y="915342"/>
                </a:lnTo>
                <a:lnTo>
                  <a:pt x="81768" y="851084"/>
                </a:lnTo>
                <a:cubicBezTo>
                  <a:pt x="796527" y="316549"/>
                  <a:pt x="1683782" y="0"/>
                  <a:pt x="2644971" y="0"/>
                </a:cubicBezTo>
                <a:close/>
              </a:path>
            </a:pathLst>
          </a:cu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ounded Rectangle 29"/>
          <p:cNvSpPr/>
          <p:nvPr/>
        </p:nvSpPr>
        <p:spPr>
          <a:xfrm>
            <a:off x="-152400" y="6362697"/>
            <a:ext cx="1774722" cy="601983"/>
          </a:xfrm>
          <a:prstGeom prst="roundRect">
            <a:avLst>
              <a:gd name="adj" fmla="val 25898"/>
            </a:avLst>
          </a:prstGeom>
          <a:gradFill>
            <a:gsLst>
              <a:gs pos="0">
                <a:schemeClr val="accent2"/>
              </a:gs>
              <a:gs pos="100000">
                <a:schemeClr val="accent4"/>
              </a:gs>
            </a:gsLst>
            <a:lin ang="27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n w="0"/>
              <a:solidFill>
                <a:schemeClr val="tx1"/>
              </a:solidFill>
              <a:effectLst>
                <a:outerShdw blurRad="38100" dist="19050" dir="2700000" algn="tl" rotWithShape="0">
                  <a:schemeClr val="dk1">
                    <a:alpha val="40000"/>
                  </a:schemeClr>
                </a:outerShdw>
              </a:effectLst>
              <a:latin typeface="Source Sans Pro Light" panose="020B0403030403020204" pitchFamily="34" charset="0"/>
            </a:endParaRPr>
          </a:p>
        </p:txBody>
      </p:sp>
      <p:sp>
        <p:nvSpPr>
          <p:cNvPr id="31" name="TextBox 30"/>
          <p:cNvSpPr txBox="1"/>
          <p:nvPr/>
        </p:nvSpPr>
        <p:spPr>
          <a:xfrm>
            <a:off x="10585344" y="6362697"/>
            <a:ext cx="1308371" cy="276999"/>
          </a:xfrm>
          <a:prstGeom prst="rect">
            <a:avLst/>
          </a:prstGeom>
          <a:noFill/>
        </p:spPr>
        <p:txBody>
          <a:bodyPr wrap="none" rtlCol="0">
            <a:spAutoFit/>
          </a:bodyPr>
          <a:lstStyle/>
          <a:p>
            <a:pPr algn="ctr"/>
            <a:r>
              <a:rPr lang="en-US" sz="1200" dirty="0">
                <a:solidFill>
                  <a:schemeClr val="bg1"/>
                </a:solidFill>
                <a:latin typeface="Poppins ExtraLight" panose="00000300000000000000" pitchFamily="2" charset="0"/>
                <a:cs typeface="Poppins ExtraLight" panose="00000300000000000000" pitchFamily="2" charset="0"/>
              </a:rPr>
              <a:t>The New Friday</a:t>
            </a:r>
          </a:p>
        </p:txBody>
      </p:sp>
      <p:sp>
        <p:nvSpPr>
          <p:cNvPr id="32" name="Rectangle 31">
            <a:extLst>
              <a:ext uri="{FF2B5EF4-FFF2-40B4-BE49-F238E27FC236}">
                <a16:creationId xmlns:a16="http://schemas.microsoft.com/office/drawing/2014/main" id="{3D8C9C30-BAEE-4B1B-AAB6-B62ECFB8BE28}"/>
              </a:ext>
            </a:extLst>
          </p:cNvPr>
          <p:cNvSpPr/>
          <p:nvPr/>
        </p:nvSpPr>
        <p:spPr>
          <a:xfrm>
            <a:off x="176903" y="6414505"/>
            <a:ext cx="1273280" cy="393249"/>
          </a:xfrm>
          <a:prstGeom prst="rect">
            <a:avLst/>
          </a:prstGeom>
        </p:spPr>
        <p:txBody>
          <a:bodyPr wrap="square">
            <a:spAutoFit/>
          </a:bodyPr>
          <a:lstStyle/>
          <a:p>
            <a:pPr algn="ctr">
              <a:lnSpc>
                <a:spcPct val="120000"/>
              </a:lnSpc>
            </a:pPr>
            <a:r>
              <a:rPr lang="en-US" sz="1750" dirty="0">
                <a:solidFill>
                  <a:schemeClr val="bg1"/>
                </a:solidFill>
                <a:latin typeface="Source Sans Pro" panose="020B0503030403020204" pitchFamily="34" charset="0"/>
                <a:cs typeface="Segoe UI" panose="020B0502040204020203" pitchFamily="34" charset="0"/>
              </a:rPr>
              <a:t>Abigail Part</a:t>
            </a:r>
          </a:p>
        </p:txBody>
      </p:sp>
      <p:sp>
        <p:nvSpPr>
          <p:cNvPr id="33" name="TextBox 32"/>
          <p:cNvSpPr txBox="1"/>
          <p:nvPr/>
        </p:nvSpPr>
        <p:spPr>
          <a:xfrm>
            <a:off x="92174" y="82657"/>
            <a:ext cx="1721386" cy="307777"/>
          </a:xfrm>
          <a:prstGeom prst="rect">
            <a:avLst/>
          </a:prstGeom>
          <a:noFill/>
        </p:spPr>
        <p:txBody>
          <a:bodyPr wrap="square" rtlCol="0">
            <a:spAutoFit/>
          </a:bodyPr>
          <a:lstStyle/>
          <a:p>
            <a:r>
              <a:rPr lang="en-US" sz="1400" dirty="0">
                <a:solidFill>
                  <a:schemeClr val="bg1"/>
                </a:solidFill>
                <a:latin typeface="Source Sans Pro Black" panose="020B0803030403020204" pitchFamily="34" charset="0"/>
                <a:ea typeface="Source Sans Pro Black" panose="020B0803030403020204" pitchFamily="34" charset="0"/>
              </a:rPr>
              <a:t>Template Designs</a:t>
            </a:r>
          </a:p>
        </p:txBody>
      </p:sp>
      <p:sp>
        <p:nvSpPr>
          <p:cNvPr id="34" name="Rounded Rectangle 33"/>
          <p:cNvSpPr/>
          <p:nvPr/>
        </p:nvSpPr>
        <p:spPr>
          <a:xfrm>
            <a:off x="11527765" y="198120"/>
            <a:ext cx="365950" cy="384628"/>
          </a:xfrm>
          <a:prstGeom prst="roundRect">
            <a:avLst>
              <a:gd name="adj" fmla="val 17295"/>
            </a:avLst>
          </a:prstGeom>
          <a:gradFill flip="none" rotWithShape="1">
            <a:gsLst>
              <a:gs pos="0">
                <a:schemeClr val="accent2"/>
              </a:gs>
              <a:gs pos="100000">
                <a:schemeClr val="accent4"/>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TextBox 34"/>
          <p:cNvSpPr txBox="1"/>
          <p:nvPr/>
        </p:nvSpPr>
        <p:spPr>
          <a:xfrm>
            <a:off x="9329737" y="259629"/>
            <a:ext cx="2080943" cy="261610"/>
          </a:xfrm>
          <a:prstGeom prst="rect">
            <a:avLst/>
          </a:prstGeom>
          <a:noFill/>
        </p:spPr>
        <p:txBody>
          <a:bodyPr wrap="square" rtlCol="0">
            <a:spAutoFit/>
          </a:bodyPr>
          <a:lstStyle/>
          <a:p>
            <a:pPr algn="r"/>
            <a:r>
              <a:rPr lang="en-US" sz="1100" b="1" dirty="0">
                <a:solidFill>
                  <a:schemeClr val="bg1"/>
                </a:solidFill>
                <a:latin typeface="Source Sans Pro SemiBold" panose="020B0603030403020204" pitchFamily="34" charset="0"/>
                <a:cs typeface="Poppins SemiBold" panose="00000700000000000000" pitchFamily="2" charset="0"/>
              </a:rPr>
              <a:t>PRESENTATION TEMPLATE</a:t>
            </a:r>
          </a:p>
        </p:txBody>
      </p:sp>
      <p:sp>
        <p:nvSpPr>
          <p:cNvPr id="36" name="TextBox 35"/>
          <p:cNvSpPr txBox="1"/>
          <p:nvPr/>
        </p:nvSpPr>
        <p:spPr>
          <a:xfrm>
            <a:off x="5345168" y="2018985"/>
            <a:ext cx="5134145" cy="646331"/>
          </a:xfrm>
          <a:prstGeom prst="rect">
            <a:avLst/>
          </a:prstGeom>
          <a:noFill/>
        </p:spPr>
        <p:txBody>
          <a:bodyPr wrap="square" rtlCol="0">
            <a:spAutoFit/>
          </a:bodyPr>
          <a:lstStyle/>
          <a:p>
            <a:r>
              <a:rPr lang="en-US" sz="3600" dirty="0">
                <a:solidFill>
                  <a:schemeClr val="bg1"/>
                </a:solidFill>
                <a:latin typeface="Playfair Display Black" pitchFamily="2" charset="0"/>
                <a:cs typeface="Poppins SemiBold" panose="00000700000000000000" pitchFamily="2" charset="0"/>
              </a:rPr>
              <a:t>The Noodle With Mayo</a:t>
            </a:r>
          </a:p>
        </p:txBody>
      </p:sp>
    </p:spTree>
    <p:extLst>
      <p:ext uri="{BB962C8B-B14F-4D97-AF65-F5344CB8AC3E}">
        <p14:creationId xmlns:p14="http://schemas.microsoft.com/office/powerpoint/2010/main" val="3641825898"/>
      </p:ext>
    </p:extLst>
  </p:cSld>
  <p:clrMapOvr>
    <a:masterClrMapping/>
  </p:clrMapOvr>
  <p:transition spd="slow">
    <p:wipe/>
  </p:transition>
</p:sld>
</file>

<file path=ppt/theme/theme1.xml><?xml version="1.0" encoding="utf-8"?>
<a:theme xmlns:a="http://schemas.openxmlformats.org/drawingml/2006/main" name="Office Theme">
  <a:themeElements>
    <a:clrScheme name="hijau arab">
      <a:dk1>
        <a:sysClr val="windowText" lastClr="000000"/>
      </a:dk1>
      <a:lt1>
        <a:sysClr val="window" lastClr="FFFFFF"/>
      </a:lt1>
      <a:dk2>
        <a:srgbClr val="44546A"/>
      </a:dk2>
      <a:lt2>
        <a:srgbClr val="E7E6E6"/>
      </a:lt2>
      <a:accent1>
        <a:srgbClr val="92D050"/>
      </a:accent1>
      <a:accent2>
        <a:srgbClr val="00D661"/>
      </a:accent2>
      <a:accent3>
        <a:srgbClr val="00B050"/>
      </a:accent3>
      <a:accent4>
        <a:srgbClr val="00A44A"/>
      </a:accent4>
      <a:accent5>
        <a:srgbClr val="008E40"/>
      </a:accent5>
      <a:accent6>
        <a:srgbClr val="00A44A"/>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142</TotalTime>
  <Words>1959</Words>
  <PresentationFormat>Widescreen</PresentationFormat>
  <Paragraphs>354</Paragraphs>
  <Slides>30</Slides>
  <Notes>0</Notes>
  <HiddenSlides>0</HiddenSlides>
  <MMClips>0</MMClips>
  <ScaleCrop>false</ScaleCrop>
  <HeadingPairs>
    <vt:vector size="6" baseType="variant">
      <vt:variant>
        <vt:lpstr>Fonts Used</vt:lpstr>
      </vt:variant>
      <vt:variant>
        <vt:i4>16</vt:i4>
      </vt:variant>
      <vt:variant>
        <vt:lpstr>Theme</vt:lpstr>
      </vt:variant>
      <vt:variant>
        <vt:i4>1</vt:i4>
      </vt:variant>
      <vt:variant>
        <vt:lpstr>Slide Titles</vt:lpstr>
      </vt:variant>
      <vt:variant>
        <vt:i4>30</vt:i4>
      </vt:variant>
    </vt:vector>
  </HeadingPairs>
  <TitlesOfParts>
    <vt:vector size="47" baseType="lpstr">
      <vt:lpstr>Arial</vt:lpstr>
      <vt:lpstr>Calibri</vt:lpstr>
      <vt:lpstr>Calibri Light</vt:lpstr>
      <vt:lpstr>Fira Sans SemiBold</vt:lpstr>
      <vt:lpstr>Lato</vt:lpstr>
      <vt:lpstr>Montserrat</vt:lpstr>
      <vt:lpstr>Oswald</vt:lpstr>
      <vt:lpstr>Playfair Display Black</vt:lpstr>
      <vt:lpstr>Poppins</vt:lpstr>
      <vt:lpstr>Poppins ExtraLight</vt:lpstr>
      <vt:lpstr>Roboto Medium</vt:lpstr>
      <vt:lpstr>Segoe UI</vt:lpstr>
      <vt:lpstr>Source Sans Pro</vt:lpstr>
      <vt:lpstr>Source Sans Pro Black</vt:lpstr>
      <vt:lpstr>Source Sans Pro Light</vt:lpstr>
      <vt:lpstr>Source Sans Pro SemiBold</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VnTeach.Com</dc:creator>
  <cp:keywords>VnTeach.Com</cp:keywords>
  <dcterms:created xsi:type="dcterms:W3CDTF">2021-06-19T04:48:28Z</dcterms:created>
  <dcterms:modified xsi:type="dcterms:W3CDTF">2021-06-21T06:24:08Z</dcterms:modified>
</cp:coreProperties>
</file>