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60" r:id="rId3"/>
    <p:sldId id="259" r:id="rId4"/>
    <p:sldId id="293" r:id="rId5"/>
    <p:sldId id="256" r:id="rId6"/>
    <p:sldId id="291" r:id="rId7"/>
    <p:sldId id="304" r:id="rId8"/>
    <p:sldId id="302" r:id="rId9"/>
    <p:sldId id="262" r:id="rId10"/>
    <p:sldId id="305" r:id="rId11"/>
    <p:sldId id="294" r:id="rId12"/>
    <p:sldId id="300" r:id="rId13"/>
    <p:sldId id="301" r:id="rId14"/>
    <p:sldId id="299" r:id="rId15"/>
    <p:sldId id="306" r:id="rId16"/>
    <p:sldId id="278" r:id="rId17"/>
    <p:sldId id="283" r:id="rId18"/>
    <p:sldId id="284" r:id="rId19"/>
    <p:sldId id="285" r:id="rId20"/>
    <p:sldId id="286" r:id="rId21"/>
    <p:sldId id="287" r:id="rId22"/>
    <p:sldId id="288" r:id="rId23"/>
    <p:sldId id="272" r:id="rId24"/>
    <p:sldId id="290" r:id="rId25"/>
    <p:sldId id="273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F113-D3E0-478D-B99A-72E7014CAAF3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B2D44-AAF9-445E-8ED2-BE5460F2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5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1DB2-93A2-3C4E-BCF9-77F36F63F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7244C-653E-4A49-9B75-A2E4C68B2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9727-CF2D-1F42-973E-D72FCF69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8FD1-BDAB-5D4A-9709-5EC6EFBE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A81A8-1CB5-2A46-B164-F178C40A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9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0852-6970-A74E-8E57-352AA634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E6A2-19AC-564D-8144-4C8E9ED8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00A3-6AEE-3E40-8387-EED57806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2934-0880-B743-8D34-CEE976AE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2B2B3-4562-BB4F-8B9E-ACBC0BF7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2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066F-383F-A940-90D6-A1DCAB9F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AC51D-E71A-3949-87B6-251AC62C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81880-56AE-784D-9AFC-D64B60A1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51C03-EAAD-0E4D-84D4-4990E821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3E9DE-5032-9C4C-B76C-2F381CC8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3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13FF-243A-F74F-8B30-27AE8FDF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3AFE-184B-5A40-866D-7C562D7CE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7FE09-2F52-4243-9B85-D0895D065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176A3-A6AA-5844-8FE3-DA8430A4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416C6-AB49-5540-8044-48DC1AD1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F1FD7-4E68-7840-BBA2-E7C2213E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F7E9-E044-4E4A-973E-E13D4B81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610FE-2DB2-724F-8D87-9FB99AA5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DBD56-0A7C-2441-B958-53A6C2D6A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62AD6-479A-4442-A5E7-36E1B92BD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4A238-37BB-DB4A-9C82-D52B835C4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CA21B-716A-D141-8D6E-8EAC4910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F23CC-22F6-E449-ABB9-407EA3FF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3A8CB-7856-EB4C-A46D-A7A089FA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7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7397-EBD0-5642-91D2-BADB309B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D2DA7-F609-B547-B5A7-33338ACE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7819-CFF2-0947-B4B2-6ABF3F1E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8BE79-F7A5-184F-941C-278B0BDB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4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9DF4F-21CB-1449-8095-197BE145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FA759-7EC4-B843-B560-3161B049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35F24-533B-0F40-9F48-9E20EFEF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41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C0A7-6A55-8341-8B71-82636FB9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EF66-FED2-9E41-823F-6AFE4B59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FF64-9435-2846-88D4-B418C2704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01DEA-92A9-D345-9FE5-486A954A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F982-5E81-CC4F-AA5B-CA33CB70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EB9EE-33AD-6045-B04B-0B6EE8D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7B2A-3DFB-0E42-B896-039EE495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B5C30-0F7D-D640-B41F-A1B68F139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48767-CF3A-0342-A8EE-2ACCE168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23A9A-91B9-1941-BFD8-ED989D94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7D8B9-302A-8D4E-AA21-F39BEE05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78417-2F18-C44E-914A-DFA731D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6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4A49-9635-4344-8E05-83FC3BE9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2A583-EEBA-7A40-A57F-D23683118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F7A5-4E3B-9144-818F-B92CCCFD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D8FCB-561F-D044-B44C-6E813FBE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8DE4-6DEA-6B4E-95FE-EE277B1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5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87A9E-D2C5-9747-8630-D31BCD815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E4733-1100-4A4D-9B49-E7B7DDCC1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8D385-E6A4-5348-B3F2-5A5CF2D9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0C45-ED64-2145-9492-B38FE463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FA143-14FB-A643-8C6C-8FFE051D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0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14FF78A-4001-4641-B1FE-369B9941E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1B4AC09A-B671-0649-96EC-66EEC26F3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F67B483E-81A5-C947-9969-29E26B99D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1E2A9-D1DA-E042-9827-3C232B9B8A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6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401DE-0886-224E-BAB8-0A1D8206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92DBE-877C-214D-8280-1CAEFE9D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8E34-0FC0-1B4F-8C3C-B9F21314F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C6065-BA73-2848-A90E-069039278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EF5D-512C-2342-86F1-E61216AC6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12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8.xml"/><Relationship Id="rId11" Type="http://schemas.openxmlformats.org/officeDocument/2006/relationships/image" Target="../media/image10.gif"/><Relationship Id="rId5" Type="http://schemas.openxmlformats.org/officeDocument/2006/relationships/slide" Target="slide17.xml"/><Relationship Id="rId10" Type="http://schemas.openxmlformats.org/officeDocument/2006/relationships/image" Target="../media/image9.gif"/><Relationship Id="rId4" Type="http://schemas.openxmlformats.org/officeDocument/2006/relationships/image" Target="../media/image7.png"/><Relationship Id="rId9" Type="http://schemas.openxmlformats.org/officeDocument/2006/relationships/image" Target="../media/image8.gif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slide" Target="slide16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0" y="225872"/>
            <a:ext cx="12192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…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6098" y="98475"/>
            <a:ext cx="11394830" cy="10550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6435" y="1252025"/>
            <a:ext cx="113948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4911" y="211015"/>
            <a:ext cx="10797472" cy="10128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588" y="1336431"/>
            <a:ext cx="111134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708" y="1518740"/>
            <a:ext cx="10902461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2202" y="3022319"/>
            <a:ext cx="105507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SGK/24,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Đi-pô-nê-gô-rô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Diponegoro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Gia-va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 </a:t>
            </a:r>
          </a:p>
        </p:txBody>
      </p:sp>
    </p:spTree>
    <p:extLst>
      <p:ext uri="{BB962C8B-B14F-4D97-AF65-F5344CB8AC3E}">
        <p14:creationId xmlns:p14="http://schemas.microsoft.com/office/powerpoint/2010/main" val="20602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XIX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(1959 – 1967),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(1862 – 1864),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(1861 – 1868),...</a:t>
            </a:r>
          </a:p>
          <a:p>
            <a:pPr lvl="0" algn="just"/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7944" y="158043"/>
            <a:ext cx="6386733" cy="714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646" y="1207510"/>
            <a:ext cx="847578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may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4785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59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30813" y="221472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173320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519728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492051" y="350321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80307" y="53951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1" y="478509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2" y="258644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ounded Rectangle 61">
            <a:hlinkClick r:id="rId13" action="ppaction://hlinksldjump"/>
          </p:cNvPr>
          <p:cNvSpPr/>
          <p:nvPr/>
        </p:nvSpPr>
        <p:spPr>
          <a:xfrm>
            <a:off x="2847717" y="352466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>
            <a:hlinkClick r:id="rId14" action="ppaction://hlinksldjump"/>
          </p:cNvPr>
          <p:cNvSpPr/>
          <p:nvPr/>
        </p:nvSpPr>
        <p:spPr>
          <a:xfrm>
            <a:off x="0" y="6316395"/>
            <a:ext cx="1220107" cy="5416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72601" y="4620922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111169" cy="11046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0" y="3176988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82704" y="396680"/>
            <a:ext cx="10018709" cy="13320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3200" y="3769829"/>
            <a:ext cx="538480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3707" y="2255623"/>
            <a:ext cx="61166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587263" y="2538703"/>
            <a:ext cx="576877" cy="440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65" y="2566766"/>
            <a:ext cx="509737" cy="447951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4667495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01" y="2299199"/>
            <a:ext cx="338406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7" y="3716893"/>
            <a:ext cx="498805" cy="4383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5416" y="3597979"/>
            <a:ext cx="603498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361" y="3795065"/>
            <a:ext cx="494143" cy="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38981" y="156030"/>
            <a:ext cx="9478161" cy="14855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0762" y="2056013"/>
            <a:ext cx="4906799" cy="14686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3498" y="3803761"/>
            <a:ext cx="4906799" cy="13266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88969" y="2378173"/>
            <a:ext cx="804070" cy="5731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4" y="4245628"/>
            <a:ext cx="482321" cy="4238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0165" y="1928540"/>
            <a:ext cx="4151207" cy="1472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24" y="2619814"/>
            <a:ext cx="421477" cy="370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4401" y="3815881"/>
            <a:ext cx="4906799" cy="13145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83" y="4264664"/>
            <a:ext cx="460659" cy="404821"/>
          </a:xfrm>
          <a:prstGeom prst="rect">
            <a:avLst/>
          </a:prstGeom>
        </p:spPr>
      </p:pic>
      <p:sp>
        <p:nvSpPr>
          <p:cNvPr id="19" name="Cloud 18">
            <a:hlinkClick r:id="rId15" action="ppaction://hlinksldjump"/>
          </p:cNvPr>
          <p:cNvSpPr/>
          <p:nvPr/>
        </p:nvSpPr>
        <p:spPr>
          <a:xfrm>
            <a:off x="4688968" y="56782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129" y="154721"/>
            <a:ext cx="10396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 CÁC CÂU HỎI SAU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191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924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8303" y="994351"/>
            <a:ext cx="11465168" cy="721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828800"/>
            <a:ext cx="11844997" cy="47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90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69405" y="344010"/>
            <a:ext cx="9517443" cy="133453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9218" y="3787225"/>
            <a:ext cx="5854633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5638" y="2098699"/>
            <a:ext cx="5308513" cy="1335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90" y="2539279"/>
            <a:ext cx="550045" cy="4833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4" y="4219534"/>
            <a:ext cx="532883" cy="42630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25152" y="569696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218" y="2128044"/>
            <a:ext cx="5863373" cy="13058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5" y="2650447"/>
            <a:ext cx="558236" cy="4905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95638" y="3787225"/>
            <a:ext cx="5243239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48" y="4125287"/>
            <a:ext cx="592353" cy="5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598343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1617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69454" y="289795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820969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4898" y="158043"/>
            <a:ext cx="7568419" cy="812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413" y="1763154"/>
            <a:ext cx="9929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9471" y="158043"/>
            <a:ext cx="7174524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8" y="1410079"/>
            <a:ext cx="1179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9931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333316" y="1306887"/>
            <a:ext cx="4227109" cy="570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Mục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tiêu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bài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học</a:t>
            </a:r>
            <a:endParaRPr lang="en-US" sz="3600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Brush Script MT" panose="03060802040406070304" pitchFamily="66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2482296" y="2241273"/>
            <a:ext cx="9056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26E6F-1A78-D549-9613-BD0478CDAE87}"/>
              </a:ext>
            </a:extLst>
          </p:cNvPr>
          <p:cNvSpPr/>
          <p:nvPr/>
        </p:nvSpPr>
        <p:spPr>
          <a:xfrm>
            <a:off x="2446870" y="3613764"/>
            <a:ext cx="9091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C13B2D-8D7A-F14E-B17C-7E6CFE2508BB}"/>
              </a:ext>
            </a:extLst>
          </p:cNvPr>
          <p:cNvSpPr/>
          <p:nvPr/>
        </p:nvSpPr>
        <p:spPr>
          <a:xfrm>
            <a:off x="881916" y="2239412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8CEBC9-8CD1-5F41-A046-0FD9C1089E2C}"/>
              </a:ext>
            </a:extLst>
          </p:cNvPr>
          <p:cNvSpPr/>
          <p:nvPr/>
        </p:nvSpPr>
        <p:spPr>
          <a:xfrm>
            <a:off x="816569" y="3652875"/>
            <a:ext cx="1082677" cy="864131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 descr="Globe">
            <a:extLst>
              <a:ext uri="{FF2B5EF4-FFF2-40B4-BE49-F238E27FC236}">
                <a16:creationId xmlns:a16="http://schemas.microsoft.com/office/drawing/2014/main" id="{0685D358-9567-E54E-B4E7-DE2803005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481" y="2322917"/>
            <a:ext cx="706256" cy="706256"/>
          </a:xfrm>
          <a:prstGeom prst="rect">
            <a:avLst/>
          </a:prstGeom>
        </p:spPr>
      </p:pic>
      <p:pic>
        <p:nvPicPr>
          <p:cNvPr id="68" name="Graphic 67" descr="Lightbulb and gear">
            <a:extLst>
              <a:ext uri="{FF2B5EF4-FFF2-40B4-BE49-F238E27FC236}">
                <a16:creationId xmlns:a16="http://schemas.microsoft.com/office/drawing/2014/main" id="{8D25AA76-46BB-784D-8A4A-F63F982D6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859" y="3571764"/>
            <a:ext cx="883640" cy="883640"/>
          </a:xfrm>
          <a:prstGeom prst="rect">
            <a:avLst/>
          </a:prstGeom>
        </p:spPr>
      </p:pic>
      <p:cxnSp>
        <p:nvCxnSpPr>
          <p:cNvPr id="104" name="Google Shape;1503;p48">
            <a:extLst>
              <a:ext uri="{FF2B5EF4-FFF2-40B4-BE49-F238E27FC236}">
                <a16:creationId xmlns:a16="http://schemas.microsoft.com/office/drawing/2014/main" id="{C20C9EF9-C6F1-7648-8BD8-14EB9F286E20}"/>
              </a:ext>
            </a:extLst>
          </p:cNvPr>
          <p:cNvCxnSpPr/>
          <p:nvPr/>
        </p:nvCxnSpPr>
        <p:spPr>
          <a:xfrm>
            <a:off x="632838" y="1799289"/>
            <a:ext cx="2865600" cy="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EFCB2-8969-6D46-A94F-98DEBC7FDAAE}"/>
              </a:ext>
            </a:extLst>
          </p:cNvPr>
          <p:cNvSpPr/>
          <p:nvPr/>
        </p:nvSpPr>
        <p:spPr>
          <a:xfrm>
            <a:off x="2386755" y="5082791"/>
            <a:ext cx="921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F82CAD4-1235-854B-A7E9-D1CFD85559B0}"/>
              </a:ext>
            </a:extLst>
          </p:cNvPr>
          <p:cNvSpPr/>
          <p:nvPr/>
        </p:nvSpPr>
        <p:spPr>
          <a:xfrm>
            <a:off x="801157" y="5042507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oogle Shape;593;p39">
            <a:extLst>
              <a:ext uri="{FF2B5EF4-FFF2-40B4-BE49-F238E27FC236}">
                <a16:creationId xmlns:a16="http://schemas.microsoft.com/office/drawing/2014/main" id="{D166E344-7707-8949-B8EE-21F542B17C78}"/>
              </a:ext>
            </a:extLst>
          </p:cNvPr>
          <p:cNvGrpSpPr/>
          <p:nvPr/>
        </p:nvGrpSpPr>
        <p:grpSpPr>
          <a:xfrm>
            <a:off x="998293" y="5247781"/>
            <a:ext cx="601669" cy="577147"/>
            <a:chOff x="5241175" y="4959100"/>
            <a:chExt cx="539775" cy="517775"/>
          </a:xfrm>
          <a:solidFill>
            <a:srgbClr val="C00000"/>
          </a:solidFill>
        </p:grpSpPr>
        <p:sp>
          <p:nvSpPr>
            <p:cNvPr id="51" name="Google Shape;594;p39">
              <a:extLst>
                <a:ext uri="{FF2B5EF4-FFF2-40B4-BE49-F238E27FC236}">
                  <a16:creationId xmlns:a16="http://schemas.microsoft.com/office/drawing/2014/main" id="{09F7905E-1675-6D44-BF1A-35D61539101B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95;p39">
              <a:extLst>
                <a:ext uri="{FF2B5EF4-FFF2-40B4-BE49-F238E27FC236}">
                  <a16:creationId xmlns:a16="http://schemas.microsoft.com/office/drawing/2014/main" id="{36311F14-24B1-F743-8C3E-D581B9C722BC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96;p39">
              <a:extLst>
                <a:ext uri="{FF2B5EF4-FFF2-40B4-BE49-F238E27FC236}">
                  <a16:creationId xmlns:a16="http://schemas.microsoft.com/office/drawing/2014/main" id="{86AF6446-B061-114E-9E00-DBE70D2CEC7D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97;p39">
              <a:extLst>
                <a:ext uri="{FF2B5EF4-FFF2-40B4-BE49-F238E27FC236}">
                  <a16:creationId xmlns:a16="http://schemas.microsoft.com/office/drawing/2014/main" id="{8935C812-2810-BC49-B4A4-45CD29EF0B1A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98;p39">
              <a:extLst>
                <a:ext uri="{FF2B5EF4-FFF2-40B4-BE49-F238E27FC236}">
                  <a16:creationId xmlns:a16="http://schemas.microsoft.com/office/drawing/2014/main" id="{9AB8EB04-54A0-1043-92EE-492C6FB142A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99;p39">
              <a:extLst>
                <a:ext uri="{FF2B5EF4-FFF2-40B4-BE49-F238E27FC236}">
                  <a16:creationId xmlns:a16="http://schemas.microsoft.com/office/drawing/2014/main" id="{238DF101-CE6C-A841-A696-8A509CA02A40}"/>
                </a:ext>
              </a:extLst>
            </p:cNvPr>
            <p:cNvSpPr/>
            <p:nvPr/>
          </p:nvSpPr>
          <p:spPr>
            <a:xfrm>
              <a:off x="5420074" y="5115999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Rectangle 7">
            <a:extLst>
              <a:ext uri="{FF2B5EF4-FFF2-40B4-BE49-F238E27FC236}">
                <a16:creationId xmlns:a16="http://schemas.microsoft.com/office/drawing/2014/main" id="{E177E080-BEC7-E7D4-1939-0A2E32E25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16" y="194381"/>
            <a:ext cx="11722695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09298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587022" y="483146"/>
            <a:ext cx="1101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NAM Á TỪ NỬA SAU THẾ KỈ XVI ĐẾN THẾ KỈ XIX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2" y="1680751"/>
            <a:ext cx="1196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00665" y="3208392"/>
            <a:ext cx="8876713" cy="10926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9145" y="4382098"/>
            <a:ext cx="10410091" cy="969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145" y="5513785"/>
            <a:ext cx="10410092" cy="928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2457" y="1518740"/>
            <a:ext cx="6555240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2709" y="2734466"/>
            <a:ext cx="112682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3.1, 3.2, 3.3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SGK/20,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i="1" dirty="0">
                <a:solidFill>
                  <a:srgbClr val="0070C0"/>
                </a:solidFill>
                <a:latin typeface="+mj-lt"/>
              </a:rPr>
              <a:t>?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7627" y="1702191"/>
            <a:ext cx="116058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1511,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Ma-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-ca,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ngõ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" y="1505243"/>
            <a:ext cx="111134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–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4572" y="161750"/>
            <a:ext cx="11155680" cy="545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57" y="857968"/>
            <a:ext cx="11587957" cy="886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22" y="1894652"/>
            <a:ext cx="11767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6099" y="168053"/>
            <a:ext cx="11394830" cy="9854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772" y="1364566"/>
            <a:ext cx="116011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9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1965</Words>
  <PresentationFormat>Widescreen</PresentationFormat>
  <Paragraphs>129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Bodoni MT Black</vt:lpstr>
      <vt:lpstr>Brush Script MT</vt:lpstr>
      <vt:lpstr>Calibri</vt:lpstr>
      <vt:lpstr>Calibri Light</vt:lpstr>
      <vt:lpstr>Cambria</vt:lpstr>
      <vt:lpstr>Livvic</vt:lpstr>
      <vt:lpstr>Roboto Condensed Light</vt:lpstr>
      <vt:lpstr>Tahoma</vt:lpstr>
      <vt:lpstr>Times New Roman</vt:lpstr>
      <vt:lpstr>Office Theme</vt:lpstr>
      <vt:lpstr>2_Office Theme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2021-07-16T03:19:13Z</dcterms:created>
  <dcterms:modified xsi:type="dcterms:W3CDTF">2023-08-04T14:38:13Z</dcterms:modified>
</cp:coreProperties>
</file>