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61" r:id="rId3"/>
    <p:sldId id="260" r:id="rId4"/>
    <p:sldId id="275" r:id="rId5"/>
    <p:sldId id="279" r:id="rId6"/>
    <p:sldId id="276" r:id="rId7"/>
    <p:sldId id="259" r:id="rId8"/>
    <p:sldId id="271" r:id="rId9"/>
    <p:sldId id="270" r:id="rId10"/>
    <p:sldId id="272" r:id="rId11"/>
    <p:sldId id="274" r:id="rId12"/>
    <p:sldId id="281" r:id="rId13"/>
    <p:sldId id="277" r:id="rId14"/>
    <p:sldId id="278" r:id="rId15"/>
    <p:sldId id="280" r:id="rId16"/>
    <p:sldId id="284" r:id="rId17"/>
    <p:sldId id="282" r:id="rId18"/>
    <p:sldId id="266" r:id="rId19"/>
    <p:sldId id="268" r:id="rId20"/>
  </p:sldIdLst>
  <p:sldSz cx="18288000" cy="10287000"/>
  <p:notesSz cx="6858000" cy="9144000"/>
  <p:embeddedFontLst>
    <p:embeddedFont>
      <p:font typeface="Cambria Math" panose="02040503050406030204" pitchFamily="18" charset="0"/>
      <p:regular r:id="rId22"/>
    </p:embeddedFont>
    <p:embeddedFont>
      <p:font typeface="Calibri" panose="020F0502020204030204" pitchFamily="34" charset="0"/>
      <p:regular r:id="rId23"/>
      <p:bold r:id="rId24"/>
      <p:italic r:id="rId25"/>
      <p:boldItalic r:id="rId26"/>
    </p:embeddedFont>
    <p:embeddedFont>
      <p:font typeface="Montserrat" panose="020B0604020202020204" charset="0"/>
      <p:regular r:id="rId27"/>
      <p:bold r:id="rId28"/>
      <p:italic r:id="rId29"/>
      <p:boldItalic r:id="rId30"/>
    </p:embeddedFont>
    <p:embeddedFont>
      <p:font typeface="Playfair Display Bold"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9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A6921-3CDE-4FEC-B681-2CDFFB0F752F}" type="datetimeFigureOut">
              <a:rPr lang="en-US" smtClean="0"/>
              <a:t>18/11/2022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3F45D-F519-4FF3-825F-E98CEB21DF6A}" type="slidenum">
              <a:rPr lang="en-US" smtClean="0"/>
              <a:t>‹#›</a:t>
            </a:fld>
            <a:endParaRPr lang="en-US"/>
          </a:p>
        </p:txBody>
      </p:sp>
    </p:spTree>
    <p:extLst>
      <p:ext uri="{BB962C8B-B14F-4D97-AF65-F5344CB8AC3E}">
        <p14:creationId xmlns:p14="http://schemas.microsoft.com/office/powerpoint/2010/main" val="30370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23F45D-F519-4FF3-825F-E98CEB21DF6A}" type="slidenum">
              <a:rPr lang="en-US" smtClean="0"/>
              <a:t>1</a:t>
            </a:fld>
            <a:endParaRPr lang="en-US"/>
          </a:p>
        </p:txBody>
      </p:sp>
    </p:spTree>
    <p:extLst>
      <p:ext uri="{BB962C8B-B14F-4D97-AF65-F5344CB8AC3E}">
        <p14:creationId xmlns:p14="http://schemas.microsoft.com/office/powerpoint/2010/main" val="218480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23F45D-F519-4FF3-825F-E98CEB21DF6A}" type="slidenum">
              <a:rPr lang="en-US" smtClean="0"/>
              <a:t>16</a:t>
            </a:fld>
            <a:endParaRPr lang="en-US"/>
          </a:p>
        </p:txBody>
      </p:sp>
    </p:spTree>
    <p:extLst>
      <p:ext uri="{BB962C8B-B14F-4D97-AF65-F5344CB8AC3E}">
        <p14:creationId xmlns:p14="http://schemas.microsoft.com/office/powerpoint/2010/main" val="3330966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50.png"/><Relationship Id="rId18" Type="http://schemas.openxmlformats.org/officeDocument/2006/relationships/image" Target="../media/image31.png"/><Relationship Id="rId3" Type="http://schemas.microsoft.com/office/2007/relationships/media" Target="../media/media1.mp3"/><Relationship Id="rId21" Type="http://schemas.openxmlformats.org/officeDocument/2006/relationships/image" Target="../media/image52.png"/><Relationship Id="rId7" Type="http://schemas.openxmlformats.org/officeDocument/2006/relationships/image" Target="../media/image22.png"/><Relationship Id="rId12" Type="http://schemas.openxmlformats.org/officeDocument/2006/relationships/image" Target="../media/image49.png"/><Relationship Id="rId17" Type="http://schemas.openxmlformats.org/officeDocument/2006/relationships/image" Target="../media/image32.png"/><Relationship Id="rId2" Type="http://schemas.microsoft.com/office/2007/relationships/media" Target="../media/media2.mp3"/><Relationship Id="rId16" Type="http://schemas.openxmlformats.org/officeDocument/2006/relationships/image" Target="../media/image34.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48.png"/><Relationship Id="rId5" Type="http://schemas.openxmlformats.org/officeDocument/2006/relationships/image" Target="../media/image5.png"/><Relationship Id="rId15" Type="http://schemas.openxmlformats.org/officeDocument/2006/relationships/image" Target="../media/image29.png"/><Relationship Id="rId10" Type="http://schemas.openxmlformats.org/officeDocument/2006/relationships/image" Target="../media/image18.svg"/><Relationship Id="rId19" Type="http://schemas.openxmlformats.org/officeDocument/2006/relationships/image" Target="../media/image30.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1.png"/><Relationship Id="rId18" Type="http://schemas.openxmlformats.org/officeDocument/2006/relationships/image" Target="../media/image33.png"/><Relationship Id="rId3" Type="http://schemas.microsoft.com/office/2007/relationships/media" Target="../media/media1.mp3"/><Relationship Id="rId7" Type="http://schemas.openxmlformats.org/officeDocument/2006/relationships/image" Target="../media/image22.png"/><Relationship Id="rId12" Type="http://schemas.openxmlformats.org/officeDocument/2006/relationships/image" Target="../media/image53.png"/><Relationship Id="rId17" Type="http://schemas.openxmlformats.org/officeDocument/2006/relationships/image" Target="../media/image29.png"/><Relationship Id="rId2" Type="http://schemas.microsoft.com/office/2007/relationships/media" Target="../media/media2.mp3"/><Relationship Id="rId16" Type="http://schemas.openxmlformats.org/officeDocument/2006/relationships/image" Target="../media/image3.sv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34.png"/><Relationship Id="rId5" Type="http://schemas.openxmlformats.org/officeDocument/2006/relationships/image" Target="../media/image5.png"/><Relationship Id="rId15" Type="http://schemas.openxmlformats.org/officeDocument/2006/relationships/image" Target="../media/image55.png"/><Relationship Id="rId10" Type="http://schemas.openxmlformats.org/officeDocument/2006/relationships/image" Target="../media/image18.sv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54.png"/></Relationships>
</file>

<file path=ppt/slides/_rels/slide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svg"/><Relationship Id="rId10" Type="http://schemas.openxmlformats.org/officeDocument/2006/relationships/image" Target="../media/image5.png"/><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3.sv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png"/><Relationship Id="rId7"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42" Type="http://schemas.openxmlformats.org/officeDocument/2006/relationships/image" Target="../media/image62.png"/><Relationship Id="rId7" Type="http://schemas.openxmlformats.org/officeDocument/2006/relationships/image" Target="../media/image10.png"/><Relationship Id="rId2" Type="http://schemas.openxmlformats.org/officeDocument/2006/relationships/image" Target="../media/image5.png"/><Relationship Id="rId41"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svg"/><Relationship Id="rId58"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png"/><Relationship Id="rId7" Type="http://schemas.openxmlformats.org/officeDocument/2006/relationships/image" Target="../media/image63.png"/><Relationship Id="rId2" Type="http://schemas.openxmlformats.org/officeDocument/2006/relationships/notesSlide" Target="../notesSlides/notesSlide2.xml"/><Relationship Id="rId41"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sv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7"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8.png"/><Relationship Id="rId37" Type="http://schemas.openxmlformats.org/officeDocument/2006/relationships/image" Target="../media/image87.svg"/><Relationship Id="rId10" Type="http://schemas.openxmlformats.org/officeDocument/2006/relationships/image" Target="../media/image67.png"/><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8" Type="http://schemas.openxmlformats.org/officeDocument/2006/relationships/image" Target="../media/image71.png"/><Relationship Id="rId7" Type="http://schemas.openxmlformats.org/officeDocument/2006/relationships/image" Target="../media/image7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9.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7"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47" Type="http://schemas.openxmlformats.org/officeDocument/2006/relationships/image" Target="../media/image8.png"/><Relationship Id="rId46" Type="http://schemas.openxmlformats.org/officeDocument/2006/relationships/image" Target="NUL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41" Type="http://schemas.openxmlformats.org/officeDocument/2006/relationships/image" Target="NUL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2" Type="http://schemas.openxmlformats.org/officeDocument/2006/relationships/image" Target="../media/image11.png"/><Relationship Id="rId47" Type="http://schemas.openxmlformats.org/officeDocument/2006/relationships/image" Target="../media/image16.png"/><Relationship Id="rId46" Type="http://schemas.openxmlformats.org/officeDocument/2006/relationships/image" Target="../media/image15.png"/><Relationship Id="rId2" Type="http://schemas.openxmlformats.org/officeDocument/2006/relationships/image" Target="../media/image10.png"/><Relationship Id="rId41" Type="http://schemas.openxmlformats.org/officeDocument/2006/relationships/image" Target="NULL"/><Relationship Id="rId1" Type="http://schemas.openxmlformats.org/officeDocument/2006/relationships/slideLayout" Target="../slideLayouts/slideLayout7.xml"/><Relationship Id="rId45" Type="http://schemas.openxmlformats.org/officeDocument/2006/relationships/image" Target="../media/image14.png"/><Relationship Id="rId44" Type="http://schemas.openxmlformats.org/officeDocument/2006/relationships/image" Target="../media/image13.png"/><Relationship Id="rId43"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2" Type="http://schemas.openxmlformats.org/officeDocument/2006/relationships/image" Target="../media/image18.png"/><Relationship Id="rId2" Type="http://schemas.openxmlformats.org/officeDocument/2006/relationships/image" Target="../media/image17.png"/><Relationship Id="rId41" Type="http://schemas.openxmlformats.org/officeDocument/2006/relationships/image" Target="NULL"/><Relationship Id="rId1" Type="http://schemas.openxmlformats.org/officeDocument/2006/relationships/slideLayout" Target="../slideLayouts/slideLayout7.xml"/><Relationship Id="rId45" Type="http://schemas.openxmlformats.org/officeDocument/2006/relationships/image" Target="../media/image21.png"/><Relationship Id="rId44" Type="http://schemas.openxmlformats.org/officeDocument/2006/relationships/image" Target="../media/image20.png"/><Relationship Id="rId43"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6.png"/><Relationship Id="rId18" Type="http://schemas.openxmlformats.org/officeDocument/2006/relationships/image" Target="../media/image31.png"/><Relationship Id="rId3" Type="http://schemas.microsoft.com/office/2007/relationships/media" Target="../media/media2.mp3"/><Relationship Id="rId21" Type="http://schemas.openxmlformats.org/officeDocument/2006/relationships/image" Target="../media/image34.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microsoft.com/office/2007/relationships/media" Target="../media/media1.mp3"/><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18.svg"/><Relationship Id="rId19" Type="http://schemas.openxmlformats.org/officeDocument/2006/relationships/image" Target="../media/image32.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27.png"/><Relationship Id="rId22"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31.png"/><Relationship Id="rId18" Type="http://schemas.openxmlformats.org/officeDocument/2006/relationships/image" Target="../media/image40.png"/><Relationship Id="rId3" Type="http://schemas.microsoft.com/office/2007/relationships/media" Target="../media/media2.mp3"/><Relationship Id="rId21" Type="http://schemas.openxmlformats.org/officeDocument/2006/relationships/image" Target="../media/image42.png"/><Relationship Id="rId7" Type="http://schemas.openxmlformats.org/officeDocument/2006/relationships/image" Target="../media/image22.png"/><Relationship Id="rId12" Type="http://schemas.openxmlformats.org/officeDocument/2006/relationships/image" Target="../media/image36.png"/><Relationship Id="rId17" Type="http://schemas.openxmlformats.org/officeDocument/2006/relationships/image" Target="../media/image39.png"/><Relationship Id="rId2" Type="http://schemas.microsoft.com/office/2007/relationships/media" Target="../media/media1.mp3"/><Relationship Id="rId16" Type="http://schemas.openxmlformats.org/officeDocument/2006/relationships/image" Target="../media/image38.png"/><Relationship Id="rId20" Type="http://schemas.openxmlformats.org/officeDocument/2006/relationships/image" Target="../media/image33.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35.png"/><Relationship Id="rId5" Type="http://schemas.openxmlformats.org/officeDocument/2006/relationships/image" Target="../media/image5.png"/><Relationship Id="rId15" Type="http://schemas.openxmlformats.org/officeDocument/2006/relationships/image" Target="../media/image37.png"/><Relationship Id="rId10" Type="http://schemas.openxmlformats.org/officeDocument/2006/relationships/image" Target="../media/image18.svg"/><Relationship Id="rId19" Type="http://schemas.openxmlformats.org/officeDocument/2006/relationships/image" Target="../media/image41.png"/><Relationship Id="rId4" Type="http://schemas.openxmlformats.org/officeDocument/2006/relationships/slideLayout" Target="../slideLayouts/slideLayout7.xml"/><Relationship Id="rId9" Type="http://schemas.openxmlformats.org/officeDocument/2006/relationships/image" Target="../media/image23.png"/><Relationship Id="rId14" Type="http://schemas.openxmlformats.org/officeDocument/2006/relationships/image" Target="../media/image34.png"/><Relationship Id="rId22"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46.png"/><Relationship Id="rId3" Type="http://schemas.microsoft.com/office/2007/relationships/media" Target="../media/media2.mp3"/><Relationship Id="rId7" Type="http://schemas.openxmlformats.org/officeDocument/2006/relationships/image" Target="../media/image43.png"/><Relationship Id="rId12" Type="http://schemas.openxmlformats.org/officeDocument/2006/relationships/image" Target="../media/image31.png"/><Relationship Id="rId17" Type="http://schemas.openxmlformats.org/officeDocument/2006/relationships/image" Target="../media/image3.svg"/><Relationship Id="rId2" Type="http://schemas.microsoft.com/office/2007/relationships/media" Target="../media/media1.mp3"/><Relationship Id="rId16" Type="http://schemas.openxmlformats.org/officeDocument/2006/relationships/image" Target="../media/image47.png"/><Relationship Id="rId1" Type="http://schemas.openxmlformats.org/officeDocument/2006/relationships/audio" Target="NULL" TargetMode="External"/><Relationship Id="rId6" Type="http://schemas.openxmlformats.org/officeDocument/2006/relationships/image" Target="../media/image3.svg"/><Relationship Id="rId11" Type="http://schemas.openxmlformats.org/officeDocument/2006/relationships/image" Target="../media/image45.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18.svg"/><Relationship Id="rId4" Type="http://schemas.openxmlformats.org/officeDocument/2006/relationships/slideLayout" Target="../slideLayouts/slideLayout7.xml"/><Relationship Id="rId9" Type="http://schemas.openxmlformats.org/officeDocument/2006/relationships/image" Target="../media/image44.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16000"/>
          </a:blip>
          <a:srcRect t="31103" b="31103"/>
          <a:stretch>
            <a:fillRect/>
          </a:stretch>
        </p:blipFill>
        <p:spPr>
          <a:xfrm>
            <a:off x="0" y="0"/>
            <a:ext cx="18288000" cy="10287000"/>
          </a:xfrm>
          <a:prstGeom prst="rect">
            <a:avLst/>
          </a:prstGeom>
        </p:spPr>
      </p:pic>
      <p:pic>
        <p:nvPicPr>
          <p:cNvPr id="6" name="Picture 6"/>
          <p:cNvPicPr>
            <a:picLocks noChangeAspect="1"/>
          </p:cNvPicPr>
          <p:nvPr/>
        </p:nvPicPr>
        <p:blipFill>
          <a:blip r:embed="rId4"/>
          <a:srcRect l="2888" r="2888"/>
          <a:stretch>
            <a:fillRect/>
          </a:stretch>
        </p:blipFill>
        <p:spPr>
          <a:xfrm rot="-5514009">
            <a:off x="5220824" y="-1315098"/>
            <a:ext cx="7129720" cy="12160047"/>
          </a:xfrm>
          <a:prstGeom prst="rect">
            <a:avLst/>
          </a:prstGeom>
        </p:spPr>
      </p:pic>
      <p:pic>
        <p:nvPicPr>
          <p:cNvPr id="12" name="Picture 12"/>
          <p:cNvPicPr>
            <a:picLocks noChangeAspect="1"/>
          </p:cNvPicPr>
          <p:nvPr/>
        </p:nvPicPr>
        <p:blipFill>
          <a:blip r:embed="rId5"/>
          <a:srcRect/>
          <a:stretch>
            <a:fillRect/>
          </a:stretch>
        </p:blipFill>
        <p:spPr>
          <a:xfrm rot="183673">
            <a:off x="12987000" y="6955213"/>
            <a:ext cx="2424849" cy="2389959"/>
          </a:xfrm>
          <a:prstGeom prst="rect">
            <a:avLst/>
          </a:prstGeom>
        </p:spPr>
      </p:pic>
      <p:pic>
        <p:nvPicPr>
          <p:cNvPr id="13" name="Picture 13"/>
          <p:cNvPicPr>
            <a:picLocks noChangeAspect="1"/>
          </p:cNvPicPr>
          <p:nvPr/>
        </p:nvPicPr>
        <p:blipFill>
          <a:blip r:embed="rId6"/>
          <a:srcRect/>
          <a:stretch>
            <a:fillRect/>
          </a:stretch>
        </p:blipFill>
        <p:spPr>
          <a:xfrm rot="-1495375">
            <a:off x="12852902" y="6838117"/>
            <a:ext cx="1093111" cy="371202"/>
          </a:xfrm>
          <a:prstGeom prst="rect">
            <a:avLst/>
          </a:prstGeom>
        </p:spPr>
      </p:pic>
      <p:sp>
        <p:nvSpPr>
          <p:cNvPr id="15" name="Rectangle 14"/>
          <p:cNvSpPr/>
          <p:nvPr/>
        </p:nvSpPr>
        <p:spPr>
          <a:xfrm>
            <a:off x="3810888" y="2533690"/>
            <a:ext cx="10590912" cy="5286062"/>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t>CHÀO MỪNG CÁC EM </a:t>
            </a:r>
            <a:b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br>
            <a: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t>ĐẾN VỚI TIẾT HỌC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7500" b="1" i="0" u="none" strike="noStrike" kern="0" cap="none" spc="0" normalizeH="0" baseline="0" noProof="0" dirty="0" smtClean="0">
                <a:ln>
                  <a:noFill/>
                </a:ln>
                <a:effectLst>
                  <a:outerShdw blurRad="38100" dist="38100" dir="2700000" algn="tl">
                    <a:srgbClr val="000000">
                      <a:alpha val="43137"/>
                    </a:srgbClr>
                  </a:outerShdw>
                </a:effectLst>
                <a:uLnTx/>
                <a:uFillTx/>
                <a:latin typeface="Arial"/>
                <a:sym typeface="Montserrat"/>
              </a:rPr>
              <a:t>HÔM NAY!</a:t>
            </a:r>
            <a:endParaRPr kumimoji="0" lang="en-US" sz="7500" b="0" i="0" u="none" strike="noStrike" kern="0" cap="none" spc="0" normalizeH="0" baseline="0" noProof="0" dirty="0" smtClean="0">
              <a:ln>
                <a:noFill/>
              </a:ln>
              <a:effectLst/>
              <a:uLnTx/>
              <a:uFillTx/>
            </a:endParaRPr>
          </a:p>
        </p:txBody>
      </p:sp>
      <p:pic>
        <p:nvPicPr>
          <p:cNvPr id="1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630706">
            <a:off x="11142391" y="10663"/>
            <a:ext cx="5000753" cy="484618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14:window dir="vert"/>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533400" y="4134776"/>
            <a:ext cx="19149227" cy="6272090"/>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935200" y="7781996"/>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72808" y="324713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3" name="Rectangle 32"/>
              <p:cNvSpPr/>
              <p:nvPr/>
            </p:nvSpPr>
            <p:spPr>
              <a:xfrm>
                <a:off x="5982782" y="4732764"/>
                <a:ext cx="1454244"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Calibri" panose="020F0502020204030204" pitchFamily="34" charset="0"/>
                          <a:cs typeface="Arial" panose="020B0604020202020204" pitchFamily="34" charset="0"/>
                        </a:rPr>
                        <m:t>x</m:t>
                      </m:r>
                      <m:r>
                        <m:rPr>
                          <m:nor/>
                        </m:rPr>
                        <a:rPr lang="en-US" sz="4000">
                          <a:latin typeface="Arial" panose="020B0604020202020204" pitchFamily="34" charset="0"/>
                          <a:ea typeface="Calibri" panose="020F0502020204030204" pitchFamily="34" charset="0"/>
                          <a:cs typeface="Arial" panose="020B0604020202020204" pitchFamily="34" charset="0"/>
                        </a:rPr>
                        <m:t> = 5</m:t>
                      </m:r>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982782" y="4732764"/>
                <a:ext cx="1454244" cy="111825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055456" y="6856049"/>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6055456" y="6856049"/>
                <a:ext cx="1754006" cy="70788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1885794" y="4872230"/>
                <a:ext cx="175400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−5</m:t>
                      </m:r>
                    </m:oMath>
                  </m:oMathPara>
                </a14:m>
                <a:endParaRPr lang="en-US" sz="4000" dirty="0">
                  <a:solidFill>
                    <a:prstClr val="black"/>
                  </a:solidFill>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1885794" y="4872230"/>
                <a:ext cx="1754006" cy="70788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1921032" y="6849519"/>
                <a:ext cx="142699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a:latin typeface="Arial" panose="020B0604020202020204" pitchFamily="34" charset="0"/>
                          <a:ea typeface="Times New Roman" panose="02020603050405020304" pitchFamily="18" charset="0"/>
                        </a:rPr>
                        <m:t>x</m:t>
                      </m:r>
                      <m:r>
                        <m:rPr>
                          <m:nor/>
                        </m:rPr>
                        <a:rPr lang="en-US" sz="4000">
                          <a:latin typeface="Arial" panose="020B0604020202020204" pitchFamily="34" charset="0"/>
                          <a:ea typeface="Times New Roman" panose="02020603050405020304" pitchFamily="18" charset="0"/>
                        </a:rPr>
                        <m:t> = 4</m:t>
                      </m:r>
                    </m:oMath>
                  </m:oMathPara>
                </a14:m>
                <a:endParaRPr lang="en-US" sz="4000" dirty="0">
                  <a:solidFill>
                    <a:prstClr val="black"/>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11921032" y="6849519"/>
                <a:ext cx="1426993" cy="707886"/>
              </a:xfrm>
              <a:prstGeom prst="rect">
                <a:avLst/>
              </a:prstGeom>
              <a:blipFill>
                <a:blip r:embed="rId14"/>
                <a:stretch>
                  <a:fillRect/>
                </a:stretch>
              </a:blipFill>
            </p:spPr>
            <p:txBody>
              <a:bodyPr/>
              <a:lstStyle/>
              <a:p>
                <a:r>
                  <a:rPr lang="en-US">
                    <a:noFill/>
                  </a:rPr>
                  <a:t> </a:t>
                </a:r>
              </a:p>
            </p:txBody>
          </p:sp>
        </mc:Fallback>
      </mc:AlternateContent>
      <p:pic>
        <p:nvPicPr>
          <p:cNvPr id="2" name="Picture 1"/>
          <p:cNvPicPr>
            <a:picLocks noChangeAspect="1"/>
          </p:cNvPicPr>
          <p:nvPr/>
        </p:nvPicPr>
        <p:blipFill>
          <a:blip r:embed="rId15"/>
          <a:stretch>
            <a:fillRect/>
          </a:stretch>
        </p:blipFill>
        <p:spPr>
          <a:xfrm>
            <a:off x="4653498" y="4730403"/>
            <a:ext cx="1237595" cy="1194920"/>
          </a:xfrm>
          <a:prstGeom prst="rect">
            <a:avLst/>
          </a:prstGeom>
        </p:spPr>
      </p:pic>
      <p:sp>
        <p:nvSpPr>
          <p:cNvPr id="19" name="Oval 18"/>
          <p:cNvSpPr/>
          <p:nvPr/>
        </p:nvSpPr>
        <p:spPr>
          <a:xfrm>
            <a:off x="4717585" y="4780397"/>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20"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6"/>
          <a:stretch>
            <a:fillRect/>
          </a:stretch>
        </p:blipFill>
        <p:spPr>
          <a:xfrm>
            <a:off x="-1176833" y="803176"/>
            <a:ext cx="609600" cy="609600"/>
          </a:xfrm>
          <a:prstGeom prst="rect">
            <a:avLst/>
          </a:prstGeom>
        </p:spPr>
      </p:pic>
      <p:pic>
        <p:nvPicPr>
          <p:cNvPr id="5" name="Picture 4"/>
          <p:cNvPicPr>
            <a:picLocks noChangeAspect="1"/>
          </p:cNvPicPr>
          <p:nvPr/>
        </p:nvPicPr>
        <p:blipFill>
          <a:blip r:embed="rId17"/>
          <a:stretch>
            <a:fillRect/>
          </a:stretch>
        </p:blipFill>
        <p:spPr>
          <a:xfrm>
            <a:off x="4653498" y="6609484"/>
            <a:ext cx="1237595" cy="1201016"/>
          </a:xfrm>
          <a:prstGeom prst="rect">
            <a:avLst/>
          </a:prstGeom>
        </p:spPr>
      </p:pic>
      <p:sp>
        <p:nvSpPr>
          <p:cNvPr id="22" name="Oval 21"/>
          <p:cNvSpPr/>
          <p:nvPr/>
        </p:nvSpPr>
        <p:spPr>
          <a:xfrm>
            <a:off x="4700795"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cs typeface="Arial" panose="020B0604020202020204" pitchFamily="34" charset="0"/>
              </a:rPr>
              <a:t>C</a:t>
            </a:r>
            <a:endParaRPr lang="en-US" sz="4000">
              <a:solidFill>
                <a:prstClr val="black"/>
              </a:solidFill>
            </a:endParaRPr>
          </a:p>
        </p:txBody>
      </p:sp>
      <p:pic>
        <p:nvPicPr>
          <p:cNvPr id="2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176833" y="1704196"/>
            <a:ext cx="609600" cy="609600"/>
          </a:xfrm>
          <a:prstGeom prst="rect">
            <a:avLst/>
          </a:prstGeom>
        </p:spPr>
      </p:pic>
      <p:pic>
        <p:nvPicPr>
          <p:cNvPr id="6" name="Picture 5"/>
          <p:cNvPicPr>
            <a:picLocks noChangeAspect="1"/>
          </p:cNvPicPr>
          <p:nvPr/>
        </p:nvPicPr>
        <p:blipFill>
          <a:blip r:embed="rId19"/>
          <a:stretch>
            <a:fillRect/>
          </a:stretch>
        </p:blipFill>
        <p:spPr>
          <a:xfrm>
            <a:off x="10467965" y="4706934"/>
            <a:ext cx="1243692" cy="1194920"/>
          </a:xfrm>
          <a:prstGeom prst="rect">
            <a:avLst/>
          </a:prstGeom>
        </p:spPr>
      </p:pic>
      <p:sp>
        <p:nvSpPr>
          <p:cNvPr id="26" name="Oval 25"/>
          <p:cNvSpPr/>
          <p:nvPr/>
        </p:nvSpPr>
        <p:spPr>
          <a:xfrm>
            <a:off x="10493772" y="4739902"/>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2598967"/>
            <a:ext cx="609600" cy="609600"/>
          </a:xfrm>
          <a:prstGeom prst="rect">
            <a:avLst/>
          </a:prstGeom>
        </p:spPr>
      </p:pic>
      <p:pic>
        <p:nvPicPr>
          <p:cNvPr id="7" name="Picture 6"/>
          <p:cNvPicPr>
            <a:picLocks noChangeAspect="1"/>
          </p:cNvPicPr>
          <p:nvPr/>
        </p:nvPicPr>
        <p:blipFill>
          <a:blip r:embed="rId20"/>
          <a:stretch>
            <a:fillRect/>
          </a:stretch>
        </p:blipFill>
        <p:spPr>
          <a:xfrm>
            <a:off x="10615601" y="6604538"/>
            <a:ext cx="1237595" cy="1194920"/>
          </a:xfrm>
          <a:prstGeom prst="rect">
            <a:avLst/>
          </a:prstGeom>
        </p:spPr>
      </p:pic>
      <p:sp>
        <p:nvSpPr>
          <p:cNvPr id="37" name="Oval 36"/>
          <p:cNvSpPr/>
          <p:nvPr/>
        </p:nvSpPr>
        <p:spPr>
          <a:xfrm>
            <a:off x="10662898" y="664160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8"/>
          <a:stretch>
            <a:fillRect/>
          </a:stretch>
        </p:blipFill>
        <p:spPr>
          <a:xfrm>
            <a:off x="-1262803" y="3470356"/>
            <a:ext cx="609600" cy="609600"/>
          </a:xfrm>
          <a:prstGeom prst="rect">
            <a:avLst/>
          </a:prstGeom>
        </p:spPr>
      </p:pic>
      <p:grpSp>
        <p:nvGrpSpPr>
          <p:cNvPr id="9" name="Group 8"/>
          <p:cNvGrpSpPr/>
          <p:nvPr/>
        </p:nvGrpSpPr>
        <p:grpSpPr>
          <a:xfrm>
            <a:off x="3478219" y="1589883"/>
            <a:ext cx="10078021" cy="1929631"/>
            <a:chOff x="2812124" y="1590822"/>
            <a:chExt cx="10078021" cy="1929631"/>
          </a:xfrm>
        </p:grpSpPr>
        <p:sp>
          <p:nvSpPr>
            <p:cNvPr id="31" name="Rectangle 30"/>
            <p:cNvSpPr/>
            <p:nvPr/>
          </p:nvSpPr>
          <p:spPr>
            <a:xfrm>
              <a:off x="2812124" y="2138506"/>
              <a:ext cx="4261103"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Tìm</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biết</a:t>
              </a:r>
              <a:r>
                <a:rPr lang="en-US" sz="4000" dirty="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6803735" y="1590822"/>
                  <a:ext cx="6086410" cy="1929631"/>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1+2</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18</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24</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6803735" y="1590822"/>
                  <a:ext cx="6086410" cy="1929631"/>
                </a:xfrm>
                <a:prstGeom prst="rect">
                  <a:avLst/>
                </a:prstGeom>
                <a:blipFill>
                  <a:blip r:embed="rId21"/>
                  <a:stretch>
                    <a:fillRect/>
                  </a:stretch>
                </a:blipFill>
              </p:spPr>
              <p:txBody>
                <a:bodyPr/>
                <a:lstStyle/>
                <a:p>
                  <a:r>
                    <a:rPr lang="en-US">
                      <a:noFill/>
                    </a:rPr>
                    <a:t> </a:t>
                  </a:r>
                </a:p>
              </p:txBody>
            </p:sp>
          </mc:Fallback>
        </mc:AlternateContent>
      </p:gr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6847012" y="8045999"/>
            <a:ext cx="4456085" cy="4318351"/>
          </a:xfrm>
          <a:prstGeom prst="rect">
            <a:avLst/>
          </a:prstGeom>
        </p:spPr>
      </p:pic>
    </p:spTree>
    <p:extLst>
      <p:ext uri="{BB962C8B-B14F-4D97-AF65-F5344CB8AC3E}">
        <p14:creationId xmlns:p14="http://schemas.microsoft.com/office/powerpoint/2010/main" val="42075640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0"/>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2" presetClass="mediacall" presetSubtype="0" fill="hold" nodeType="withEffect">
                                  <p:stCondLst>
                                    <p:cond delay="0"/>
                                  </p:stCondLst>
                                  <p:childTnLst>
                                    <p:cmd type="call" cmd="togglePause">
                                      <p:cBhvr>
                                        <p:cTn id="22" dur="1" fill="hold"/>
                                        <p:tgtEl>
                                          <p:spTgt spid="20"/>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0"/>
                </p:tgtEl>
              </p:cMediaNode>
            </p:audi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 presetClass="mediacall" presetSubtype="0" fill="hold" nodeType="withEffect">
                                  <p:stCondLst>
                                    <p:cond delay="0"/>
                                  </p:stCondLst>
                                  <p:childTnLst>
                                    <p:cmd type="call" cmd="playFrom(0.0)">
                                      <p:cBhvr>
                                        <p:cTn id="31" dur="2992" fill="hold"/>
                                        <p:tgtEl>
                                          <p:spTgt spid="25"/>
                                        </p:tgtEl>
                                      </p:cBhvr>
                                    </p:cmd>
                                  </p:childTnLst>
                                </p:cTn>
                              </p:par>
                            </p:childTnLst>
                          </p:cTn>
                        </p:par>
                      </p:childTnLst>
                    </p:cTn>
                  </p:par>
                </p:childTnLst>
              </p:cTn>
              <p:nextCondLst>
                <p:cond evt="onClick" delay="0">
                  <p:tgtEl>
                    <p:spTgt spid="5"/>
                  </p:tgtEl>
                </p:cond>
              </p:nextCondLst>
            </p:seq>
            <p:audio>
              <p:cMediaNode vol="80000">
                <p:cTn id="32" fill="hold" display="0">
                  <p:stCondLst>
                    <p:cond delay="indefinite"/>
                  </p:stCondLst>
                  <p:endCondLst>
                    <p:cond evt="onStopAudio" delay="0">
                      <p:tgtEl>
                        <p:sldTgt/>
                      </p:tgtEl>
                    </p:cond>
                  </p:endCondLst>
                </p:cTn>
                <p:tgtEl>
                  <p:spTgt spid="25"/>
                </p:tgtEl>
              </p:cMediaNode>
            </p:audio>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1" presetClass="mediacall" presetSubtype="0" fill="hold" nodeType="withEffect">
                                  <p:stCondLst>
                                    <p:cond delay="0"/>
                                  </p:stCondLst>
                                  <p:childTnLst>
                                    <p:cmd type="call" cmd="playFrom(0.0)">
                                      <p:cBhvr>
                                        <p:cTn id="40" dur="2992" fill="hold"/>
                                        <p:tgtEl>
                                          <p:spTgt spid="30"/>
                                        </p:tgtEl>
                                      </p:cBhvr>
                                    </p:cmd>
                                  </p:childTnLst>
                                </p:cTn>
                              </p:par>
                            </p:childTnLst>
                          </p:cTn>
                        </p:par>
                      </p:childTnLst>
                    </p:cTn>
                  </p:par>
                </p:childTnLst>
              </p:cTn>
              <p:nextCondLst>
                <p:cond evt="onClick" delay="0">
                  <p:tgtEl>
                    <p:spTgt spid="6"/>
                  </p:tgtEl>
                </p:cond>
              </p:nextCondLst>
            </p:seq>
            <p:audio>
              <p:cMediaNode vol="80000">
                <p:cTn id="41" fill="hold" display="0">
                  <p:stCondLst>
                    <p:cond delay="indefinite"/>
                  </p:stCondLst>
                  <p:endCondLst>
                    <p:cond evt="onStopAudio" delay="0">
                      <p:tgtEl>
                        <p:sldTgt/>
                      </p:tgtEl>
                    </p:cond>
                  </p:endCondLst>
                </p:cTn>
                <p:tgtEl>
                  <p:spTgt spid="30"/>
                </p:tgtEl>
              </p:cMediaNode>
            </p:audio>
            <p:seq concurrent="1" nextAc="seek">
              <p:cTn id="42" restart="whenNotActive" fill="hold" evtFilter="cancelBubble" nodeType="interactiveSeq">
                <p:stCondLst>
                  <p:cond evt="onClick" delay="0">
                    <p:tgtEl>
                      <p:spTgt spid="7"/>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down)">
                                      <p:cBhvr>
                                        <p:cTn id="47" dur="500"/>
                                        <p:tgtEl>
                                          <p:spTgt spid="37"/>
                                        </p:tgtEl>
                                      </p:cBhvr>
                                    </p:animEffect>
                                  </p:childTnLst>
                                </p:cTn>
                              </p:par>
                              <p:par>
                                <p:cTn id="48" presetID="1" presetClass="mediacall" presetSubtype="0" fill="hold" nodeType="withEffect">
                                  <p:stCondLst>
                                    <p:cond delay="0"/>
                                  </p:stCondLst>
                                  <p:childTnLst>
                                    <p:cmd type="call" cmd="playFrom(0.0)">
                                      <p:cBhvr>
                                        <p:cTn id="49" dur="2992" fill="hold"/>
                                        <p:tgtEl>
                                          <p:spTgt spid="41"/>
                                        </p:tgtEl>
                                      </p:cBhvr>
                                    </p:cmd>
                                  </p:childTnLst>
                                </p:cTn>
                              </p:par>
                            </p:childTnLst>
                          </p:cTn>
                        </p:par>
                      </p:childTnLst>
                    </p:cTn>
                  </p:par>
                </p:childTnLst>
              </p:cTn>
              <p:nextCondLst>
                <p:cond evt="onClick" delay="0">
                  <p:tgtEl>
                    <p:spTgt spid="7"/>
                  </p:tgtEl>
                </p:cond>
              </p:nextCondLst>
            </p:seq>
            <p:audio>
              <p:cMediaNode vol="80000">
                <p:cTn id="50" fill="hold" display="0">
                  <p:stCondLst>
                    <p:cond delay="indefinite"/>
                  </p:stCondLst>
                  <p:endCondLst>
                    <p:cond evt="onStopAudio" delay="0">
                      <p:tgtEl>
                        <p:sldTgt/>
                      </p:tgtEl>
                    </p:cond>
                  </p:endCondLst>
                </p:cTn>
                <p:tgtEl>
                  <p:spTgt spid="41"/>
                </p:tgtEl>
              </p:cMediaNode>
            </p:audio>
          </p:childTnLst>
        </p:cTn>
      </p:par>
    </p:tnLst>
    <p:bldLst>
      <p:bldP spid="19" grpId="0" animBg="1"/>
      <p:bldP spid="22" grpId="0" animBg="1"/>
      <p:bldP spid="2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8"/>
            <a:ext cx="19149227" cy="2180976"/>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449474" y="421381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00499" y="770285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p:sp>
        <p:nvSpPr>
          <p:cNvPr id="6" name="Rectangle 5"/>
          <p:cNvSpPr/>
          <p:nvPr/>
        </p:nvSpPr>
        <p:spPr>
          <a:xfrm>
            <a:off x="6636919" y="5037361"/>
            <a:ext cx="470000"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0</a:t>
            </a:r>
            <a:endParaRPr lang="en-US" sz="4000" dirty="0">
              <a:latin typeface="Arial" panose="020B0604020202020204" pitchFamily="34" charset="0"/>
              <a:cs typeface="Arial" panose="020B0604020202020204" pitchFamily="34" charset="0"/>
            </a:endParaRPr>
          </a:p>
        </p:txBody>
      </p:sp>
      <p:sp>
        <p:nvSpPr>
          <p:cNvPr id="7" name="Rectangle 6"/>
          <p:cNvSpPr/>
          <p:nvPr/>
        </p:nvSpPr>
        <p:spPr>
          <a:xfrm>
            <a:off x="12222869" y="4984420"/>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2018</a:t>
            </a:r>
            <a:endParaRPr lang="en-US" sz="4000" dirty="0">
              <a:latin typeface="Arial" panose="020B0604020202020204" pitchFamily="34" charset="0"/>
              <a:cs typeface="Arial" panose="020B0604020202020204" pitchFamily="34" charset="0"/>
            </a:endParaRPr>
          </a:p>
        </p:txBody>
      </p:sp>
      <p:sp>
        <p:nvSpPr>
          <p:cNvPr id="8" name="Rectangle 7"/>
          <p:cNvSpPr/>
          <p:nvPr/>
        </p:nvSpPr>
        <p:spPr>
          <a:xfrm>
            <a:off x="6503385" y="7316297"/>
            <a:ext cx="1326004" cy="707886"/>
          </a:xfrm>
          <a:prstGeom prst="rect">
            <a:avLst/>
          </a:prstGeom>
        </p:spPr>
        <p:txBody>
          <a:bodyPr wrap="none">
            <a:spAutoFit/>
          </a:bodyPr>
          <a:lstStyle/>
          <a:p>
            <a:r>
              <a:rPr lang="nl-NL" sz="4000" dirty="0">
                <a:latin typeface="Arial" panose="020B0604020202020204" pitchFamily="34" charset="0"/>
                <a:ea typeface="Calibri" panose="020F0502020204030204" pitchFamily="34" charset="0"/>
                <a:cs typeface="Arial" panose="020B0604020202020204" pitchFamily="34" charset="0"/>
              </a:rPr>
              <a:t>1009</a:t>
            </a:r>
            <a:endParaRPr lang="en-US" sz="4000" dirty="0">
              <a:latin typeface="Arial" panose="020B0604020202020204" pitchFamily="34" charset="0"/>
              <a:cs typeface="Arial" panose="020B0604020202020204" pitchFamily="34" charset="0"/>
            </a:endParaRPr>
          </a:p>
        </p:txBody>
      </p:sp>
      <p:sp>
        <p:nvSpPr>
          <p:cNvPr id="9" name="Rectangle 8"/>
          <p:cNvSpPr/>
          <p:nvPr/>
        </p:nvSpPr>
        <p:spPr>
          <a:xfrm>
            <a:off x="12415871" y="7019538"/>
            <a:ext cx="470000"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1</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2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11"/>
          <a:stretch>
            <a:fillRect/>
          </a:stretch>
        </p:blipFill>
        <p:spPr>
          <a:xfrm>
            <a:off x="-1176833" y="803176"/>
            <a:ext cx="609600" cy="609600"/>
          </a:xfrm>
          <a:prstGeom prst="rect">
            <a:avLst/>
          </a:prstGeom>
        </p:spPr>
      </p:pic>
      <p:pic>
        <p:nvPicPr>
          <p:cNvPr id="5" name="Picture 4"/>
          <p:cNvPicPr>
            <a:picLocks noChangeAspect="1"/>
          </p:cNvPicPr>
          <p:nvPr/>
        </p:nvPicPr>
        <p:blipFill>
          <a:blip r:embed="rId12"/>
          <a:stretch>
            <a:fillRect/>
          </a:stretch>
        </p:blipFill>
        <p:spPr>
          <a:xfrm>
            <a:off x="10824877" y="4793844"/>
            <a:ext cx="1237595" cy="1194920"/>
          </a:xfrm>
          <a:prstGeom prst="rect">
            <a:avLst/>
          </a:prstGeom>
        </p:spPr>
      </p:pic>
      <p:sp>
        <p:nvSpPr>
          <p:cNvPr id="31" name="Oval 30"/>
          <p:cNvSpPr/>
          <p:nvPr/>
        </p:nvSpPr>
        <p:spPr>
          <a:xfrm>
            <a:off x="10844852" y="4841430"/>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ea typeface="Calibri" panose="020F0502020204030204" pitchFamily="34" charset="0"/>
                <a:cs typeface="Arial" panose="020B0604020202020204" pitchFamily="34" charset="0"/>
              </a:rPr>
              <a:t>B</a:t>
            </a:r>
            <a:endParaRPr lang="en-US" sz="4000">
              <a:solidFill>
                <a:prstClr val="black"/>
              </a:solidFill>
            </a:endParaRPr>
          </a:p>
        </p:txBody>
      </p:sp>
      <p:pic>
        <p:nvPicPr>
          <p:cNvPr id="3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2598967"/>
            <a:ext cx="609600" cy="609600"/>
          </a:xfrm>
          <a:prstGeom prst="rect">
            <a:avLst/>
          </a:prstGeom>
        </p:spPr>
      </p:pic>
      <p:pic>
        <p:nvPicPr>
          <p:cNvPr id="3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262803" y="3425059"/>
            <a:ext cx="609600" cy="609600"/>
          </a:xfrm>
          <a:prstGeom prst="rect">
            <a:avLst/>
          </a:prstGeom>
        </p:spPr>
      </p:pic>
      <p:pic>
        <p:nvPicPr>
          <p:cNvPr id="12" name="Picture 11"/>
          <p:cNvPicPr>
            <a:picLocks noChangeAspect="1"/>
          </p:cNvPicPr>
          <p:nvPr/>
        </p:nvPicPr>
        <p:blipFill>
          <a:blip r:embed="rId14"/>
          <a:stretch>
            <a:fillRect/>
          </a:stretch>
        </p:blipFill>
        <p:spPr>
          <a:xfrm>
            <a:off x="5150608" y="7072780"/>
            <a:ext cx="1243692" cy="1194920"/>
          </a:xfrm>
          <a:prstGeom prst="rect">
            <a:avLst/>
          </a:prstGeom>
        </p:spPr>
      </p:pic>
      <p:sp>
        <p:nvSpPr>
          <p:cNvPr id="35" name="Oval 34"/>
          <p:cNvSpPr/>
          <p:nvPr/>
        </p:nvSpPr>
        <p:spPr>
          <a:xfrm>
            <a:off x="5204287"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cs typeface="Arial" panose="020B0604020202020204" pitchFamily="34" charset="0"/>
              </a:rPr>
              <a:t>C</a:t>
            </a:r>
            <a:endParaRPr lang="en-US" sz="4000" dirty="0">
              <a:solidFill>
                <a:prstClr val="black"/>
              </a:solidFill>
            </a:endParaRPr>
          </a:p>
        </p:txBody>
      </p:sp>
      <p:pic>
        <p:nvPicPr>
          <p:cNvPr id="3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3"/>
          <a:stretch>
            <a:fillRect/>
          </a:stretch>
        </p:blipFill>
        <p:spPr>
          <a:xfrm>
            <a:off x="-1353088" y="4530780"/>
            <a:ext cx="609600" cy="609600"/>
          </a:xfrm>
          <a:prstGeom prst="rect">
            <a:avLst/>
          </a:prstGeom>
        </p:spPr>
      </p:pic>
      <p:grpSp>
        <p:nvGrpSpPr>
          <p:cNvPr id="13" name="Group 12"/>
          <p:cNvGrpSpPr/>
          <p:nvPr/>
        </p:nvGrpSpPr>
        <p:grpSpPr>
          <a:xfrm>
            <a:off x="685800" y="1824793"/>
            <a:ext cx="16899498" cy="1261307"/>
            <a:chOff x="1066800" y="1638300"/>
            <a:chExt cx="16899498" cy="1261307"/>
          </a:xfrm>
        </p:grpSpPr>
        <p:sp>
          <p:nvSpPr>
            <p:cNvPr id="15" name="Rectangle 14"/>
            <p:cNvSpPr/>
            <p:nvPr/>
          </p:nvSpPr>
          <p:spPr>
            <a:xfrm>
              <a:off x="1066800" y="1747600"/>
              <a:ext cx="16899498" cy="101566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5. </a:t>
              </a:r>
              <a:r>
                <a:rPr lang="en-US" sz="4000" dirty="0">
                  <a:effectLst/>
                  <a:latin typeface="Arial" panose="020B0604020202020204" pitchFamily="34" charset="0"/>
                  <a:ea typeface="Calibri" panose="020F0502020204030204" pitchFamily="34" charset="0"/>
                  <a:cs typeface="Arial" panose="020B0604020202020204" pitchFamily="34" charset="0"/>
                </a:rPr>
                <a:t>Cho </a:t>
              </a:r>
              <a:r>
                <a:rPr lang="en-US" sz="4000" dirty="0" smtClean="0">
                  <a:effectLst/>
                  <a:latin typeface="Arial" panose="020B0604020202020204" pitchFamily="34" charset="0"/>
                  <a:ea typeface="Calibri" panose="020F0502020204030204" pitchFamily="34" charset="0"/>
                  <a:cs typeface="Arial" panose="020B0604020202020204" pitchFamily="34" charset="0"/>
                </a:rPr>
                <a:t>                 ; </a:t>
              </a:r>
              <a:r>
                <a:rPr lang="en-US" sz="4000" dirty="0">
                  <a:effectLst/>
                  <a:latin typeface="Arial" panose="020B0604020202020204" pitchFamily="34" charset="0"/>
                  <a:ea typeface="Calibri" panose="020F0502020204030204" pitchFamily="34" charset="0"/>
                  <a:cs typeface="Arial" panose="020B0604020202020204" pitchFamily="34" charset="0"/>
                </a:rPr>
                <a:t> a, b, c ≠ 0 ; a + b + c ≠ 0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b = 2022 .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 - 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3824639" y="1638300"/>
                  <a:ext cx="2520497"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3824639" y="1638300"/>
                  <a:ext cx="2520497" cy="1261307"/>
                </a:xfrm>
                <a:prstGeom prst="rect">
                  <a:avLst/>
                </a:prstGeom>
                <a:blipFill>
                  <a:blip r:embed="rId15"/>
                  <a:stretch>
                    <a:fillRect/>
                  </a:stretch>
                </a:blipFill>
              </p:spPr>
              <p:txBody>
                <a:bodyPr/>
                <a:lstStyle/>
                <a:p>
                  <a:r>
                    <a:rPr lang="en-US">
                      <a:noFill/>
                    </a:rPr>
                    <a:t> </a:t>
                  </a:r>
                </a:p>
              </p:txBody>
            </p:sp>
          </mc:Fallback>
        </mc:AlternateContent>
      </p:grpSp>
      <p:pic>
        <p:nvPicPr>
          <p:cNvPr id="3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rot="3215950">
            <a:off x="14694156" y="7280965"/>
            <a:ext cx="4456085" cy="4318351"/>
          </a:xfrm>
          <a:prstGeom prst="rect">
            <a:avLst/>
          </a:prstGeom>
        </p:spPr>
      </p:pic>
      <p:pic>
        <p:nvPicPr>
          <p:cNvPr id="37" name="Picture 36"/>
          <p:cNvPicPr>
            <a:picLocks noChangeAspect="1"/>
          </p:cNvPicPr>
          <p:nvPr/>
        </p:nvPicPr>
        <p:blipFill>
          <a:blip r:embed="rId17"/>
          <a:stretch>
            <a:fillRect/>
          </a:stretch>
        </p:blipFill>
        <p:spPr>
          <a:xfrm>
            <a:off x="5204287" y="4810068"/>
            <a:ext cx="1237595" cy="1194920"/>
          </a:xfrm>
          <a:prstGeom prst="rect">
            <a:avLst/>
          </a:prstGeom>
        </p:spPr>
      </p:pic>
      <p:sp>
        <p:nvSpPr>
          <p:cNvPr id="38" name="Oval 37"/>
          <p:cNvSpPr/>
          <p:nvPr/>
        </p:nvSpPr>
        <p:spPr>
          <a:xfrm>
            <a:off x="5251584" y="4869414"/>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dirty="0">
              <a:solidFill>
                <a:prstClr val="black"/>
              </a:solidFill>
            </a:endParaRPr>
          </a:p>
        </p:txBody>
      </p:sp>
      <p:pic>
        <p:nvPicPr>
          <p:cNvPr id="39" name="Picture 38"/>
          <p:cNvPicPr>
            <a:picLocks noChangeAspect="1"/>
          </p:cNvPicPr>
          <p:nvPr/>
        </p:nvPicPr>
        <p:blipFill>
          <a:blip r:embed="rId18"/>
          <a:stretch>
            <a:fillRect/>
          </a:stretch>
        </p:blipFill>
        <p:spPr>
          <a:xfrm>
            <a:off x="10750257" y="7072435"/>
            <a:ext cx="1237595" cy="1194920"/>
          </a:xfrm>
          <a:prstGeom prst="rect">
            <a:avLst/>
          </a:prstGeom>
        </p:spPr>
      </p:pic>
      <p:sp>
        <p:nvSpPr>
          <p:cNvPr id="40" name="Oval 39"/>
          <p:cNvSpPr/>
          <p:nvPr/>
        </p:nvSpPr>
        <p:spPr>
          <a:xfrm>
            <a:off x="10797554" y="710857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spTree>
    <p:extLst>
      <p:ext uri="{BB962C8B-B14F-4D97-AF65-F5344CB8AC3E}">
        <p14:creationId xmlns:p14="http://schemas.microsoft.com/office/powerpoint/2010/main" val="18128291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26"/>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6"/>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6"/>
                </p:tgtEl>
              </p:cMediaNode>
            </p:audio>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2" presetClass="mediacall" presetSubtype="0" fill="hold" nodeType="withEffect">
                                  <p:stCondLst>
                                    <p:cond delay="0"/>
                                  </p:stCondLst>
                                  <p:childTnLst>
                                    <p:cmd type="call" cmd="togglePause">
                                      <p:cBhvr>
                                        <p:cTn id="23" dur="1" fill="hold"/>
                                        <p:tgtEl>
                                          <p:spTgt spid="26"/>
                                        </p:tgtEl>
                                      </p:cBhvr>
                                    </p:cmd>
                                  </p:childTnLst>
                                </p:cTn>
                              </p:par>
                            </p:childTnLst>
                          </p:cTn>
                        </p:par>
                      </p:childTnLst>
                    </p:cTn>
                  </p:par>
                </p:childTnLst>
              </p:cTn>
              <p:nextCondLst>
                <p:cond evt="onClick" delay="0">
                  <p:tgtEl>
                    <p:spTgt spid="5"/>
                  </p:tgtEl>
                </p:cond>
              </p:nextCondLst>
            </p:seq>
            <p:audio>
              <p:cMediaNode vol="80000">
                <p:cTn id="24" fill="hold" display="0">
                  <p:stCondLst>
                    <p:cond delay="indefinite"/>
                  </p:stCondLst>
                  <p:endCondLst>
                    <p:cond evt="onStopAudio" delay="0">
                      <p:tgtEl>
                        <p:sldTgt/>
                      </p:tgtEl>
                    </p:cond>
                  </p:endCondLst>
                </p:cTn>
                <p:tgtEl>
                  <p:spTgt spid="32"/>
                </p:tgtEl>
              </p:cMediaNode>
            </p:audio>
            <p:audio>
              <p:cMediaNode vol="80000">
                <p:cTn id="25" fill="hold" display="0">
                  <p:stCondLst>
                    <p:cond delay="indefinite"/>
                  </p:stCondLst>
                  <p:endCondLst>
                    <p:cond evt="onStopAudio" delay="0">
                      <p:tgtEl>
                        <p:sldTgt/>
                      </p:tgtEl>
                    </p:cond>
                  </p:endCondLst>
                </p:cTn>
                <p:tgtEl>
                  <p:spTgt spid="34"/>
                </p:tgtEl>
              </p:cMediaNode>
            </p:audio>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 presetClass="mediacall" presetSubtype="0" fill="hold" nodeType="withEffect">
                                  <p:stCondLst>
                                    <p:cond delay="0"/>
                                  </p:stCondLst>
                                  <p:childTnLst>
                                    <p:cmd type="call" cmd="playFrom(0.0)">
                                      <p:cBhvr>
                                        <p:cTn id="33" dur="2992" fill="hold"/>
                                        <p:tgtEl>
                                          <p:spTgt spid="32"/>
                                        </p:tgtEl>
                                      </p:cBhvr>
                                    </p:cmd>
                                  </p:childTnLst>
                                </p:cTn>
                              </p:par>
                            </p:childTnLst>
                          </p:cTn>
                        </p:par>
                      </p:childTnLst>
                    </p:cTn>
                  </p:par>
                </p:childTnLst>
              </p:cTn>
              <p:nextCondLst>
                <p:cond evt="onClick" delay="0">
                  <p:tgtEl>
                    <p:spTgt spid="12"/>
                  </p:tgtEl>
                </p:cond>
              </p:nextCondLst>
            </p:seq>
            <p:audio>
              <p:cMediaNode vol="80000">
                <p:cTn id="34" fill="hold" display="0">
                  <p:stCondLst>
                    <p:cond delay="indefinite"/>
                  </p:stCondLst>
                  <p:endCondLst>
                    <p:cond evt="onStopAudio" delay="0">
                      <p:tgtEl>
                        <p:sldTgt/>
                      </p:tgtEl>
                    </p:cond>
                  </p:endCondLst>
                </p:cTn>
                <p:tgtEl>
                  <p:spTgt spid="36"/>
                </p:tgtEl>
              </p:cMediaNode>
            </p:audio>
            <p:seq concurrent="1" nextAc="seek">
              <p:cTn id="35" restart="whenNotActive" fill="hold" evtFilter="cancelBubble" nodeType="interactiveSeq">
                <p:stCondLst>
                  <p:cond evt="onClick" delay="0">
                    <p:tgtEl>
                      <p:spTgt spid="3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 presetClass="mediacall" presetSubtype="0" fill="hold" nodeType="withEffect">
                                  <p:stCondLst>
                                    <p:cond delay="0"/>
                                  </p:stCondLst>
                                  <p:childTnLst>
                                    <p:cmd type="call" cmd="playFrom(0.0)">
                                      <p:cBhvr>
                                        <p:cTn id="42" dur="2992" fill="hold"/>
                                        <p:tgtEl>
                                          <p:spTgt spid="34"/>
                                        </p:tgtEl>
                                      </p:cBhvr>
                                    </p:cmd>
                                  </p:childTnLst>
                                </p:cTn>
                              </p:par>
                            </p:childTnLst>
                          </p:cTn>
                        </p:par>
                      </p:childTnLst>
                    </p:cTn>
                  </p:par>
                </p:childTnLst>
              </p:cTn>
              <p:nextCondLst>
                <p:cond evt="onClick" delay="0">
                  <p:tgtEl>
                    <p:spTgt spid="37"/>
                  </p:tgtEl>
                </p:cond>
              </p:nextCondLst>
            </p:seq>
            <p:seq concurrent="1" nextAc="seek">
              <p:cTn id="43" restart="whenNotActive" fill="hold" evtFilter="cancelBubble" nodeType="interactiveSeq">
                <p:stCondLst>
                  <p:cond evt="onClick" delay="0">
                    <p:tgtEl>
                      <p:spTgt spid="39"/>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1" presetClass="mediacall" presetSubtype="0" fill="hold" nodeType="withEffect">
                                  <p:stCondLst>
                                    <p:cond delay="0"/>
                                  </p:stCondLst>
                                  <p:childTnLst>
                                    <p:cmd type="call" cmd="playFrom(0.0)">
                                      <p:cBhvr>
                                        <p:cTn id="50" dur="2992" fill="hold"/>
                                        <p:tgtEl>
                                          <p:spTgt spid="36"/>
                                        </p:tgtEl>
                                      </p:cBhvr>
                                    </p:cmd>
                                  </p:childTnLst>
                                </p:cTn>
                              </p:par>
                            </p:childTnLst>
                          </p:cTn>
                        </p:par>
                      </p:childTnLst>
                    </p:cTn>
                  </p:par>
                </p:childTnLst>
              </p:cTn>
              <p:nextCondLst>
                <p:cond evt="onClick" delay="0">
                  <p:tgtEl>
                    <p:spTgt spid="39"/>
                  </p:tgtEl>
                </p:cond>
              </p:nextCondLst>
            </p:seq>
          </p:childTnLst>
        </p:cTn>
      </p:par>
    </p:tnLst>
    <p:bldLst>
      <p:bldP spid="31" grpId="0" animBg="1"/>
      <p:bldP spid="35" grpId="0" animBg="1"/>
      <p:bldP spid="38"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3"/>
          <p:cNvSpPr/>
          <p:nvPr/>
        </p:nvSpPr>
        <p:spPr>
          <a:xfrm>
            <a:off x="-407134" y="9410700"/>
            <a:ext cx="19149227" cy="2668842"/>
          </a:xfrm>
          <a:prstGeom prst="rect">
            <a:avLst/>
          </a:prstGeom>
          <a:solidFill>
            <a:srgbClr val="E0D2EF"/>
          </a:solidFill>
        </p:spPr>
      </p:sp>
      <p:grpSp>
        <p:nvGrpSpPr>
          <p:cNvPr id="9" name="Group 10"/>
          <p:cNvGrpSpPr/>
          <p:nvPr/>
        </p:nvGrpSpPr>
        <p:grpSpPr>
          <a:xfrm>
            <a:off x="675231" y="317705"/>
            <a:ext cx="16984499" cy="1015795"/>
            <a:chOff x="0" y="229920"/>
            <a:chExt cx="22645999" cy="1354392"/>
          </a:xfrm>
        </p:grpSpPr>
        <p:sp>
          <p:nvSpPr>
            <p:cNvPr id="13"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4"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VẬN DỤNG</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6" name="Group 15"/>
          <p:cNvGrpSpPr/>
          <p:nvPr/>
        </p:nvGrpSpPr>
        <p:grpSpPr>
          <a:xfrm>
            <a:off x="441639" y="1527604"/>
            <a:ext cx="4191000" cy="1346405"/>
            <a:chOff x="838200" y="2133600"/>
            <a:chExt cx="4265230" cy="1752600"/>
          </a:xfrm>
        </p:grpSpPr>
        <p:sp>
          <p:nvSpPr>
            <p:cNvPr id="17" name="Oval Callout 16"/>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6.36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9" name="Rectangle 18"/>
          <p:cNvSpPr/>
          <p:nvPr/>
        </p:nvSpPr>
        <p:spPr>
          <a:xfrm>
            <a:off x="741875" y="3092589"/>
            <a:ext cx="16936525" cy="5632311"/>
          </a:xfrm>
          <a:prstGeom prst="rect">
            <a:avLst/>
          </a:prstGeom>
        </p:spPr>
        <p:txBody>
          <a:bodyPr wrap="square">
            <a:spAutoFit/>
          </a:bodyPr>
          <a:lstStyle/>
          <a:p>
            <a:pPr algn="just">
              <a:lnSpc>
                <a:spcPct val="150000"/>
              </a:lnSpc>
            </a:pPr>
            <a:r>
              <a:rPr lang="vi-VN" sz="4000" dirty="0">
                <a:ea typeface="Calibri" panose="020F0502020204030204" pitchFamily="34" charset="0"/>
                <a:cs typeface="Arial" panose="020B0604020202020204" pitchFamily="34" charset="0"/>
              </a:rPr>
              <a:t>Inch (đọc là in-sơ và viết tắt là in) là tên của một đơn vị chiều dài trong </a:t>
            </a:r>
            <a:r>
              <a:rPr lang="en-US" sz="4000" dirty="0" smtClean="0">
                <a:ea typeface="Calibri" panose="020F0502020204030204" pitchFamily="34" charset="0"/>
                <a:cs typeface="Arial" panose="020B0604020202020204" pitchFamily="34" charset="0"/>
              </a:rPr>
              <a:t>   </a:t>
            </a:r>
            <a:r>
              <a:rPr lang="vi-VN" sz="4000" dirty="0" smtClean="0">
                <a:ea typeface="Calibri" panose="020F0502020204030204" pitchFamily="34" charset="0"/>
                <a:cs typeface="Arial" panose="020B0604020202020204" pitchFamily="34" charset="0"/>
              </a:rPr>
              <a:t>Hệ </a:t>
            </a:r>
            <a:r>
              <a:rPr lang="vi-VN" sz="4000" dirty="0">
                <a:ea typeface="Calibri" panose="020F0502020204030204" pitchFamily="34" charset="0"/>
                <a:cs typeface="Arial" panose="020B0604020202020204" pitchFamily="34" charset="0"/>
              </a:rPr>
              <a:t>đo lường Mĩ. Biết rằng 1 in = 2,54 cm.</a:t>
            </a:r>
          </a:p>
          <a:p>
            <a:pPr algn="just">
              <a:lnSpc>
                <a:spcPct val="150000"/>
              </a:lnSpc>
            </a:pPr>
            <a:r>
              <a:rPr lang="vi-VN" sz="4000" dirty="0">
                <a:ea typeface="Calibri" panose="020F0502020204030204" pitchFamily="34" charset="0"/>
                <a:cs typeface="Arial" panose="020B0604020202020204" pitchFamily="34" charset="0"/>
              </a:rPr>
              <a:t>a) Hỏi một người cao 170 cm sẽ có chiều cao là bao nhiêu inch (làm tròn kết quả đến hàng đơn vị)?</a:t>
            </a:r>
          </a:p>
          <a:p>
            <a:pPr algn="just">
              <a:lnSpc>
                <a:spcPct val="150000"/>
              </a:lnSpc>
            </a:pPr>
            <a:r>
              <a:rPr lang="vi-VN" sz="4000" dirty="0">
                <a:ea typeface="Calibri" panose="020F0502020204030204" pitchFamily="34" charset="0"/>
                <a:cs typeface="Arial" panose="020B0604020202020204" pitchFamily="34" charset="0"/>
              </a:rPr>
              <a:t>b) Chiều cao của một người tính theo xentimét có tỉ lệ thuận với chiều cao của người đó tính theo inch không? Nếu có thì hệ số tỉ lệ là bao nhiêu?</a:t>
            </a:r>
          </a:p>
        </p:txBody>
      </p:sp>
      <p:grpSp>
        <p:nvGrpSpPr>
          <p:cNvPr id="28" name="Google Shape;2059;p45">
            <a:extLst>
              <a:ext uri="{FF2B5EF4-FFF2-40B4-BE49-F238E27FC236}">
                <a16:creationId xmlns:a16="http://schemas.microsoft.com/office/drawing/2014/main" id="{2286AF50-BAAE-49F2-949B-5186042159AD}"/>
              </a:ext>
            </a:extLst>
          </p:cNvPr>
          <p:cNvGrpSpPr/>
          <p:nvPr/>
        </p:nvGrpSpPr>
        <p:grpSpPr>
          <a:xfrm>
            <a:off x="4586884" y="234908"/>
            <a:ext cx="1225270" cy="1585554"/>
            <a:chOff x="3676859" y="1785855"/>
            <a:chExt cx="1447727" cy="2414596"/>
          </a:xfrm>
        </p:grpSpPr>
        <p:grpSp>
          <p:nvGrpSpPr>
            <p:cNvPr id="29"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36"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31"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7" name="Picture 3">
            <a:extLst>
              <a:ext uri="{FF2B5EF4-FFF2-40B4-BE49-F238E27FC236}">
                <a16:creationId xmlns:a16="http://schemas.microsoft.com/office/drawing/2014/main" id="{96E85870-286D-4CCC-AA6B-47C2AF4CDE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9342411">
            <a:off x="15946911" y="1068750"/>
            <a:ext cx="1199234" cy="1763580"/>
          </a:xfrm>
          <a:prstGeom prst="rect">
            <a:avLst/>
          </a:prstGeom>
        </p:spPr>
      </p:pic>
      <p:pic>
        <p:nvPicPr>
          <p:cNvPr id="98"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3661719" y="-1103595"/>
            <a:ext cx="4456085" cy="4318351"/>
          </a:xfrm>
          <a:prstGeom prst="rect">
            <a:avLst/>
          </a:prstGeom>
        </p:spPr>
      </p:pic>
      <p:sp>
        <p:nvSpPr>
          <p:cNvPr id="4" name="TextBox 3"/>
          <p:cNvSpPr txBox="1"/>
          <p:nvPr/>
        </p:nvSpPr>
        <p:spPr>
          <a:xfrm>
            <a:off x="6629400" y="9056757"/>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smtClean="0">
                <a:latin typeface="Arial" panose="020B0604020202020204" pitchFamily="34" charset="0"/>
                <a:cs typeface="Arial" panose="020B0604020202020204" pitchFamily="34" charset="0"/>
              </a:rPr>
              <a:t>THẢO LUẬN NHÓM</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6947543"/>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p:nvPr/>
        </p:nvSpPr>
        <p:spPr>
          <a:xfrm>
            <a:off x="1904999" y="1587492"/>
            <a:ext cx="14173201" cy="6858000"/>
          </a:xfrm>
          <a:prstGeom prst="rect">
            <a:avLst/>
          </a:prstGeom>
          <a:solidFill>
            <a:srgbClr val="E0D2EF"/>
          </a:solidFill>
        </p:spPr>
      </p:sp>
      <p:sp>
        <p:nvSpPr>
          <p:cNvPr id="13" name="Rectangle 12"/>
          <p:cNvSpPr/>
          <p:nvPr/>
        </p:nvSpPr>
        <p:spPr>
          <a:xfrm>
            <a:off x="7957839" y="1258136"/>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2667000" y="2389235"/>
            <a:ext cx="13411200" cy="1938992"/>
          </a:xfrm>
          <a:prstGeom prst="rect">
            <a:avLst/>
          </a:prstGeom>
        </p:spPr>
        <p:txBody>
          <a:bodyPr wrap="square">
            <a:spAutoFit/>
          </a:bodyPr>
          <a:lstStyle/>
          <a:p>
            <a:pPr marL="742950" indent="-742950" algn="just">
              <a:lnSpc>
                <a:spcPct val="150000"/>
              </a:lnSpc>
              <a:spcAft>
                <a:spcPts val="800"/>
              </a:spcAft>
              <a:buAutoNum type="alphaLcParenR"/>
            </a:pPr>
            <a:r>
              <a:rPr lang="en-US" sz="4000" dirty="0" err="1" smtClean="0">
                <a:latin typeface="Arial" panose="020B0604020202020204" pitchFamily="34" charset="0"/>
                <a:ea typeface="Calibri" panose="020F0502020204030204" pitchFamily="34" charset="0"/>
                <a:cs typeface="Arial" panose="020B0604020202020204" pitchFamily="34" charset="0"/>
              </a:rPr>
              <a:t>Một</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170 cm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chiều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xấp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xỉ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bằng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smtClean="0">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0929" y="3579245"/>
                <a:ext cx="2486193"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170</m:t>
                          </m:r>
                        </m:num>
                        <m:den>
                          <m:r>
                            <a:rPr lang="en-US" sz="4000" i="0">
                              <a:latin typeface="Cambria Math" panose="02040503050406030204" pitchFamily="18" charset="0"/>
                            </a:rPr>
                            <m:t>2,54</m:t>
                          </m:r>
                        </m:den>
                      </m:f>
                      <m:r>
                        <a:rPr lang="en-US" sz="4000" i="0">
                          <a:latin typeface="Cambria Math" panose="02040503050406030204" pitchFamily="18" charset="0"/>
                        </a:rPr>
                        <m:t>≈67</m:t>
                      </m:r>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7810929" y="3579245"/>
                <a:ext cx="2486193" cy="1313949"/>
              </a:xfrm>
              <a:prstGeom prst="rect">
                <a:avLst/>
              </a:prstGeom>
              <a:blipFill>
                <a:blip r:embed="rId2"/>
                <a:stretch>
                  <a:fillRect/>
                </a:stretch>
              </a:blipFill>
            </p:spPr>
            <p:txBody>
              <a:bodyPr/>
              <a:lstStyle/>
              <a:p>
                <a:r>
                  <a:rPr lang="en-US">
                    <a:noFill/>
                  </a:rPr>
                  <a:t> </a:t>
                </a:r>
              </a:p>
            </p:txBody>
          </p:sp>
        </mc:Fallback>
      </mc:AlternateContent>
      <p:sp>
        <p:nvSpPr>
          <p:cNvPr id="8" name="Rectangle 7"/>
          <p:cNvSpPr/>
          <p:nvPr/>
        </p:nvSpPr>
        <p:spPr>
          <a:xfrm>
            <a:off x="2667000" y="5123500"/>
            <a:ext cx="12496800" cy="2862322"/>
          </a:xfrm>
          <a:prstGeom prst="rect">
            <a:avLst/>
          </a:prstGeom>
        </p:spPr>
        <p:txBody>
          <a:bodyPr wrap="squar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xentimet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cao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inch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2,54.</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219632" y="3642631"/>
            <a:ext cx="1069524" cy="1117229"/>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(in).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4776634" y="-677410"/>
            <a:ext cx="4456085" cy="4318351"/>
          </a:xfrm>
          <a:prstGeom prst="rect">
            <a:avLst/>
          </a:prstGeom>
        </p:spPr>
      </p:pic>
      <p:pic>
        <p:nvPicPr>
          <p:cNvPr id="21"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488812" y="7605885"/>
            <a:ext cx="4456085" cy="4318351"/>
          </a:xfrm>
          <a:prstGeom prst="rect">
            <a:avLst/>
          </a:prstGeom>
        </p:spPr>
      </p:pic>
      <p:grpSp>
        <p:nvGrpSpPr>
          <p:cNvPr id="22" name="Google Shape;728;p28">
            <a:extLst>
              <a:ext uri="{FF2B5EF4-FFF2-40B4-BE49-F238E27FC236}">
                <a16:creationId xmlns:a16="http://schemas.microsoft.com/office/drawing/2014/main" id="{075DB17A-7353-4D2F-A650-B4CE0C7E9E57}"/>
              </a:ext>
            </a:extLst>
          </p:cNvPr>
          <p:cNvGrpSpPr/>
          <p:nvPr/>
        </p:nvGrpSpPr>
        <p:grpSpPr>
          <a:xfrm>
            <a:off x="16218440" y="7429500"/>
            <a:ext cx="1819110" cy="2485557"/>
            <a:chOff x="797124" y="1924250"/>
            <a:chExt cx="1819110" cy="2485557"/>
          </a:xfrm>
        </p:grpSpPr>
        <p:sp>
          <p:nvSpPr>
            <p:cNvPr id="23"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1358;p43">
            <a:extLst>
              <a:ext uri="{FF2B5EF4-FFF2-40B4-BE49-F238E27FC236}">
                <a16:creationId xmlns:a16="http://schemas.microsoft.com/office/drawing/2014/main" id="{FC3B8DB1-8058-424F-AEFA-D438D934CE77}"/>
              </a:ext>
            </a:extLst>
          </p:cNvPr>
          <p:cNvGrpSpPr/>
          <p:nvPr/>
        </p:nvGrpSpPr>
        <p:grpSpPr>
          <a:xfrm>
            <a:off x="457200" y="975422"/>
            <a:ext cx="2028501" cy="2144037"/>
            <a:chOff x="4752300" y="853075"/>
            <a:chExt cx="3477736" cy="3727292"/>
          </a:xfrm>
        </p:grpSpPr>
        <p:sp>
          <p:nvSpPr>
            <p:cNvPr id="55"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1493447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364477" y="9944100"/>
            <a:ext cx="19149227" cy="2668842"/>
          </a:xfrm>
          <a:prstGeom prst="rect">
            <a:avLst/>
          </a:prstGeom>
          <a:solidFill>
            <a:srgbClr val="E0D2EF"/>
          </a:solidFill>
        </p:spPr>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VẬN DỤNG</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7" name="Group 16"/>
          <p:cNvGrpSpPr/>
          <p:nvPr/>
        </p:nvGrpSpPr>
        <p:grpSpPr>
          <a:xfrm>
            <a:off x="914400" y="1543577"/>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6.37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0" name="Rectangle 19"/>
              <p:cNvSpPr/>
              <p:nvPr/>
            </p:nvSpPr>
            <p:spPr>
              <a:xfrm>
                <a:off x="741875" y="3134823"/>
                <a:ext cx="16936525" cy="1856277"/>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𝐵</m:t>
                        </m:r>
                      </m:e>
                    </m:acc>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000" i="1">
                            <a:solidFill>
                              <a:srgbClr val="333333"/>
                            </a:solidFill>
                            <a:effectLst/>
                            <a:latin typeface="Cambria Math" panose="02040503050406030204" pitchFamily="18" charset="0"/>
                            <a:ea typeface="Calibri" panose="020F0502020204030204" pitchFamily="34" charset="0"/>
                            <a:cs typeface="Arial" panose="020B0604020202020204" pitchFamily="34" charset="0"/>
                          </a:rPr>
                          <m:t>𝐴𝐵𝐶</m:t>
                        </m:r>
                      </m:e>
                    </m:acc>
                  </m:oMath>
                </a14:m>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5; 6; 7.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Tính</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ba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effectLst/>
                    <a:latin typeface="Arial" panose="020B0604020202020204" pitchFamily="34" charset="0"/>
                    <a:ea typeface="Calibri" panose="020F0502020204030204" pitchFamily="34" charset="0"/>
                    <a:cs typeface="Arial" panose="020B0604020202020204" pitchFamily="34" charset="0"/>
                  </a:rPr>
                  <a:t>đó</a:t>
                </a:r>
                <a:r>
                  <a:rPr lang="en-US" sz="4000" dirty="0">
                    <a:solidFill>
                      <a:srgbClr val="333333"/>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41875" y="3134823"/>
                <a:ext cx="16936525" cy="1856277"/>
              </a:xfrm>
              <a:prstGeom prst="rect">
                <a:avLst/>
              </a:prstGeom>
              <a:blipFill>
                <a:blip r:embed="rId2"/>
                <a:stretch>
                  <a:fillRect l="-1296" r="-1260" b="-13115"/>
                </a:stretch>
              </a:blipFill>
            </p:spPr>
            <p:txBody>
              <a:bodyPr/>
              <a:lstStyle/>
              <a:p>
                <a:r>
                  <a:rPr lang="en-US">
                    <a:noFill/>
                  </a:rPr>
                  <a:t> </a:t>
                </a:r>
              </a:p>
            </p:txBody>
          </p:sp>
        </mc:Fallback>
      </mc:AlternateContent>
      <p:pic>
        <p:nvPicPr>
          <p:cNvPr id="99"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682923" y="-1203460"/>
            <a:ext cx="4456085" cy="4433574"/>
          </a:xfrm>
          <a:prstGeom prst="rect">
            <a:avLst/>
          </a:prstGeom>
        </p:spPr>
      </p:pic>
      <p:sp>
        <p:nvSpPr>
          <p:cNvPr id="100" name="TextBox 99"/>
          <p:cNvSpPr txBox="1"/>
          <p:nvPr/>
        </p:nvSpPr>
        <p:spPr>
          <a:xfrm>
            <a:off x="6693926" y="1927706"/>
            <a:ext cx="5638800"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dirty="0" smtClean="0">
                <a:latin typeface="Arial" panose="020B0604020202020204" pitchFamily="34" charset="0"/>
                <a:cs typeface="Arial" panose="020B0604020202020204" pitchFamily="34" charset="0"/>
              </a:rPr>
              <a:t>THẢO LUẬN NHÓM</a:t>
            </a:r>
            <a:endParaRPr lang="en-US" sz="4000" dirty="0">
              <a:latin typeface="Arial" panose="020B0604020202020204" pitchFamily="34" charset="0"/>
              <a:cs typeface="Arial" panose="020B0604020202020204" pitchFamily="34" charset="0"/>
            </a:endParaRPr>
          </a:p>
        </p:txBody>
      </p:sp>
      <p:grpSp>
        <p:nvGrpSpPr>
          <p:cNvPr id="101" name="Google Shape;2059;p45">
            <a:extLst>
              <a:ext uri="{FF2B5EF4-FFF2-40B4-BE49-F238E27FC236}">
                <a16:creationId xmlns:a16="http://schemas.microsoft.com/office/drawing/2014/main" id="{2286AF50-BAAE-49F2-949B-5186042159AD}"/>
              </a:ext>
            </a:extLst>
          </p:cNvPr>
          <p:cNvGrpSpPr/>
          <p:nvPr/>
        </p:nvGrpSpPr>
        <p:grpSpPr>
          <a:xfrm flipH="1">
            <a:off x="15464244" y="380108"/>
            <a:ext cx="1646418" cy="2300720"/>
            <a:chOff x="3676859" y="1785855"/>
            <a:chExt cx="1447727" cy="2414596"/>
          </a:xfrm>
        </p:grpSpPr>
        <p:grpSp>
          <p:nvGrpSpPr>
            <p:cNvPr id="102"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09"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04"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p:cNvSpPr/>
          <p:nvPr/>
        </p:nvSpPr>
        <p:spPr>
          <a:xfrm>
            <a:off x="741875" y="6535782"/>
            <a:ext cx="6573325" cy="101566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Theo </a:t>
            </a:r>
            <a:r>
              <a:rPr lang="en-US" sz="4000" dirty="0" err="1">
                <a:latin typeface="Arial" panose="020B0604020202020204" pitchFamily="34" charset="0"/>
                <a:ea typeface="Calibri" panose="020F0502020204030204" pitchFamily="34" charset="0"/>
                <a:cs typeface="Arial" panose="020B0604020202020204" pitchFamily="34" charset="0"/>
              </a:rPr>
              <a:t>đề</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góc</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0" name="Rectangle 169"/>
          <p:cNvSpPr/>
          <p:nvPr/>
        </p:nvSpPr>
        <p:spPr>
          <a:xfrm>
            <a:off x="8318096" y="5099788"/>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6348078" y="6298274"/>
                <a:ext cx="8801897" cy="13605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num>
                        <m:den>
                          <m:r>
                            <a:rPr lang="en-US" sz="4000" i="0">
                              <a:latin typeface="Cambria Math" panose="02040503050406030204" pitchFamily="18" charset="0"/>
                            </a:rPr>
                            <m:t>6</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7</m:t>
                          </m:r>
                        </m:den>
                      </m:f>
                      <m:r>
                        <a:rPr lang="en-US" sz="4000" i="0">
                          <a:latin typeface="Cambria Math" panose="02040503050406030204" pitchFamily="18" charset="0"/>
                        </a:rPr>
                        <m:t>=</m:t>
                      </m:r>
                      <m:f>
                        <m:fPr>
                          <m:ctrlPr>
                            <a:rPr lang="en-US" sz="4000" i="1">
                              <a:latin typeface="Cambria Math" panose="02040503050406030204" pitchFamily="18" charset="0"/>
                            </a:rPr>
                          </m:ctrlPr>
                        </m:fPr>
                        <m:num>
                          <m:acc>
                            <m:accPr>
                              <m:chr m:val="̂"/>
                              <m:ctrlPr>
                                <a:rPr lang="en-US" sz="4000" i="1">
                                  <a:latin typeface="Cambria Math" panose="02040503050406030204" pitchFamily="18" charset="0"/>
                                </a:rPr>
                              </m:ctrlPr>
                            </m:accPr>
                            <m:e>
                              <m:r>
                                <a:rPr lang="en-US" sz="4000" i="1">
                                  <a:latin typeface="Cambria Math" panose="02040503050406030204" pitchFamily="18" charset="0"/>
                                </a:rPr>
                                <m:t>𝐴</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i="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num>
                        <m:den>
                          <m:r>
                            <a:rPr lang="en-US" sz="4000" i="0">
                              <a:latin typeface="Cambria Math" panose="02040503050406030204" pitchFamily="18" charset="0"/>
                            </a:rPr>
                            <m:t>5+6+7</m:t>
                          </m:r>
                        </m:den>
                      </m:f>
                      <m:r>
                        <a:rPr lang="en-US" sz="4000" i="0">
                          <a:latin typeface="Cambria Math" panose="02040503050406030204" pitchFamily="18" charset="0"/>
                        </a:rPr>
                        <m:t>=</m:t>
                      </m:r>
                      <m:f>
                        <m:fPr>
                          <m:ctrlPr>
                            <a:rPr lang="en-US" sz="4000" i="1">
                              <a:latin typeface="Cambria Math" panose="02040503050406030204" pitchFamily="18" charset="0"/>
                            </a:rPr>
                          </m:ctrlPr>
                        </m:fPr>
                        <m:num>
                          <m:sSup>
                            <m:sSupPr>
                              <m:ctrlPr>
                                <a:rPr lang="en-US" sz="4000" i="1">
                                  <a:latin typeface="Cambria Math" panose="02040503050406030204" pitchFamily="18" charset="0"/>
                                </a:rPr>
                              </m:ctrlPr>
                            </m:sSupPr>
                            <m:e>
                              <m:r>
                                <a:rPr lang="en-US" sz="4000" i="0">
                                  <a:latin typeface="Cambria Math" panose="02040503050406030204" pitchFamily="18" charset="0"/>
                                </a:rPr>
                                <m:t>180</m:t>
                              </m:r>
                            </m:e>
                            <m:sup>
                              <m:r>
                                <a:rPr lang="en-US" sz="4000" i="1">
                                  <a:latin typeface="Cambria Math" panose="02040503050406030204" pitchFamily="18" charset="0"/>
                                </a:rPr>
                                <m:t>𝑜</m:t>
                              </m:r>
                            </m:sup>
                          </m:sSup>
                        </m:num>
                        <m:den>
                          <m:r>
                            <a:rPr lang="en-US" sz="4000" i="0">
                              <a:latin typeface="Cambria Math" panose="02040503050406030204" pitchFamily="18" charset="0"/>
                            </a:rPr>
                            <m:t>18</m:t>
                          </m:r>
                        </m:den>
                      </m:f>
                      <m:r>
                        <a:rPr lang="en-US" sz="4000" i="0">
                          <a:latin typeface="Cambria Math" panose="02040503050406030204" pitchFamily="18" charset="0"/>
                        </a:rPr>
                        <m:t>=</m:t>
                      </m:r>
                      <m:sSup>
                        <m:sSupPr>
                          <m:ctrlPr>
                            <a:rPr lang="en-US" sz="4000" i="1">
                              <a:latin typeface="Cambria Math" panose="02040503050406030204" pitchFamily="18" charset="0"/>
                            </a:rPr>
                          </m:ctrlPr>
                        </m:sSupPr>
                        <m:e>
                          <m:r>
                            <a:rPr lang="en-US" sz="4000" i="0">
                              <a:latin typeface="Cambria Math" panose="02040503050406030204" pitchFamily="18" charset="0"/>
                            </a:rPr>
                            <m:t>10</m:t>
                          </m:r>
                        </m:e>
                        <m:sup>
                          <m:r>
                            <a:rPr lang="en-US" sz="4000" i="1">
                              <a:latin typeface="Cambria Math" panose="02040503050406030204" pitchFamily="18" charset="0"/>
                            </a:rPr>
                            <m:t>𝑜</m:t>
                          </m:r>
                        </m:sup>
                      </m:sSup>
                    </m:oMath>
                  </m:oMathPara>
                </a14:m>
                <a:endParaRPr lang="en-US" sz="4000" dirty="0"/>
              </a:p>
            </p:txBody>
          </p:sp>
        </mc:Choice>
        <mc:Fallback xmlns="">
          <p:sp>
            <p:nvSpPr>
              <p:cNvPr id="6" name="Rectangle 5"/>
              <p:cNvSpPr>
                <a:spLocks noRot="1" noChangeAspect="1" noMove="1" noResize="1" noEditPoints="1" noAdjustHandles="1" noChangeArrowheads="1" noChangeShapeType="1" noTextEdit="1"/>
              </p:cNvSpPr>
              <p:nvPr/>
            </p:nvSpPr>
            <p:spPr>
              <a:xfrm>
                <a:off x="6348078" y="6298274"/>
                <a:ext cx="8801897" cy="13605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85800" y="8953500"/>
                <a:ext cx="16067773" cy="1015663"/>
              </a:xfrm>
              <a:prstGeom prst="rect">
                <a:avLst/>
              </a:prstGeom>
            </p:spPr>
            <p:txBody>
              <a:bodyPr wrap="square">
                <a:spAutoFit/>
              </a:bodyPr>
              <a:lstStyle/>
              <a:p>
                <a:pPr lvl="0" algn="just">
                  <a:lnSpc>
                    <a:spcPct val="150000"/>
                  </a:lnSpc>
                </a:pPr>
                <a:r>
                  <a:rPr lang="en-US"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góc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tam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giác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ABC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50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60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r>
                      <a:rPr lang="en-US" sz="4000" i="1" dirty="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70</m:t>
                    </m:r>
                    <m:r>
                      <a:rPr lang="en-US" sz="4000" i="1" baseline="30000" dirty="0">
                        <a:solidFill>
                          <a:prstClr val="black"/>
                        </a:solidFill>
                        <a:latin typeface="Cambria Math" panose="02040503050406030204" pitchFamily="18" charset="0"/>
                        <a:ea typeface="Calibri" panose="020F0502020204030204" pitchFamily="34" charset="0"/>
                        <a:cs typeface="Arial" panose="020B0604020202020204" pitchFamily="34" charset="0"/>
                      </a:rPr>
                      <m:t>𝑜</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685800" y="8953500"/>
                <a:ext cx="16067773" cy="1015663"/>
              </a:xfrm>
              <a:prstGeom prst="rect">
                <a:avLst/>
              </a:prstGeom>
              <a:blipFill>
                <a:blip r:embed="rId8"/>
                <a:stretch>
                  <a:fillRect l="-1366" b="-14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90019" y="8116023"/>
                <a:ext cx="6771277" cy="728789"/>
              </a:xfrm>
              <a:prstGeom prst="rect">
                <a:avLst/>
              </a:prstGeom>
            </p:spPr>
            <p:txBody>
              <a:bodyPr wrap="none">
                <a:spAutoFit/>
              </a:bodyPr>
              <a:lstStyle/>
              <a:p>
                <a14:m>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𝐴</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50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𝐵</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60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acc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𝐶</m:t>
                        </m:r>
                      </m:e>
                    </m:acc>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70</m:t>
                        </m:r>
                      </m:e>
                      <m:sup>
                        <m:r>
                          <a:rPr lang="en-US" sz="4000">
                            <a:solidFill>
                              <a:prstClr val="black"/>
                            </a:solidFill>
                            <a:latin typeface="Cambria Math" panose="02040503050406030204" pitchFamily="18" charset="0"/>
                            <a:ea typeface="Times New Roman" panose="02020603050405020304" pitchFamily="18" charset="0"/>
                            <a:cs typeface="Arial" panose="020B0604020202020204" pitchFamily="34" charset="0"/>
                          </a:rPr>
                          <m:t>0</m:t>
                        </m:r>
                      </m:sup>
                    </m:sSup>
                  </m:oMath>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890019" y="8116023"/>
                <a:ext cx="6771277" cy="728789"/>
              </a:xfrm>
              <a:prstGeom prst="rect">
                <a:avLst/>
              </a:prstGeom>
              <a:blipFill>
                <a:blip r:embed="rId9"/>
                <a:stretch>
                  <a:fillRect t="-14167" b="-32500"/>
                </a:stretch>
              </a:blipFill>
            </p:spPr>
            <p:txBody>
              <a:bodyPr/>
              <a:lstStyle/>
              <a:p>
                <a:r>
                  <a:rPr lang="en-US">
                    <a:noFill/>
                  </a:rPr>
                  <a:t> </a:t>
                </a:r>
              </a:p>
            </p:txBody>
          </p:sp>
        </mc:Fallback>
      </mc:AlternateContent>
      <p:grpSp>
        <p:nvGrpSpPr>
          <p:cNvPr id="171" name="Google Shape;1979;p45">
            <a:extLst>
              <a:ext uri="{FF2B5EF4-FFF2-40B4-BE49-F238E27FC236}">
                <a16:creationId xmlns:a16="http://schemas.microsoft.com/office/drawing/2014/main" id="{0AC98FF8-AD36-411B-98E8-5C3605E37783}"/>
              </a:ext>
            </a:extLst>
          </p:cNvPr>
          <p:cNvGrpSpPr/>
          <p:nvPr/>
        </p:nvGrpSpPr>
        <p:grpSpPr>
          <a:xfrm>
            <a:off x="16071507" y="7654218"/>
            <a:ext cx="1530693" cy="2061282"/>
            <a:chOff x="2475306" y="2531490"/>
            <a:chExt cx="1411927" cy="1922354"/>
          </a:xfrm>
        </p:grpSpPr>
        <p:grpSp>
          <p:nvGrpSpPr>
            <p:cNvPr id="17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8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17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5142566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barn(inVertical)">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wipe(down)">
                                      <p:cBhvr>
                                        <p:cTn id="22" dur="500"/>
                                        <p:tgtEl>
                                          <p:spTgt spid="1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00" grpId="0" animBg="1"/>
      <p:bldP spid="2" grpId="0"/>
      <p:bldP spid="170"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52400" y="0"/>
            <a:ext cx="19149227" cy="1475210"/>
          </a:xfrm>
          <a:prstGeom prst="rect">
            <a:avLst/>
          </a:prstGeom>
          <a:solidFill>
            <a:srgbClr val="E0D2EF"/>
          </a:solidFill>
        </p:spPr>
      </p:sp>
      <p:sp>
        <p:nvSpPr>
          <p:cNvPr id="10" name="AutoShape 3"/>
          <p:cNvSpPr/>
          <p:nvPr/>
        </p:nvSpPr>
        <p:spPr>
          <a:xfrm>
            <a:off x="-298956" y="9639300"/>
            <a:ext cx="19149227" cy="2668842"/>
          </a:xfrm>
          <a:prstGeom prst="rect">
            <a:avLst/>
          </a:prstGeom>
          <a:solidFill>
            <a:srgbClr val="E0D2EF"/>
          </a:solidFill>
        </p:spPr>
      </p:sp>
      <p:grpSp>
        <p:nvGrpSpPr>
          <p:cNvPr id="11" name="Group 10"/>
          <p:cNvGrpSpPr/>
          <p:nvPr/>
        </p:nvGrpSpPr>
        <p:grpSpPr>
          <a:xfrm>
            <a:off x="675231" y="317705"/>
            <a:ext cx="16984499" cy="1015795"/>
            <a:chOff x="0" y="229920"/>
            <a:chExt cx="22645999" cy="1354392"/>
          </a:xfrm>
        </p:grpSpPr>
        <p:sp>
          <p:nvSpPr>
            <p:cNvPr id="12"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3"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VẬN DỤNG</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4" name="Group 13"/>
          <p:cNvGrpSpPr/>
          <p:nvPr/>
        </p:nvGrpSpPr>
        <p:grpSpPr>
          <a:xfrm>
            <a:off x="914400" y="1815895"/>
            <a:ext cx="4191000" cy="1346405"/>
            <a:chOff x="838200" y="2133600"/>
            <a:chExt cx="4265230" cy="1752600"/>
          </a:xfrm>
        </p:grpSpPr>
        <p:sp>
          <p:nvSpPr>
            <p:cNvPr id="15" name="Oval Callout 14"/>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Rectangle 15"/>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6.38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7" name="Rectangle 16"/>
          <p:cNvSpPr/>
          <p:nvPr/>
        </p:nvSpPr>
        <p:spPr>
          <a:xfrm>
            <a:off x="533400" y="3390900"/>
            <a:ext cx="17373600" cy="4708981"/>
          </a:xfrm>
          <a:prstGeom prst="rect">
            <a:avLst/>
          </a:prstGeom>
        </p:spPr>
        <p:txBody>
          <a:bodyPr wrap="square">
            <a:spAutoFit/>
          </a:bodyPr>
          <a:lstStyle/>
          <a:p>
            <a:pPr algn="just">
              <a:lnSpc>
                <a:spcPct val="150000"/>
              </a:lnSpc>
              <a:spcAft>
                <a:spcPts val="0"/>
              </a:spcAft>
            </a:pPr>
            <a:r>
              <a:rPr lang="vi-VN" sz="4000" dirty="0">
                <a:solidFill>
                  <a:srgbClr val="333333"/>
                </a:solidFill>
                <a:ea typeface="Calibri" panose="020F0502020204030204" pitchFamily="34" charset="0"/>
                <a:cs typeface="Arial" panose="020B0604020202020204" pitchFamily="34" charset="0"/>
              </a:rPr>
              <a:t>Ba đội công nhân làm đường được giao ba khối lượng công việc như nhau. Đội thứ nhất hoàn thành công việc trong 4 ngày, đội thứ hai trong 5 ngày và đội thứ ba trong 6 ngày. Tính số công nhân của mỗi đội, biết đội thứ nhất nhiều hơn đội thứ hai là 3 người và năng suất của các công nhân là như nhau trong suốt quá trình làm việc.</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682923" y="-1203460"/>
            <a:ext cx="4456085" cy="4433574"/>
          </a:xfrm>
          <a:prstGeom prst="rect">
            <a:avLst/>
          </a:prstGeom>
        </p:spPr>
      </p:pic>
      <p:pic>
        <p:nvPicPr>
          <p:cNvPr id="174"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518181" y="573179"/>
            <a:ext cx="1317117" cy="1503130"/>
          </a:xfrm>
          <a:prstGeom prst="rect">
            <a:avLst/>
          </a:prstGeom>
        </p:spPr>
      </p:pic>
      <p:pic>
        <p:nvPicPr>
          <p:cNvPr id="175" name="Picture 12"/>
          <p:cNvPicPr>
            <a:picLocks noChangeAspect="1"/>
          </p:cNvPicPr>
          <p:nvPr/>
        </p:nvPicPr>
        <p:blipFill>
          <a:blip r:embed="rId42">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10820400" y="8357998"/>
            <a:ext cx="4495800" cy="1281302"/>
          </a:xfrm>
          <a:prstGeom prst="rect">
            <a:avLst/>
          </a:prstGeom>
        </p:spPr>
      </p:pic>
    </p:spTree>
    <p:extLst>
      <p:ext uri="{BB962C8B-B14F-4D97-AF65-F5344CB8AC3E}">
        <p14:creationId xmlns:p14="http://schemas.microsoft.com/office/powerpoint/2010/main" val="977274252"/>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682923" y="-1203460"/>
            <a:ext cx="4456085" cy="4433574"/>
          </a:xfrm>
          <a:prstGeom prst="rect">
            <a:avLst/>
          </a:prstGeom>
        </p:spPr>
      </p:pic>
      <p:sp>
        <p:nvSpPr>
          <p:cNvPr id="19" name="Rectangle 18"/>
          <p:cNvSpPr/>
          <p:nvPr/>
        </p:nvSpPr>
        <p:spPr>
          <a:xfrm>
            <a:off x="8153400" y="341463"/>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 name="Rectangle 1"/>
          <p:cNvSpPr/>
          <p:nvPr/>
        </p:nvSpPr>
        <p:spPr>
          <a:xfrm>
            <a:off x="533400" y="1372334"/>
            <a:ext cx="17373600" cy="4914166"/>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của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nhân</a:t>
            </a:r>
            <a:r>
              <a:rPr lang="en-US" sz="4000" dirty="0">
                <a:latin typeface="Arial" panose="020B0604020202020204" pitchFamily="34" charset="0"/>
                <a:ea typeface="Calibri" panose="020F0502020204030204" pitchFamily="34" charset="0"/>
                <a:cs typeface="Arial" panose="020B0604020202020204" pitchFamily="34" charset="0"/>
              </a:rPr>
              <a:t>, x, y, z </a:t>
            </a:r>
            <a:r>
              <a:rPr lang="en-US" sz="4000" dirty="0">
                <a:effectLst/>
                <a:latin typeface="Arial" panose="020B0604020202020204" pitchFamily="34" charset="0"/>
                <a:ea typeface="Calibri" panose="020F0502020204030204" pitchFamily="34" charset="0"/>
                <a:cs typeface="Arial" panose="020B0604020202020204" pitchFamily="34" charset="0"/>
              </a:rPr>
              <a:t>∈ ℕ*).</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nhiều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3 </a:t>
            </a:r>
            <a:r>
              <a:rPr lang="en-US" sz="4000" dirty="0" err="1">
                <a:effectLst/>
                <a:latin typeface="Arial" panose="020B0604020202020204" pitchFamily="34" charset="0"/>
                <a:ea typeface="Calibri" panose="020F0502020204030204" pitchFamily="34" charset="0"/>
                <a:cs typeface="Arial" panose="020B0604020202020204" pitchFamily="34" charset="0"/>
              </a:rPr>
              <a:t>người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a:effectLst/>
                <a:latin typeface="Arial" panose="020B0604020202020204" pitchFamily="34" charset="0"/>
                <a:ea typeface="Calibri" panose="020F0502020204030204" pitchFamily="34" charset="0"/>
                <a:cs typeface="Arial" panose="020B0604020202020204" pitchFamily="34" charset="0"/>
              </a:rPr>
              <a:t> x - y = 3.</a:t>
            </a: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Do </a:t>
            </a:r>
            <a:r>
              <a:rPr lang="en-US" sz="4000" dirty="0" err="1">
                <a:effectLst/>
                <a:latin typeface="Arial" panose="020B0604020202020204" pitchFamily="34" charset="0"/>
                <a:ea typeface="Calibri" panose="020F0502020204030204" pitchFamily="34" charset="0"/>
                <a:cs typeface="Arial" panose="020B0604020202020204" pitchFamily="34" charset="0"/>
              </a:rPr>
              <a:t>khối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lượng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như</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nhau</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nhất</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hoàn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thành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việc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4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hai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5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đội</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ba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trong</a:t>
            </a:r>
            <a:r>
              <a:rPr lang="en-US" sz="4000" dirty="0">
                <a:effectLst/>
                <a:latin typeface="Arial" panose="020B0604020202020204" pitchFamily="34" charset="0"/>
                <a:ea typeface="Calibri" panose="020F0502020204030204" pitchFamily="34" charset="0"/>
                <a:cs typeface="Arial" panose="020B0604020202020204" pitchFamily="34" charset="0"/>
              </a:rPr>
              <a:t> 6 </a:t>
            </a:r>
            <a:r>
              <a:rPr lang="en-US" sz="4000" dirty="0" err="1">
                <a:effectLst/>
                <a:latin typeface="Arial" panose="020B0604020202020204" pitchFamily="34" charset="0"/>
                <a:ea typeface="Calibri" panose="020F0502020204030204" pitchFamily="34" charset="0"/>
                <a:cs typeface="Arial" panose="020B0604020202020204" pitchFamily="34" charset="0"/>
              </a:rPr>
              <a:t>ngày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nên</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7445874" y="5981700"/>
                <a:ext cx="377725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5</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 = 6</m:t>
                      </m:r>
                      <m:r>
                        <a:rPr lang="en-US" sz="4000" i="1" dirty="0" smtClean="0">
                          <a:solidFill>
                            <a:prstClr val="black"/>
                          </a:solidFill>
                          <a:latin typeface="Cambria Math" panose="02040503050406030204" pitchFamily="18" charset="0"/>
                          <a:ea typeface="Calibri" panose="020F0502020204030204" pitchFamily="34" charset="0"/>
                          <a:cs typeface="Arial" panose="020B0604020202020204" pitchFamily="34" charset="0"/>
                        </a:rPr>
                        <m:t>𝑧</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7445874" y="5981700"/>
                <a:ext cx="3777252" cy="707886"/>
              </a:xfrm>
              <a:prstGeom prst="rect">
                <a:avLst/>
              </a:prstGeom>
              <a:blipFill>
                <a:blip r:embed="rId7"/>
                <a:stretch>
                  <a:fillRect/>
                </a:stretch>
              </a:blipFill>
            </p:spPr>
            <p:txBody>
              <a:bodyPr/>
              <a:lstStyle/>
              <a:p>
                <a:r>
                  <a:rPr lang="en-US">
                    <a:noFill/>
                  </a:rPr>
                  <a:t> </a:t>
                </a:r>
              </a:p>
            </p:txBody>
          </p:sp>
        </mc:Fallback>
      </mc:AlternateContent>
      <p:sp>
        <p:nvSpPr>
          <p:cNvPr id="7" name="Rectangle 6"/>
          <p:cNvSpPr/>
          <p:nvPr/>
        </p:nvSpPr>
        <p:spPr>
          <a:xfrm>
            <a:off x="5562600" y="7213737"/>
            <a:ext cx="1011815" cy="707886"/>
          </a:xfrm>
          <a:prstGeom prst="rect">
            <a:avLst/>
          </a:prstGeom>
        </p:spPr>
        <p:txBody>
          <a:bodyPr wrap="none">
            <a:spAutoFit/>
          </a:bodyPr>
          <a:lstStyle/>
          <a:p>
            <a:pPr lvl="0"/>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hay</a:t>
            </a:r>
            <a:endParaRPr lang="en-US" dirty="0">
              <a:solidFill>
                <a:prstClr val="black"/>
              </a:solidFill>
            </a:endParaRPr>
          </a:p>
        </p:txBody>
      </p:sp>
      <mc:AlternateContent xmlns:mc="http://schemas.openxmlformats.org/markup-compatibility/2006" xmlns:a14="http://schemas.microsoft.com/office/drawing/2010/main">
        <mc:Choice Requires="a14">
          <p:sp>
            <p:nvSpPr>
              <p:cNvPr id="8" name="Rectangle 7"/>
              <p:cNvSpPr/>
              <p:nvPr/>
            </p:nvSpPr>
            <p:spPr>
              <a:xfrm>
                <a:off x="8153400" y="7745730"/>
                <a:ext cx="2657587" cy="1647182"/>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4</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𝑦</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𝑧</m:t>
                          </m:r>
                        </m:num>
                        <m:den>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6</m:t>
                              </m:r>
                            </m:den>
                          </m:f>
                        </m:den>
                      </m:f>
                    </m:oMath>
                  </m:oMathPara>
                </a14:m>
                <a:endParaRPr lang="en-US" dirty="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8153400" y="7745730"/>
                <a:ext cx="2657587" cy="1647182"/>
              </a:xfrm>
              <a:prstGeom prst="rect">
                <a:avLst/>
              </a:prstGeom>
              <a:blipFill>
                <a:blip r:embed="rId8"/>
                <a:stretch>
                  <a:fillRect/>
                </a:stretch>
              </a:blipFill>
            </p:spPr>
            <p:txBody>
              <a:bodyPr/>
              <a:lstStyle/>
              <a:p>
                <a:r>
                  <a:rPr lang="en-US">
                    <a:noFill/>
                  </a:rPr>
                  <a:t> </a:t>
                </a:r>
              </a:p>
            </p:txBody>
          </p:sp>
        </mc:Fallback>
      </mc:AlternateContent>
      <p:sp>
        <p:nvSpPr>
          <p:cNvPr id="21" name="AutoShape 3"/>
          <p:cNvSpPr/>
          <p:nvPr/>
        </p:nvSpPr>
        <p:spPr>
          <a:xfrm>
            <a:off x="-298956" y="9639300"/>
            <a:ext cx="19149227" cy="2668842"/>
          </a:xfrm>
          <a:prstGeom prst="rect">
            <a:avLst/>
          </a:prstGeom>
          <a:solidFill>
            <a:srgbClr val="E0D2EF"/>
          </a:solidFill>
        </p:spPr>
      </p:sp>
      <p:pic>
        <p:nvPicPr>
          <p:cNvPr id="22"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240000" y="7762108"/>
            <a:ext cx="1828800" cy="2087077"/>
          </a:xfrm>
          <a:prstGeom prst="rect">
            <a:avLst/>
          </a:prstGeom>
        </p:spPr>
      </p:pic>
    </p:spTree>
    <p:extLst>
      <p:ext uri="{BB962C8B-B14F-4D97-AF65-F5344CB8AC3E}">
        <p14:creationId xmlns:p14="http://schemas.microsoft.com/office/powerpoint/2010/main" val="315798154"/>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95400" y="689908"/>
            <a:ext cx="16078200" cy="901593"/>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Áp</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15145557" y="-1338287"/>
            <a:ext cx="4456085" cy="4433574"/>
          </a:xfrm>
          <a:prstGeom prst="rect">
            <a:avLst/>
          </a:prstGeom>
        </p:spPr>
      </p:pic>
      <p:sp>
        <p:nvSpPr>
          <p:cNvPr id="2" name="Rectangle 1"/>
          <p:cNvSpPr/>
          <p:nvPr/>
        </p:nvSpPr>
        <p:spPr>
          <a:xfrm>
            <a:off x="1291524" y="3987328"/>
            <a:ext cx="14786675" cy="901593"/>
          </a:xfrm>
          <a:prstGeom prst="rect">
            <a:avLst/>
          </a:prstGeom>
        </p:spPr>
        <p:txBody>
          <a:bodyPr wrap="square">
            <a:spAutoFit/>
          </a:bodyPr>
          <a:lstStyle/>
          <a:p>
            <a:pPr lvl="0" algn="just">
              <a:lnSpc>
                <a:spcPct val="150000"/>
              </a:lnSpc>
              <a:spcAft>
                <a:spcPts val="800"/>
              </a:spcAft>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đó</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6019800" y="2184312"/>
                <a:ext cx="7042890" cy="17493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𝑧</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𝑥</m:t>
                          </m:r>
                          <m:r>
                            <a:rPr lang="en-US" sz="4000" i="0">
                              <a:latin typeface="Cambria Math" panose="02040503050406030204" pitchFamily="18" charset="0"/>
                            </a:rPr>
                            <m:t>−</m:t>
                          </m:r>
                          <m:r>
                            <a:rPr lang="en-US" sz="4000" i="1">
                              <a:latin typeface="Cambria Math" panose="02040503050406030204" pitchFamily="18" charset="0"/>
                            </a:rPr>
                            <m:t>𝑦</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m:t>
                          </m:r>
                        </m:num>
                        <m:den>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20</m:t>
                              </m:r>
                            </m:den>
                          </m:f>
                        </m:den>
                      </m:f>
                      <m:r>
                        <a:rPr lang="en-US" sz="4000" i="0">
                          <a:latin typeface="Cambria Math" panose="02040503050406030204" pitchFamily="18" charset="0"/>
                        </a:rPr>
                        <m:t>=60</m:t>
                      </m:r>
                    </m:oMath>
                  </m:oMathPara>
                </a14:m>
                <a:endParaRPr lang="en-US" sz="4000" dirty="0"/>
              </a:p>
            </p:txBody>
          </p:sp>
        </mc:Choice>
        <mc:Fallback xmlns="">
          <p:sp>
            <p:nvSpPr>
              <p:cNvPr id="5" name="Rectangle 4"/>
              <p:cNvSpPr>
                <a:spLocks noRot="1" noChangeAspect="1" noMove="1" noResize="1" noEditPoints="1" noAdjustHandles="1" noChangeArrowheads="1" noChangeShapeType="1" noTextEdit="1"/>
              </p:cNvSpPr>
              <p:nvPr/>
            </p:nvSpPr>
            <p:spPr>
              <a:xfrm>
                <a:off x="6019800" y="2184312"/>
                <a:ext cx="7042890" cy="1749390"/>
              </a:xfrm>
              <a:prstGeom prst="rect">
                <a:avLst/>
              </a:prstGeom>
              <a:blipFill>
                <a:blip r:embed="rId7"/>
                <a:stretch>
                  <a:fillRect/>
                </a:stretch>
              </a:blipFill>
            </p:spPr>
            <p:txBody>
              <a:bodyPr/>
              <a:lstStyle/>
              <a:p>
                <a:r>
                  <a:rPr lang="en-US">
                    <a:noFill/>
                  </a:rPr>
                  <a:t> </a:t>
                </a:r>
              </a:p>
            </p:txBody>
          </p:sp>
        </mc:Fallback>
      </mc:AlternateContent>
      <p:sp>
        <p:nvSpPr>
          <p:cNvPr id="15" name="Rectangle 14"/>
          <p:cNvSpPr/>
          <p:nvPr/>
        </p:nvSpPr>
        <p:spPr>
          <a:xfrm>
            <a:off x="1291524" y="6938308"/>
            <a:ext cx="16310676" cy="1938992"/>
          </a:xfrm>
          <a:prstGeom prst="rect">
            <a:avLst/>
          </a:prstGeom>
        </p:spPr>
        <p:txBody>
          <a:bodyPr wrap="square">
            <a:spAutoFit/>
          </a:bodyPr>
          <a:lstStyle/>
          <a:p>
            <a:pPr lvl="0" algn="just">
              <a:lnSpc>
                <a:spcPct val="150000"/>
              </a:lnSpc>
              <a:spcAft>
                <a:spcPts val="800"/>
              </a:spcAft>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10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p:pic>
        <p:nvPicPr>
          <p:cNvPr id="18"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217833" y="1094116"/>
            <a:ext cx="1720731" cy="2227483"/>
          </a:xfrm>
          <a:prstGeom prst="rect">
            <a:avLst/>
          </a:prstGeom>
        </p:spPr>
      </p:pic>
      <p:grpSp>
        <p:nvGrpSpPr>
          <p:cNvPr id="20" name="Group 19"/>
          <p:cNvGrpSpPr/>
          <p:nvPr/>
        </p:nvGrpSpPr>
        <p:grpSpPr>
          <a:xfrm>
            <a:off x="2684074" y="5172536"/>
            <a:ext cx="13488118" cy="1248803"/>
            <a:chOff x="4267200" y="5399759"/>
            <a:chExt cx="13488118" cy="1248803"/>
          </a:xfrm>
        </p:grpSpPr>
        <mc:AlternateContent xmlns:mc="http://schemas.openxmlformats.org/markup-compatibility/2006" xmlns:a14="http://schemas.microsoft.com/office/drawing/2010/main">
          <mc:Choice Requires="a14">
            <p:sp>
              <p:nvSpPr>
                <p:cNvPr id="17" name="Rectangle 16"/>
                <p:cNvSpPr/>
                <p:nvPr/>
              </p:nvSpPr>
              <p:spPr>
                <a:xfrm>
                  <a:off x="4267200" y="5399759"/>
                  <a:ext cx="1093081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a:rPr lang="en-US" sz="4000" i="0">
                            <a:latin typeface="Cambria Math" panose="02040503050406030204" pitchFamily="18" charset="0"/>
                          </a:rPr>
                          <m:t>.60=15;</m:t>
                        </m:r>
                        <m:r>
                          <m:rPr>
                            <m:nor/>
                          </m:rPr>
                          <a:rPr lang="en-US" sz="4000" i="1">
                            <a:latin typeface="Cambria Math" panose="02040503050406030204" pitchFamily="18" charset="0"/>
                          </a:rPr>
                          <m:t>  </m:t>
                        </m:r>
                        <m:r>
                          <a:rPr lang="en-US" sz="4000" i="1">
                            <a:latin typeface="Cambria Math" panose="02040503050406030204" pitchFamily="18" charset="0"/>
                          </a:rPr>
                          <m:t>𝑦</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5</m:t>
                            </m:r>
                          </m:den>
                        </m:f>
                        <m:r>
                          <a:rPr lang="en-US" sz="4000" i="0">
                            <a:latin typeface="Cambria Math" panose="02040503050406030204" pitchFamily="18" charset="0"/>
                          </a:rPr>
                          <m:t>.60=12;</m:t>
                        </m:r>
                        <m:r>
                          <m:rPr>
                            <m:nor/>
                          </m:rPr>
                          <a:rPr lang="en-US" sz="4000" i="1">
                            <a:latin typeface="Cambria Math" panose="02040503050406030204" pitchFamily="18" charset="0"/>
                          </a:rPr>
                          <m:t> </m:t>
                        </m:r>
                        <m:r>
                          <a:rPr lang="en-US" sz="4000" i="1">
                            <a:latin typeface="Cambria Math" panose="02040503050406030204" pitchFamily="18" charset="0"/>
                          </a:rPr>
                          <m:t>𝑧</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6</m:t>
                            </m:r>
                          </m:den>
                        </m:f>
                        <m:r>
                          <a:rPr lang="en-US" sz="4000" i="0">
                            <a:latin typeface="Cambria Math" panose="02040503050406030204" pitchFamily="18" charset="0"/>
                          </a:rPr>
                          <m:t>.60=10</m:t>
                        </m:r>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267200" y="5399759"/>
                  <a:ext cx="10930813" cy="1248803"/>
                </a:xfrm>
                <a:prstGeom prst="rect">
                  <a:avLst/>
                </a:prstGeom>
                <a:blipFill>
                  <a:blip r:embed="rId10"/>
                  <a:stretch>
                    <a:fillRect/>
                  </a:stretch>
                </a:blipFill>
              </p:spPr>
              <p:txBody>
                <a:bodyPr/>
                <a:lstStyle/>
                <a:p>
                  <a:r>
                    <a:rPr lang="en-US">
                      <a:noFill/>
                    </a:rPr>
                    <a:t> </a:t>
                  </a:r>
                </a:p>
              </p:txBody>
            </p:sp>
          </mc:Fallback>
        </mc:AlternateContent>
        <p:sp>
          <p:nvSpPr>
            <p:cNvPr id="19" name="Rectangle 18"/>
            <p:cNvSpPr/>
            <p:nvPr/>
          </p:nvSpPr>
          <p:spPr>
            <a:xfrm>
              <a:off x="15087600" y="5513655"/>
              <a:ext cx="2667718" cy="901593"/>
            </a:xfrm>
            <a:prstGeom prst="rect">
              <a:avLst/>
            </a:prstGeom>
          </p:spPr>
          <p:txBody>
            <a:bodyPr wrap="none">
              <a:spAutoFit/>
            </a:bodyPr>
            <a:lstStyle/>
            <a:p>
              <a:pPr lvl="0" algn="just">
                <a:lnSpc>
                  <a:spcPct val="150000"/>
                </a:lnSpc>
                <a:spcAft>
                  <a:spcPts val="800"/>
                </a:spcAft>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thỏa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mãn</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AutoShape 3"/>
          <p:cNvSpPr/>
          <p:nvPr/>
        </p:nvSpPr>
        <p:spPr>
          <a:xfrm>
            <a:off x="-298956" y="9486900"/>
            <a:ext cx="19149227" cy="2668842"/>
          </a:xfrm>
          <a:prstGeom prst="rect">
            <a:avLst/>
          </a:prstGeom>
          <a:solidFill>
            <a:srgbClr val="E0D2EF"/>
          </a:solidFill>
        </p:spPr>
      </p:sp>
      <p:pic>
        <p:nvPicPr>
          <p:cNvPr id="24"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flipH="1">
            <a:off x="16075526" y="8720007"/>
            <a:ext cx="2216348" cy="779162"/>
          </a:xfrm>
          <a:prstGeom prst="rect">
            <a:avLst/>
          </a:prstGeom>
        </p:spPr>
      </p:pic>
    </p:spTree>
    <p:extLst>
      <p:ext uri="{BB962C8B-B14F-4D97-AF65-F5344CB8AC3E}">
        <p14:creationId xmlns:p14="http://schemas.microsoft.com/office/powerpoint/2010/main" val="2771281910"/>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randombar(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5"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6630706">
            <a:off x="12642024" y="-645198"/>
            <a:ext cx="5000753" cy="4846184"/>
          </a:xfrm>
          <a:prstGeom prst="rect">
            <a:avLst/>
          </a:prstGeom>
        </p:spPr>
      </p:pic>
      <p:pic>
        <p:nvPicPr>
          <p:cNvPr id="4" name="Picture 4"/>
          <p:cNvPicPr>
            <a:picLocks noChangeAspect="1"/>
          </p:cNvPicPr>
          <p:nvPr/>
        </p:nvPicPr>
        <p:blipFill>
          <a:blip r:embed="rId5"/>
          <a:srcRect l="2888" r="2888"/>
          <a:stretch>
            <a:fillRect/>
          </a:stretch>
        </p:blipFill>
        <p:spPr>
          <a:xfrm rot="-5294955">
            <a:off x="10244157" y="-307585"/>
            <a:ext cx="4269581" cy="6123496"/>
          </a:xfrm>
          <a:prstGeom prst="rect">
            <a:avLst/>
          </a:prstGeom>
        </p:spPr>
      </p:pic>
      <p:pic>
        <p:nvPicPr>
          <p:cNvPr id="5" name="Picture 5"/>
          <p:cNvPicPr>
            <a:picLocks noChangeAspect="1"/>
          </p:cNvPicPr>
          <p:nvPr/>
        </p:nvPicPr>
        <p:blipFill>
          <a:blip r:embed="rId6"/>
          <a:srcRect l="2888" r="2888"/>
          <a:stretch>
            <a:fillRect/>
          </a:stretch>
        </p:blipFill>
        <p:spPr>
          <a:xfrm rot="-5294955">
            <a:off x="3733949" y="-466403"/>
            <a:ext cx="4269581" cy="6123496"/>
          </a:xfrm>
          <a:prstGeom prst="rect">
            <a:avLst/>
          </a:prstGeom>
        </p:spPr>
      </p:pic>
      <p:pic>
        <p:nvPicPr>
          <p:cNvPr id="6" name="Picture 6"/>
          <p:cNvPicPr>
            <a:picLocks noChangeAspect="1"/>
          </p:cNvPicPr>
          <p:nvPr/>
        </p:nvPicPr>
        <p:blipFill>
          <a:blip r:embed="rId7"/>
          <a:srcRect l="2888" r="2888"/>
          <a:stretch>
            <a:fillRect/>
          </a:stretch>
        </p:blipFill>
        <p:spPr>
          <a:xfrm rot="-5294955">
            <a:off x="10244157" y="4544105"/>
            <a:ext cx="4269581" cy="6123496"/>
          </a:xfrm>
          <a:prstGeom prst="rect">
            <a:avLst/>
          </a:prstGeom>
        </p:spPr>
      </p:pic>
      <p:pic>
        <p:nvPicPr>
          <p:cNvPr id="7" name="Picture 7"/>
          <p:cNvPicPr>
            <a:picLocks noChangeAspect="1"/>
          </p:cNvPicPr>
          <p:nvPr/>
        </p:nvPicPr>
        <p:blipFill>
          <a:blip r:embed="rId8"/>
          <a:srcRect l="2888" r="2888"/>
          <a:stretch>
            <a:fillRect/>
          </a:stretch>
        </p:blipFill>
        <p:spPr>
          <a:xfrm rot="-5294955">
            <a:off x="3733949" y="4385287"/>
            <a:ext cx="4269581" cy="6123496"/>
          </a:xfrm>
          <a:prstGeom prst="rect">
            <a:avLst/>
          </a:prstGeom>
        </p:spPr>
      </p:pic>
      <p:sp>
        <p:nvSpPr>
          <p:cNvPr id="9" name="TextBox 9"/>
          <p:cNvSpPr txBox="1"/>
          <p:nvPr/>
        </p:nvSpPr>
        <p:spPr>
          <a:xfrm>
            <a:off x="1227818" y="2939550"/>
            <a:ext cx="381248" cy="491172"/>
          </a:xfrm>
          <a:prstGeom prst="rect">
            <a:avLst/>
          </a:prstGeom>
        </p:spPr>
        <p:txBody>
          <a:bodyPr lIns="0" tIns="0" rIns="0" bIns="0" rtlCol="0" anchor="t">
            <a:spAutoFit/>
          </a:bodyPr>
          <a:lstStyle/>
          <a:p>
            <a:pPr marL="0" lvl="0" indent="0" algn="ctr">
              <a:lnSpc>
                <a:spcPts val="4074"/>
              </a:lnSpc>
              <a:spcBef>
                <a:spcPct val="0"/>
              </a:spcBef>
            </a:pPr>
            <a:r>
              <a:rPr lang="en-US" sz="2910">
                <a:solidFill>
                  <a:srgbClr val="FFFFFF"/>
                </a:solidFill>
                <a:latin typeface="Playfair Display Bold"/>
              </a:rPr>
              <a:t>1</a:t>
            </a:r>
          </a:p>
        </p:txBody>
      </p:sp>
      <p:sp>
        <p:nvSpPr>
          <p:cNvPr id="46" name="Rectangle 45"/>
          <p:cNvSpPr/>
          <p:nvPr/>
        </p:nvSpPr>
        <p:spPr>
          <a:xfrm>
            <a:off x="3470731" y="1267078"/>
            <a:ext cx="5283819" cy="2691250"/>
          </a:xfrm>
          <a:prstGeom prst="rect">
            <a:avLst/>
          </a:prstGeom>
        </p:spPr>
        <p:txBody>
          <a:bodyPr wrap="none">
            <a:spAutoFit/>
          </a:bodyPr>
          <a:lstStyle/>
          <a:p>
            <a:pPr algn="ctr">
              <a:lnSpc>
                <a:spcPct val="150000"/>
              </a:lnSpc>
            </a:pPr>
            <a:r>
              <a:rPr lang="en-US" sz="6000" b="1">
                <a:latin typeface="Arial" panose="020B0604020202020204" pitchFamily="34" charset="0"/>
                <a:cs typeface="Arial" panose="020B0604020202020204" pitchFamily="34" charset="0"/>
              </a:rPr>
              <a:t>HƯỚNG DẪN </a:t>
            </a:r>
            <a:endParaRPr lang="vi-VN" sz="6000" b="1" smtClean="0">
              <a:latin typeface="Arial" panose="020B0604020202020204" pitchFamily="34" charset="0"/>
              <a:cs typeface="Arial" panose="020B0604020202020204" pitchFamily="34" charset="0"/>
            </a:endParaRPr>
          </a:p>
          <a:p>
            <a:pPr algn="ctr">
              <a:lnSpc>
                <a:spcPct val="150000"/>
              </a:lnSpc>
            </a:pPr>
            <a:r>
              <a:rPr lang="en-US" sz="6000" b="1" smtClean="0">
                <a:latin typeface="Arial" panose="020B0604020202020204" pitchFamily="34" charset="0"/>
                <a:cs typeface="Arial" panose="020B0604020202020204" pitchFamily="34" charset="0"/>
              </a:rPr>
              <a:t>VỀ </a:t>
            </a:r>
            <a:r>
              <a:rPr lang="en-US" sz="6000" b="1">
                <a:latin typeface="Arial" panose="020B0604020202020204" pitchFamily="34" charset="0"/>
                <a:cs typeface="Arial" panose="020B0604020202020204" pitchFamily="34" charset="0"/>
              </a:rPr>
              <a:t>NHÀ</a:t>
            </a:r>
            <a:endParaRPr lang="vi-VN" sz="6000" b="1" dirty="0">
              <a:latin typeface="Arial" panose="020B0604020202020204" pitchFamily="34" charset="0"/>
              <a:cs typeface="Arial" panose="020B0604020202020204" pitchFamily="34" charset="0"/>
            </a:endParaRPr>
          </a:p>
        </p:txBody>
      </p:sp>
      <p:sp>
        <p:nvSpPr>
          <p:cNvPr id="48" name="Rectangle 47"/>
          <p:cNvSpPr/>
          <p:nvPr/>
        </p:nvSpPr>
        <p:spPr>
          <a:xfrm>
            <a:off x="10028877" y="1866900"/>
            <a:ext cx="4254966" cy="1938992"/>
          </a:xfrm>
          <a:prstGeom prst="rect">
            <a:avLst/>
          </a:prstGeom>
        </p:spPr>
        <p:txBody>
          <a:bodyPr wrap="square">
            <a:spAutoFit/>
          </a:bodyPr>
          <a:lstStyle/>
          <a:p>
            <a:pPr algn="ctr">
              <a:lnSpc>
                <a:spcPct val="150000"/>
              </a:lnSpc>
            </a:pPr>
            <a:r>
              <a:rPr lang="pt-BR" sz="4000" dirty="0">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49" name="Rectangle 48"/>
          <p:cNvSpPr/>
          <p:nvPr/>
        </p:nvSpPr>
        <p:spPr>
          <a:xfrm>
            <a:off x="3743375" y="6438900"/>
            <a:ext cx="4738530" cy="1824923"/>
          </a:xfrm>
          <a:prstGeom prst="rect">
            <a:avLst/>
          </a:prstGeom>
        </p:spPr>
        <p:txBody>
          <a:bodyPr wrap="square">
            <a:spAutoFit/>
          </a:bodyPr>
          <a:lstStyle/>
          <a:p>
            <a:pPr marR="0" lvl="0" algn="ctr">
              <a:lnSpc>
                <a:spcPct val="150000"/>
              </a:lnSpc>
              <a:spcBef>
                <a:spcPts val="600"/>
              </a:spcBef>
              <a:spcAft>
                <a:spcPts val="600"/>
              </a:spcAft>
            </a:pPr>
            <a:r>
              <a:rPr lang="pt-BR" sz="4000" dirty="0">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000" dirty="0">
              <a:latin typeface="Arial" panose="020B0604020202020204" pitchFamily="34" charset="0"/>
              <a:ea typeface="Calibri" panose="020F0502020204030204" pitchFamily="34" charset="0"/>
              <a:cs typeface="Arial" panose="020B0604020202020204" pitchFamily="34" charset="0"/>
            </a:endParaRPr>
          </a:p>
        </p:txBody>
      </p:sp>
      <p:sp>
        <p:nvSpPr>
          <p:cNvPr id="50" name="Rectangle 49"/>
          <p:cNvSpPr/>
          <p:nvPr/>
        </p:nvSpPr>
        <p:spPr>
          <a:xfrm>
            <a:off x="9625743" y="6515100"/>
            <a:ext cx="5061233" cy="1824923"/>
          </a:xfrm>
          <a:prstGeom prst="rect">
            <a:avLst/>
          </a:prstGeom>
        </p:spPr>
        <p:txBody>
          <a:bodyPr wrap="square">
            <a:spAutoFit/>
          </a:bodyPr>
          <a:lstStyle/>
          <a:p>
            <a:pPr lvl="0"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Chuẩn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bài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smtClean="0">
                <a:latin typeface="Arial" panose="020B0604020202020204" pitchFamily="34" charset="0"/>
                <a:ea typeface="Calibri" panose="020F0502020204030204" pitchFamily="34" charset="0"/>
                <a:cs typeface="Arial" panose="020B0604020202020204" pitchFamily="34" charset="0"/>
              </a:rPr>
              <a:t>mới</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chương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mới</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circle/>
      </p:transition>
    </mc:Choice>
    <mc:Fallback>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par>
                                <p:cTn id="32" presetID="2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030820">
            <a:off x="2258726" y="4393347"/>
            <a:ext cx="5000753" cy="4846184"/>
          </a:xfrm>
          <a:prstGeom prst="rect">
            <a:avLst/>
          </a:prstGeom>
        </p:spPr>
      </p:pic>
      <p:pic>
        <p:nvPicPr>
          <p:cNvPr id="6" name="Picture 6"/>
          <p:cNvPicPr>
            <a:picLocks noChangeAspect="1"/>
          </p:cNvPicPr>
          <p:nvPr/>
        </p:nvPicPr>
        <p:blipFill>
          <a:blip r:embed="rId5"/>
          <a:srcRect l="2888" r="2888"/>
          <a:stretch>
            <a:fillRect/>
          </a:stretch>
        </p:blipFill>
        <p:spPr>
          <a:xfrm rot="-5514009">
            <a:off x="5251639" y="-1509167"/>
            <a:ext cx="7480821" cy="13017011"/>
          </a:xfrm>
          <a:prstGeom prst="rect">
            <a:avLst/>
          </a:prstGeom>
        </p:spPr>
      </p:pic>
      <p:grpSp>
        <p:nvGrpSpPr>
          <p:cNvPr id="12" name="Group 12"/>
          <p:cNvGrpSpPr/>
          <p:nvPr/>
        </p:nvGrpSpPr>
        <p:grpSpPr>
          <a:xfrm>
            <a:off x="14075047" y="6941417"/>
            <a:ext cx="2003153" cy="2028412"/>
            <a:chOff x="162162" y="92761"/>
            <a:chExt cx="2670871" cy="2704549"/>
          </a:xfrm>
        </p:grpSpPr>
        <p:pic>
          <p:nvPicPr>
            <p:cNvPr id="13" name="Picture 13"/>
            <p:cNvPicPr>
              <a:picLocks noChangeAspect="1"/>
            </p:cNvPicPr>
            <p:nvPr/>
          </p:nvPicPr>
          <p:blipFill>
            <a:blip r:embed="rId6"/>
            <a:srcRect/>
            <a:stretch>
              <a:fillRect/>
            </a:stretch>
          </p:blipFill>
          <p:spPr>
            <a:xfrm rot="455434">
              <a:off x="162162" y="164869"/>
              <a:ext cx="2670871" cy="2632441"/>
            </a:xfrm>
            <a:prstGeom prst="rect">
              <a:avLst/>
            </a:prstGeom>
          </p:spPr>
        </p:pic>
        <p:pic>
          <p:nvPicPr>
            <p:cNvPr id="14" name="Picture 14"/>
            <p:cNvPicPr>
              <a:picLocks noChangeAspect="1"/>
            </p:cNvPicPr>
            <p:nvPr/>
          </p:nvPicPr>
          <p:blipFill>
            <a:blip r:embed="rId7"/>
            <a:srcRect/>
            <a:stretch>
              <a:fillRect/>
            </a:stretch>
          </p:blipFill>
          <p:spPr>
            <a:xfrm rot="-10253255">
              <a:off x="1253043" y="92761"/>
              <a:ext cx="1204017" cy="408864"/>
            </a:xfrm>
            <a:prstGeom prst="rect">
              <a:avLst/>
            </a:prstGeom>
          </p:spPr>
        </p:pic>
      </p:grpSp>
      <p:sp>
        <p:nvSpPr>
          <p:cNvPr id="16" name="Rectangle 15"/>
          <p:cNvSpPr/>
          <p:nvPr/>
        </p:nvSpPr>
        <p:spPr>
          <a:xfrm>
            <a:off x="4082932" y="2476500"/>
            <a:ext cx="10623668" cy="4708981"/>
          </a:xfrm>
          <a:prstGeom prst="rect">
            <a:avLst/>
          </a:prstGeom>
        </p:spPr>
        <p:txBody>
          <a:bodyPr wrap="square">
            <a:spAutoFit/>
          </a:bodyPr>
          <a:lstStyle/>
          <a:p>
            <a:pPr algn="ctr">
              <a:lnSpc>
                <a:spcPct val="200000"/>
              </a:lnSpc>
            </a:pPr>
            <a:r>
              <a:rPr lang="en-US" sz="7500" b="1" dirty="0">
                <a:solidFill>
                  <a:srgbClr val="2F1932"/>
                </a:solidFill>
                <a:latin typeface="Arial" panose="020B0604020202020204" pitchFamily="34" charset="0"/>
                <a:cs typeface="Arial" panose="020B0604020202020204" pitchFamily="34" charset="0"/>
              </a:rPr>
              <a:t>HẸN GẶP LẠI CÁC EM Ở TIẾT HỌC SAU!</a:t>
            </a:r>
          </a:p>
        </p:txBody>
      </p:sp>
    </p:spTree>
  </p:cSld>
  <p:clrMapOvr>
    <a:masterClrMapping/>
  </p:clrMapOvr>
  <mc:AlternateContent xmlns:mc="http://schemas.openxmlformats.org/markup-compatibility/2006">
    <mc:Choice xmlns:p14="http://schemas.microsoft.com/office/powerpoint/2010/main" Requires="p14">
      <p:transition spd="med" p14:dur="700">
        <p14:prism isInverted="1"/>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6000"/>
          </a:blip>
          <a:srcRect t="31103" b="31103"/>
          <a:stretch>
            <a:fillRect/>
          </a:stretch>
        </p:blipFill>
        <p:spPr>
          <a:xfrm>
            <a:off x="0" y="0"/>
            <a:ext cx="18288000" cy="10287000"/>
          </a:xfrm>
          <a:prstGeom prst="rect">
            <a:avLst/>
          </a:prstGeom>
        </p:spPr>
      </p:pic>
      <p:pic>
        <p:nvPicPr>
          <p:cNvPr id="3" name="Picture 3"/>
          <p:cNvPicPr>
            <a:picLocks noChangeAspect="1"/>
          </p:cNvPicPr>
          <p:nvPr/>
        </p:nvPicPr>
        <p:blipFill>
          <a:blip r:embed="rId3"/>
          <a:srcRect l="2888" r="2888"/>
          <a:stretch>
            <a:fillRect/>
          </a:stretch>
        </p:blipFill>
        <p:spPr>
          <a:xfrm rot="-5262563">
            <a:off x="5259906" y="-391211"/>
            <a:ext cx="7718106" cy="11069423"/>
          </a:xfrm>
          <a:prstGeom prst="rect">
            <a:avLst/>
          </a:prstGeom>
        </p:spPr>
      </p:pic>
      <p:grpSp>
        <p:nvGrpSpPr>
          <p:cNvPr id="7" name="Group 7"/>
          <p:cNvGrpSpPr/>
          <p:nvPr/>
        </p:nvGrpSpPr>
        <p:grpSpPr>
          <a:xfrm>
            <a:off x="4634161" y="7665086"/>
            <a:ext cx="2135983" cy="1958213"/>
            <a:chOff x="-4775367" y="1288760"/>
            <a:chExt cx="2847978" cy="2610950"/>
          </a:xfrm>
        </p:grpSpPr>
        <p:pic>
          <p:nvPicPr>
            <p:cNvPr id="8" name="Picture 8"/>
            <p:cNvPicPr>
              <a:picLocks noChangeAspect="1"/>
            </p:cNvPicPr>
            <p:nvPr/>
          </p:nvPicPr>
          <p:blipFill>
            <a:blip r:embed="rId4"/>
            <a:srcRect/>
            <a:stretch>
              <a:fillRect/>
            </a:stretch>
          </p:blipFill>
          <p:spPr>
            <a:xfrm rot="21371278">
              <a:off x="-4775367" y="1319328"/>
              <a:ext cx="2618052" cy="2580382"/>
            </a:xfrm>
            <a:prstGeom prst="rect">
              <a:avLst/>
            </a:prstGeom>
          </p:spPr>
        </p:pic>
        <p:pic>
          <p:nvPicPr>
            <p:cNvPr id="9" name="Picture 9"/>
            <p:cNvPicPr>
              <a:picLocks noChangeAspect="1"/>
            </p:cNvPicPr>
            <p:nvPr/>
          </p:nvPicPr>
          <p:blipFill>
            <a:blip r:embed="rId5"/>
            <a:srcRect/>
            <a:stretch>
              <a:fillRect/>
            </a:stretch>
          </p:blipFill>
          <p:spPr>
            <a:xfrm rot="2107769">
              <a:off x="-3107594" y="1288760"/>
              <a:ext cx="1180205" cy="400779"/>
            </a:xfrm>
            <a:prstGeom prst="rect">
              <a:avLst/>
            </a:prstGeom>
          </p:spPr>
        </p:pic>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30706">
            <a:off x="12456224" y="-470497"/>
            <a:ext cx="5000753" cy="4846184"/>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630706">
            <a:off x="-805640" y="6368513"/>
            <a:ext cx="5000753" cy="4846184"/>
          </a:xfrm>
          <a:prstGeom prst="rect">
            <a:avLst/>
          </a:prstGeom>
        </p:spPr>
      </p:pic>
      <p:sp>
        <p:nvSpPr>
          <p:cNvPr id="13" name="TextBox 12"/>
          <p:cNvSpPr txBox="1"/>
          <p:nvPr/>
        </p:nvSpPr>
        <p:spPr>
          <a:xfrm>
            <a:off x="5029200" y="2961172"/>
            <a:ext cx="8687879" cy="3248646"/>
          </a:xfrm>
          <a:prstGeom prst="rect">
            <a:avLst/>
          </a:prstGeom>
        </p:spPr>
        <p:txBody>
          <a:bodyPr wrap="square" lIns="0" tIns="0" rIns="0" bIns="0" rtlCol="0" anchor="t">
            <a:spAutoFit/>
          </a:bodyPr>
          <a:lstStyle/>
          <a:p>
            <a:pPr algn="ctr">
              <a:lnSpc>
                <a:spcPct val="150000"/>
              </a:lnSpc>
            </a:pPr>
            <a:r>
              <a:rPr lang="en-US" sz="7500" b="1" dirty="0" smtClean="0">
                <a:solidFill>
                  <a:srgbClr val="171717"/>
                </a:solidFill>
                <a:latin typeface="Arial" panose="020B0604020202020204" pitchFamily="34" charset="0"/>
                <a:cs typeface="Arial" panose="020B0604020202020204" pitchFamily="34" charset="0"/>
              </a:rPr>
              <a:t>BÀI TẬP </a:t>
            </a:r>
            <a:endParaRPr lang="vi-VN" sz="7500" b="1" dirty="0" smtClean="0">
              <a:solidFill>
                <a:srgbClr val="171717"/>
              </a:solidFill>
              <a:latin typeface="Arial" panose="020B0604020202020204" pitchFamily="34" charset="0"/>
              <a:cs typeface="Arial" panose="020B0604020202020204" pitchFamily="34" charset="0"/>
            </a:endParaRPr>
          </a:p>
          <a:p>
            <a:pPr algn="ctr">
              <a:lnSpc>
                <a:spcPct val="150000"/>
              </a:lnSpc>
            </a:pPr>
            <a:r>
              <a:rPr lang="en-US" sz="7500" b="1" dirty="0" smtClean="0">
                <a:solidFill>
                  <a:srgbClr val="171717"/>
                </a:solidFill>
                <a:latin typeface="Arial" panose="020B0604020202020204" pitchFamily="34" charset="0"/>
                <a:cs typeface="Arial" panose="020B0604020202020204" pitchFamily="34" charset="0"/>
              </a:rPr>
              <a:t>CUỐI CHƯƠNG </a:t>
            </a:r>
            <a:r>
              <a:rPr lang="en-US" sz="7500" b="1" dirty="0">
                <a:solidFill>
                  <a:srgbClr val="171717"/>
                </a:solidFill>
                <a:latin typeface="Arial" panose="020B0604020202020204" pitchFamily="34" charset="0"/>
                <a:cs typeface="Arial" panose="020B0604020202020204" pitchFamily="34" charset="0"/>
              </a:rPr>
              <a:t>V</a:t>
            </a:r>
            <a:r>
              <a:rPr lang="en-US" sz="7500" b="1" dirty="0" smtClean="0">
                <a:solidFill>
                  <a:srgbClr val="171717"/>
                </a:solidFill>
                <a:latin typeface="Arial" panose="020B0604020202020204" pitchFamily="34" charset="0"/>
                <a:cs typeface="Arial" panose="020B0604020202020204" pitchFamily="34" charset="0"/>
              </a:rPr>
              <a:t>I</a:t>
            </a:r>
            <a:endParaRPr lang="en-US" sz="7500" b="1" dirty="0">
              <a:solidFill>
                <a:srgbClr val="171717"/>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eelOff"/>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533400" y="-190500"/>
            <a:ext cx="19149227" cy="1676400"/>
          </a:xfrm>
          <a:prstGeom prst="rect">
            <a:avLst/>
          </a:prstGeom>
          <a:solidFill>
            <a:srgbClr val="E0D2EF"/>
          </a:solidFill>
        </p:spPr>
      </p:sp>
      <p:grpSp>
        <p:nvGrpSpPr>
          <p:cNvPr id="13" name="Group 10"/>
          <p:cNvGrpSpPr/>
          <p:nvPr/>
        </p:nvGrpSpPr>
        <p:grpSpPr>
          <a:xfrm>
            <a:off x="675231" y="317705"/>
            <a:ext cx="16984499" cy="1015795"/>
            <a:chOff x="0" y="229920"/>
            <a:chExt cx="22645999" cy="1354392"/>
          </a:xfrm>
        </p:grpSpPr>
        <p:sp>
          <p:nvSpPr>
            <p:cNvPr id="14"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5"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KHỞI ĐỘNG</a:t>
              </a:r>
              <a:endParaRPr lang="en-US" sz="5500" b="1" dirty="0">
                <a:solidFill>
                  <a:srgbClr val="171717"/>
                </a:solidFill>
                <a:latin typeface="Arial" panose="020B0604020202020204" pitchFamily="34" charset="0"/>
                <a:cs typeface="Arial" panose="020B0604020202020204" pitchFamily="34" charset="0"/>
              </a:endParaRPr>
            </a:p>
          </p:txBody>
        </p:sp>
      </p:grpSp>
      <p:sp>
        <p:nvSpPr>
          <p:cNvPr id="2" name="Rectangle 1"/>
          <p:cNvSpPr/>
          <p:nvPr/>
        </p:nvSpPr>
        <p:spPr>
          <a:xfrm>
            <a:off x="975980" y="2171700"/>
            <a:ext cx="16383000" cy="1824923"/>
          </a:xfrm>
          <a:prstGeom prst="rect">
            <a:avLst/>
          </a:prstGeom>
        </p:spPr>
        <p:txBody>
          <a:bodyPr wrap="square">
            <a:spAutoFit/>
          </a:bodyPr>
          <a:lstStyle/>
          <a:p>
            <a:pPr algn="just">
              <a:lnSpc>
                <a:spcPct val="150000"/>
              </a:lnSpc>
            </a:pPr>
            <a:r>
              <a:rPr lang="en-US" sz="4000" b="1" dirty="0">
                <a:latin typeface="Arial" panose="020B0604020202020204" pitchFamily="34" charset="0"/>
                <a:ea typeface="Calibri" panose="020F0502020204030204" pitchFamily="34" charset="0"/>
                <a:cs typeface="Arial" panose="020B0604020202020204" pitchFamily="34" charset="0"/>
              </a:rPr>
              <a:t>THUYẾT TRÌNH: </a:t>
            </a:r>
            <a:r>
              <a:rPr lang="en-US" sz="4000" b="1" dirty="0" err="1">
                <a:latin typeface="Arial" panose="020B0604020202020204" pitchFamily="34" charset="0"/>
                <a:ea typeface="Calibri" panose="020F0502020204030204" pitchFamily="34" charset="0"/>
                <a:cs typeface="Arial" panose="020B0604020202020204" pitchFamily="34" charset="0"/>
              </a:rPr>
              <a:t>Đại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diện</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các</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nhóm</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trình</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bày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tổng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kết</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nội</a:t>
            </a:r>
            <a:r>
              <a:rPr lang="en-US" sz="4000" b="1" dirty="0">
                <a:latin typeface="Arial" panose="020B0604020202020204" pitchFamily="34" charset="0"/>
                <a:ea typeface="Calibri" panose="020F0502020204030204" pitchFamily="34" charset="0"/>
                <a:cs typeface="Arial" panose="020B0604020202020204" pitchFamily="34" charset="0"/>
              </a:rPr>
              <a:t> dung </a:t>
            </a:r>
            <a:r>
              <a:rPr lang="en-US" sz="4000" b="1" dirty="0" err="1">
                <a:latin typeface="Arial" panose="020B0604020202020204" pitchFamily="34" charset="0"/>
                <a:ea typeface="Calibri" panose="020F0502020204030204" pitchFamily="34" charset="0"/>
                <a:cs typeface="Arial" panose="020B0604020202020204" pitchFamily="34" charset="0"/>
              </a:rPr>
              <a:t>chương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dưới</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dạng</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sơ</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đồ</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tư</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duy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trình</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bày</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rõ</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các</a:t>
            </a:r>
            <a:r>
              <a:rPr lang="en-US" sz="4000" b="1" dirty="0">
                <a:latin typeface="Arial" panose="020B0604020202020204" pitchFamily="34" charset="0"/>
                <a:ea typeface="Calibri" panose="020F0502020204030204" pitchFamily="34" charset="0"/>
                <a:cs typeface="Arial" panose="020B0604020202020204" pitchFamily="34" charset="0"/>
              </a:rPr>
              <a:t> </a:t>
            </a:r>
            <a:r>
              <a:rPr lang="en-US" sz="4000" b="1" dirty="0" err="1">
                <a:latin typeface="Arial" panose="020B0604020202020204" pitchFamily="34" charset="0"/>
                <a:ea typeface="Calibri" panose="020F0502020204030204" pitchFamily="34" charset="0"/>
                <a:cs typeface="Arial" panose="020B0604020202020204" pitchFamily="34" charset="0"/>
              </a:rPr>
              <a:t>nội</a:t>
            </a:r>
            <a:r>
              <a:rPr lang="en-US" sz="4000" b="1" dirty="0">
                <a:latin typeface="Arial" panose="020B0604020202020204" pitchFamily="34" charset="0"/>
                <a:ea typeface="Calibri" panose="020F0502020204030204" pitchFamily="34" charset="0"/>
                <a:cs typeface="Arial" panose="020B0604020202020204" pitchFamily="34" charset="0"/>
              </a:rPr>
              <a:t> dung</a:t>
            </a:r>
            <a:r>
              <a:rPr lang="en-US" sz="4000" b="1"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6"/>
              </a:ext>
            </a:extLst>
          </a:blip>
          <a:srcRect/>
          <a:stretch>
            <a:fillRect/>
          </a:stretch>
        </p:blipFill>
        <p:spPr>
          <a:xfrm>
            <a:off x="12990936" y="6662204"/>
            <a:ext cx="4650713" cy="3104352"/>
          </a:xfrm>
          <a:prstGeom prst="rect">
            <a:avLst/>
          </a:prstGeom>
        </p:spPr>
      </p:pic>
      <p:sp>
        <p:nvSpPr>
          <p:cNvPr id="4" name="Rectangle 3"/>
          <p:cNvSpPr/>
          <p:nvPr/>
        </p:nvSpPr>
        <p:spPr>
          <a:xfrm>
            <a:off x="1143000" y="4000500"/>
            <a:ext cx="11506200" cy="4825745"/>
          </a:xfrm>
          <a:prstGeom prst="rect">
            <a:avLst/>
          </a:prstGeom>
        </p:spPr>
        <p:txBody>
          <a:bodyPr wrap="square">
            <a:spAutoFit/>
          </a:bodyPr>
          <a:lstStyle/>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thuận</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571500" lvl="0" indent="-571500" algn="just">
              <a:lnSpc>
                <a:spcPct val="200000"/>
              </a:lnSpc>
              <a:buFontTx/>
              <a:buChar char="-"/>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Khái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niệm</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2">
            <a:extLst>
              <a:ext uri="{FF2B5EF4-FFF2-40B4-BE49-F238E27FC236}">
                <a16:creationId xmlns:a16="http://schemas.microsoft.com/office/drawing/2014/main" id="{DDC3A8FF-83CB-4F64-8638-2434EDC2CB42}"/>
              </a:ext>
            </a:extLst>
          </p:cNvPr>
          <p:cNvPicPr>
            <a:picLocks noChangeAspect="1"/>
          </p:cNvPicPr>
          <p:nvPr/>
        </p:nvPicPr>
        <p:blipFill>
          <a:blip r:embed="rId47"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47566" y="569343"/>
            <a:ext cx="1036857" cy="11451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3"/>
          <p:cNvSpPr/>
          <p:nvPr/>
        </p:nvSpPr>
        <p:spPr>
          <a:xfrm>
            <a:off x="-533400" y="-190500"/>
            <a:ext cx="19149227" cy="1676400"/>
          </a:xfrm>
          <a:prstGeom prst="rect">
            <a:avLst/>
          </a:prstGeom>
          <a:solidFill>
            <a:srgbClr val="E0D2EF"/>
          </a:solidFill>
        </p:spPr>
      </p:sp>
      <p:grpSp>
        <p:nvGrpSpPr>
          <p:cNvPr id="17" name="Group 10"/>
          <p:cNvGrpSpPr/>
          <p:nvPr/>
        </p:nvGrpSpPr>
        <p:grpSpPr>
          <a:xfrm>
            <a:off x="675231" y="317705"/>
            <a:ext cx="16984499" cy="1015795"/>
            <a:chOff x="0" y="229920"/>
            <a:chExt cx="22645999" cy="1354392"/>
          </a:xfrm>
        </p:grpSpPr>
        <p:sp>
          <p:nvSpPr>
            <p:cNvPr id="1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9"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LUYỆN TẬP</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7" name="Group 6"/>
          <p:cNvGrpSpPr/>
          <p:nvPr/>
        </p:nvGrpSpPr>
        <p:grpSpPr>
          <a:xfrm>
            <a:off x="682980" y="1813248"/>
            <a:ext cx="4191000" cy="1346405"/>
            <a:chOff x="838200" y="2133600"/>
            <a:chExt cx="4265230" cy="1752600"/>
          </a:xfrm>
        </p:grpSpPr>
        <p:sp>
          <p:nvSpPr>
            <p:cNvPr id="6" name="Oval Callout 5"/>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2" name="Rectangle 21"/>
            <p:cNvSpPr/>
            <p:nvPr/>
          </p:nvSpPr>
          <p:spPr>
            <a:xfrm>
              <a:off x="1127609" y="2323643"/>
              <a:ext cx="3808030" cy="901592"/>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6.33 (Tr21)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8" name="Rectangle 7"/>
          <p:cNvSpPr/>
          <p:nvPr/>
        </p:nvSpPr>
        <p:spPr>
          <a:xfrm>
            <a:off x="1368685" y="3257154"/>
            <a:ext cx="15813945" cy="901593"/>
          </a:xfrm>
          <a:prstGeom prst="rect">
            <a:avLst/>
          </a:prstGeom>
        </p:spPr>
        <p:txBody>
          <a:bodyPr wrap="none">
            <a:spAutoFit/>
          </a:bodyPr>
          <a:lstStyle/>
          <a:p>
            <a:pPr algn="just">
              <a:lnSpc>
                <a:spcPct val="150000"/>
              </a:lnSpc>
              <a:spcBef>
                <a:spcPts val="600"/>
              </a:spcBef>
              <a:spcAft>
                <a:spcPts val="80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bốn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0,2; 0,3; 0,8; 1,2.</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368684" y="5505951"/>
            <a:ext cx="15813945" cy="2041585"/>
          </a:xfrm>
          <a:prstGeom prst="rect">
            <a:avLst/>
          </a:prstGeom>
        </p:spPr>
        <p:txBody>
          <a:bodyPr wrap="square">
            <a:spAutoFit/>
          </a:bodyPr>
          <a:lstStyle/>
          <a:p>
            <a:pPr algn="just">
              <a:lnSpc>
                <a:spcPct val="150000"/>
              </a:lnSpc>
              <a:spcAft>
                <a:spcPts val="800"/>
              </a:spcAft>
            </a:pPr>
            <a:r>
              <a:rPr lang="en-US" sz="4000" dirty="0" err="1"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đã</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chỉ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0,2.1,2 = 0,3.0,8</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lập</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bốn</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4000"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8209919" y="4518767"/>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4419600" y="7944351"/>
                <a:ext cx="9786525"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0</m:t>
                          </m:r>
                          <m:r>
                            <a:rPr lang="en-US" sz="4000" i="0">
                              <a:latin typeface="Cambria Math" panose="02040503050406030204" pitchFamily="18" charset="0"/>
                            </a:rPr>
                            <m:t>,2</m:t>
                          </m:r>
                        </m:num>
                        <m:den>
                          <m:r>
                            <a:rPr lang="en-US" sz="4000" i="0">
                              <a:latin typeface="Cambria Math" panose="02040503050406030204" pitchFamily="18" charset="0"/>
                            </a:rPr>
                            <m:t>0,3</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0,8</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0,2</m:t>
                          </m:r>
                        </m:num>
                        <m:den>
                          <m:r>
                            <a:rPr lang="en-US" sz="4000" i="0">
                              <a:latin typeface="Cambria Math" panose="02040503050406030204" pitchFamily="18" charset="0"/>
                            </a:rPr>
                            <m:t>0,8</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1,2</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0,3</m:t>
                          </m:r>
                        </m:num>
                        <m:den>
                          <m:r>
                            <a:rPr lang="en-US" sz="4000" i="0">
                              <a:latin typeface="Cambria Math" panose="02040503050406030204" pitchFamily="18" charset="0"/>
                            </a:rPr>
                            <m:t>0,2</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1,2</m:t>
                          </m:r>
                        </m:num>
                        <m:den>
                          <m:r>
                            <a:rPr lang="en-US" sz="4000" i="0">
                              <a:latin typeface="Cambria Math" panose="02040503050406030204" pitchFamily="18" charset="0"/>
                            </a:rPr>
                            <m:t>0,8</m:t>
                          </m:r>
                        </m:den>
                      </m:f>
                    </m:oMath>
                  </m:oMathPara>
                </a14:m>
                <a:endParaRPr lang="en-US" sz="4000" dirty="0"/>
              </a:p>
            </p:txBody>
          </p:sp>
        </mc:Choice>
        <mc:Fallback xmlns="">
          <p:sp>
            <p:nvSpPr>
              <p:cNvPr id="12" name="Rectangle 11"/>
              <p:cNvSpPr>
                <a:spLocks noRot="1" noChangeAspect="1" noMove="1" noResize="1" noEditPoints="1" noAdjustHandles="1" noChangeArrowheads="1" noChangeShapeType="1" noTextEdit="1"/>
              </p:cNvSpPr>
              <p:nvPr/>
            </p:nvSpPr>
            <p:spPr>
              <a:xfrm>
                <a:off x="4419600" y="7944351"/>
                <a:ext cx="9786525" cy="1313949"/>
              </a:xfrm>
              <a:prstGeom prst="rect">
                <a:avLst/>
              </a:prstGeom>
              <a:blipFill>
                <a:blip r:embed="rId2"/>
                <a:stretch>
                  <a:fillRect/>
                </a:stretch>
              </a:blipFill>
            </p:spPr>
            <p:txBody>
              <a:bodyPr/>
              <a:lstStyle/>
              <a:p>
                <a:r>
                  <a:rPr lang="en-US">
                    <a:noFill/>
                  </a:rPr>
                  <a:t> </a:t>
                </a:r>
              </a:p>
            </p:txBody>
          </p:sp>
        </mc:Fallback>
      </mc:AlternateContent>
      <p:grpSp>
        <p:nvGrpSpPr>
          <p:cNvPr id="29" name="Google Shape;728;p28">
            <a:extLst>
              <a:ext uri="{FF2B5EF4-FFF2-40B4-BE49-F238E27FC236}">
                <a16:creationId xmlns:a16="http://schemas.microsoft.com/office/drawing/2014/main" id="{075DB17A-7353-4D2F-A650-B4CE0C7E9E57}"/>
              </a:ext>
            </a:extLst>
          </p:cNvPr>
          <p:cNvGrpSpPr/>
          <p:nvPr/>
        </p:nvGrpSpPr>
        <p:grpSpPr>
          <a:xfrm>
            <a:off x="15697200" y="7358546"/>
            <a:ext cx="1819110" cy="2485557"/>
            <a:chOff x="797124" y="1924250"/>
            <a:chExt cx="1819110" cy="2485557"/>
          </a:xfrm>
        </p:grpSpPr>
        <p:sp>
          <p:nvSpPr>
            <p:cNvPr id="30"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378268" y="62016"/>
            <a:ext cx="1101856" cy="1257468"/>
          </a:xfrm>
          <a:prstGeom prst="rect">
            <a:avLst/>
          </a:prstGeom>
        </p:spPr>
      </p:pic>
    </p:spTree>
    <p:extLst>
      <p:ext uri="{BB962C8B-B14F-4D97-AF65-F5344CB8AC3E}">
        <p14:creationId xmlns:p14="http://schemas.microsoft.com/office/powerpoint/2010/main" val="257522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57200" y="9334500"/>
            <a:ext cx="19149227" cy="2668842"/>
          </a:xfrm>
          <a:prstGeom prst="rect">
            <a:avLst/>
          </a:prstGeom>
          <a:solidFill>
            <a:srgbClr val="E0D2EF"/>
          </a:solidFill>
        </p:spPr>
      </p:sp>
      <p:grpSp>
        <p:nvGrpSpPr>
          <p:cNvPr id="6" name="Group 10"/>
          <p:cNvGrpSpPr/>
          <p:nvPr/>
        </p:nvGrpSpPr>
        <p:grpSpPr>
          <a:xfrm>
            <a:off x="675231" y="317705"/>
            <a:ext cx="16984499" cy="1015795"/>
            <a:chOff x="0" y="229920"/>
            <a:chExt cx="22645999" cy="1354392"/>
          </a:xfrm>
        </p:grpSpPr>
        <p:sp>
          <p:nvSpPr>
            <p:cNvPr id="7"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8"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LUYỆN TẬP</a:t>
              </a:r>
              <a:endParaRPr lang="en-US" sz="5500" b="1" dirty="0">
                <a:solidFill>
                  <a:srgbClr val="171717"/>
                </a:solidFill>
                <a:latin typeface="Arial" panose="020B0604020202020204" pitchFamily="34" charset="0"/>
                <a:cs typeface="Arial" panose="020B0604020202020204" pitchFamily="34" charset="0"/>
              </a:endParaRPr>
            </a:p>
          </p:txBody>
        </p:sp>
      </p:grpSp>
      <p:pic>
        <p:nvPicPr>
          <p:cNvPr id="9"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468600" y="313185"/>
            <a:ext cx="1101856" cy="1257468"/>
          </a:xfrm>
          <a:prstGeom prst="rect">
            <a:avLst/>
          </a:prstGeom>
        </p:spPr>
      </p:pic>
      <p:grpSp>
        <p:nvGrpSpPr>
          <p:cNvPr id="10" name="Group 9"/>
          <p:cNvGrpSpPr/>
          <p:nvPr/>
        </p:nvGrpSpPr>
        <p:grpSpPr>
          <a:xfrm>
            <a:off x="675231" y="2157054"/>
            <a:ext cx="4191000" cy="1346405"/>
            <a:chOff x="838200" y="2133600"/>
            <a:chExt cx="4265230" cy="1752600"/>
          </a:xfrm>
        </p:grpSpPr>
        <p:sp>
          <p:nvSpPr>
            <p:cNvPr id="11" name="Oval Callout 10"/>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Rectangle 11"/>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6.34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4" name="Rectangle 3"/>
          <p:cNvSpPr/>
          <p:nvPr/>
        </p:nvSpPr>
        <p:spPr>
          <a:xfrm>
            <a:off x="5019311" y="2303050"/>
            <a:ext cx="1002710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Tìm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chưa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biết</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trong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14907342" y="2138327"/>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4907342" y="2138327"/>
                <a:ext cx="2208874" cy="1313949"/>
              </a:xfrm>
              <a:prstGeom prst="rect">
                <a:avLst/>
              </a:prstGeom>
              <a:blipFill>
                <a:blip r:embed="rId42"/>
                <a:stretch>
                  <a:fillRect/>
                </a:stretch>
              </a:blipFill>
            </p:spPr>
            <p:txBody>
              <a:bodyPr/>
              <a:lstStyle/>
              <a:p>
                <a:r>
                  <a:rPr lang="en-US">
                    <a:noFill/>
                  </a:rPr>
                  <a:t> </a:t>
                </a:r>
              </a:p>
            </p:txBody>
          </p:sp>
        </mc:Fallback>
      </mc:AlternateContent>
      <p:sp>
        <p:nvSpPr>
          <p:cNvPr id="16" name="Rectangle 15"/>
          <p:cNvSpPr/>
          <p:nvPr/>
        </p:nvSpPr>
        <p:spPr>
          <a:xfrm>
            <a:off x="8209919" y="3987451"/>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2810437" y="5197403"/>
                <a:ext cx="2208874"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2,5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2810437" y="5197403"/>
                <a:ext cx="2208874" cy="1313949"/>
              </a:xfrm>
              <a:prstGeom prst="rect">
                <a:avLst/>
              </a:prstGeom>
              <a:blipFill>
                <a:blip r:embed="rId43"/>
                <a:stretch>
                  <a:fillRect/>
                </a:stretch>
              </a:blipFill>
            </p:spPr>
            <p:txBody>
              <a:bodyPr/>
              <a:lstStyle/>
              <a:p>
                <a:r>
                  <a:rPr lang="en-US">
                    <a:noFill/>
                  </a:rPr>
                  <a:t> </a:t>
                </a:r>
              </a:p>
            </p:txBody>
          </p:sp>
        </mc:Fallback>
      </mc:AlternateContent>
      <p:sp>
        <p:nvSpPr>
          <p:cNvPr id="18" name="Rectangle 17"/>
          <p:cNvSpPr/>
          <p:nvPr/>
        </p:nvSpPr>
        <p:spPr>
          <a:xfrm>
            <a:off x="1400243" y="5515307"/>
            <a:ext cx="1410194" cy="707886"/>
          </a:xfrm>
          <a:prstGeom prst="rect">
            <a:avLst/>
          </a:prstGeom>
        </p:spPr>
        <p:txBody>
          <a:bodyPr wrap="none">
            <a:spAutoFit/>
          </a:bodyPr>
          <a:lstStyle/>
          <a:p>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có</a:t>
            </a:r>
            <a:endParaRPr lang="en-US" dirty="0"/>
          </a:p>
        </p:txBody>
      </p:sp>
      <mc:AlternateContent xmlns:mc="http://schemas.openxmlformats.org/markup-compatibility/2006" xmlns:a14="http://schemas.microsoft.com/office/drawing/2010/main">
        <mc:Choice Requires="a14">
          <p:sp>
            <p:nvSpPr>
              <p:cNvPr id="19" name="Rectangle 18"/>
              <p:cNvSpPr/>
              <p:nvPr/>
            </p:nvSpPr>
            <p:spPr>
              <a:xfrm>
                <a:off x="4572000" y="5500434"/>
                <a:ext cx="502920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a:rPr lang="en-US" sz="4000" i="1">
                          <a:latin typeface="Cambria Math" panose="02040503050406030204" pitchFamily="18" charset="0"/>
                        </a:rPr>
                        <m:t>𝑥</m:t>
                      </m:r>
                      <m:r>
                        <a:rPr lang="en-US" sz="4000" i="0">
                          <a:latin typeface="Cambria Math" panose="02040503050406030204" pitchFamily="18" charset="0"/>
                        </a:rPr>
                        <m:t>=10.2,5</m:t>
                      </m:r>
                    </m:oMath>
                  </m:oMathPara>
                </a14:m>
                <a:endParaRPr lang="en-US" sz="4000" dirty="0"/>
              </a:p>
            </p:txBody>
          </p:sp>
        </mc:Choice>
        <mc:Fallback xmlns="">
          <p:sp>
            <p:nvSpPr>
              <p:cNvPr id="19" name="Rectangle 18"/>
              <p:cNvSpPr>
                <a:spLocks noRot="1" noChangeAspect="1" noMove="1" noResize="1" noEditPoints="1" noAdjustHandles="1" noChangeArrowheads="1" noChangeShapeType="1" noTextEdit="1"/>
              </p:cNvSpPr>
              <p:nvPr/>
            </p:nvSpPr>
            <p:spPr>
              <a:xfrm>
                <a:off x="4572000" y="5500434"/>
                <a:ext cx="5029200" cy="707886"/>
              </a:xfrm>
              <a:prstGeom prst="rect">
                <a:avLst/>
              </a:prstGeom>
              <a:blipFill>
                <a:blip r:embed="rId4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019311" y="6718634"/>
                <a:ext cx="336072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10.2,5</m:t>
                          </m:r>
                        </m:num>
                        <m:den>
                          <m:r>
                            <a:rPr lang="en-US" sz="4000" i="0">
                              <a:latin typeface="Cambria Math" panose="02040503050406030204" pitchFamily="18" charset="0"/>
                            </a:rPr>
                            <m:t>15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5019311" y="6718634"/>
                <a:ext cx="3360728" cy="1261307"/>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8534400" y="6765260"/>
                <a:ext cx="3533468"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25</m:t>
                          </m:r>
                        </m:num>
                        <m:den>
                          <m:r>
                            <a:rPr lang="en-US" sz="4000" i="0">
                              <a:latin typeface="Cambria Math" panose="02040503050406030204" pitchFamily="18" charset="0"/>
                            </a:rPr>
                            <m:t>15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0">
                              <a:latin typeface="Cambria Math" panose="02040503050406030204" pitchFamily="18" charset="0"/>
                            </a:rPr>
                            <m:t>3</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8534400" y="6765260"/>
                <a:ext cx="3533468" cy="1261307"/>
              </a:xfrm>
              <a:prstGeom prst="rect">
                <a:avLst/>
              </a:prstGeom>
              <a:blipFill>
                <a:blip r:embed="rId46"/>
                <a:stretch>
                  <a:fillRect/>
                </a:stretch>
              </a:blipFill>
            </p:spPr>
            <p:txBody>
              <a:bodyPr/>
              <a:lstStyle/>
              <a:p>
                <a:r>
                  <a:rPr lang="en-US">
                    <a:noFill/>
                  </a:rPr>
                  <a:t> </a:t>
                </a:r>
              </a:p>
            </p:txBody>
          </p:sp>
        </mc:Fallback>
      </mc:AlternateContent>
      <p:pic>
        <p:nvPicPr>
          <p:cNvPr id="23" name="Picture 5"/>
          <p:cNvPicPr>
            <a:picLocks noChangeAspect="1"/>
          </p:cNvPicPr>
          <p:nvPr/>
        </p:nvPicPr>
        <p:blipFill rotWithShape="1">
          <a:blip r:embed="rId47"/>
          <a:srcRect l="71258" t="36429"/>
          <a:stretch/>
        </p:blipFill>
        <p:spPr>
          <a:xfrm>
            <a:off x="14251831" y="5441515"/>
            <a:ext cx="2433537" cy="3165227"/>
          </a:xfrm>
          <a:prstGeom prst="rect">
            <a:avLst/>
          </a:prstGeom>
        </p:spPr>
      </p:pic>
    </p:spTree>
    <p:extLst>
      <p:ext uri="{BB962C8B-B14F-4D97-AF65-F5344CB8AC3E}">
        <p14:creationId xmlns:p14="http://schemas.microsoft.com/office/powerpoint/2010/main" val="2159395424"/>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randombar(horizont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animBg="1"/>
      <p:bldP spid="15"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p:cNvSpPr/>
          <p:nvPr/>
        </p:nvSpPr>
        <p:spPr>
          <a:xfrm>
            <a:off x="-533400" y="-190500"/>
            <a:ext cx="19149227" cy="1676400"/>
          </a:xfrm>
          <a:prstGeom prst="rect">
            <a:avLst/>
          </a:prstGeom>
          <a:solidFill>
            <a:srgbClr val="E0D2EF"/>
          </a:solidFill>
        </p:spPr>
      </p:sp>
      <p:grpSp>
        <p:nvGrpSpPr>
          <p:cNvPr id="14" name="Group 10"/>
          <p:cNvGrpSpPr/>
          <p:nvPr/>
        </p:nvGrpSpPr>
        <p:grpSpPr>
          <a:xfrm>
            <a:off x="675231" y="317705"/>
            <a:ext cx="16984499" cy="1015795"/>
            <a:chOff x="0" y="229920"/>
            <a:chExt cx="22645999" cy="1354392"/>
          </a:xfrm>
        </p:grpSpPr>
        <p:sp>
          <p:nvSpPr>
            <p:cNvPr id="15"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16" name="TextBox 12"/>
            <p:cNvSpPr txBox="1"/>
            <p:nvPr/>
          </p:nvSpPr>
          <p:spPr>
            <a:xfrm>
              <a:off x="2044980" y="229920"/>
              <a:ext cx="18844514" cy="1098932"/>
            </a:xfrm>
            <a:prstGeom prst="rect">
              <a:avLst/>
            </a:prstGeom>
          </p:spPr>
          <p:txBody>
            <a:bodyPr lIns="0" tIns="0" rIns="0" bIns="0" rtlCol="0" anchor="t">
              <a:spAutoFit/>
            </a:bodyPr>
            <a:lstStyle/>
            <a:p>
              <a:pPr algn="ctr">
                <a:lnSpc>
                  <a:spcPts val="6875"/>
                </a:lnSpc>
              </a:pPr>
              <a:r>
                <a:rPr lang="en-US" sz="5500" b="1" dirty="0" smtClean="0">
                  <a:solidFill>
                    <a:srgbClr val="171717"/>
                  </a:solidFill>
                  <a:latin typeface="Arial" panose="020B0604020202020204" pitchFamily="34" charset="0"/>
                  <a:cs typeface="Arial" panose="020B0604020202020204" pitchFamily="34" charset="0"/>
                </a:rPr>
                <a:t>LUYỆN TẬP</a:t>
              </a:r>
              <a:endParaRPr lang="en-US" sz="5500" b="1" dirty="0">
                <a:solidFill>
                  <a:srgbClr val="171717"/>
                </a:solidFill>
                <a:latin typeface="Arial" panose="020B0604020202020204" pitchFamily="34" charset="0"/>
                <a:cs typeface="Arial" panose="020B0604020202020204" pitchFamily="34" charset="0"/>
              </a:endParaRPr>
            </a:p>
          </p:txBody>
        </p:sp>
      </p:grpSp>
      <p:grpSp>
        <p:nvGrpSpPr>
          <p:cNvPr id="17" name="Group 16"/>
          <p:cNvGrpSpPr/>
          <p:nvPr/>
        </p:nvGrpSpPr>
        <p:grpSpPr>
          <a:xfrm>
            <a:off x="413294" y="1663495"/>
            <a:ext cx="4191000" cy="1346405"/>
            <a:chOff x="838200" y="2133600"/>
            <a:chExt cx="4265230" cy="1752600"/>
          </a:xfrm>
        </p:grpSpPr>
        <p:sp>
          <p:nvSpPr>
            <p:cNvPr id="18" name="Oval Callout 17"/>
            <p:cNvSpPr/>
            <p:nvPr/>
          </p:nvSpPr>
          <p:spPr>
            <a:xfrm>
              <a:off x="838200" y="2133600"/>
              <a:ext cx="4265230" cy="1752600"/>
            </a:xfrm>
            <a:prstGeom prst="wedgeEllipse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Rectangle 18"/>
            <p:cNvSpPr/>
            <p:nvPr/>
          </p:nvSpPr>
          <p:spPr>
            <a:xfrm>
              <a:off x="1093885" y="2323643"/>
              <a:ext cx="3875477" cy="1322077"/>
            </a:xfrm>
            <a:prstGeom prst="rect">
              <a:avLst/>
            </a:prstGeom>
          </p:spPr>
          <p:txBody>
            <a:bodyPr wrap="none">
              <a:spAutoFit/>
            </a:bodyPr>
            <a:lstStyle/>
            <a:p>
              <a:pPr algn="just">
                <a:lnSpc>
                  <a:spcPct val="150000"/>
                </a:lnSpc>
                <a:spcBef>
                  <a:spcPts val="600"/>
                </a:spcBef>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6.35 </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(Tr21) </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2" name="Rectangle 21"/>
          <p:cNvSpPr/>
          <p:nvPr/>
        </p:nvSpPr>
        <p:spPr>
          <a:xfrm>
            <a:off x="8209919" y="4588014"/>
            <a:ext cx="1915122" cy="70788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gn="ctr">
              <a:spcBef>
                <a:spcPts val="600"/>
              </a:spcBef>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Giải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6629413" y="7964178"/>
                <a:ext cx="5076133" cy="1948419"/>
              </a:xfrm>
              <a:prstGeom prst="rect">
                <a:avLst/>
              </a:prstGeom>
            </p:spPr>
            <p:txBody>
              <a:bodyPr wrap="none">
                <a:spAutoFit/>
              </a:bodyPr>
              <a:lstStyle/>
              <a:p>
                <a:pPr algn="ctr">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f>
                        <m:fPr>
                          <m:ctrlPr>
                            <a:rPr lang="en-US" sz="4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r>
                        <m:rPr>
                          <m:nor/>
                        </m:rPr>
                        <a:rPr lang="en-US" sz="4000">
                          <a:solidFill>
                            <a:srgbClr val="333333"/>
                          </a:solidFill>
                          <a:effectLst/>
                          <a:latin typeface="Arial" panose="020B0604020202020204" pitchFamily="34" charset="0"/>
                          <a:ea typeface="Times New Roman" panose="02020603050405020304" pitchFamily="18" charset="0"/>
                          <a:cs typeface="Arial" panose="020B0604020202020204" pitchFamily="34" charset="0"/>
                        </a:rPr>
                        <m:t>; </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den>
                      </m:f>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629413" y="7964178"/>
                <a:ext cx="5076133" cy="1948419"/>
              </a:xfrm>
              <a:prstGeom prst="rect">
                <a:avLst/>
              </a:prstGeom>
              <a:blipFill>
                <a:blip r:embed="rId2"/>
                <a:stretch>
                  <a:fillRect/>
                </a:stretch>
              </a:blipFill>
            </p:spPr>
            <p:txBody>
              <a:bodyPr/>
              <a:lstStyle/>
              <a:p>
                <a:r>
                  <a:rPr lang="en-US">
                    <a:noFill/>
                  </a:rPr>
                  <a:t> </a:t>
                </a:r>
              </a:p>
            </p:txBody>
          </p:sp>
        </mc:Fallback>
      </mc:AlternateContent>
      <p:pic>
        <p:nvPicPr>
          <p:cNvPr id="56" name="Picture 2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5007656" y="106628"/>
            <a:ext cx="1101856" cy="1257468"/>
          </a:xfrm>
          <a:prstGeom prst="rect">
            <a:avLst/>
          </a:prstGeom>
        </p:spPr>
      </p:pic>
      <p:grpSp>
        <p:nvGrpSpPr>
          <p:cNvPr id="5" name="Group 4"/>
          <p:cNvGrpSpPr/>
          <p:nvPr/>
        </p:nvGrpSpPr>
        <p:grpSpPr>
          <a:xfrm>
            <a:off x="413294" y="3276906"/>
            <a:ext cx="17724724" cy="1146596"/>
            <a:chOff x="413297" y="3246191"/>
            <a:chExt cx="17724724" cy="1146596"/>
          </a:xfrm>
        </p:grpSpPr>
        <p:sp>
          <p:nvSpPr>
            <p:cNvPr id="20" name="Rectangle 19"/>
            <p:cNvSpPr/>
            <p:nvPr/>
          </p:nvSpPr>
          <p:spPr>
            <a:xfrm>
              <a:off x="413297" y="3257154"/>
              <a:ext cx="17724724" cy="1015663"/>
            </a:xfrm>
            <a:prstGeom prst="rect">
              <a:avLst/>
            </a:prstGeom>
          </p:spPr>
          <p:txBody>
            <a:bodyPr wrap="non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với</a:t>
              </a:r>
              <a:r>
                <a:rPr lang="en-US" sz="4000" dirty="0">
                  <a:effectLst/>
                  <a:latin typeface="Arial" panose="020B0604020202020204" pitchFamily="34" charset="0"/>
                  <a:ea typeface="Calibri" panose="020F0502020204030204" pitchFamily="34" charset="0"/>
                  <a:cs typeface="Arial" panose="020B0604020202020204" pitchFamily="34" charset="0"/>
                </a:rPr>
                <a:t> a, b, c, d </a:t>
              </a:r>
              <a:r>
                <a:rPr lang="en-US" sz="4000" dirty="0" err="1">
                  <a:effectLst/>
                  <a:latin typeface="Arial" panose="020B0604020202020204" pitchFamily="34" charset="0"/>
                  <a:ea typeface="Calibri" panose="020F0502020204030204" pitchFamily="34" charset="0"/>
                  <a:cs typeface="Arial" panose="020B0604020202020204" pitchFamily="34" charset="0"/>
                </a:rPr>
                <a:t>khác</a:t>
              </a:r>
              <a:r>
                <a:rPr lang="en-US" sz="4000" dirty="0">
                  <a:effectLst/>
                  <a:latin typeface="Arial" panose="020B0604020202020204" pitchFamily="34" charset="0"/>
                  <a:ea typeface="Calibri" panose="020F0502020204030204" pitchFamily="34" charset="0"/>
                  <a:cs typeface="Arial" panose="020B0604020202020204" pitchFamily="34" charset="0"/>
                </a:rPr>
                <a:t> 0)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thể</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suy</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những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nào</a:t>
              </a:r>
              <a:r>
                <a:rPr lang="en-US"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387903" y="3246191"/>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387903" y="3246191"/>
                  <a:ext cx="1578830" cy="1146596"/>
                </a:xfrm>
                <a:prstGeom prst="rect">
                  <a:avLst/>
                </a:prstGeom>
                <a:blipFill>
                  <a:blip r:embed="rId42"/>
                  <a:stretch>
                    <a:fillRect/>
                  </a:stretch>
                </a:blipFill>
              </p:spPr>
              <p:txBody>
                <a:bodyPr/>
                <a:lstStyle/>
                <a:p>
                  <a:r>
                    <a:rPr lang="en-US">
                      <a:noFill/>
                    </a:rPr>
                    <a:t> </a:t>
                  </a:r>
                </a:p>
              </p:txBody>
            </p:sp>
          </mc:Fallback>
        </mc:AlternateContent>
      </p:grpSp>
      <p:grpSp>
        <p:nvGrpSpPr>
          <p:cNvPr id="7" name="Group 6"/>
          <p:cNvGrpSpPr/>
          <p:nvPr/>
        </p:nvGrpSpPr>
        <p:grpSpPr>
          <a:xfrm>
            <a:off x="1325964" y="5493130"/>
            <a:ext cx="5702702" cy="1268410"/>
            <a:chOff x="469499" y="5256238"/>
            <a:chExt cx="5702702" cy="1155225"/>
          </a:xfrm>
        </p:grpSpPr>
        <mc:AlternateContent xmlns:mc="http://schemas.openxmlformats.org/markup-compatibility/2006" xmlns:a14="http://schemas.microsoft.com/office/drawing/2010/main">
          <mc:Choice Requires="a14">
            <p:sp>
              <p:nvSpPr>
                <p:cNvPr id="21" name="Rectangle 20"/>
                <p:cNvSpPr/>
                <p:nvPr/>
              </p:nvSpPr>
              <p:spPr>
                <a:xfrm>
                  <a:off x="469499" y="5256238"/>
                  <a:ext cx="5702702" cy="1015663"/>
                </a:xfrm>
                <a:prstGeom prst="rect">
                  <a:avLst/>
                </a:prstGeom>
              </p:spPr>
              <p:txBody>
                <a:bodyPr wrap="square">
                  <a:spAutoFit/>
                </a:bodyPr>
                <a:lstStyle/>
                <a:p>
                  <a:pPr algn="just">
                    <a:lnSpc>
                      <a:spcPct val="150000"/>
                    </a:lnSpc>
                    <a:spcBef>
                      <a:spcPts val="600"/>
                    </a:spcBef>
                    <a:spcAft>
                      <a:spcPts val="800"/>
                    </a:spcAft>
                  </a:pP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b="0" i="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400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𝑑</m:t>
                      </m:r>
                      <m:r>
                        <a:rPr lang="en-US" sz="4000"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000" i="1" dirty="0" err="1"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𝑐</m:t>
                      </m:r>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69499" y="5256238"/>
                  <a:ext cx="5702702" cy="1015663"/>
                </a:xfrm>
                <a:prstGeom prst="rect">
                  <a:avLst/>
                </a:prstGeom>
                <a:blipFill>
                  <a:blip r:embed="rId43"/>
                  <a:stretch>
                    <a:fillRect l="-3850" b="-38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1295400" y="5264867"/>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1295400" y="5264867"/>
                  <a:ext cx="1578830" cy="1146596"/>
                </a:xfrm>
                <a:prstGeom prst="rect">
                  <a:avLst/>
                </a:prstGeom>
                <a:blipFill>
                  <a:blip r:embed="rId44"/>
                  <a:stretch>
                    <a:fillRect/>
                  </a:stretch>
                </a:blipFill>
              </p:spPr>
              <p:txBody>
                <a:bodyPr/>
                <a:lstStyle/>
                <a:p>
                  <a:r>
                    <a:rPr lang="en-US">
                      <a:noFill/>
                    </a:rPr>
                    <a:t> </a:t>
                  </a:r>
                </a:p>
              </p:txBody>
            </p:sp>
          </mc:Fallback>
        </mc:AlternateContent>
      </p:grpSp>
      <p:grpSp>
        <p:nvGrpSpPr>
          <p:cNvPr id="9" name="Group 8"/>
          <p:cNvGrpSpPr/>
          <p:nvPr/>
        </p:nvGrpSpPr>
        <p:grpSpPr>
          <a:xfrm>
            <a:off x="1325963" y="6892504"/>
            <a:ext cx="15782821" cy="1146596"/>
            <a:chOff x="1325963" y="6779812"/>
            <a:chExt cx="15782821" cy="1146596"/>
          </a:xfrm>
        </p:grpSpPr>
        <p:sp>
          <p:nvSpPr>
            <p:cNvPr id="8" name="Rectangle 7"/>
            <p:cNvSpPr/>
            <p:nvPr/>
          </p:nvSpPr>
          <p:spPr>
            <a:xfrm>
              <a:off x="1325963" y="6786761"/>
              <a:ext cx="15782821" cy="1015663"/>
            </a:xfrm>
            <a:prstGeom prst="rect">
              <a:avLst/>
            </a:prstGeom>
          </p:spPr>
          <p:txBody>
            <a:bodyPr wrap="square">
              <a:spAutoFit/>
            </a:bodyPr>
            <a:lstStyle/>
            <a:p>
              <a:pPr lvl="0" algn="just">
                <a:lnSpc>
                  <a:spcPct val="150000"/>
                </a:lnSpc>
                <a:spcBef>
                  <a:spcPts val="600"/>
                </a:spcBef>
                <a:spcAft>
                  <a:spcPts val="800"/>
                </a:spcAft>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Từ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đẳng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ngoài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4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9" name="Rectangle 58"/>
                <p:cNvSpPr/>
                <p:nvPr/>
              </p:nvSpPr>
              <p:spPr>
                <a:xfrm>
                  <a:off x="14717027" y="6779812"/>
                  <a:ext cx="1578830" cy="11465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𝑏</m:t>
                            </m:r>
                          </m:den>
                        </m:f>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𝑐</m:t>
                            </m:r>
                          </m:num>
                          <m:den>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𝑑</m:t>
                            </m:r>
                          </m:den>
                        </m:f>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14717027" y="6779812"/>
                  <a:ext cx="1578830" cy="1146596"/>
                </a:xfrm>
                <a:prstGeom prst="rect">
                  <a:avLst/>
                </a:prstGeom>
                <a:blipFill>
                  <a:blip r:embed="rId45"/>
                  <a:stretch>
                    <a:fillRect/>
                  </a:stretch>
                </a:blipFill>
              </p:spPr>
              <p:txBody>
                <a:bodyPr/>
                <a:lstStyle/>
                <a:p>
                  <a:r>
                    <a:rPr lang="en-US">
                      <a:noFill/>
                    </a:rPr>
                    <a:t> </a:t>
                  </a:r>
                </a:p>
              </p:txBody>
            </p:sp>
          </mc:Fallback>
        </mc:AlternateContent>
      </p:grpSp>
      <p:grpSp>
        <p:nvGrpSpPr>
          <p:cNvPr id="60" name="Google Shape;752;p28">
            <a:extLst>
              <a:ext uri="{FF2B5EF4-FFF2-40B4-BE49-F238E27FC236}">
                <a16:creationId xmlns:a16="http://schemas.microsoft.com/office/drawing/2014/main" id="{907292E7-7D87-4B92-8A6D-7BBC241FF0F6}"/>
              </a:ext>
            </a:extLst>
          </p:cNvPr>
          <p:cNvGrpSpPr/>
          <p:nvPr/>
        </p:nvGrpSpPr>
        <p:grpSpPr>
          <a:xfrm rot="-725115">
            <a:off x="407841" y="8250698"/>
            <a:ext cx="1836241" cy="1863380"/>
            <a:chOff x="6292350" y="1776075"/>
            <a:chExt cx="2430925" cy="2404675"/>
          </a:xfrm>
        </p:grpSpPr>
        <p:sp>
          <p:nvSpPr>
            <p:cNvPr id="61" name="Google Shape;753;p28">
              <a:extLst>
                <a:ext uri="{FF2B5EF4-FFF2-40B4-BE49-F238E27FC236}">
                  <a16:creationId xmlns:a16="http://schemas.microsoft.com/office/drawing/2014/main" id="{CC3EAB9A-2DE7-4651-AEDB-719643C19724}"/>
                </a:ext>
              </a:extLst>
            </p:cNvPr>
            <p:cNvSpPr/>
            <p:nvPr/>
          </p:nvSpPr>
          <p:spPr>
            <a:xfrm>
              <a:off x="8561175" y="2542400"/>
              <a:ext cx="5350" cy="1550"/>
            </a:xfrm>
            <a:custGeom>
              <a:avLst/>
              <a:gdLst/>
              <a:ahLst/>
              <a:cxnLst/>
              <a:rect l="l" t="t" r="r" b="b"/>
              <a:pathLst>
                <a:path w="214" h="62" extrusionOk="0">
                  <a:moveTo>
                    <a:pt x="0" y="0"/>
                  </a:moveTo>
                  <a:lnTo>
                    <a:pt x="0" y="0"/>
                  </a:lnTo>
                  <a:cubicBezTo>
                    <a:pt x="71" y="23"/>
                    <a:pt x="143" y="43"/>
                    <a:pt x="210" y="62"/>
                  </a:cubicBezTo>
                  <a:cubicBezTo>
                    <a:pt x="210" y="57"/>
                    <a:pt x="214" y="57"/>
                    <a:pt x="214" y="53"/>
                  </a:cubicBezTo>
                  <a:cubicBezTo>
                    <a:pt x="143" y="39"/>
                    <a:pt x="71" y="19"/>
                    <a:pt x="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4;p28">
              <a:extLst>
                <a:ext uri="{FF2B5EF4-FFF2-40B4-BE49-F238E27FC236}">
                  <a16:creationId xmlns:a16="http://schemas.microsoft.com/office/drawing/2014/main" id="{9349F146-63A2-4914-B658-40746ABA73E4}"/>
                </a:ext>
              </a:extLst>
            </p:cNvPr>
            <p:cNvSpPr/>
            <p:nvPr/>
          </p:nvSpPr>
          <p:spPr>
            <a:xfrm>
              <a:off x="8450850" y="1776075"/>
              <a:ext cx="272425" cy="322175"/>
            </a:xfrm>
            <a:custGeom>
              <a:avLst/>
              <a:gdLst/>
              <a:ahLst/>
              <a:cxnLst/>
              <a:rect l="l" t="t" r="r" b="b"/>
              <a:pathLst>
                <a:path w="10897" h="12887" extrusionOk="0">
                  <a:moveTo>
                    <a:pt x="7850" y="749"/>
                  </a:moveTo>
                  <a:cubicBezTo>
                    <a:pt x="8476" y="749"/>
                    <a:pt x="9034" y="1039"/>
                    <a:pt x="9535" y="1407"/>
                  </a:cubicBezTo>
                  <a:cubicBezTo>
                    <a:pt x="9678" y="1508"/>
                    <a:pt x="9783" y="1802"/>
                    <a:pt x="9746" y="1966"/>
                  </a:cubicBezTo>
                  <a:cubicBezTo>
                    <a:pt x="9604" y="2603"/>
                    <a:pt x="9394" y="3222"/>
                    <a:pt x="9177" y="3956"/>
                  </a:cubicBezTo>
                  <a:cubicBezTo>
                    <a:pt x="8403" y="3078"/>
                    <a:pt x="7542" y="2789"/>
                    <a:pt x="6639" y="2789"/>
                  </a:cubicBezTo>
                  <a:cubicBezTo>
                    <a:pt x="6136" y="2789"/>
                    <a:pt x="5619" y="2879"/>
                    <a:pt x="5097" y="3007"/>
                  </a:cubicBezTo>
                  <a:cubicBezTo>
                    <a:pt x="3585" y="3373"/>
                    <a:pt x="2283" y="5458"/>
                    <a:pt x="2641" y="6875"/>
                  </a:cubicBezTo>
                  <a:cubicBezTo>
                    <a:pt x="2962" y="8140"/>
                    <a:pt x="4392" y="9423"/>
                    <a:pt x="5680" y="9560"/>
                  </a:cubicBezTo>
                  <a:cubicBezTo>
                    <a:pt x="6637" y="9661"/>
                    <a:pt x="7600" y="9712"/>
                    <a:pt x="8682" y="9790"/>
                  </a:cubicBezTo>
                  <a:cubicBezTo>
                    <a:pt x="8663" y="10180"/>
                    <a:pt x="8650" y="10633"/>
                    <a:pt x="8608" y="11083"/>
                  </a:cubicBezTo>
                  <a:cubicBezTo>
                    <a:pt x="8605" y="11171"/>
                    <a:pt x="8509" y="11298"/>
                    <a:pt x="8431" y="11321"/>
                  </a:cubicBezTo>
                  <a:cubicBezTo>
                    <a:pt x="7398" y="11616"/>
                    <a:pt x="6402" y="12068"/>
                    <a:pt x="5303" y="12068"/>
                  </a:cubicBezTo>
                  <a:cubicBezTo>
                    <a:pt x="5139" y="12068"/>
                    <a:pt x="4973" y="12058"/>
                    <a:pt x="4805" y="12036"/>
                  </a:cubicBezTo>
                  <a:cubicBezTo>
                    <a:pt x="2734" y="11771"/>
                    <a:pt x="1262" y="10377"/>
                    <a:pt x="904" y="8305"/>
                  </a:cubicBezTo>
                  <a:cubicBezTo>
                    <a:pt x="726" y="7260"/>
                    <a:pt x="776" y="6233"/>
                    <a:pt x="1005" y="5202"/>
                  </a:cubicBezTo>
                  <a:cubicBezTo>
                    <a:pt x="1468" y="3157"/>
                    <a:pt x="2839" y="1934"/>
                    <a:pt x="4695" y="1260"/>
                  </a:cubicBezTo>
                  <a:cubicBezTo>
                    <a:pt x="5607" y="930"/>
                    <a:pt x="6624" y="880"/>
                    <a:pt x="7596" y="765"/>
                  </a:cubicBezTo>
                  <a:cubicBezTo>
                    <a:pt x="7682" y="754"/>
                    <a:pt x="7767" y="749"/>
                    <a:pt x="7850" y="749"/>
                  </a:cubicBezTo>
                  <a:close/>
                  <a:moveTo>
                    <a:pt x="7136" y="1"/>
                  </a:moveTo>
                  <a:cubicBezTo>
                    <a:pt x="4899" y="1"/>
                    <a:pt x="2599" y="1060"/>
                    <a:pt x="1206" y="2869"/>
                  </a:cubicBezTo>
                  <a:cubicBezTo>
                    <a:pt x="285" y="4070"/>
                    <a:pt x="1" y="5519"/>
                    <a:pt x="28" y="7017"/>
                  </a:cubicBezTo>
                  <a:cubicBezTo>
                    <a:pt x="28" y="7274"/>
                    <a:pt x="19" y="7530"/>
                    <a:pt x="33" y="7787"/>
                  </a:cubicBezTo>
                  <a:cubicBezTo>
                    <a:pt x="179" y="10423"/>
                    <a:pt x="2036" y="12471"/>
                    <a:pt x="4617" y="12838"/>
                  </a:cubicBezTo>
                  <a:cubicBezTo>
                    <a:pt x="4849" y="12871"/>
                    <a:pt x="5078" y="12886"/>
                    <a:pt x="5304" y="12886"/>
                  </a:cubicBezTo>
                  <a:cubicBezTo>
                    <a:pt x="6625" y="12886"/>
                    <a:pt x="7849" y="12366"/>
                    <a:pt x="9087" y="11935"/>
                  </a:cubicBezTo>
                  <a:cubicBezTo>
                    <a:pt x="9215" y="11889"/>
                    <a:pt x="9375" y="11701"/>
                    <a:pt x="9379" y="11573"/>
                  </a:cubicBezTo>
                  <a:cubicBezTo>
                    <a:pt x="9407" y="10738"/>
                    <a:pt x="9434" y="9895"/>
                    <a:pt x="9375" y="9066"/>
                  </a:cubicBezTo>
                  <a:cubicBezTo>
                    <a:pt x="9355" y="8779"/>
                    <a:pt x="9182" y="8643"/>
                    <a:pt x="8934" y="8643"/>
                  </a:cubicBezTo>
                  <a:cubicBezTo>
                    <a:pt x="8841" y="8643"/>
                    <a:pt x="8738" y="8662"/>
                    <a:pt x="8628" y="8699"/>
                  </a:cubicBezTo>
                  <a:cubicBezTo>
                    <a:pt x="8317" y="8806"/>
                    <a:pt x="7977" y="8916"/>
                    <a:pt x="7652" y="8916"/>
                  </a:cubicBezTo>
                  <a:cubicBezTo>
                    <a:pt x="7627" y="8916"/>
                    <a:pt x="7603" y="8916"/>
                    <a:pt x="7578" y="8914"/>
                  </a:cubicBezTo>
                  <a:cubicBezTo>
                    <a:pt x="6832" y="8874"/>
                    <a:pt x="6083" y="8791"/>
                    <a:pt x="5351" y="8653"/>
                  </a:cubicBezTo>
                  <a:cubicBezTo>
                    <a:pt x="4585" y="8506"/>
                    <a:pt x="3490" y="7181"/>
                    <a:pt x="3426" y="6426"/>
                  </a:cubicBezTo>
                  <a:cubicBezTo>
                    <a:pt x="3348" y="5450"/>
                    <a:pt x="4443" y="3986"/>
                    <a:pt x="5429" y="3767"/>
                  </a:cubicBezTo>
                  <a:cubicBezTo>
                    <a:pt x="5829" y="3677"/>
                    <a:pt x="6219" y="3619"/>
                    <a:pt x="6594" y="3619"/>
                  </a:cubicBezTo>
                  <a:cubicBezTo>
                    <a:pt x="7401" y="3619"/>
                    <a:pt x="8134" y="3890"/>
                    <a:pt x="8732" y="4698"/>
                  </a:cubicBezTo>
                  <a:cubicBezTo>
                    <a:pt x="8887" y="4904"/>
                    <a:pt x="9047" y="5003"/>
                    <a:pt x="9201" y="5003"/>
                  </a:cubicBezTo>
                  <a:cubicBezTo>
                    <a:pt x="9389" y="5003"/>
                    <a:pt x="9569" y="4856"/>
                    <a:pt x="9723" y="4579"/>
                  </a:cubicBezTo>
                  <a:cubicBezTo>
                    <a:pt x="9929" y="4212"/>
                    <a:pt x="10112" y="3827"/>
                    <a:pt x="10245" y="3428"/>
                  </a:cubicBezTo>
                  <a:cubicBezTo>
                    <a:pt x="10896" y="1462"/>
                    <a:pt x="10393" y="513"/>
                    <a:pt x="8449" y="128"/>
                  </a:cubicBezTo>
                  <a:cubicBezTo>
                    <a:pt x="8019" y="42"/>
                    <a:pt x="7579" y="1"/>
                    <a:pt x="713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5;p28">
              <a:extLst>
                <a:ext uri="{FF2B5EF4-FFF2-40B4-BE49-F238E27FC236}">
                  <a16:creationId xmlns:a16="http://schemas.microsoft.com/office/drawing/2014/main" id="{0D45C9CD-16FB-4A83-BBF2-2A5448DE83D9}"/>
                </a:ext>
              </a:extLst>
            </p:cNvPr>
            <p:cNvSpPr/>
            <p:nvPr/>
          </p:nvSpPr>
          <p:spPr>
            <a:xfrm>
              <a:off x="8469000" y="1794800"/>
              <a:ext cx="226450" cy="282975"/>
            </a:xfrm>
            <a:custGeom>
              <a:avLst/>
              <a:gdLst/>
              <a:ahLst/>
              <a:cxnLst/>
              <a:rect l="l" t="t" r="r" b="b"/>
              <a:pathLst>
                <a:path w="9058" h="11319" extrusionOk="0">
                  <a:moveTo>
                    <a:pt x="7123" y="0"/>
                  </a:moveTo>
                  <a:cubicBezTo>
                    <a:pt x="7040" y="0"/>
                    <a:pt x="6956" y="5"/>
                    <a:pt x="6871" y="16"/>
                  </a:cubicBezTo>
                  <a:cubicBezTo>
                    <a:pt x="5899" y="130"/>
                    <a:pt x="4881" y="181"/>
                    <a:pt x="3970" y="511"/>
                  </a:cubicBezTo>
                  <a:cubicBezTo>
                    <a:pt x="2113" y="1185"/>
                    <a:pt x="743" y="2408"/>
                    <a:pt x="280" y="4453"/>
                  </a:cubicBezTo>
                  <a:cubicBezTo>
                    <a:pt x="51" y="5484"/>
                    <a:pt x="1" y="6511"/>
                    <a:pt x="179" y="7556"/>
                  </a:cubicBezTo>
                  <a:cubicBezTo>
                    <a:pt x="537" y="9629"/>
                    <a:pt x="2008" y="11022"/>
                    <a:pt x="4080" y="11287"/>
                  </a:cubicBezTo>
                  <a:cubicBezTo>
                    <a:pt x="4248" y="11309"/>
                    <a:pt x="4414" y="11319"/>
                    <a:pt x="4578" y="11319"/>
                  </a:cubicBezTo>
                  <a:cubicBezTo>
                    <a:pt x="5677" y="11319"/>
                    <a:pt x="6672" y="10867"/>
                    <a:pt x="7706" y="10572"/>
                  </a:cubicBezTo>
                  <a:cubicBezTo>
                    <a:pt x="7783" y="10549"/>
                    <a:pt x="7879" y="10421"/>
                    <a:pt x="7883" y="10334"/>
                  </a:cubicBezTo>
                  <a:cubicBezTo>
                    <a:pt x="7925" y="9884"/>
                    <a:pt x="7938" y="9431"/>
                    <a:pt x="7957" y="9041"/>
                  </a:cubicBezTo>
                  <a:cubicBezTo>
                    <a:pt x="6874" y="8963"/>
                    <a:pt x="5912" y="8912"/>
                    <a:pt x="4954" y="8811"/>
                  </a:cubicBezTo>
                  <a:cubicBezTo>
                    <a:pt x="3666" y="8674"/>
                    <a:pt x="2236" y="7391"/>
                    <a:pt x="1916" y="6126"/>
                  </a:cubicBezTo>
                  <a:cubicBezTo>
                    <a:pt x="1558" y="4709"/>
                    <a:pt x="2860" y="2624"/>
                    <a:pt x="4373" y="2257"/>
                  </a:cubicBezTo>
                  <a:cubicBezTo>
                    <a:pt x="4894" y="2129"/>
                    <a:pt x="5410" y="2040"/>
                    <a:pt x="5913" y="2040"/>
                  </a:cubicBezTo>
                  <a:cubicBezTo>
                    <a:pt x="6816" y="2040"/>
                    <a:pt x="7677" y="2329"/>
                    <a:pt x="8452" y="3207"/>
                  </a:cubicBezTo>
                  <a:cubicBezTo>
                    <a:pt x="8668" y="2473"/>
                    <a:pt x="8878" y="1854"/>
                    <a:pt x="9020" y="1217"/>
                  </a:cubicBezTo>
                  <a:cubicBezTo>
                    <a:pt x="9057" y="1051"/>
                    <a:pt x="8952" y="759"/>
                    <a:pt x="8809" y="658"/>
                  </a:cubicBezTo>
                  <a:cubicBezTo>
                    <a:pt x="8307" y="290"/>
                    <a:pt x="7749" y="0"/>
                    <a:pt x="712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56;p28">
              <a:extLst>
                <a:ext uri="{FF2B5EF4-FFF2-40B4-BE49-F238E27FC236}">
                  <a16:creationId xmlns:a16="http://schemas.microsoft.com/office/drawing/2014/main" id="{465FF948-FF30-42FF-9F44-5C24B906237A}"/>
                </a:ext>
              </a:extLst>
            </p:cNvPr>
            <p:cNvSpPr/>
            <p:nvPr/>
          </p:nvSpPr>
          <p:spPr>
            <a:xfrm>
              <a:off x="8268000" y="2156200"/>
              <a:ext cx="351575" cy="357475"/>
            </a:xfrm>
            <a:custGeom>
              <a:avLst/>
              <a:gdLst/>
              <a:ahLst/>
              <a:cxnLst/>
              <a:rect l="l" t="t" r="r" b="b"/>
              <a:pathLst>
                <a:path w="14063" h="14299" extrusionOk="0">
                  <a:moveTo>
                    <a:pt x="10652" y="933"/>
                  </a:moveTo>
                  <a:cubicBezTo>
                    <a:pt x="11454" y="1520"/>
                    <a:pt x="12160" y="2061"/>
                    <a:pt x="12898" y="2556"/>
                  </a:cubicBezTo>
                  <a:cubicBezTo>
                    <a:pt x="13210" y="2767"/>
                    <a:pt x="13282" y="2964"/>
                    <a:pt x="13159" y="3321"/>
                  </a:cubicBezTo>
                  <a:cubicBezTo>
                    <a:pt x="12207" y="6011"/>
                    <a:pt x="11266" y="8706"/>
                    <a:pt x="10336" y="11407"/>
                  </a:cubicBezTo>
                  <a:cubicBezTo>
                    <a:pt x="10098" y="12094"/>
                    <a:pt x="9896" y="12800"/>
                    <a:pt x="9640" y="13611"/>
                  </a:cubicBezTo>
                  <a:cubicBezTo>
                    <a:pt x="8898" y="13392"/>
                    <a:pt x="8140" y="13167"/>
                    <a:pt x="7366" y="12938"/>
                  </a:cubicBezTo>
                  <a:cubicBezTo>
                    <a:pt x="7742" y="11884"/>
                    <a:pt x="8081" y="10898"/>
                    <a:pt x="8457" y="9926"/>
                  </a:cubicBezTo>
                  <a:cubicBezTo>
                    <a:pt x="8664" y="9395"/>
                    <a:pt x="8548" y="8958"/>
                    <a:pt x="8100" y="8674"/>
                  </a:cubicBezTo>
                  <a:cubicBezTo>
                    <a:pt x="7595" y="8359"/>
                    <a:pt x="7050" y="8079"/>
                    <a:pt x="6482" y="7900"/>
                  </a:cubicBezTo>
                  <a:cubicBezTo>
                    <a:pt x="6452" y="7890"/>
                    <a:pt x="6419" y="7886"/>
                    <a:pt x="6384" y="7886"/>
                  </a:cubicBezTo>
                  <a:cubicBezTo>
                    <a:pt x="6167" y="7886"/>
                    <a:pt x="5858" y="8050"/>
                    <a:pt x="5693" y="8212"/>
                  </a:cubicBezTo>
                  <a:cubicBezTo>
                    <a:pt x="4763" y="9120"/>
                    <a:pt x="3878" y="10068"/>
                    <a:pt x="2971" y="10999"/>
                  </a:cubicBezTo>
                  <a:cubicBezTo>
                    <a:pt x="2598" y="11378"/>
                    <a:pt x="2352" y="11574"/>
                    <a:pt x="2106" y="11574"/>
                  </a:cubicBezTo>
                  <a:cubicBezTo>
                    <a:pt x="1834" y="11574"/>
                    <a:pt x="1564" y="11336"/>
                    <a:pt x="1124" y="10843"/>
                  </a:cubicBezTo>
                  <a:cubicBezTo>
                    <a:pt x="4322" y="7515"/>
                    <a:pt x="7531" y="4179"/>
                    <a:pt x="10652" y="933"/>
                  </a:cubicBezTo>
                  <a:close/>
                  <a:moveTo>
                    <a:pt x="10785" y="1"/>
                  </a:moveTo>
                  <a:cubicBezTo>
                    <a:pt x="10613" y="1"/>
                    <a:pt x="10444" y="87"/>
                    <a:pt x="10264" y="267"/>
                  </a:cubicBezTo>
                  <a:cubicBezTo>
                    <a:pt x="9118" y="1422"/>
                    <a:pt x="7949" y="2554"/>
                    <a:pt x="6825" y="3738"/>
                  </a:cubicBezTo>
                  <a:cubicBezTo>
                    <a:pt x="4823" y="5850"/>
                    <a:pt x="2852" y="7991"/>
                    <a:pt x="867" y="10118"/>
                  </a:cubicBezTo>
                  <a:cubicBezTo>
                    <a:pt x="1" y="11044"/>
                    <a:pt x="20" y="11212"/>
                    <a:pt x="1078" y="11933"/>
                  </a:cubicBezTo>
                  <a:cubicBezTo>
                    <a:pt x="1156" y="11984"/>
                    <a:pt x="1234" y="12028"/>
                    <a:pt x="1312" y="12075"/>
                  </a:cubicBezTo>
                  <a:cubicBezTo>
                    <a:pt x="1709" y="12313"/>
                    <a:pt x="1974" y="12441"/>
                    <a:pt x="2214" y="12441"/>
                  </a:cubicBezTo>
                  <a:cubicBezTo>
                    <a:pt x="2496" y="12441"/>
                    <a:pt x="2745" y="12264"/>
                    <a:pt x="3136" y="11883"/>
                  </a:cubicBezTo>
                  <a:cubicBezTo>
                    <a:pt x="4038" y="11003"/>
                    <a:pt x="4928" y="10109"/>
                    <a:pt x="5803" y="9202"/>
                  </a:cubicBezTo>
                  <a:cubicBezTo>
                    <a:pt x="6145" y="8846"/>
                    <a:pt x="6309" y="8686"/>
                    <a:pt x="6520" y="8686"/>
                  </a:cubicBezTo>
                  <a:cubicBezTo>
                    <a:pt x="6694" y="8686"/>
                    <a:pt x="6899" y="8794"/>
                    <a:pt x="7261" y="8990"/>
                  </a:cubicBezTo>
                  <a:cubicBezTo>
                    <a:pt x="7732" y="9252"/>
                    <a:pt x="7852" y="9537"/>
                    <a:pt x="7623" y="10050"/>
                  </a:cubicBezTo>
                  <a:cubicBezTo>
                    <a:pt x="7247" y="10903"/>
                    <a:pt x="6939" y="11782"/>
                    <a:pt x="6609" y="12658"/>
                  </a:cubicBezTo>
                  <a:cubicBezTo>
                    <a:pt x="6468" y="13024"/>
                    <a:pt x="6390" y="13414"/>
                    <a:pt x="6866" y="13574"/>
                  </a:cubicBezTo>
                  <a:cubicBezTo>
                    <a:pt x="7623" y="13822"/>
                    <a:pt x="8397" y="14028"/>
                    <a:pt x="9163" y="14248"/>
                  </a:cubicBezTo>
                  <a:cubicBezTo>
                    <a:pt x="9231" y="14266"/>
                    <a:pt x="9300" y="14285"/>
                    <a:pt x="9368" y="14299"/>
                  </a:cubicBezTo>
                  <a:cubicBezTo>
                    <a:pt x="9382" y="14257"/>
                    <a:pt x="9391" y="14217"/>
                    <a:pt x="9405" y="14175"/>
                  </a:cubicBezTo>
                  <a:cubicBezTo>
                    <a:pt x="9528" y="14175"/>
                    <a:pt x="9656" y="14192"/>
                    <a:pt x="9778" y="14192"/>
                  </a:cubicBezTo>
                  <a:cubicBezTo>
                    <a:pt x="9857" y="14192"/>
                    <a:pt x="9933" y="14185"/>
                    <a:pt x="10005" y="14162"/>
                  </a:cubicBezTo>
                  <a:cubicBezTo>
                    <a:pt x="10175" y="14111"/>
                    <a:pt x="10400" y="13979"/>
                    <a:pt x="10450" y="13832"/>
                  </a:cubicBezTo>
                  <a:cubicBezTo>
                    <a:pt x="11142" y="11806"/>
                    <a:pt x="11816" y="9775"/>
                    <a:pt x="12472" y="7740"/>
                  </a:cubicBezTo>
                  <a:cubicBezTo>
                    <a:pt x="12953" y="6246"/>
                    <a:pt x="13389" y="4738"/>
                    <a:pt x="13856" y="3239"/>
                  </a:cubicBezTo>
                  <a:cubicBezTo>
                    <a:pt x="14062" y="2579"/>
                    <a:pt x="13788" y="2176"/>
                    <a:pt x="13265" y="1808"/>
                  </a:cubicBezTo>
                  <a:cubicBezTo>
                    <a:pt x="12596" y="1337"/>
                    <a:pt x="11958" y="819"/>
                    <a:pt x="11350" y="277"/>
                  </a:cubicBezTo>
                  <a:cubicBezTo>
                    <a:pt x="11148" y="96"/>
                    <a:pt x="10965" y="1"/>
                    <a:pt x="107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57;p28">
              <a:extLst>
                <a:ext uri="{FF2B5EF4-FFF2-40B4-BE49-F238E27FC236}">
                  <a16:creationId xmlns:a16="http://schemas.microsoft.com/office/drawing/2014/main" id="{AAD0F291-631D-4CA5-928E-4216FF69E217}"/>
                </a:ext>
              </a:extLst>
            </p:cNvPr>
            <p:cNvSpPr/>
            <p:nvPr/>
          </p:nvSpPr>
          <p:spPr>
            <a:xfrm>
              <a:off x="8296075" y="2179525"/>
              <a:ext cx="304025" cy="316975"/>
            </a:xfrm>
            <a:custGeom>
              <a:avLst/>
              <a:gdLst/>
              <a:ahLst/>
              <a:cxnLst/>
              <a:rect l="l" t="t" r="r" b="b"/>
              <a:pathLst>
                <a:path w="12161" h="12679" extrusionOk="0">
                  <a:moveTo>
                    <a:pt x="9630" y="2783"/>
                  </a:moveTo>
                  <a:cubicBezTo>
                    <a:pt x="10198" y="2796"/>
                    <a:pt x="10396" y="3062"/>
                    <a:pt x="10231" y="3488"/>
                  </a:cubicBezTo>
                  <a:cubicBezTo>
                    <a:pt x="10034" y="3997"/>
                    <a:pt x="9754" y="4478"/>
                    <a:pt x="9571" y="4993"/>
                  </a:cubicBezTo>
                  <a:cubicBezTo>
                    <a:pt x="9369" y="5538"/>
                    <a:pt x="9218" y="6102"/>
                    <a:pt x="9085" y="6665"/>
                  </a:cubicBezTo>
                  <a:cubicBezTo>
                    <a:pt x="9014" y="6962"/>
                    <a:pt x="8872" y="7213"/>
                    <a:pt x="8645" y="7213"/>
                  </a:cubicBezTo>
                  <a:cubicBezTo>
                    <a:pt x="8578" y="7213"/>
                    <a:pt x="8503" y="7191"/>
                    <a:pt x="8420" y="7141"/>
                  </a:cubicBezTo>
                  <a:cubicBezTo>
                    <a:pt x="7710" y="6715"/>
                    <a:pt x="7045" y="6201"/>
                    <a:pt x="6403" y="5675"/>
                  </a:cubicBezTo>
                  <a:cubicBezTo>
                    <a:pt x="6087" y="5418"/>
                    <a:pt x="6184" y="5078"/>
                    <a:pt x="6509" y="4840"/>
                  </a:cubicBezTo>
                  <a:cubicBezTo>
                    <a:pt x="7353" y="4231"/>
                    <a:pt x="8195" y="3616"/>
                    <a:pt x="9053" y="3025"/>
                  </a:cubicBezTo>
                  <a:cubicBezTo>
                    <a:pt x="9254" y="2888"/>
                    <a:pt x="9511" y="2829"/>
                    <a:pt x="9630" y="2783"/>
                  </a:cubicBezTo>
                  <a:close/>
                  <a:moveTo>
                    <a:pt x="9529" y="0"/>
                  </a:moveTo>
                  <a:cubicBezTo>
                    <a:pt x="6409" y="3246"/>
                    <a:pt x="3199" y="6582"/>
                    <a:pt x="0" y="9910"/>
                  </a:cubicBezTo>
                  <a:cubicBezTo>
                    <a:pt x="440" y="10403"/>
                    <a:pt x="711" y="10641"/>
                    <a:pt x="982" y="10641"/>
                  </a:cubicBezTo>
                  <a:cubicBezTo>
                    <a:pt x="1229" y="10641"/>
                    <a:pt x="1475" y="10445"/>
                    <a:pt x="1848" y="10066"/>
                  </a:cubicBezTo>
                  <a:cubicBezTo>
                    <a:pt x="2755" y="9135"/>
                    <a:pt x="3639" y="8187"/>
                    <a:pt x="4570" y="7279"/>
                  </a:cubicBezTo>
                  <a:cubicBezTo>
                    <a:pt x="4735" y="7117"/>
                    <a:pt x="5043" y="6953"/>
                    <a:pt x="5260" y="6953"/>
                  </a:cubicBezTo>
                  <a:cubicBezTo>
                    <a:pt x="5296" y="6953"/>
                    <a:pt x="5329" y="6957"/>
                    <a:pt x="5359" y="6967"/>
                  </a:cubicBezTo>
                  <a:cubicBezTo>
                    <a:pt x="5927" y="7146"/>
                    <a:pt x="6472" y="7426"/>
                    <a:pt x="6977" y="7741"/>
                  </a:cubicBezTo>
                  <a:cubicBezTo>
                    <a:pt x="7425" y="8025"/>
                    <a:pt x="7540" y="8462"/>
                    <a:pt x="7333" y="8993"/>
                  </a:cubicBezTo>
                  <a:cubicBezTo>
                    <a:pt x="6958" y="9965"/>
                    <a:pt x="6619" y="10951"/>
                    <a:pt x="6243" y="12005"/>
                  </a:cubicBezTo>
                  <a:cubicBezTo>
                    <a:pt x="7016" y="12234"/>
                    <a:pt x="7773" y="12459"/>
                    <a:pt x="8516" y="12678"/>
                  </a:cubicBezTo>
                  <a:cubicBezTo>
                    <a:pt x="8773" y="11867"/>
                    <a:pt x="8974" y="11161"/>
                    <a:pt x="9213" y="10474"/>
                  </a:cubicBezTo>
                  <a:cubicBezTo>
                    <a:pt x="10142" y="7774"/>
                    <a:pt x="11083" y="5079"/>
                    <a:pt x="12036" y="2388"/>
                  </a:cubicBezTo>
                  <a:cubicBezTo>
                    <a:pt x="12160" y="2031"/>
                    <a:pt x="12087" y="1834"/>
                    <a:pt x="11775" y="1623"/>
                  </a:cubicBezTo>
                  <a:cubicBezTo>
                    <a:pt x="11037" y="1128"/>
                    <a:pt x="10332" y="587"/>
                    <a:pt x="952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8;p28">
              <a:extLst>
                <a:ext uri="{FF2B5EF4-FFF2-40B4-BE49-F238E27FC236}">
                  <a16:creationId xmlns:a16="http://schemas.microsoft.com/office/drawing/2014/main" id="{CC9A1766-EC79-4721-B2D4-83ED5A915034}"/>
                </a:ext>
              </a:extLst>
            </p:cNvPr>
            <p:cNvSpPr/>
            <p:nvPr/>
          </p:nvSpPr>
          <p:spPr>
            <a:xfrm>
              <a:off x="8448250" y="2249075"/>
              <a:ext cx="107725" cy="110775"/>
            </a:xfrm>
            <a:custGeom>
              <a:avLst/>
              <a:gdLst/>
              <a:ahLst/>
              <a:cxnLst/>
              <a:rect l="l" t="t" r="r" b="b"/>
              <a:pathLst>
                <a:path w="4309" h="4431" extrusionOk="0">
                  <a:moveTo>
                    <a:pt x="3048" y="1141"/>
                  </a:moveTo>
                  <a:lnTo>
                    <a:pt x="3048" y="1141"/>
                  </a:lnTo>
                  <a:cubicBezTo>
                    <a:pt x="2704" y="1985"/>
                    <a:pt x="2430" y="2673"/>
                    <a:pt x="2127" y="3419"/>
                  </a:cubicBezTo>
                  <a:cubicBezTo>
                    <a:pt x="1770" y="3196"/>
                    <a:pt x="1398" y="2961"/>
                    <a:pt x="939" y="2677"/>
                  </a:cubicBezTo>
                  <a:cubicBezTo>
                    <a:pt x="1650" y="2159"/>
                    <a:pt x="2287" y="1696"/>
                    <a:pt x="3048" y="1141"/>
                  </a:cubicBezTo>
                  <a:close/>
                  <a:moveTo>
                    <a:pt x="3543" y="1"/>
                  </a:moveTo>
                  <a:cubicBezTo>
                    <a:pt x="3424" y="47"/>
                    <a:pt x="3167" y="106"/>
                    <a:pt x="2966" y="243"/>
                  </a:cubicBezTo>
                  <a:cubicBezTo>
                    <a:pt x="2108" y="834"/>
                    <a:pt x="1265" y="1449"/>
                    <a:pt x="422" y="2058"/>
                  </a:cubicBezTo>
                  <a:cubicBezTo>
                    <a:pt x="97" y="2296"/>
                    <a:pt x="0" y="2635"/>
                    <a:pt x="316" y="2892"/>
                  </a:cubicBezTo>
                  <a:cubicBezTo>
                    <a:pt x="958" y="3419"/>
                    <a:pt x="1623" y="3933"/>
                    <a:pt x="2333" y="4359"/>
                  </a:cubicBezTo>
                  <a:cubicBezTo>
                    <a:pt x="2416" y="4408"/>
                    <a:pt x="2490" y="4430"/>
                    <a:pt x="2558" y="4430"/>
                  </a:cubicBezTo>
                  <a:cubicBezTo>
                    <a:pt x="2785" y="4430"/>
                    <a:pt x="2927" y="4180"/>
                    <a:pt x="2998" y="3882"/>
                  </a:cubicBezTo>
                  <a:cubicBezTo>
                    <a:pt x="3131" y="3319"/>
                    <a:pt x="3282" y="2755"/>
                    <a:pt x="3484" y="2210"/>
                  </a:cubicBezTo>
                  <a:cubicBezTo>
                    <a:pt x="3667" y="1696"/>
                    <a:pt x="3947" y="1215"/>
                    <a:pt x="4144" y="706"/>
                  </a:cubicBezTo>
                  <a:cubicBezTo>
                    <a:pt x="4309" y="280"/>
                    <a:pt x="4111" y="14"/>
                    <a:pt x="354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59;p28">
              <a:extLst>
                <a:ext uri="{FF2B5EF4-FFF2-40B4-BE49-F238E27FC236}">
                  <a16:creationId xmlns:a16="http://schemas.microsoft.com/office/drawing/2014/main" id="{4F8ED628-CBD5-4E27-8377-57AA0C33CC17}"/>
                </a:ext>
              </a:extLst>
            </p:cNvPr>
            <p:cNvSpPr/>
            <p:nvPr/>
          </p:nvSpPr>
          <p:spPr>
            <a:xfrm>
              <a:off x="8099100" y="1941550"/>
              <a:ext cx="366950" cy="360725"/>
            </a:xfrm>
            <a:custGeom>
              <a:avLst/>
              <a:gdLst/>
              <a:ahLst/>
              <a:cxnLst/>
              <a:rect l="l" t="t" r="r" b="b"/>
              <a:pathLst>
                <a:path w="14678" h="14429" extrusionOk="0">
                  <a:moveTo>
                    <a:pt x="5304" y="659"/>
                  </a:moveTo>
                  <a:cubicBezTo>
                    <a:pt x="5608" y="659"/>
                    <a:pt x="5920" y="684"/>
                    <a:pt x="6243" y="732"/>
                  </a:cubicBezTo>
                  <a:cubicBezTo>
                    <a:pt x="7879" y="980"/>
                    <a:pt x="8746" y="2226"/>
                    <a:pt x="8452" y="3854"/>
                  </a:cubicBezTo>
                  <a:cubicBezTo>
                    <a:pt x="8365" y="4321"/>
                    <a:pt x="8214" y="4775"/>
                    <a:pt x="8136" y="5243"/>
                  </a:cubicBezTo>
                  <a:cubicBezTo>
                    <a:pt x="8108" y="5413"/>
                    <a:pt x="8167" y="5682"/>
                    <a:pt x="8283" y="5760"/>
                  </a:cubicBezTo>
                  <a:cubicBezTo>
                    <a:pt x="8326" y="5789"/>
                    <a:pt x="8391" y="5801"/>
                    <a:pt x="8463" y="5801"/>
                  </a:cubicBezTo>
                  <a:cubicBezTo>
                    <a:pt x="8589" y="5801"/>
                    <a:pt x="8735" y="5762"/>
                    <a:pt x="8819" y="5701"/>
                  </a:cubicBezTo>
                  <a:cubicBezTo>
                    <a:pt x="9451" y="5236"/>
                    <a:pt x="10174" y="5116"/>
                    <a:pt x="10909" y="5116"/>
                  </a:cubicBezTo>
                  <a:cubicBezTo>
                    <a:pt x="10980" y="5116"/>
                    <a:pt x="11050" y="5117"/>
                    <a:pt x="11120" y="5119"/>
                  </a:cubicBezTo>
                  <a:cubicBezTo>
                    <a:pt x="12683" y="5169"/>
                    <a:pt x="13801" y="6957"/>
                    <a:pt x="13224" y="8507"/>
                  </a:cubicBezTo>
                  <a:cubicBezTo>
                    <a:pt x="12696" y="9923"/>
                    <a:pt x="11849" y="11160"/>
                    <a:pt x="10588" y="12018"/>
                  </a:cubicBezTo>
                  <a:cubicBezTo>
                    <a:pt x="9456" y="12783"/>
                    <a:pt x="8268" y="13498"/>
                    <a:pt x="6953" y="13627"/>
                  </a:cubicBezTo>
                  <a:cubicBezTo>
                    <a:pt x="5203" y="10825"/>
                    <a:pt x="3488" y="8076"/>
                    <a:pt x="1770" y="5330"/>
                  </a:cubicBezTo>
                  <a:cubicBezTo>
                    <a:pt x="1581" y="5036"/>
                    <a:pt x="1375" y="4757"/>
                    <a:pt x="1160" y="4483"/>
                  </a:cubicBezTo>
                  <a:cubicBezTo>
                    <a:pt x="687" y="3863"/>
                    <a:pt x="651" y="3427"/>
                    <a:pt x="1127" y="2819"/>
                  </a:cubicBezTo>
                  <a:cubicBezTo>
                    <a:pt x="2230" y="1404"/>
                    <a:pt x="3623" y="659"/>
                    <a:pt x="5304" y="659"/>
                  </a:cubicBezTo>
                  <a:close/>
                  <a:moveTo>
                    <a:pt x="5277" y="1"/>
                  </a:moveTo>
                  <a:cubicBezTo>
                    <a:pt x="3394" y="1"/>
                    <a:pt x="1755" y="877"/>
                    <a:pt x="564" y="2529"/>
                  </a:cubicBezTo>
                  <a:cubicBezTo>
                    <a:pt x="276" y="2933"/>
                    <a:pt x="188" y="3478"/>
                    <a:pt x="32" y="3964"/>
                  </a:cubicBezTo>
                  <a:cubicBezTo>
                    <a:pt x="1" y="4070"/>
                    <a:pt x="32" y="4235"/>
                    <a:pt x="97" y="4327"/>
                  </a:cubicBezTo>
                  <a:cubicBezTo>
                    <a:pt x="569" y="5005"/>
                    <a:pt x="1096" y="5651"/>
                    <a:pt x="1532" y="6353"/>
                  </a:cubicBezTo>
                  <a:cubicBezTo>
                    <a:pt x="3026" y="8763"/>
                    <a:pt x="4483" y="11197"/>
                    <a:pt x="5974" y="13612"/>
                  </a:cubicBezTo>
                  <a:cubicBezTo>
                    <a:pt x="6313" y="14168"/>
                    <a:pt x="6564" y="14429"/>
                    <a:pt x="6978" y="14429"/>
                  </a:cubicBezTo>
                  <a:cubicBezTo>
                    <a:pt x="7161" y="14429"/>
                    <a:pt x="7377" y="14377"/>
                    <a:pt x="7646" y="14277"/>
                  </a:cubicBezTo>
                  <a:cubicBezTo>
                    <a:pt x="8787" y="13856"/>
                    <a:pt x="9932" y="13365"/>
                    <a:pt x="10950" y="12714"/>
                  </a:cubicBezTo>
                  <a:cubicBezTo>
                    <a:pt x="12444" y="11761"/>
                    <a:pt x="13434" y="10325"/>
                    <a:pt x="13998" y="8653"/>
                  </a:cubicBezTo>
                  <a:cubicBezTo>
                    <a:pt x="14677" y="6631"/>
                    <a:pt x="13196" y="4418"/>
                    <a:pt x="11124" y="4326"/>
                  </a:cubicBezTo>
                  <a:cubicBezTo>
                    <a:pt x="11072" y="4323"/>
                    <a:pt x="11019" y="4322"/>
                    <a:pt x="10965" y="4322"/>
                  </a:cubicBezTo>
                  <a:cubicBezTo>
                    <a:pt x="10357" y="4322"/>
                    <a:pt x="9739" y="4479"/>
                    <a:pt x="9094" y="4555"/>
                  </a:cubicBezTo>
                  <a:cubicBezTo>
                    <a:pt x="9136" y="4258"/>
                    <a:pt x="9172" y="3955"/>
                    <a:pt x="9218" y="3652"/>
                  </a:cubicBezTo>
                  <a:cubicBezTo>
                    <a:pt x="9415" y="2268"/>
                    <a:pt x="8554" y="678"/>
                    <a:pt x="7206" y="288"/>
                  </a:cubicBezTo>
                  <a:cubicBezTo>
                    <a:pt x="6541" y="95"/>
                    <a:pt x="5896" y="1"/>
                    <a:pt x="52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0;p28">
              <a:extLst>
                <a:ext uri="{FF2B5EF4-FFF2-40B4-BE49-F238E27FC236}">
                  <a16:creationId xmlns:a16="http://schemas.microsoft.com/office/drawing/2014/main" id="{B30C384D-8D62-455A-82EB-B72B19196237}"/>
                </a:ext>
              </a:extLst>
            </p:cNvPr>
            <p:cNvSpPr/>
            <p:nvPr/>
          </p:nvSpPr>
          <p:spPr>
            <a:xfrm>
              <a:off x="8115375" y="1958025"/>
              <a:ext cx="328750" cy="324175"/>
            </a:xfrm>
            <a:custGeom>
              <a:avLst/>
              <a:gdLst/>
              <a:ahLst/>
              <a:cxnLst/>
              <a:rect l="l" t="t" r="r" b="b"/>
              <a:pathLst>
                <a:path w="13150" h="12967" extrusionOk="0">
                  <a:moveTo>
                    <a:pt x="4245" y="2008"/>
                  </a:moveTo>
                  <a:cubicBezTo>
                    <a:pt x="4992" y="2040"/>
                    <a:pt x="5551" y="2256"/>
                    <a:pt x="5853" y="2892"/>
                  </a:cubicBezTo>
                  <a:cubicBezTo>
                    <a:pt x="6147" y="3507"/>
                    <a:pt x="5940" y="4047"/>
                    <a:pt x="5528" y="4510"/>
                  </a:cubicBezTo>
                  <a:cubicBezTo>
                    <a:pt x="5129" y="4960"/>
                    <a:pt x="4698" y="5382"/>
                    <a:pt x="4240" y="5771"/>
                  </a:cubicBezTo>
                  <a:cubicBezTo>
                    <a:pt x="4206" y="5802"/>
                    <a:pt x="4137" y="5817"/>
                    <a:pt x="4059" y="5817"/>
                  </a:cubicBezTo>
                  <a:cubicBezTo>
                    <a:pt x="3930" y="5817"/>
                    <a:pt x="3777" y="5778"/>
                    <a:pt x="3717" y="5711"/>
                  </a:cubicBezTo>
                  <a:cubicBezTo>
                    <a:pt x="3168" y="5130"/>
                    <a:pt x="2608" y="4543"/>
                    <a:pt x="2159" y="3883"/>
                  </a:cubicBezTo>
                  <a:cubicBezTo>
                    <a:pt x="2017" y="3677"/>
                    <a:pt x="2099" y="3136"/>
                    <a:pt x="2282" y="2938"/>
                  </a:cubicBezTo>
                  <a:cubicBezTo>
                    <a:pt x="2814" y="2361"/>
                    <a:pt x="3520" y="2044"/>
                    <a:pt x="4245" y="2008"/>
                  </a:cubicBezTo>
                  <a:close/>
                  <a:moveTo>
                    <a:pt x="8507" y="7257"/>
                  </a:moveTo>
                  <a:cubicBezTo>
                    <a:pt x="9424" y="7357"/>
                    <a:pt x="9832" y="7572"/>
                    <a:pt x="10057" y="8164"/>
                  </a:cubicBezTo>
                  <a:cubicBezTo>
                    <a:pt x="10322" y="8864"/>
                    <a:pt x="10175" y="9535"/>
                    <a:pt x="9584" y="10052"/>
                  </a:cubicBezTo>
                  <a:cubicBezTo>
                    <a:pt x="9130" y="10450"/>
                    <a:pt x="8626" y="10785"/>
                    <a:pt x="8158" y="11170"/>
                  </a:cubicBezTo>
                  <a:cubicBezTo>
                    <a:pt x="8023" y="11281"/>
                    <a:pt x="7903" y="11333"/>
                    <a:pt x="7795" y="11333"/>
                  </a:cubicBezTo>
                  <a:cubicBezTo>
                    <a:pt x="7642" y="11333"/>
                    <a:pt x="7511" y="11229"/>
                    <a:pt x="7394" y="11033"/>
                  </a:cubicBezTo>
                  <a:cubicBezTo>
                    <a:pt x="6953" y="10295"/>
                    <a:pt x="6513" y="9562"/>
                    <a:pt x="6092" y="8810"/>
                  </a:cubicBezTo>
                  <a:cubicBezTo>
                    <a:pt x="5831" y="8342"/>
                    <a:pt x="5940" y="7994"/>
                    <a:pt x="6458" y="7815"/>
                  </a:cubicBezTo>
                  <a:cubicBezTo>
                    <a:pt x="7127" y="7591"/>
                    <a:pt x="7824" y="7440"/>
                    <a:pt x="8507" y="7257"/>
                  </a:cubicBezTo>
                  <a:close/>
                  <a:moveTo>
                    <a:pt x="4653" y="0"/>
                  </a:moveTo>
                  <a:cubicBezTo>
                    <a:pt x="2972" y="0"/>
                    <a:pt x="1580" y="745"/>
                    <a:pt x="477" y="2160"/>
                  </a:cubicBezTo>
                  <a:cubicBezTo>
                    <a:pt x="0" y="2768"/>
                    <a:pt x="36" y="3204"/>
                    <a:pt x="509" y="3824"/>
                  </a:cubicBezTo>
                  <a:cubicBezTo>
                    <a:pt x="724" y="4098"/>
                    <a:pt x="930" y="4377"/>
                    <a:pt x="1119" y="4671"/>
                  </a:cubicBezTo>
                  <a:cubicBezTo>
                    <a:pt x="2837" y="7417"/>
                    <a:pt x="4552" y="10166"/>
                    <a:pt x="6302" y="12967"/>
                  </a:cubicBezTo>
                  <a:cubicBezTo>
                    <a:pt x="7617" y="12839"/>
                    <a:pt x="8805" y="12124"/>
                    <a:pt x="9937" y="11359"/>
                  </a:cubicBezTo>
                  <a:cubicBezTo>
                    <a:pt x="11197" y="10501"/>
                    <a:pt x="12045" y="9264"/>
                    <a:pt x="12573" y="7848"/>
                  </a:cubicBezTo>
                  <a:cubicBezTo>
                    <a:pt x="13150" y="6298"/>
                    <a:pt x="12032" y="4510"/>
                    <a:pt x="10469" y="4460"/>
                  </a:cubicBezTo>
                  <a:cubicBezTo>
                    <a:pt x="10399" y="4458"/>
                    <a:pt x="10329" y="4457"/>
                    <a:pt x="10259" y="4457"/>
                  </a:cubicBezTo>
                  <a:cubicBezTo>
                    <a:pt x="9524" y="4457"/>
                    <a:pt x="8800" y="4577"/>
                    <a:pt x="8168" y="5042"/>
                  </a:cubicBezTo>
                  <a:cubicBezTo>
                    <a:pt x="8084" y="5103"/>
                    <a:pt x="7938" y="5142"/>
                    <a:pt x="7812" y="5142"/>
                  </a:cubicBezTo>
                  <a:cubicBezTo>
                    <a:pt x="7740" y="5142"/>
                    <a:pt x="7675" y="5130"/>
                    <a:pt x="7632" y="5101"/>
                  </a:cubicBezTo>
                  <a:cubicBezTo>
                    <a:pt x="7516" y="5023"/>
                    <a:pt x="7457" y="4754"/>
                    <a:pt x="7485" y="4584"/>
                  </a:cubicBezTo>
                  <a:cubicBezTo>
                    <a:pt x="7563" y="4116"/>
                    <a:pt x="7714" y="3662"/>
                    <a:pt x="7802" y="3195"/>
                  </a:cubicBezTo>
                  <a:cubicBezTo>
                    <a:pt x="8095" y="1568"/>
                    <a:pt x="7228" y="321"/>
                    <a:pt x="5592" y="73"/>
                  </a:cubicBezTo>
                  <a:cubicBezTo>
                    <a:pt x="5269" y="25"/>
                    <a:pt x="4957" y="0"/>
                    <a:pt x="465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1;p28">
              <a:extLst>
                <a:ext uri="{FF2B5EF4-FFF2-40B4-BE49-F238E27FC236}">
                  <a16:creationId xmlns:a16="http://schemas.microsoft.com/office/drawing/2014/main" id="{5FD390D2-9A82-4BD3-A463-D8A27945ED2D}"/>
                </a:ext>
              </a:extLst>
            </p:cNvPr>
            <p:cNvSpPr/>
            <p:nvPr/>
          </p:nvSpPr>
          <p:spPr>
            <a:xfrm>
              <a:off x="8261100" y="2139425"/>
              <a:ext cx="112350" cy="101950"/>
            </a:xfrm>
            <a:custGeom>
              <a:avLst/>
              <a:gdLst/>
              <a:ahLst/>
              <a:cxnLst/>
              <a:rect l="l" t="t" r="r" b="b"/>
              <a:pathLst>
                <a:path w="4494" h="4078" extrusionOk="0">
                  <a:moveTo>
                    <a:pt x="2797" y="741"/>
                  </a:moveTo>
                  <a:cubicBezTo>
                    <a:pt x="3048" y="741"/>
                    <a:pt x="3463" y="907"/>
                    <a:pt x="3480" y="1032"/>
                  </a:cubicBezTo>
                  <a:cubicBezTo>
                    <a:pt x="3526" y="1375"/>
                    <a:pt x="3484" y="1825"/>
                    <a:pt x="3283" y="2081"/>
                  </a:cubicBezTo>
                  <a:cubicBezTo>
                    <a:pt x="2958" y="2502"/>
                    <a:pt x="2476" y="2805"/>
                    <a:pt x="2051" y="3167"/>
                  </a:cubicBezTo>
                  <a:cubicBezTo>
                    <a:pt x="1601" y="2525"/>
                    <a:pt x="1170" y="1907"/>
                    <a:pt x="625" y="1123"/>
                  </a:cubicBezTo>
                  <a:cubicBezTo>
                    <a:pt x="1372" y="981"/>
                    <a:pt x="2055" y="815"/>
                    <a:pt x="2751" y="743"/>
                  </a:cubicBezTo>
                  <a:cubicBezTo>
                    <a:pt x="2766" y="742"/>
                    <a:pt x="2781" y="741"/>
                    <a:pt x="2797" y="741"/>
                  </a:cubicBezTo>
                  <a:close/>
                  <a:moveTo>
                    <a:pt x="2678" y="1"/>
                  </a:moveTo>
                  <a:cubicBezTo>
                    <a:pt x="1995" y="184"/>
                    <a:pt x="1298" y="335"/>
                    <a:pt x="629" y="560"/>
                  </a:cubicBezTo>
                  <a:cubicBezTo>
                    <a:pt x="111" y="739"/>
                    <a:pt x="1" y="1086"/>
                    <a:pt x="262" y="1555"/>
                  </a:cubicBezTo>
                  <a:cubicBezTo>
                    <a:pt x="684" y="2306"/>
                    <a:pt x="1124" y="3040"/>
                    <a:pt x="1564" y="3777"/>
                  </a:cubicBezTo>
                  <a:cubicBezTo>
                    <a:pt x="1682" y="3973"/>
                    <a:pt x="1812" y="4077"/>
                    <a:pt x="1965" y="4077"/>
                  </a:cubicBezTo>
                  <a:cubicBezTo>
                    <a:pt x="2074" y="4077"/>
                    <a:pt x="2194" y="4025"/>
                    <a:pt x="2329" y="3914"/>
                  </a:cubicBezTo>
                  <a:cubicBezTo>
                    <a:pt x="2797" y="3529"/>
                    <a:pt x="3301" y="3194"/>
                    <a:pt x="3755" y="2796"/>
                  </a:cubicBezTo>
                  <a:cubicBezTo>
                    <a:pt x="4346" y="2279"/>
                    <a:pt x="4493" y="1608"/>
                    <a:pt x="4228" y="908"/>
                  </a:cubicBezTo>
                  <a:cubicBezTo>
                    <a:pt x="4003" y="316"/>
                    <a:pt x="3595" y="101"/>
                    <a:pt x="26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2;p28">
              <a:extLst>
                <a:ext uri="{FF2B5EF4-FFF2-40B4-BE49-F238E27FC236}">
                  <a16:creationId xmlns:a16="http://schemas.microsoft.com/office/drawing/2014/main" id="{14656C54-9528-487B-815F-E7A7691C29D4}"/>
                </a:ext>
              </a:extLst>
            </p:cNvPr>
            <p:cNvSpPr/>
            <p:nvPr/>
          </p:nvSpPr>
          <p:spPr>
            <a:xfrm>
              <a:off x="8165800" y="2008225"/>
              <a:ext cx="103250" cy="95225"/>
            </a:xfrm>
            <a:custGeom>
              <a:avLst/>
              <a:gdLst/>
              <a:ahLst/>
              <a:cxnLst/>
              <a:rect l="l" t="t" r="r" b="b"/>
              <a:pathLst>
                <a:path w="4130" h="3809" extrusionOk="0">
                  <a:moveTo>
                    <a:pt x="2177" y="619"/>
                  </a:moveTo>
                  <a:cubicBezTo>
                    <a:pt x="2244" y="619"/>
                    <a:pt x="2313" y="623"/>
                    <a:pt x="2383" y="632"/>
                  </a:cubicBezTo>
                  <a:cubicBezTo>
                    <a:pt x="2668" y="669"/>
                    <a:pt x="3015" y="866"/>
                    <a:pt x="3158" y="1100"/>
                  </a:cubicBezTo>
                  <a:cubicBezTo>
                    <a:pt x="3259" y="1269"/>
                    <a:pt x="3153" y="1664"/>
                    <a:pt x="3011" y="1875"/>
                  </a:cubicBezTo>
                  <a:lnTo>
                    <a:pt x="3012" y="1875"/>
                  </a:lnTo>
                  <a:cubicBezTo>
                    <a:pt x="2759" y="2245"/>
                    <a:pt x="2411" y="2548"/>
                    <a:pt x="2104" y="2878"/>
                  </a:cubicBezTo>
                  <a:cubicBezTo>
                    <a:pt x="1631" y="2323"/>
                    <a:pt x="1187" y="1801"/>
                    <a:pt x="733" y="1265"/>
                  </a:cubicBezTo>
                  <a:cubicBezTo>
                    <a:pt x="1052" y="1004"/>
                    <a:pt x="1537" y="619"/>
                    <a:pt x="2177" y="619"/>
                  </a:cubicBezTo>
                  <a:close/>
                  <a:moveTo>
                    <a:pt x="2227" y="0"/>
                  </a:moveTo>
                  <a:cubicBezTo>
                    <a:pt x="1503" y="36"/>
                    <a:pt x="797" y="352"/>
                    <a:pt x="265" y="930"/>
                  </a:cubicBezTo>
                  <a:cubicBezTo>
                    <a:pt x="82" y="1128"/>
                    <a:pt x="0" y="1669"/>
                    <a:pt x="142" y="1875"/>
                  </a:cubicBezTo>
                  <a:cubicBezTo>
                    <a:pt x="591" y="2535"/>
                    <a:pt x="1151" y="3121"/>
                    <a:pt x="1700" y="3703"/>
                  </a:cubicBezTo>
                  <a:cubicBezTo>
                    <a:pt x="1761" y="3769"/>
                    <a:pt x="1914" y="3808"/>
                    <a:pt x="2043" y="3808"/>
                  </a:cubicBezTo>
                  <a:cubicBezTo>
                    <a:pt x="2120" y="3808"/>
                    <a:pt x="2189" y="3794"/>
                    <a:pt x="2223" y="3763"/>
                  </a:cubicBezTo>
                  <a:cubicBezTo>
                    <a:pt x="2681" y="3373"/>
                    <a:pt x="3112" y="2952"/>
                    <a:pt x="3511" y="2502"/>
                  </a:cubicBezTo>
                  <a:cubicBezTo>
                    <a:pt x="3923" y="2039"/>
                    <a:pt x="4130" y="1499"/>
                    <a:pt x="3836" y="884"/>
                  </a:cubicBezTo>
                  <a:cubicBezTo>
                    <a:pt x="3534" y="247"/>
                    <a:pt x="2975" y="32"/>
                    <a:pt x="22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3;p28">
              <a:extLst>
                <a:ext uri="{FF2B5EF4-FFF2-40B4-BE49-F238E27FC236}">
                  <a16:creationId xmlns:a16="http://schemas.microsoft.com/office/drawing/2014/main" id="{3E2365F2-DDB8-419C-A7F0-96E9BB3FBEE1}"/>
                </a:ext>
              </a:extLst>
            </p:cNvPr>
            <p:cNvSpPr/>
            <p:nvPr/>
          </p:nvSpPr>
          <p:spPr>
            <a:xfrm>
              <a:off x="6292350" y="1906300"/>
              <a:ext cx="1869625" cy="2274450"/>
            </a:xfrm>
            <a:custGeom>
              <a:avLst/>
              <a:gdLst/>
              <a:ahLst/>
              <a:cxnLst/>
              <a:rect l="l" t="t" r="r" b="b"/>
              <a:pathLst>
                <a:path w="74785" h="90978" extrusionOk="0">
                  <a:moveTo>
                    <a:pt x="69167" y="14155"/>
                  </a:moveTo>
                  <a:cubicBezTo>
                    <a:pt x="69879" y="14155"/>
                    <a:pt x="70662" y="14788"/>
                    <a:pt x="71066" y="15786"/>
                  </a:cubicBezTo>
                  <a:cubicBezTo>
                    <a:pt x="71418" y="16662"/>
                    <a:pt x="70892" y="17546"/>
                    <a:pt x="69778" y="17913"/>
                  </a:cubicBezTo>
                  <a:cubicBezTo>
                    <a:pt x="69388" y="16690"/>
                    <a:pt x="69012" y="15489"/>
                    <a:pt x="68637" y="14288"/>
                  </a:cubicBezTo>
                  <a:cubicBezTo>
                    <a:pt x="68804" y="14198"/>
                    <a:pt x="68983" y="14155"/>
                    <a:pt x="69167" y="14155"/>
                  </a:cubicBezTo>
                  <a:close/>
                  <a:moveTo>
                    <a:pt x="67871" y="14613"/>
                  </a:moveTo>
                  <a:cubicBezTo>
                    <a:pt x="68242" y="15823"/>
                    <a:pt x="68605" y="17010"/>
                    <a:pt x="68976" y="18220"/>
                  </a:cubicBezTo>
                  <a:cubicBezTo>
                    <a:pt x="68755" y="18302"/>
                    <a:pt x="68538" y="18341"/>
                    <a:pt x="68330" y="18341"/>
                  </a:cubicBezTo>
                  <a:cubicBezTo>
                    <a:pt x="67618" y="18341"/>
                    <a:pt x="67004" y="17881"/>
                    <a:pt x="66657" y="17098"/>
                  </a:cubicBezTo>
                  <a:cubicBezTo>
                    <a:pt x="66216" y="16107"/>
                    <a:pt x="66584" y="15310"/>
                    <a:pt x="67871" y="14613"/>
                  </a:cubicBezTo>
                  <a:close/>
                  <a:moveTo>
                    <a:pt x="60263" y="16136"/>
                  </a:moveTo>
                  <a:cubicBezTo>
                    <a:pt x="60775" y="16136"/>
                    <a:pt x="61285" y="16298"/>
                    <a:pt x="61660" y="16616"/>
                  </a:cubicBezTo>
                  <a:cubicBezTo>
                    <a:pt x="62495" y="17321"/>
                    <a:pt x="62802" y="18417"/>
                    <a:pt x="62389" y="19325"/>
                  </a:cubicBezTo>
                  <a:cubicBezTo>
                    <a:pt x="61996" y="20205"/>
                    <a:pt x="61216" y="20397"/>
                    <a:pt x="60065" y="20415"/>
                  </a:cubicBezTo>
                  <a:cubicBezTo>
                    <a:pt x="60029" y="20418"/>
                    <a:pt x="59993" y="20420"/>
                    <a:pt x="59955" y="20420"/>
                  </a:cubicBezTo>
                  <a:cubicBezTo>
                    <a:pt x="59421" y="20420"/>
                    <a:pt x="58775" y="20113"/>
                    <a:pt x="58218" y="19582"/>
                  </a:cubicBezTo>
                  <a:cubicBezTo>
                    <a:pt x="57499" y="18894"/>
                    <a:pt x="57476" y="17889"/>
                    <a:pt x="58186" y="17203"/>
                  </a:cubicBezTo>
                  <a:cubicBezTo>
                    <a:pt x="58433" y="16958"/>
                    <a:pt x="58699" y="16733"/>
                    <a:pt x="58979" y="16528"/>
                  </a:cubicBezTo>
                  <a:cubicBezTo>
                    <a:pt x="59346" y="16265"/>
                    <a:pt x="59805" y="16136"/>
                    <a:pt x="60263" y="16136"/>
                  </a:cubicBezTo>
                  <a:close/>
                  <a:moveTo>
                    <a:pt x="59395" y="811"/>
                  </a:moveTo>
                  <a:cubicBezTo>
                    <a:pt x="60489" y="811"/>
                    <a:pt x="61478" y="1230"/>
                    <a:pt x="62228" y="2202"/>
                  </a:cubicBezTo>
                  <a:cubicBezTo>
                    <a:pt x="62329" y="2330"/>
                    <a:pt x="62457" y="2444"/>
                    <a:pt x="62540" y="2582"/>
                  </a:cubicBezTo>
                  <a:cubicBezTo>
                    <a:pt x="63503" y="4131"/>
                    <a:pt x="64973" y="4758"/>
                    <a:pt x="66711" y="4993"/>
                  </a:cubicBezTo>
                  <a:cubicBezTo>
                    <a:pt x="67518" y="5103"/>
                    <a:pt x="68320" y="5355"/>
                    <a:pt x="69090" y="5635"/>
                  </a:cubicBezTo>
                  <a:cubicBezTo>
                    <a:pt x="69791" y="5887"/>
                    <a:pt x="70533" y="7160"/>
                    <a:pt x="70488" y="7853"/>
                  </a:cubicBezTo>
                  <a:cubicBezTo>
                    <a:pt x="70429" y="8824"/>
                    <a:pt x="69302" y="9962"/>
                    <a:pt x="68330" y="10025"/>
                  </a:cubicBezTo>
                  <a:cubicBezTo>
                    <a:pt x="68149" y="10036"/>
                    <a:pt x="67964" y="10045"/>
                    <a:pt x="67781" y="10045"/>
                  </a:cubicBezTo>
                  <a:cubicBezTo>
                    <a:pt x="67653" y="10045"/>
                    <a:pt x="67525" y="10041"/>
                    <a:pt x="67399" y="10030"/>
                  </a:cubicBezTo>
                  <a:cubicBezTo>
                    <a:pt x="67294" y="10020"/>
                    <a:pt x="67193" y="10016"/>
                    <a:pt x="67093" y="10016"/>
                  </a:cubicBezTo>
                  <a:cubicBezTo>
                    <a:pt x="65982" y="10016"/>
                    <a:pt x="65144" y="10589"/>
                    <a:pt x="64590" y="11510"/>
                  </a:cubicBezTo>
                  <a:cubicBezTo>
                    <a:pt x="63990" y="12506"/>
                    <a:pt x="63162" y="12899"/>
                    <a:pt x="62094" y="12899"/>
                  </a:cubicBezTo>
                  <a:cubicBezTo>
                    <a:pt x="62075" y="12899"/>
                    <a:pt x="62055" y="12899"/>
                    <a:pt x="62036" y="12899"/>
                  </a:cubicBezTo>
                  <a:cubicBezTo>
                    <a:pt x="60940" y="12881"/>
                    <a:pt x="59840" y="12849"/>
                    <a:pt x="58750" y="12749"/>
                  </a:cubicBezTo>
                  <a:cubicBezTo>
                    <a:pt x="58550" y="12731"/>
                    <a:pt x="58355" y="12722"/>
                    <a:pt x="58165" y="12722"/>
                  </a:cubicBezTo>
                  <a:cubicBezTo>
                    <a:pt x="56637" y="12722"/>
                    <a:pt x="55418" y="13305"/>
                    <a:pt x="54419" y="14646"/>
                  </a:cubicBezTo>
                  <a:cubicBezTo>
                    <a:pt x="53950" y="15269"/>
                    <a:pt x="54102" y="15660"/>
                    <a:pt x="54285" y="16209"/>
                  </a:cubicBezTo>
                  <a:cubicBezTo>
                    <a:pt x="54546" y="17007"/>
                    <a:pt x="54767" y="17818"/>
                    <a:pt x="55000" y="18624"/>
                  </a:cubicBezTo>
                  <a:cubicBezTo>
                    <a:pt x="55033" y="18731"/>
                    <a:pt x="55078" y="18854"/>
                    <a:pt x="55051" y="18950"/>
                  </a:cubicBezTo>
                  <a:cubicBezTo>
                    <a:pt x="54968" y="19230"/>
                    <a:pt x="54854" y="19505"/>
                    <a:pt x="54749" y="19779"/>
                  </a:cubicBezTo>
                  <a:cubicBezTo>
                    <a:pt x="54487" y="19684"/>
                    <a:pt x="54221" y="19583"/>
                    <a:pt x="53960" y="19482"/>
                  </a:cubicBezTo>
                  <a:cubicBezTo>
                    <a:pt x="53927" y="19468"/>
                    <a:pt x="53900" y="19436"/>
                    <a:pt x="53882" y="19404"/>
                  </a:cubicBezTo>
                  <a:cubicBezTo>
                    <a:pt x="53443" y="18483"/>
                    <a:pt x="52543" y="18492"/>
                    <a:pt x="51728" y="18359"/>
                  </a:cubicBezTo>
                  <a:cubicBezTo>
                    <a:pt x="51646" y="18346"/>
                    <a:pt x="51566" y="18339"/>
                    <a:pt x="51489" y="18339"/>
                  </a:cubicBezTo>
                  <a:cubicBezTo>
                    <a:pt x="50974" y="18339"/>
                    <a:pt x="50581" y="18627"/>
                    <a:pt x="50362" y="19138"/>
                  </a:cubicBezTo>
                  <a:cubicBezTo>
                    <a:pt x="50304" y="19291"/>
                    <a:pt x="50260" y="19449"/>
                    <a:pt x="50229" y="19610"/>
                  </a:cubicBezTo>
                  <a:cubicBezTo>
                    <a:pt x="49848" y="21600"/>
                    <a:pt x="50885" y="23827"/>
                    <a:pt x="52896" y="25097"/>
                  </a:cubicBezTo>
                  <a:cubicBezTo>
                    <a:pt x="52617" y="25298"/>
                    <a:pt x="52420" y="25486"/>
                    <a:pt x="52191" y="25597"/>
                  </a:cubicBezTo>
                  <a:cubicBezTo>
                    <a:pt x="51701" y="25834"/>
                    <a:pt x="51201" y="26067"/>
                    <a:pt x="50683" y="26246"/>
                  </a:cubicBezTo>
                  <a:cubicBezTo>
                    <a:pt x="50491" y="26313"/>
                    <a:pt x="50317" y="26345"/>
                    <a:pt x="50162" y="26345"/>
                  </a:cubicBezTo>
                  <a:cubicBezTo>
                    <a:pt x="49628" y="26345"/>
                    <a:pt x="49331" y="25957"/>
                    <a:pt x="49349" y="25260"/>
                  </a:cubicBezTo>
                  <a:cubicBezTo>
                    <a:pt x="49381" y="23757"/>
                    <a:pt x="49316" y="23674"/>
                    <a:pt x="47854" y="23257"/>
                  </a:cubicBezTo>
                  <a:cubicBezTo>
                    <a:pt x="47484" y="23152"/>
                    <a:pt x="47117" y="23042"/>
                    <a:pt x="46754" y="22914"/>
                  </a:cubicBezTo>
                  <a:cubicBezTo>
                    <a:pt x="45481" y="22451"/>
                    <a:pt x="44756" y="21162"/>
                    <a:pt x="45169" y="19879"/>
                  </a:cubicBezTo>
                  <a:cubicBezTo>
                    <a:pt x="45412" y="19123"/>
                    <a:pt x="45815" y="18413"/>
                    <a:pt x="46218" y="17725"/>
                  </a:cubicBezTo>
                  <a:cubicBezTo>
                    <a:pt x="46640" y="17020"/>
                    <a:pt x="47149" y="16364"/>
                    <a:pt x="47621" y="15690"/>
                  </a:cubicBezTo>
                  <a:cubicBezTo>
                    <a:pt x="47974" y="15195"/>
                    <a:pt x="47993" y="14664"/>
                    <a:pt x="47785" y="14123"/>
                  </a:cubicBezTo>
                  <a:cubicBezTo>
                    <a:pt x="47644" y="13747"/>
                    <a:pt x="47483" y="13371"/>
                    <a:pt x="47291" y="13017"/>
                  </a:cubicBezTo>
                  <a:cubicBezTo>
                    <a:pt x="46328" y="11198"/>
                    <a:pt x="47053" y="8860"/>
                    <a:pt x="48986" y="7853"/>
                  </a:cubicBezTo>
                  <a:cubicBezTo>
                    <a:pt x="49716" y="7476"/>
                    <a:pt x="50463" y="7119"/>
                    <a:pt x="51223" y="6816"/>
                  </a:cubicBezTo>
                  <a:cubicBezTo>
                    <a:pt x="52868" y="6170"/>
                    <a:pt x="54083" y="5084"/>
                    <a:pt x="54890" y="3516"/>
                  </a:cubicBezTo>
                  <a:cubicBezTo>
                    <a:pt x="55678" y="1980"/>
                    <a:pt x="57007" y="1128"/>
                    <a:pt x="58653" y="871"/>
                  </a:cubicBezTo>
                  <a:cubicBezTo>
                    <a:pt x="58904" y="831"/>
                    <a:pt x="59152" y="811"/>
                    <a:pt x="59395" y="811"/>
                  </a:cubicBezTo>
                  <a:close/>
                  <a:moveTo>
                    <a:pt x="48177" y="35014"/>
                  </a:moveTo>
                  <a:cubicBezTo>
                    <a:pt x="48278" y="36564"/>
                    <a:pt x="48837" y="37902"/>
                    <a:pt x="49992" y="38851"/>
                  </a:cubicBezTo>
                  <a:cubicBezTo>
                    <a:pt x="51701" y="40258"/>
                    <a:pt x="53604" y="41354"/>
                    <a:pt x="55868" y="41610"/>
                  </a:cubicBezTo>
                  <a:cubicBezTo>
                    <a:pt x="56652" y="41701"/>
                    <a:pt x="57435" y="41766"/>
                    <a:pt x="58293" y="41853"/>
                  </a:cubicBezTo>
                  <a:cubicBezTo>
                    <a:pt x="58310" y="42151"/>
                    <a:pt x="58343" y="42454"/>
                    <a:pt x="58338" y="42755"/>
                  </a:cubicBezTo>
                  <a:cubicBezTo>
                    <a:pt x="58306" y="45418"/>
                    <a:pt x="57774" y="48027"/>
                    <a:pt x="57379" y="50648"/>
                  </a:cubicBezTo>
                  <a:lnTo>
                    <a:pt x="57380" y="50648"/>
                  </a:lnTo>
                  <a:cubicBezTo>
                    <a:pt x="57338" y="50919"/>
                    <a:pt x="57207" y="50969"/>
                    <a:pt x="57037" y="50969"/>
                  </a:cubicBezTo>
                  <a:cubicBezTo>
                    <a:pt x="56985" y="50969"/>
                    <a:pt x="56929" y="50964"/>
                    <a:pt x="56871" y="50960"/>
                  </a:cubicBezTo>
                  <a:cubicBezTo>
                    <a:pt x="54181" y="50782"/>
                    <a:pt x="51513" y="50465"/>
                    <a:pt x="48970" y="49489"/>
                  </a:cubicBezTo>
                  <a:cubicBezTo>
                    <a:pt x="47122" y="48788"/>
                    <a:pt x="45247" y="48155"/>
                    <a:pt x="43428" y="47398"/>
                  </a:cubicBezTo>
                  <a:cubicBezTo>
                    <a:pt x="42337" y="46950"/>
                    <a:pt x="41315" y="46317"/>
                    <a:pt x="40234" y="45753"/>
                  </a:cubicBezTo>
                  <a:cubicBezTo>
                    <a:pt x="43299" y="42449"/>
                    <a:pt x="46059" y="38983"/>
                    <a:pt x="48177" y="35014"/>
                  </a:cubicBezTo>
                  <a:close/>
                  <a:moveTo>
                    <a:pt x="7903" y="50184"/>
                  </a:moveTo>
                  <a:cubicBezTo>
                    <a:pt x="8128" y="50184"/>
                    <a:pt x="8390" y="50373"/>
                    <a:pt x="8858" y="50731"/>
                  </a:cubicBezTo>
                  <a:cubicBezTo>
                    <a:pt x="9436" y="51176"/>
                    <a:pt x="10018" y="51621"/>
                    <a:pt x="10596" y="52062"/>
                  </a:cubicBezTo>
                  <a:cubicBezTo>
                    <a:pt x="9889" y="52740"/>
                    <a:pt x="9155" y="53446"/>
                    <a:pt x="8414" y="54156"/>
                  </a:cubicBezTo>
                  <a:cubicBezTo>
                    <a:pt x="8302" y="53978"/>
                    <a:pt x="8157" y="53903"/>
                    <a:pt x="7996" y="53903"/>
                  </a:cubicBezTo>
                  <a:cubicBezTo>
                    <a:pt x="7829" y="53903"/>
                    <a:pt x="7643" y="53984"/>
                    <a:pt x="7455" y="54115"/>
                  </a:cubicBezTo>
                  <a:cubicBezTo>
                    <a:pt x="6300" y="54920"/>
                    <a:pt x="5145" y="55727"/>
                    <a:pt x="4000" y="56548"/>
                  </a:cubicBezTo>
                  <a:lnTo>
                    <a:pt x="3999" y="56548"/>
                  </a:lnTo>
                  <a:cubicBezTo>
                    <a:pt x="3124" y="57175"/>
                    <a:pt x="2263" y="57817"/>
                    <a:pt x="1392" y="58454"/>
                  </a:cubicBezTo>
                  <a:lnTo>
                    <a:pt x="1245" y="58307"/>
                  </a:lnTo>
                  <a:cubicBezTo>
                    <a:pt x="1374" y="58115"/>
                    <a:pt x="1493" y="57918"/>
                    <a:pt x="1635" y="57735"/>
                  </a:cubicBezTo>
                  <a:cubicBezTo>
                    <a:pt x="3436" y="55465"/>
                    <a:pt x="5235" y="53200"/>
                    <a:pt x="7034" y="50938"/>
                  </a:cubicBezTo>
                  <a:cubicBezTo>
                    <a:pt x="7441" y="50426"/>
                    <a:pt x="7648" y="50184"/>
                    <a:pt x="7903" y="50184"/>
                  </a:cubicBezTo>
                  <a:close/>
                  <a:moveTo>
                    <a:pt x="39578" y="46266"/>
                  </a:moveTo>
                  <a:cubicBezTo>
                    <a:pt x="45119" y="49425"/>
                    <a:pt x="50798" y="51643"/>
                    <a:pt x="57206" y="51877"/>
                  </a:cubicBezTo>
                  <a:cubicBezTo>
                    <a:pt x="56931" y="53559"/>
                    <a:pt x="56660" y="55195"/>
                    <a:pt x="56371" y="56937"/>
                  </a:cubicBezTo>
                  <a:cubicBezTo>
                    <a:pt x="53379" y="56662"/>
                    <a:pt x="50418" y="56392"/>
                    <a:pt x="47517" y="56130"/>
                  </a:cubicBezTo>
                  <a:cubicBezTo>
                    <a:pt x="47374" y="55883"/>
                    <a:pt x="47264" y="55695"/>
                    <a:pt x="47155" y="55507"/>
                  </a:cubicBezTo>
                  <a:cubicBezTo>
                    <a:pt x="46948" y="55635"/>
                    <a:pt x="46705" y="55732"/>
                    <a:pt x="46545" y="55901"/>
                  </a:cubicBezTo>
                  <a:cubicBezTo>
                    <a:pt x="45592" y="56891"/>
                    <a:pt x="44610" y="57827"/>
                    <a:pt x="43396" y="58513"/>
                  </a:cubicBezTo>
                  <a:cubicBezTo>
                    <a:pt x="42580" y="58982"/>
                    <a:pt x="41906" y="59719"/>
                    <a:pt x="41067" y="60127"/>
                  </a:cubicBezTo>
                  <a:cubicBezTo>
                    <a:pt x="39477" y="60907"/>
                    <a:pt x="37809" y="61530"/>
                    <a:pt x="36177" y="62230"/>
                  </a:cubicBezTo>
                  <a:cubicBezTo>
                    <a:pt x="36069" y="62277"/>
                    <a:pt x="35978" y="62300"/>
                    <a:pt x="35896" y="62300"/>
                  </a:cubicBezTo>
                  <a:cubicBezTo>
                    <a:pt x="35728" y="62300"/>
                    <a:pt x="35602" y="62200"/>
                    <a:pt x="35466" y="61992"/>
                  </a:cubicBezTo>
                  <a:cubicBezTo>
                    <a:pt x="34632" y="60723"/>
                    <a:pt x="33509" y="59898"/>
                    <a:pt x="31955" y="59697"/>
                  </a:cubicBezTo>
                  <a:cubicBezTo>
                    <a:pt x="31837" y="59682"/>
                    <a:pt x="31716" y="59674"/>
                    <a:pt x="31593" y="59674"/>
                  </a:cubicBezTo>
                  <a:cubicBezTo>
                    <a:pt x="29968" y="59674"/>
                    <a:pt x="27901" y="60953"/>
                    <a:pt x="27381" y="62419"/>
                  </a:cubicBezTo>
                  <a:cubicBezTo>
                    <a:pt x="27280" y="62703"/>
                    <a:pt x="27280" y="63025"/>
                    <a:pt x="27220" y="63387"/>
                  </a:cubicBezTo>
                  <a:cubicBezTo>
                    <a:pt x="26516" y="63387"/>
                    <a:pt x="25785" y="63421"/>
                    <a:pt x="25050" y="63421"/>
                  </a:cubicBezTo>
                  <a:cubicBezTo>
                    <a:pt x="24590" y="63421"/>
                    <a:pt x="24127" y="63407"/>
                    <a:pt x="23669" y="63363"/>
                  </a:cubicBezTo>
                  <a:cubicBezTo>
                    <a:pt x="21721" y="63180"/>
                    <a:pt x="19773" y="62941"/>
                    <a:pt x="17852" y="62566"/>
                  </a:cubicBezTo>
                  <a:cubicBezTo>
                    <a:pt x="16756" y="62354"/>
                    <a:pt x="15688" y="61897"/>
                    <a:pt x="14661" y="61429"/>
                  </a:cubicBezTo>
                  <a:cubicBezTo>
                    <a:pt x="13351" y="60824"/>
                    <a:pt x="12086" y="60118"/>
                    <a:pt x="10816" y="59426"/>
                  </a:cubicBezTo>
                  <a:cubicBezTo>
                    <a:pt x="9381" y="58633"/>
                    <a:pt x="8296" y="57442"/>
                    <a:pt x="7324" y="56291"/>
                  </a:cubicBezTo>
                  <a:cubicBezTo>
                    <a:pt x="8671" y="55040"/>
                    <a:pt x="10004" y="53797"/>
                    <a:pt x="11325" y="52564"/>
                  </a:cubicBezTo>
                  <a:cubicBezTo>
                    <a:pt x="11935" y="53046"/>
                    <a:pt x="12558" y="53573"/>
                    <a:pt x="13222" y="54049"/>
                  </a:cubicBezTo>
                  <a:cubicBezTo>
                    <a:pt x="14831" y="55209"/>
                    <a:pt x="16693" y="55673"/>
                    <a:pt x="18622" y="55883"/>
                  </a:cubicBezTo>
                  <a:cubicBezTo>
                    <a:pt x="19548" y="55984"/>
                    <a:pt x="20471" y="56040"/>
                    <a:pt x="21390" y="56040"/>
                  </a:cubicBezTo>
                  <a:cubicBezTo>
                    <a:pt x="23389" y="56040"/>
                    <a:pt x="25368" y="55775"/>
                    <a:pt x="27312" y="55131"/>
                  </a:cubicBezTo>
                  <a:cubicBezTo>
                    <a:pt x="28972" y="54581"/>
                    <a:pt x="30388" y="53601"/>
                    <a:pt x="31878" y="52739"/>
                  </a:cubicBezTo>
                  <a:cubicBezTo>
                    <a:pt x="34554" y="51190"/>
                    <a:pt x="36786" y="49104"/>
                    <a:pt x="38978" y="46968"/>
                  </a:cubicBezTo>
                  <a:cubicBezTo>
                    <a:pt x="39197" y="46752"/>
                    <a:pt x="39380" y="46496"/>
                    <a:pt x="39578" y="46266"/>
                  </a:cubicBezTo>
                  <a:close/>
                  <a:moveTo>
                    <a:pt x="31665" y="60437"/>
                  </a:moveTo>
                  <a:cubicBezTo>
                    <a:pt x="33122" y="60437"/>
                    <a:pt x="34153" y="61260"/>
                    <a:pt x="34898" y="62501"/>
                  </a:cubicBezTo>
                  <a:cubicBezTo>
                    <a:pt x="34892" y="62579"/>
                    <a:pt x="34888" y="62662"/>
                    <a:pt x="34888" y="62739"/>
                  </a:cubicBezTo>
                  <a:lnTo>
                    <a:pt x="34889" y="62739"/>
                  </a:lnTo>
                  <a:cubicBezTo>
                    <a:pt x="32629" y="62987"/>
                    <a:pt x="30369" y="63235"/>
                    <a:pt x="27968" y="63501"/>
                  </a:cubicBezTo>
                  <a:cubicBezTo>
                    <a:pt x="28042" y="63074"/>
                    <a:pt x="28018" y="62785"/>
                    <a:pt x="28133" y="62570"/>
                  </a:cubicBezTo>
                  <a:cubicBezTo>
                    <a:pt x="28842" y="61273"/>
                    <a:pt x="29975" y="60526"/>
                    <a:pt x="31432" y="60444"/>
                  </a:cubicBezTo>
                  <a:cubicBezTo>
                    <a:pt x="31511" y="60439"/>
                    <a:pt x="31588" y="60437"/>
                    <a:pt x="31665" y="60437"/>
                  </a:cubicBezTo>
                  <a:close/>
                  <a:moveTo>
                    <a:pt x="47043" y="56814"/>
                  </a:moveTo>
                  <a:cubicBezTo>
                    <a:pt x="47070" y="56814"/>
                    <a:pt x="47096" y="56815"/>
                    <a:pt x="47122" y="56818"/>
                  </a:cubicBezTo>
                  <a:cubicBezTo>
                    <a:pt x="49812" y="57097"/>
                    <a:pt x="52503" y="57386"/>
                    <a:pt x="55193" y="57684"/>
                  </a:cubicBezTo>
                  <a:cubicBezTo>
                    <a:pt x="55500" y="57716"/>
                    <a:pt x="55807" y="57762"/>
                    <a:pt x="56110" y="57798"/>
                  </a:cubicBezTo>
                  <a:cubicBezTo>
                    <a:pt x="55477" y="60957"/>
                    <a:pt x="54854" y="64069"/>
                    <a:pt x="54226" y="67213"/>
                  </a:cubicBezTo>
                  <a:lnTo>
                    <a:pt x="54226" y="67213"/>
                  </a:lnTo>
                  <a:cubicBezTo>
                    <a:pt x="54087" y="67195"/>
                    <a:pt x="53954" y="67186"/>
                    <a:pt x="53826" y="67186"/>
                  </a:cubicBezTo>
                  <a:cubicBezTo>
                    <a:pt x="52701" y="67186"/>
                    <a:pt x="51950" y="67865"/>
                    <a:pt x="51279" y="68831"/>
                  </a:cubicBezTo>
                  <a:cubicBezTo>
                    <a:pt x="49977" y="70724"/>
                    <a:pt x="50248" y="72493"/>
                    <a:pt x="51449" y="74349"/>
                  </a:cubicBezTo>
                  <a:cubicBezTo>
                    <a:pt x="51586" y="74555"/>
                    <a:pt x="51788" y="74757"/>
                    <a:pt x="52008" y="74858"/>
                  </a:cubicBezTo>
                  <a:cubicBezTo>
                    <a:pt x="52060" y="74883"/>
                    <a:pt x="52119" y="74891"/>
                    <a:pt x="52183" y="74891"/>
                  </a:cubicBezTo>
                  <a:cubicBezTo>
                    <a:pt x="52320" y="74891"/>
                    <a:pt x="52477" y="74851"/>
                    <a:pt x="52618" y="74845"/>
                  </a:cubicBezTo>
                  <a:cubicBezTo>
                    <a:pt x="52585" y="74662"/>
                    <a:pt x="52590" y="74456"/>
                    <a:pt x="52511" y="74294"/>
                  </a:cubicBezTo>
                  <a:cubicBezTo>
                    <a:pt x="52150" y="73562"/>
                    <a:pt x="51724" y="72860"/>
                    <a:pt x="51398" y="72113"/>
                  </a:cubicBezTo>
                  <a:cubicBezTo>
                    <a:pt x="50807" y="70770"/>
                    <a:pt x="52351" y="67960"/>
                    <a:pt x="53859" y="67933"/>
                  </a:cubicBezTo>
                  <a:lnTo>
                    <a:pt x="54249" y="67933"/>
                  </a:lnTo>
                  <a:cubicBezTo>
                    <a:pt x="53786" y="70261"/>
                    <a:pt x="53324" y="72582"/>
                    <a:pt x="52865" y="74895"/>
                  </a:cubicBezTo>
                  <a:cubicBezTo>
                    <a:pt x="52072" y="78846"/>
                    <a:pt x="51287" y="82768"/>
                    <a:pt x="50513" y="86661"/>
                  </a:cubicBezTo>
                  <a:cubicBezTo>
                    <a:pt x="49789" y="86794"/>
                    <a:pt x="49115" y="87019"/>
                    <a:pt x="48437" y="87019"/>
                  </a:cubicBezTo>
                  <a:cubicBezTo>
                    <a:pt x="48421" y="87019"/>
                    <a:pt x="48405" y="87019"/>
                    <a:pt x="48390" y="87019"/>
                  </a:cubicBezTo>
                  <a:cubicBezTo>
                    <a:pt x="47370" y="87019"/>
                    <a:pt x="46345" y="86880"/>
                    <a:pt x="45320" y="86794"/>
                  </a:cubicBezTo>
                  <a:cubicBezTo>
                    <a:pt x="44665" y="86734"/>
                    <a:pt x="44009" y="86652"/>
                    <a:pt x="43354" y="86610"/>
                  </a:cubicBezTo>
                  <a:cubicBezTo>
                    <a:pt x="42987" y="86587"/>
                    <a:pt x="42845" y="86460"/>
                    <a:pt x="42858" y="86074"/>
                  </a:cubicBezTo>
                  <a:cubicBezTo>
                    <a:pt x="42968" y="82962"/>
                    <a:pt x="43079" y="79850"/>
                    <a:pt x="43161" y="76738"/>
                  </a:cubicBezTo>
                  <a:cubicBezTo>
                    <a:pt x="43230" y="74193"/>
                    <a:pt x="43230" y="71646"/>
                    <a:pt x="43317" y="69101"/>
                  </a:cubicBezTo>
                  <a:cubicBezTo>
                    <a:pt x="43427" y="65952"/>
                    <a:pt x="43588" y="62808"/>
                    <a:pt x="43767" y="59668"/>
                  </a:cubicBezTo>
                  <a:cubicBezTo>
                    <a:pt x="43784" y="59384"/>
                    <a:pt x="44087" y="59073"/>
                    <a:pt x="44330" y="58852"/>
                  </a:cubicBezTo>
                  <a:cubicBezTo>
                    <a:pt x="45045" y="58197"/>
                    <a:pt x="45784" y="57573"/>
                    <a:pt x="46535" y="56965"/>
                  </a:cubicBezTo>
                  <a:cubicBezTo>
                    <a:pt x="46662" y="56865"/>
                    <a:pt x="46865" y="56814"/>
                    <a:pt x="47043" y="56814"/>
                  </a:cubicBezTo>
                  <a:close/>
                  <a:moveTo>
                    <a:pt x="43676" y="87389"/>
                  </a:moveTo>
                  <a:cubicBezTo>
                    <a:pt x="44711" y="87504"/>
                    <a:pt x="45720" y="87665"/>
                    <a:pt x="46737" y="87715"/>
                  </a:cubicBezTo>
                  <a:cubicBezTo>
                    <a:pt x="47026" y="87729"/>
                    <a:pt x="47315" y="87734"/>
                    <a:pt x="47605" y="87734"/>
                  </a:cubicBezTo>
                  <a:cubicBezTo>
                    <a:pt x="48335" y="87734"/>
                    <a:pt x="49067" y="87702"/>
                    <a:pt x="49799" y="87702"/>
                  </a:cubicBezTo>
                  <a:cubicBezTo>
                    <a:pt x="50097" y="87706"/>
                    <a:pt x="50426" y="87692"/>
                    <a:pt x="50689" y="87811"/>
                  </a:cubicBezTo>
                  <a:cubicBezTo>
                    <a:pt x="52246" y="88527"/>
                    <a:pt x="53790" y="89278"/>
                    <a:pt x="55340" y="90017"/>
                  </a:cubicBezTo>
                  <a:lnTo>
                    <a:pt x="55340" y="90017"/>
                  </a:lnTo>
                  <a:cubicBezTo>
                    <a:pt x="55330" y="90049"/>
                    <a:pt x="55323" y="90080"/>
                    <a:pt x="55317" y="90113"/>
                  </a:cubicBezTo>
                  <a:cubicBezTo>
                    <a:pt x="51449" y="89921"/>
                    <a:pt x="47580" y="89722"/>
                    <a:pt x="43676" y="89530"/>
                  </a:cubicBezTo>
                  <a:lnTo>
                    <a:pt x="43676" y="87389"/>
                  </a:lnTo>
                  <a:close/>
                  <a:moveTo>
                    <a:pt x="59170" y="0"/>
                  </a:moveTo>
                  <a:cubicBezTo>
                    <a:pt x="58480" y="0"/>
                    <a:pt x="57839" y="125"/>
                    <a:pt x="57363" y="342"/>
                  </a:cubicBezTo>
                  <a:cubicBezTo>
                    <a:pt x="55942" y="988"/>
                    <a:pt x="54751" y="1854"/>
                    <a:pt x="54049" y="3326"/>
                  </a:cubicBezTo>
                  <a:cubicBezTo>
                    <a:pt x="53426" y="4637"/>
                    <a:pt x="52330" y="5470"/>
                    <a:pt x="50988" y="6021"/>
                  </a:cubicBezTo>
                  <a:cubicBezTo>
                    <a:pt x="50140" y="6364"/>
                    <a:pt x="49301" y="6740"/>
                    <a:pt x="48508" y="7185"/>
                  </a:cubicBezTo>
                  <a:cubicBezTo>
                    <a:pt x="47234" y="7904"/>
                    <a:pt x="46427" y="8981"/>
                    <a:pt x="46133" y="10448"/>
                  </a:cubicBezTo>
                  <a:cubicBezTo>
                    <a:pt x="45874" y="11764"/>
                    <a:pt x="46294" y="12904"/>
                    <a:pt x="46876" y="14028"/>
                  </a:cubicBezTo>
                  <a:cubicBezTo>
                    <a:pt x="47156" y="14573"/>
                    <a:pt x="47092" y="15027"/>
                    <a:pt x="46735" y="15554"/>
                  </a:cubicBezTo>
                  <a:cubicBezTo>
                    <a:pt x="45950" y="16718"/>
                    <a:pt x="45134" y="17887"/>
                    <a:pt x="44547" y="19152"/>
                  </a:cubicBezTo>
                  <a:cubicBezTo>
                    <a:pt x="43663" y="21059"/>
                    <a:pt x="44653" y="23066"/>
                    <a:pt x="46642" y="23731"/>
                  </a:cubicBezTo>
                  <a:cubicBezTo>
                    <a:pt x="47027" y="23855"/>
                    <a:pt x="47412" y="23969"/>
                    <a:pt x="47797" y="24084"/>
                  </a:cubicBezTo>
                  <a:cubicBezTo>
                    <a:pt x="48613" y="24322"/>
                    <a:pt x="48618" y="24318"/>
                    <a:pt x="48536" y="25175"/>
                  </a:cubicBezTo>
                  <a:cubicBezTo>
                    <a:pt x="48424" y="26359"/>
                    <a:pt x="49166" y="27181"/>
                    <a:pt x="50213" y="27181"/>
                  </a:cubicBezTo>
                  <a:cubicBezTo>
                    <a:pt x="50415" y="27181"/>
                    <a:pt x="50629" y="27151"/>
                    <a:pt x="50850" y="27086"/>
                  </a:cubicBezTo>
                  <a:cubicBezTo>
                    <a:pt x="51176" y="26991"/>
                    <a:pt x="51491" y="26871"/>
                    <a:pt x="51799" y="26766"/>
                  </a:cubicBezTo>
                  <a:lnTo>
                    <a:pt x="51799" y="26766"/>
                  </a:lnTo>
                  <a:cubicBezTo>
                    <a:pt x="51350" y="27944"/>
                    <a:pt x="50900" y="29085"/>
                    <a:pt x="50483" y="30235"/>
                  </a:cubicBezTo>
                  <a:cubicBezTo>
                    <a:pt x="50387" y="30509"/>
                    <a:pt x="50401" y="30826"/>
                    <a:pt x="50355" y="31152"/>
                  </a:cubicBezTo>
                  <a:cubicBezTo>
                    <a:pt x="49993" y="31409"/>
                    <a:pt x="49552" y="31702"/>
                    <a:pt x="49131" y="32027"/>
                  </a:cubicBezTo>
                  <a:cubicBezTo>
                    <a:pt x="48984" y="32142"/>
                    <a:pt x="48866" y="32312"/>
                    <a:pt x="48765" y="32482"/>
                  </a:cubicBezTo>
                  <a:cubicBezTo>
                    <a:pt x="47600" y="34470"/>
                    <a:pt x="46565" y="36546"/>
                    <a:pt x="45248" y="38431"/>
                  </a:cubicBezTo>
                  <a:cubicBezTo>
                    <a:pt x="43388" y="41102"/>
                    <a:pt x="41316" y="43628"/>
                    <a:pt x="38956" y="45902"/>
                  </a:cubicBezTo>
                  <a:cubicBezTo>
                    <a:pt x="36619" y="48152"/>
                    <a:pt x="34294" y="50407"/>
                    <a:pt x="31453" y="52053"/>
                  </a:cubicBezTo>
                  <a:cubicBezTo>
                    <a:pt x="29995" y="52897"/>
                    <a:pt x="28606" y="53845"/>
                    <a:pt x="26983" y="54382"/>
                  </a:cubicBezTo>
                  <a:cubicBezTo>
                    <a:pt x="25142" y="54989"/>
                    <a:pt x="23270" y="55232"/>
                    <a:pt x="21376" y="55232"/>
                  </a:cubicBezTo>
                  <a:cubicBezTo>
                    <a:pt x="20587" y="55232"/>
                    <a:pt x="19794" y="55190"/>
                    <a:pt x="18998" y="55114"/>
                  </a:cubicBezTo>
                  <a:cubicBezTo>
                    <a:pt x="17027" y="54927"/>
                    <a:pt x="15117" y="54483"/>
                    <a:pt x="13493" y="53263"/>
                  </a:cubicBezTo>
                  <a:cubicBezTo>
                    <a:pt x="12834" y="52763"/>
                    <a:pt x="12284" y="52108"/>
                    <a:pt x="11624" y="51603"/>
                  </a:cubicBezTo>
                  <a:cubicBezTo>
                    <a:pt x="10739" y="50930"/>
                    <a:pt x="9804" y="50320"/>
                    <a:pt x="8874" y="49706"/>
                  </a:cubicBezTo>
                  <a:cubicBezTo>
                    <a:pt x="8463" y="49436"/>
                    <a:pt x="8135" y="49297"/>
                    <a:pt x="7837" y="49297"/>
                  </a:cubicBezTo>
                  <a:cubicBezTo>
                    <a:pt x="7445" y="49297"/>
                    <a:pt x="7105" y="49537"/>
                    <a:pt x="6696" y="50036"/>
                  </a:cubicBezTo>
                  <a:cubicBezTo>
                    <a:pt x="6032" y="50843"/>
                    <a:pt x="5409" y="51677"/>
                    <a:pt x="4757" y="52493"/>
                  </a:cubicBezTo>
                  <a:cubicBezTo>
                    <a:pt x="3474" y="54098"/>
                    <a:pt x="2191" y="55697"/>
                    <a:pt x="907" y="57291"/>
                  </a:cubicBezTo>
                  <a:cubicBezTo>
                    <a:pt x="747" y="57493"/>
                    <a:pt x="600" y="57708"/>
                    <a:pt x="491" y="57938"/>
                  </a:cubicBezTo>
                  <a:cubicBezTo>
                    <a:pt x="284" y="58364"/>
                    <a:pt x="0" y="58841"/>
                    <a:pt x="421" y="59258"/>
                  </a:cubicBezTo>
                  <a:cubicBezTo>
                    <a:pt x="576" y="59409"/>
                    <a:pt x="741" y="59467"/>
                    <a:pt x="905" y="59467"/>
                  </a:cubicBezTo>
                  <a:cubicBezTo>
                    <a:pt x="1180" y="59467"/>
                    <a:pt x="1455" y="59307"/>
                    <a:pt x="1687" y="59153"/>
                  </a:cubicBezTo>
                  <a:cubicBezTo>
                    <a:pt x="2750" y="58446"/>
                    <a:pt x="3787" y="57695"/>
                    <a:pt x="4826" y="56948"/>
                  </a:cubicBezTo>
                  <a:cubicBezTo>
                    <a:pt x="5500" y="56462"/>
                    <a:pt x="6156" y="55958"/>
                    <a:pt x="6802" y="55476"/>
                  </a:cubicBezTo>
                  <a:cubicBezTo>
                    <a:pt x="6829" y="55821"/>
                    <a:pt x="6806" y="56109"/>
                    <a:pt x="6884" y="56361"/>
                  </a:cubicBezTo>
                  <a:cubicBezTo>
                    <a:pt x="7342" y="57777"/>
                    <a:pt x="8346" y="58808"/>
                    <a:pt x="9551" y="59538"/>
                  </a:cubicBezTo>
                  <a:cubicBezTo>
                    <a:pt x="11486" y="60711"/>
                    <a:pt x="13521" y="61724"/>
                    <a:pt x="15533" y="62765"/>
                  </a:cubicBezTo>
                  <a:cubicBezTo>
                    <a:pt x="16028" y="63021"/>
                    <a:pt x="16592" y="63196"/>
                    <a:pt x="17147" y="63295"/>
                  </a:cubicBezTo>
                  <a:cubicBezTo>
                    <a:pt x="18746" y="63589"/>
                    <a:pt x="20351" y="63882"/>
                    <a:pt x="21964" y="64071"/>
                  </a:cubicBezTo>
                  <a:cubicBezTo>
                    <a:pt x="23345" y="64232"/>
                    <a:pt x="24727" y="64296"/>
                    <a:pt x="26109" y="64296"/>
                  </a:cubicBezTo>
                  <a:cubicBezTo>
                    <a:pt x="28040" y="64296"/>
                    <a:pt x="29971" y="64170"/>
                    <a:pt x="31897" y="64002"/>
                  </a:cubicBezTo>
                  <a:cubicBezTo>
                    <a:pt x="35471" y="63695"/>
                    <a:pt x="38698" y="62302"/>
                    <a:pt x="41852" y="60726"/>
                  </a:cubicBezTo>
                  <a:cubicBezTo>
                    <a:pt x="42223" y="60537"/>
                    <a:pt x="42571" y="60303"/>
                    <a:pt x="43016" y="60038"/>
                  </a:cubicBezTo>
                  <a:lnTo>
                    <a:pt x="43016" y="60038"/>
                  </a:lnTo>
                  <a:cubicBezTo>
                    <a:pt x="42989" y="60358"/>
                    <a:pt x="42975" y="60570"/>
                    <a:pt x="42957" y="60780"/>
                  </a:cubicBezTo>
                  <a:cubicBezTo>
                    <a:pt x="42856" y="61820"/>
                    <a:pt x="42699" y="62857"/>
                    <a:pt x="42668" y="63898"/>
                  </a:cubicBezTo>
                  <a:cubicBezTo>
                    <a:pt x="42461" y="70291"/>
                    <a:pt x="42274" y="76685"/>
                    <a:pt x="42104" y="83079"/>
                  </a:cubicBezTo>
                  <a:cubicBezTo>
                    <a:pt x="42072" y="84216"/>
                    <a:pt x="42071" y="85352"/>
                    <a:pt x="42099" y="86489"/>
                  </a:cubicBezTo>
                  <a:cubicBezTo>
                    <a:pt x="42104" y="86700"/>
                    <a:pt x="42287" y="87062"/>
                    <a:pt x="42430" y="87085"/>
                  </a:cubicBezTo>
                  <a:cubicBezTo>
                    <a:pt x="42993" y="87176"/>
                    <a:pt x="43039" y="87502"/>
                    <a:pt x="42979" y="87952"/>
                  </a:cubicBezTo>
                  <a:cubicBezTo>
                    <a:pt x="42943" y="88203"/>
                    <a:pt x="42943" y="88460"/>
                    <a:pt x="42907" y="88712"/>
                  </a:cubicBezTo>
                  <a:cubicBezTo>
                    <a:pt x="42695" y="90110"/>
                    <a:pt x="42957" y="90418"/>
                    <a:pt x="44382" y="90449"/>
                  </a:cubicBezTo>
                  <a:cubicBezTo>
                    <a:pt x="44501" y="90452"/>
                    <a:pt x="44620" y="90452"/>
                    <a:pt x="44739" y="90452"/>
                  </a:cubicBezTo>
                  <a:cubicBezTo>
                    <a:pt x="44859" y="90452"/>
                    <a:pt x="44978" y="90452"/>
                    <a:pt x="45097" y="90454"/>
                  </a:cubicBezTo>
                  <a:cubicBezTo>
                    <a:pt x="46376" y="90500"/>
                    <a:pt x="47659" y="90536"/>
                    <a:pt x="48942" y="90601"/>
                  </a:cubicBezTo>
                  <a:cubicBezTo>
                    <a:pt x="51285" y="90715"/>
                    <a:pt x="53623" y="90853"/>
                    <a:pt x="55964" y="90971"/>
                  </a:cubicBezTo>
                  <a:cubicBezTo>
                    <a:pt x="56026" y="90975"/>
                    <a:pt x="56089" y="90978"/>
                    <a:pt x="56152" y="90978"/>
                  </a:cubicBezTo>
                  <a:cubicBezTo>
                    <a:pt x="56333" y="90978"/>
                    <a:pt x="56514" y="90957"/>
                    <a:pt x="56671" y="90889"/>
                  </a:cubicBezTo>
                  <a:cubicBezTo>
                    <a:pt x="56886" y="90803"/>
                    <a:pt x="57188" y="90615"/>
                    <a:pt x="57207" y="90441"/>
                  </a:cubicBezTo>
                  <a:cubicBezTo>
                    <a:pt x="57234" y="90226"/>
                    <a:pt x="57060" y="89918"/>
                    <a:pt x="56877" y="89772"/>
                  </a:cubicBezTo>
                  <a:cubicBezTo>
                    <a:pt x="56630" y="89570"/>
                    <a:pt x="56286" y="89496"/>
                    <a:pt x="55987" y="89355"/>
                  </a:cubicBezTo>
                  <a:cubicBezTo>
                    <a:pt x="54416" y="88621"/>
                    <a:pt x="52843" y="87878"/>
                    <a:pt x="51303" y="87155"/>
                  </a:cubicBezTo>
                  <a:cubicBezTo>
                    <a:pt x="51816" y="84391"/>
                    <a:pt x="52293" y="81690"/>
                    <a:pt x="52830" y="79000"/>
                  </a:cubicBezTo>
                  <a:cubicBezTo>
                    <a:pt x="53329" y="76470"/>
                    <a:pt x="53930" y="73959"/>
                    <a:pt x="54416" y="71424"/>
                  </a:cubicBezTo>
                  <a:cubicBezTo>
                    <a:pt x="54975" y="68494"/>
                    <a:pt x="55424" y="65543"/>
                    <a:pt x="55978" y="62610"/>
                  </a:cubicBezTo>
                  <a:cubicBezTo>
                    <a:pt x="56313" y="60850"/>
                    <a:pt x="56818" y="59121"/>
                    <a:pt x="57138" y="57362"/>
                  </a:cubicBezTo>
                  <a:cubicBezTo>
                    <a:pt x="57555" y="55097"/>
                    <a:pt x="57857" y="52814"/>
                    <a:pt x="58219" y="50546"/>
                  </a:cubicBezTo>
                  <a:cubicBezTo>
                    <a:pt x="58665" y="47740"/>
                    <a:pt x="59201" y="44949"/>
                    <a:pt x="59027" y="42084"/>
                  </a:cubicBezTo>
                  <a:cubicBezTo>
                    <a:pt x="59022" y="42021"/>
                    <a:pt x="59063" y="41951"/>
                    <a:pt x="59100" y="41832"/>
                  </a:cubicBezTo>
                  <a:cubicBezTo>
                    <a:pt x="60182" y="41832"/>
                    <a:pt x="61264" y="41867"/>
                    <a:pt x="62342" y="41867"/>
                  </a:cubicBezTo>
                  <a:cubicBezTo>
                    <a:pt x="63058" y="41867"/>
                    <a:pt x="63773" y="41851"/>
                    <a:pt x="64485" y="41800"/>
                  </a:cubicBezTo>
                  <a:cubicBezTo>
                    <a:pt x="66158" y="41681"/>
                    <a:pt x="67859" y="41489"/>
                    <a:pt x="69463" y="41026"/>
                  </a:cubicBezTo>
                  <a:cubicBezTo>
                    <a:pt x="71278" y="40504"/>
                    <a:pt x="73066" y="39898"/>
                    <a:pt x="74784" y="39073"/>
                  </a:cubicBezTo>
                  <a:cubicBezTo>
                    <a:pt x="74602" y="38867"/>
                    <a:pt x="74438" y="38647"/>
                    <a:pt x="74294" y="38413"/>
                  </a:cubicBezTo>
                  <a:cubicBezTo>
                    <a:pt x="74187" y="38466"/>
                    <a:pt x="74087" y="38516"/>
                    <a:pt x="73981" y="38571"/>
                  </a:cubicBezTo>
                  <a:cubicBezTo>
                    <a:pt x="73105" y="39011"/>
                    <a:pt x="72129" y="39249"/>
                    <a:pt x="71218" y="39621"/>
                  </a:cubicBezTo>
                  <a:cubicBezTo>
                    <a:pt x="68181" y="40849"/>
                    <a:pt x="65026" y="41127"/>
                    <a:pt x="61838" y="41127"/>
                  </a:cubicBezTo>
                  <a:cubicBezTo>
                    <a:pt x="61017" y="41127"/>
                    <a:pt x="60193" y="41108"/>
                    <a:pt x="59369" y="41083"/>
                  </a:cubicBezTo>
                  <a:cubicBezTo>
                    <a:pt x="59209" y="41078"/>
                    <a:pt x="58993" y="41024"/>
                    <a:pt x="58906" y="40908"/>
                  </a:cubicBezTo>
                  <a:cubicBezTo>
                    <a:pt x="58721" y="40680"/>
                    <a:pt x="58618" y="40558"/>
                    <a:pt x="58530" y="40558"/>
                  </a:cubicBezTo>
                  <a:cubicBezTo>
                    <a:pt x="58431" y="40558"/>
                    <a:pt x="58351" y="40713"/>
                    <a:pt x="58195" y="41045"/>
                  </a:cubicBezTo>
                  <a:cubicBezTo>
                    <a:pt x="57425" y="40972"/>
                    <a:pt x="56691" y="40950"/>
                    <a:pt x="55972" y="40835"/>
                  </a:cubicBezTo>
                  <a:cubicBezTo>
                    <a:pt x="53584" y="40450"/>
                    <a:pt x="51502" y="39446"/>
                    <a:pt x="49909" y="37594"/>
                  </a:cubicBezTo>
                  <a:cubicBezTo>
                    <a:pt x="48804" y="36311"/>
                    <a:pt x="48653" y="34248"/>
                    <a:pt x="49509" y="32795"/>
                  </a:cubicBezTo>
                  <a:cubicBezTo>
                    <a:pt x="49904" y="32136"/>
                    <a:pt x="50532" y="31741"/>
                    <a:pt x="51310" y="31701"/>
                  </a:cubicBezTo>
                  <a:cubicBezTo>
                    <a:pt x="51497" y="31691"/>
                    <a:pt x="51683" y="31687"/>
                    <a:pt x="51868" y="31687"/>
                  </a:cubicBezTo>
                  <a:cubicBezTo>
                    <a:pt x="53556" y="31687"/>
                    <a:pt x="55199" y="32061"/>
                    <a:pt x="56843" y="32429"/>
                  </a:cubicBezTo>
                  <a:cubicBezTo>
                    <a:pt x="58399" y="32774"/>
                    <a:pt x="59962" y="33095"/>
                    <a:pt x="61546" y="33213"/>
                  </a:cubicBezTo>
                  <a:cubicBezTo>
                    <a:pt x="61466" y="32942"/>
                    <a:pt x="61453" y="32657"/>
                    <a:pt x="61517" y="32400"/>
                  </a:cubicBezTo>
                  <a:cubicBezTo>
                    <a:pt x="61399" y="32388"/>
                    <a:pt x="61281" y="32380"/>
                    <a:pt x="61161" y="32364"/>
                  </a:cubicBezTo>
                  <a:lnTo>
                    <a:pt x="61161" y="31489"/>
                  </a:lnTo>
                  <a:cubicBezTo>
                    <a:pt x="61310" y="31447"/>
                    <a:pt x="61459" y="31407"/>
                    <a:pt x="61610" y="31366"/>
                  </a:cubicBezTo>
                  <a:cubicBezTo>
                    <a:pt x="61514" y="31181"/>
                    <a:pt x="61457" y="30978"/>
                    <a:pt x="61443" y="30769"/>
                  </a:cubicBezTo>
                  <a:cubicBezTo>
                    <a:pt x="61401" y="30783"/>
                    <a:pt x="61358" y="30795"/>
                    <a:pt x="61317" y="30807"/>
                  </a:cubicBezTo>
                  <a:lnTo>
                    <a:pt x="61317" y="27581"/>
                  </a:lnTo>
                  <a:cubicBezTo>
                    <a:pt x="62389" y="27306"/>
                    <a:pt x="63366" y="27076"/>
                    <a:pt x="64324" y="26801"/>
                  </a:cubicBezTo>
                  <a:cubicBezTo>
                    <a:pt x="65290" y="26521"/>
                    <a:pt x="66290" y="26288"/>
                    <a:pt x="67198" y="25871"/>
                  </a:cubicBezTo>
                  <a:cubicBezTo>
                    <a:pt x="69613" y="24767"/>
                    <a:pt x="70507" y="23244"/>
                    <a:pt x="70195" y="20848"/>
                  </a:cubicBezTo>
                  <a:cubicBezTo>
                    <a:pt x="70113" y="20196"/>
                    <a:pt x="70048" y="19545"/>
                    <a:pt x="69976" y="18908"/>
                  </a:cubicBezTo>
                  <a:cubicBezTo>
                    <a:pt x="71777" y="17987"/>
                    <a:pt x="72511" y="16896"/>
                    <a:pt x="71997" y="15622"/>
                  </a:cubicBezTo>
                  <a:cubicBezTo>
                    <a:pt x="71464" y="14302"/>
                    <a:pt x="70563" y="13231"/>
                    <a:pt x="69026" y="13231"/>
                  </a:cubicBezTo>
                  <a:cubicBezTo>
                    <a:pt x="68780" y="13231"/>
                    <a:pt x="68518" y="13259"/>
                    <a:pt x="68239" y="13317"/>
                  </a:cubicBezTo>
                  <a:cubicBezTo>
                    <a:pt x="68009" y="12748"/>
                    <a:pt x="67794" y="12166"/>
                    <a:pt x="67538" y="11607"/>
                  </a:cubicBezTo>
                  <a:cubicBezTo>
                    <a:pt x="67460" y="11442"/>
                    <a:pt x="67248" y="11346"/>
                    <a:pt x="67097" y="11218"/>
                  </a:cubicBezTo>
                  <a:cubicBezTo>
                    <a:pt x="67046" y="11409"/>
                    <a:pt x="66924" y="11616"/>
                    <a:pt x="66955" y="11790"/>
                  </a:cubicBezTo>
                  <a:cubicBezTo>
                    <a:pt x="67033" y="12221"/>
                    <a:pt x="67143" y="12652"/>
                    <a:pt x="67303" y="13060"/>
                  </a:cubicBezTo>
                  <a:cubicBezTo>
                    <a:pt x="67482" y="13504"/>
                    <a:pt x="67464" y="13807"/>
                    <a:pt x="67006" y="14096"/>
                  </a:cubicBezTo>
                  <a:cubicBezTo>
                    <a:pt x="66194" y="14609"/>
                    <a:pt x="65713" y="15370"/>
                    <a:pt x="65612" y="16241"/>
                  </a:cubicBezTo>
                  <a:cubicBezTo>
                    <a:pt x="64774" y="16529"/>
                    <a:pt x="63985" y="16800"/>
                    <a:pt x="63178" y="17079"/>
                  </a:cubicBezTo>
                  <a:cubicBezTo>
                    <a:pt x="62990" y="16813"/>
                    <a:pt x="62803" y="16521"/>
                    <a:pt x="62587" y="16250"/>
                  </a:cubicBezTo>
                  <a:cubicBezTo>
                    <a:pt x="62061" y="15590"/>
                    <a:pt x="61007" y="15163"/>
                    <a:pt x="60093" y="15163"/>
                  </a:cubicBezTo>
                  <a:cubicBezTo>
                    <a:pt x="59654" y="15163"/>
                    <a:pt x="59248" y="15261"/>
                    <a:pt x="58948" y="15480"/>
                  </a:cubicBezTo>
                  <a:cubicBezTo>
                    <a:pt x="58293" y="15957"/>
                    <a:pt x="57719" y="16580"/>
                    <a:pt x="57234" y="17230"/>
                  </a:cubicBezTo>
                  <a:cubicBezTo>
                    <a:pt x="56982" y="17560"/>
                    <a:pt x="56904" y="18092"/>
                    <a:pt x="56917" y="18528"/>
                  </a:cubicBezTo>
                  <a:cubicBezTo>
                    <a:pt x="56923" y="18610"/>
                    <a:pt x="56927" y="18692"/>
                    <a:pt x="56936" y="18775"/>
                  </a:cubicBezTo>
                  <a:cubicBezTo>
                    <a:pt x="57101" y="19994"/>
                    <a:pt x="58215" y="20979"/>
                    <a:pt x="59673" y="21223"/>
                  </a:cubicBezTo>
                  <a:cubicBezTo>
                    <a:pt x="59947" y="21269"/>
                    <a:pt x="60212" y="21291"/>
                    <a:pt x="60465" y="21291"/>
                  </a:cubicBezTo>
                  <a:cubicBezTo>
                    <a:pt x="62077" y="21291"/>
                    <a:pt x="63226" y="20378"/>
                    <a:pt x="63495" y="18802"/>
                  </a:cubicBezTo>
                  <a:cubicBezTo>
                    <a:pt x="63550" y="18486"/>
                    <a:pt x="63505" y="18156"/>
                    <a:pt x="63505" y="17803"/>
                  </a:cubicBezTo>
                  <a:cubicBezTo>
                    <a:pt x="64252" y="17560"/>
                    <a:pt x="64971" y="17321"/>
                    <a:pt x="65700" y="17083"/>
                  </a:cubicBezTo>
                  <a:cubicBezTo>
                    <a:pt x="66225" y="18503"/>
                    <a:pt x="67109" y="19288"/>
                    <a:pt x="68514" y="19288"/>
                  </a:cubicBezTo>
                  <a:cubicBezTo>
                    <a:pt x="68728" y="19288"/>
                    <a:pt x="68954" y="19270"/>
                    <a:pt x="69193" y="19233"/>
                  </a:cubicBezTo>
                  <a:cubicBezTo>
                    <a:pt x="69261" y="20077"/>
                    <a:pt x="69326" y="20874"/>
                    <a:pt x="69380" y="21671"/>
                  </a:cubicBezTo>
                  <a:cubicBezTo>
                    <a:pt x="69454" y="22725"/>
                    <a:pt x="69050" y="23596"/>
                    <a:pt x="68203" y="24193"/>
                  </a:cubicBezTo>
                  <a:cubicBezTo>
                    <a:pt x="67584" y="24633"/>
                    <a:pt x="66915" y="25068"/>
                    <a:pt x="66204" y="25288"/>
                  </a:cubicBezTo>
                  <a:cubicBezTo>
                    <a:pt x="64545" y="25806"/>
                    <a:pt x="62849" y="26196"/>
                    <a:pt x="61171" y="26644"/>
                  </a:cubicBezTo>
                  <a:cubicBezTo>
                    <a:pt x="60970" y="26699"/>
                    <a:pt x="60690" y="26778"/>
                    <a:pt x="60621" y="26928"/>
                  </a:cubicBezTo>
                  <a:cubicBezTo>
                    <a:pt x="60463" y="27265"/>
                    <a:pt x="60371" y="27629"/>
                    <a:pt x="60350" y="28001"/>
                  </a:cubicBezTo>
                  <a:cubicBezTo>
                    <a:pt x="60291" y="29115"/>
                    <a:pt x="60278" y="30234"/>
                    <a:pt x="60241" y="31352"/>
                  </a:cubicBezTo>
                  <a:cubicBezTo>
                    <a:pt x="60232" y="31636"/>
                    <a:pt x="60213" y="31920"/>
                    <a:pt x="60191" y="32305"/>
                  </a:cubicBezTo>
                  <a:cubicBezTo>
                    <a:pt x="58633" y="31989"/>
                    <a:pt x="57152" y="31650"/>
                    <a:pt x="55663" y="31393"/>
                  </a:cubicBezTo>
                  <a:cubicBezTo>
                    <a:pt x="54163" y="31132"/>
                    <a:pt x="52651" y="30948"/>
                    <a:pt x="51120" y="30733"/>
                  </a:cubicBezTo>
                  <a:cubicBezTo>
                    <a:pt x="51166" y="30614"/>
                    <a:pt x="51207" y="30477"/>
                    <a:pt x="51267" y="30344"/>
                  </a:cubicBezTo>
                  <a:cubicBezTo>
                    <a:pt x="52009" y="28699"/>
                    <a:pt x="52762" y="27048"/>
                    <a:pt x="53508" y="25398"/>
                  </a:cubicBezTo>
                  <a:cubicBezTo>
                    <a:pt x="53793" y="24765"/>
                    <a:pt x="53774" y="24610"/>
                    <a:pt x="53178" y="24294"/>
                  </a:cubicBezTo>
                  <a:cubicBezTo>
                    <a:pt x="51578" y="23446"/>
                    <a:pt x="51153" y="21947"/>
                    <a:pt x="51024" y="20338"/>
                  </a:cubicBezTo>
                  <a:cubicBezTo>
                    <a:pt x="50964" y="19555"/>
                    <a:pt x="51159" y="19177"/>
                    <a:pt x="51597" y="19177"/>
                  </a:cubicBezTo>
                  <a:cubicBezTo>
                    <a:pt x="51829" y="19177"/>
                    <a:pt x="52129" y="19282"/>
                    <a:pt x="52495" y="19490"/>
                  </a:cubicBezTo>
                  <a:cubicBezTo>
                    <a:pt x="52953" y="19746"/>
                    <a:pt x="53389" y="20049"/>
                    <a:pt x="53847" y="20319"/>
                  </a:cubicBezTo>
                  <a:cubicBezTo>
                    <a:pt x="54173" y="20511"/>
                    <a:pt x="54480" y="20604"/>
                    <a:pt x="54755" y="20604"/>
                  </a:cubicBezTo>
                  <a:cubicBezTo>
                    <a:pt x="55359" y="20604"/>
                    <a:pt x="55802" y="20155"/>
                    <a:pt x="55919" y="19330"/>
                  </a:cubicBezTo>
                  <a:cubicBezTo>
                    <a:pt x="55947" y="19151"/>
                    <a:pt x="55951" y="18969"/>
                    <a:pt x="55932" y="18789"/>
                  </a:cubicBezTo>
                  <a:cubicBezTo>
                    <a:pt x="55924" y="18714"/>
                    <a:pt x="55909" y="18641"/>
                    <a:pt x="55892" y="18570"/>
                  </a:cubicBezTo>
                  <a:cubicBezTo>
                    <a:pt x="55686" y="17753"/>
                    <a:pt x="55470" y="16937"/>
                    <a:pt x="55209" y="16140"/>
                  </a:cubicBezTo>
                  <a:cubicBezTo>
                    <a:pt x="54920" y="15265"/>
                    <a:pt x="55031" y="14847"/>
                    <a:pt x="55787" y="14266"/>
                  </a:cubicBezTo>
                  <a:cubicBezTo>
                    <a:pt x="56488" y="13727"/>
                    <a:pt x="57258" y="13554"/>
                    <a:pt x="58075" y="13554"/>
                  </a:cubicBezTo>
                  <a:cubicBezTo>
                    <a:pt x="58336" y="13554"/>
                    <a:pt x="58601" y="13572"/>
                    <a:pt x="58871" y="13601"/>
                  </a:cubicBezTo>
                  <a:cubicBezTo>
                    <a:pt x="59852" y="13706"/>
                    <a:pt x="60842" y="13775"/>
                    <a:pt x="61828" y="13775"/>
                  </a:cubicBezTo>
                  <a:cubicBezTo>
                    <a:pt x="63299" y="13770"/>
                    <a:pt x="64592" y="13403"/>
                    <a:pt x="65394" y="11966"/>
                  </a:cubicBezTo>
                  <a:cubicBezTo>
                    <a:pt x="65756" y="11323"/>
                    <a:pt x="66334" y="10938"/>
                    <a:pt x="67079" y="10906"/>
                  </a:cubicBezTo>
                  <a:cubicBezTo>
                    <a:pt x="67139" y="10901"/>
                    <a:pt x="67199" y="10898"/>
                    <a:pt x="67259" y="10898"/>
                  </a:cubicBezTo>
                  <a:cubicBezTo>
                    <a:pt x="67332" y="10898"/>
                    <a:pt x="67406" y="10902"/>
                    <a:pt x="67479" y="10910"/>
                  </a:cubicBezTo>
                  <a:cubicBezTo>
                    <a:pt x="67616" y="10926"/>
                    <a:pt x="67756" y="10932"/>
                    <a:pt x="67895" y="10932"/>
                  </a:cubicBezTo>
                  <a:cubicBezTo>
                    <a:pt x="68086" y="10932"/>
                    <a:pt x="68278" y="10921"/>
                    <a:pt x="68469" y="10910"/>
                  </a:cubicBezTo>
                  <a:cubicBezTo>
                    <a:pt x="69867" y="10837"/>
                    <a:pt x="71549" y="9101"/>
                    <a:pt x="71403" y="7717"/>
                  </a:cubicBezTo>
                  <a:cubicBezTo>
                    <a:pt x="71275" y="6469"/>
                    <a:pt x="70682" y="5346"/>
                    <a:pt x="69445" y="4870"/>
                  </a:cubicBezTo>
                  <a:cubicBezTo>
                    <a:pt x="68450" y="4485"/>
                    <a:pt x="67369" y="4311"/>
                    <a:pt x="66310" y="4113"/>
                  </a:cubicBezTo>
                  <a:cubicBezTo>
                    <a:pt x="65187" y="3898"/>
                    <a:pt x="64207" y="3499"/>
                    <a:pt x="63542" y="2510"/>
                  </a:cubicBezTo>
                  <a:cubicBezTo>
                    <a:pt x="63326" y="2193"/>
                    <a:pt x="63046" y="1923"/>
                    <a:pt x="62823" y="1612"/>
                  </a:cubicBezTo>
                  <a:cubicBezTo>
                    <a:pt x="61990" y="460"/>
                    <a:pt x="60493" y="0"/>
                    <a:pt x="59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4;p28">
              <a:extLst>
                <a:ext uri="{FF2B5EF4-FFF2-40B4-BE49-F238E27FC236}">
                  <a16:creationId xmlns:a16="http://schemas.microsoft.com/office/drawing/2014/main" id="{8EFE56F7-B6FB-4C64-873A-EA28EB81B294}"/>
                </a:ext>
              </a:extLst>
            </p:cNvPr>
            <p:cNvSpPr/>
            <p:nvPr/>
          </p:nvSpPr>
          <p:spPr>
            <a:xfrm>
              <a:off x="7508650" y="2698450"/>
              <a:ext cx="641050" cy="236025"/>
            </a:xfrm>
            <a:custGeom>
              <a:avLst/>
              <a:gdLst/>
              <a:ahLst/>
              <a:cxnLst/>
              <a:rect l="l" t="t" r="r" b="b"/>
              <a:pathLst>
                <a:path w="25642" h="9441" extrusionOk="0">
                  <a:moveTo>
                    <a:pt x="23500" y="1369"/>
                  </a:moveTo>
                  <a:cubicBezTo>
                    <a:pt x="23579" y="1369"/>
                    <a:pt x="23769" y="1539"/>
                    <a:pt x="23807" y="1655"/>
                  </a:cubicBezTo>
                  <a:cubicBezTo>
                    <a:pt x="23913" y="1981"/>
                    <a:pt x="23959" y="2324"/>
                    <a:pt x="24055" y="2783"/>
                  </a:cubicBezTo>
                  <a:cubicBezTo>
                    <a:pt x="23936" y="2907"/>
                    <a:pt x="23784" y="3076"/>
                    <a:pt x="23628" y="3246"/>
                  </a:cubicBezTo>
                  <a:cubicBezTo>
                    <a:pt x="23468" y="3080"/>
                    <a:pt x="23216" y="2933"/>
                    <a:pt x="23170" y="2741"/>
                  </a:cubicBezTo>
                  <a:cubicBezTo>
                    <a:pt x="23092" y="2417"/>
                    <a:pt x="23111" y="2059"/>
                    <a:pt x="23157" y="1719"/>
                  </a:cubicBezTo>
                  <a:cubicBezTo>
                    <a:pt x="23174" y="1586"/>
                    <a:pt x="23350" y="1426"/>
                    <a:pt x="23487" y="1371"/>
                  </a:cubicBezTo>
                  <a:cubicBezTo>
                    <a:pt x="23491" y="1370"/>
                    <a:pt x="23495" y="1369"/>
                    <a:pt x="23500" y="1369"/>
                  </a:cubicBezTo>
                  <a:close/>
                  <a:moveTo>
                    <a:pt x="8269" y="1952"/>
                  </a:moveTo>
                  <a:cubicBezTo>
                    <a:pt x="8281" y="1952"/>
                    <a:pt x="8289" y="1954"/>
                    <a:pt x="8292" y="1958"/>
                  </a:cubicBezTo>
                  <a:cubicBezTo>
                    <a:pt x="8411" y="2146"/>
                    <a:pt x="8498" y="2357"/>
                    <a:pt x="8603" y="2562"/>
                  </a:cubicBezTo>
                  <a:lnTo>
                    <a:pt x="8604" y="2562"/>
                  </a:lnTo>
                  <a:cubicBezTo>
                    <a:pt x="8494" y="2893"/>
                    <a:pt x="8416" y="3195"/>
                    <a:pt x="8287" y="3471"/>
                  </a:cubicBezTo>
                  <a:cubicBezTo>
                    <a:pt x="8215" y="3626"/>
                    <a:pt x="8130" y="3697"/>
                    <a:pt x="8042" y="3697"/>
                  </a:cubicBezTo>
                  <a:cubicBezTo>
                    <a:pt x="7950" y="3697"/>
                    <a:pt x="7856" y="3620"/>
                    <a:pt x="7770" y="3479"/>
                  </a:cubicBezTo>
                  <a:cubicBezTo>
                    <a:pt x="7582" y="3177"/>
                    <a:pt x="7732" y="2270"/>
                    <a:pt x="8012" y="2040"/>
                  </a:cubicBezTo>
                  <a:cubicBezTo>
                    <a:pt x="8073" y="1992"/>
                    <a:pt x="8213" y="1952"/>
                    <a:pt x="8269" y="1952"/>
                  </a:cubicBezTo>
                  <a:close/>
                  <a:moveTo>
                    <a:pt x="19754" y="2391"/>
                  </a:moveTo>
                  <a:cubicBezTo>
                    <a:pt x="19783" y="2391"/>
                    <a:pt x="19805" y="2396"/>
                    <a:pt x="19815" y="2407"/>
                  </a:cubicBezTo>
                  <a:cubicBezTo>
                    <a:pt x="19971" y="2572"/>
                    <a:pt x="20067" y="2802"/>
                    <a:pt x="20154" y="2952"/>
                  </a:cubicBezTo>
                  <a:cubicBezTo>
                    <a:pt x="20066" y="3337"/>
                    <a:pt x="20025" y="3626"/>
                    <a:pt x="19929" y="3896"/>
                  </a:cubicBezTo>
                  <a:lnTo>
                    <a:pt x="19930" y="3896"/>
                  </a:lnTo>
                  <a:cubicBezTo>
                    <a:pt x="19888" y="4011"/>
                    <a:pt x="19728" y="4140"/>
                    <a:pt x="19619" y="4148"/>
                  </a:cubicBezTo>
                  <a:cubicBezTo>
                    <a:pt x="19617" y="4149"/>
                    <a:pt x="19615" y="4149"/>
                    <a:pt x="19613" y="4149"/>
                  </a:cubicBezTo>
                  <a:cubicBezTo>
                    <a:pt x="19500" y="4149"/>
                    <a:pt x="19297" y="4001"/>
                    <a:pt x="19302" y="3925"/>
                  </a:cubicBezTo>
                  <a:cubicBezTo>
                    <a:pt x="19306" y="3452"/>
                    <a:pt x="19343" y="2980"/>
                    <a:pt x="19411" y="2512"/>
                  </a:cubicBezTo>
                  <a:cubicBezTo>
                    <a:pt x="19419" y="2465"/>
                    <a:pt x="19639" y="2391"/>
                    <a:pt x="19754" y="2391"/>
                  </a:cubicBezTo>
                  <a:close/>
                  <a:moveTo>
                    <a:pt x="16080" y="2329"/>
                  </a:moveTo>
                  <a:cubicBezTo>
                    <a:pt x="16189" y="2329"/>
                    <a:pt x="16305" y="2401"/>
                    <a:pt x="16383" y="2545"/>
                  </a:cubicBezTo>
                  <a:cubicBezTo>
                    <a:pt x="16487" y="2741"/>
                    <a:pt x="16510" y="2989"/>
                    <a:pt x="16575" y="3237"/>
                  </a:cubicBezTo>
                  <a:cubicBezTo>
                    <a:pt x="16483" y="3534"/>
                    <a:pt x="16428" y="3847"/>
                    <a:pt x="16286" y="4112"/>
                  </a:cubicBezTo>
                  <a:cubicBezTo>
                    <a:pt x="16222" y="4241"/>
                    <a:pt x="15992" y="4336"/>
                    <a:pt x="15841" y="4336"/>
                  </a:cubicBezTo>
                  <a:cubicBezTo>
                    <a:pt x="15754" y="4332"/>
                    <a:pt x="15594" y="4094"/>
                    <a:pt x="15603" y="3974"/>
                  </a:cubicBezTo>
                  <a:cubicBezTo>
                    <a:pt x="15640" y="3502"/>
                    <a:pt x="15691" y="3025"/>
                    <a:pt x="15814" y="2572"/>
                  </a:cubicBezTo>
                  <a:cubicBezTo>
                    <a:pt x="15857" y="2411"/>
                    <a:pt x="15964" y="2329"/>
                    <a:pt x="16080" y="2329"/>
                  </a:cubicBezTo>
                  <a:close/>
                  <a:moveTo>
                    <a:pt x="12076" y="2454"/>
                  </a:moveTo>
                  <a:cubicBezTo>
                    <a:pt x="12231" y="2454"/>
                    <a:pt x="12322" y="2605"/>
                    <a:pt x="12366" y="2815"/>
                  </a:cubicBezTo>
                  <a:cubicBezTo>
                    <a:pt x="12458" y="3255"/>
                    <a:pt x="12114" y="4075"/>
                    <a:pt x="11684" y="4437"/>
                  </a:cubicBezTo>
                  <a:cubicBezTo>
                    <a:pt x="11257" y="3974"/>
                    <a:pt x="11350" y="2888"/>
                    <a:pt x="11830" y="2549"/>
                  </a:cubicBezTo>
                  <a:cubicBezTo>
                    <a:pt x="11926" y="2483"/>
                    <a:pt x="12007" y="2454"/>
                    <a:pt x="12076" y="2454"/>
                  </a:cubicBezTo>
                  <a:close/>
                  <a:moveTo>
                    <a:pt x="5202" y="2934"/>
                  </a:moveTo>
                  <a:cubicBezTo>
                    <a:pt x="5358" y="3141"/>
                    <a:pt x="5513" y="3347"/>
                    <a:pt x="5669" y="3549"/>
                  </a:cubicBezTo>
                  <a:lnTo>
                    <a:pt x="5670" y="3549"/>
                  </a:lnTo>
                  <a:cubicBezTo>
                    <a:pt x="5464" y="4258"/>
                    <a:pt x="5308" y="4882"/>
                    <a:pt x="5092" y="5478"/>
                  </a:cubicBezTo>
                  <a:cubicBezTo>
                    <a:pt x="5037" y="5638"/>
                    <a:pt x="4794" y="5730"/>
                    <a:pt x="4634" y="5854"/>
                  </a:cubicBezTo>
                  <a:cubicBezTo>
                    <a:pt x="4505" y="5671"/>
                    <a:pt x="4291" y="5491"/>
                    <a:pt x="4276" y="5299"/>
                  </a:cubicBezTo>
                  <a:cubicBezTo>
                    <a:pt x="4249" y="5024"/>
                    <a:pt x="4359" y="4731"/>
                    <a:pt x="4432" y="4447"/>
                  </a:cubicBezTo>
                  <a:cubicBezTo>
                    <a:pt x="4514" y="4130"/>
                    <a:pt x="4589" y="3801"/>
                    <a:pt x="4726" y="3507"/>
                  </a:cubicBezTo>
                  <a:cubicBezTo>
                    <a:pt x="4831" y="3292"/>
                    <a:pt x="5037" y="3122"/>
                    <a:pt x="5202" y="2934"/>
                  </a:cubicBezTo>
                  <a:close/>
                  <a:moveTo>
                    <a:pt x="21826" y="4719"/>
                  </a:moveTo>
                  <a:cubicBezTo>
                    <a:pt x="21934" y="4719"/>
                    <a:pt x="22065" y="4755"/>
                    <a:pt x="22112" y="4818"/>
                  </a:cubicBezTo>
                  <a:cubicBezTo>
                    <a:pt x="22400" y="5221"/>
                    <a:pt x="22657" y="5652"/>
                    <a:pt x="22927" y="6088"/>
                  </a:cubicBezTo>
                  <a:cubicBezTo>
                    <a:pt x="22785" y="6317"/>
                    <a:pt x="22720" y="6546"/>
                    <a:pt x="22602" y="6582"/>
                  </a:cubicBezTo>
                  <a:cubicBezTo>
                    <a:pt x="22563" y="6594"/>
                    <a:pt x="22515" y="6599"/>
                    <a:pt x="22464" y="6599"/>
                  </a:cubicBezTo>
                  <a:cubicBezTo>
                    <a:pt x="22305" y="6599"/>
                    <a:pt x="22117" y="6548"/>
                    <a:pt x="22074" y="6468"/>
                  </a:cubicBezTo>
                  <a:cubicBezTo>
                    <a:pt x="21845" y="6024"/>
                    <a:pt x="21676" y="5547"/>
                    <a:pt x="21519" y="5070"/>
                  </a:cubicBezTo>
                  <a:cubicBezTo>
                    <a:pt x="21492" y="4982"/>
                    <a:pt x="21616" y="4777"/>
                    <a:pt x="21717" y="4735"/>
                  </a:cubicBezTo>
                  <a:cubicBezTo>
                    <a:pt x="21746" y="4724"/>
                    <a:pt x="21784" y="4719"/>
                    <a:pt x="21826" y="4719"/>
                  </a:cubicBezTo>
                  <a:close/>
                  <a:moveTo>
                    <a:pt x="9270" y="5234"/>
                  </a:moveTo>
                  <a:cubicBezTo>
                    <a:pt x="9298" y="5234"/>
                    <a:pt x="9321" y="5238"/>
                    <a:pt x="9333" y="5249"/>
                  </a:cubicBezTo>
                  <a:cubicBezTo>
                    <a:pt x="9497" y="5400"/>
                    <a:pt x="9585" y="5635"/>
                    <a:pt x="9671" y="5785"/>
                  </a:cubicBezTo>
                  <a:cubicBezTo>
                    <a:pt x="9571" y="6216"/>
                    <a:pt x="9525" y="6542"/>
                    <a:pt x="9406" y="6843"/>
                  </a:cubicBezTo>
                  <a:cubicBezTo>
                    <a:pt x="9354" y="6975"/>
                    <a:pt x="9155" y="7152"/>
                    <a:pt x="9045" y="7152"/>
                  </a:cubicBezTo>
                  <a:cubicBezTo>
                    <a:pt x="9040" y="7152"/>
                    <a:pt x="9035" y="7151"/>
                    <a:pt x="9030" y="7150"/>
                  </a:cubicBezTo>
                  <a:cubicBezTo>
                    <a:pt x="8870" y="7119"/>
                    <a:pt x="8617" y="6917"/>
                    <a:pt x="8622" y="6803"/>
                  </a:cubicBezTo>
                  <a:cubicBezTo>
                    <a:pt x="8660" y="6326"/>
                    <a:pt x="8748" y="5854"/>
                    <a:pt x="8883" y="5396"/>
                  </a:cubicBezTo>
                  <a:cubicBezTo>
                    <a:pt x="8902" y="5321"/>
                    <a:pt x="9145" y="5234"/>
                    <a:pt x="9270" y="5234"/>
                  </a:cubicBezTo>
                  <a:close/>
                  <a:moveTo>
                    <a:pt x="17629" y="5088"/>
                  </a:moveTo>
                  <a:cubicBezTo>
                    <a:pt x="17816" y="5253"/>
                    <a:pt x="18092" y="5387"/>
                    <a:pt x="18174" y="5592"/>
                  </a:cubicBezTo>
                  <a:cubicBezTo>
                    <a:pt x="18311" y="5936"/>
                    <a:pt x="18371" y="6330"/>
                    <a:pt x="18376" y="6706"/>
                  </a:cubicBezTo>
                  <a:cubicBezTo>
                    <a:pt x="18376" y="6898"/>
                    <a:pt x="18178" y="7096"/>
                    <a:pt x="18073" y="7289"/>
                  </a:cubicBezTo>
                  <a:cubicBezTo>
                    <a:pt x="17899" y="7165"/>
                    <a:pt x="17638" y="7077"/>
                    <a:pt x="17569" y="6908"/>
                  </a:cubicBezTo>
                  <a:cubicBezTo>
                    <a:pt x="17417" y="6546"/>
                    <a:pt x="17362" y="6147"/>
                    <a:pt x="17244" y="5648"/>
                  </a:cubicBezTo>
                  <a:cubicBezTo>
                    <a:pt x="17354" y="5482"/>
                    <a:pt x="17492" y="5286"/>
                    <a:pt x="17629" y="5088"/>
                  </a:cubicBezTo>
                  <a:close/>
                  <a:moveTo>
                    <a:pt x="13872" y="5193"/>
                  </a:moveTo>
                  <a:cubicBezTo>
                    <a:pt x="14007" y="5193"/>
                    <a:pt x="14251" y="5352"/>
                    <a:pt x="14264" y="5464"/>
                  </a:cubicBezTo>
                  <a:cubicBezTo>
                    <a:pt x="14341" y="6069"/>
                    <a:pt x="14380" y="6679"/>
                    <a:pt x="14383" y="7289"/>
                  </a:cubicBezTo>
                  <a:cubicBezTo>
                    <a:pt x="14383" y="7403"/>
                    <a:pt x="14159" y="7605"/>
                    <a:pt x="14026" y="7613"/>
                  </a:cubicBezTo>
                  <a:cubicBezTo>
                    <a:pt x="14021" y="7614"/>
                    <a:pt x="14017" y="7614"/>
                    <a:pt x="14012" y="7614"/>
                  </a:cubicBezTo>
                  <a:cubicBezTo>
                    <a:pt x="13872" y="7614"/>
                    <a:pt x="13653" y="7477"/>
                    <a:pt x="13609" y="7357"/>
                  </a:cubicBezTo>
                  <a:cubicBezTo>
                    <a:pt x="13499" y="7018"/>
                    <a:pt x="13462" y="6656"/>
                    <a:pt x="13417" y="6408"/>
                  </a:cubicBezTo>
                  <a:cubicBezTo>
                    <a:pt x="13453" y="6037"/>
                    <a:pt x="13439" y="5776"/>
                    <a:pt x="13513" y="5537"/>
                  </a:cubicBezTo>
                  <a:cubicBezTo>
                    <a:pt x="13559" y="5396"/>
                    <a:pt x="13733" y="5207"/>
                    <a:pt x="13861" y="5194"/>
                  </a:cubicBezTo>
                  <a:cubicBezTo>
                    <a:pt x="13865" y="5194"/>
                    <a:pt x="13868" y="5193"/>
                    <a:pt x="13872" y="5193"/>
                  </a:cubicBezTo>
                  <a:close/>
                  <a:moveTo>
                    <a:pt x="3216" y="1"/>
                  </a:moveTo>
                  <a:cubicBezTo>
                    <a:pt x="3031" y="1"/>
                    <a:pt x="2845" y="5"/>
                    <a:pt x="2658" y="15"/>
                  </a:cubicBezTo>
                  <a:cubicBezTo>
                    <a:pt x="1880" y="55"/>
                    <a:pt x="1252" y="450"/>
                    <a:pt x="857" y="1109"/>
                  </a:cubicBezTo>
                  <a:cubicBezTo>
                    <a:pt x="1" y="2562"/>
                    <a:pt x="152" y="4625"/>
                    <a:pt x="1257" y="5908"/>
                  </a:cubicBezTo>
                  <a:cubicBezTo>
                    <a:pt x="2850" y="7760"/>
                    <a:pt x="4932" y="8764"/>
                    <a:pt x="7320" y="9149"/>
                  </a:cubicBezTo>
                  <a:cubicBezTo>
                    <a:pt x="8041" y="9264"/>
                    <a:pt x="8773" y="9286"/>
                    <a:pt x="9543" y="9359"/>
                  </a:cubicBezTo>
                  <a:cubicBezTo>
                    <a:pt x="9699" y="9027"/>
                    <a:pt x="9779" y="8872"/>
                    <a:pt x="9878" y="8872"/>
                  </a:cubicBezTo>
                  <a:cubicBezTo>
                    <a:pt x="9966" y="8872"/>
                    <a:pt x="10069" y="8994"/>
                    <a:pt x="10254" y="9222"/>
                  </a:cubicBezTo>
                  <a:cubicBezTo>
                    <a:pt x="10341" y="9338"/>
                    <a:pt x="10557" y="9392"/>
                    <a:pt x="10717" y="9397"/>
                  </a:cubicBezTo>
                  <a:cubicBezTo>
                    <a:pt x="11541" y="9422"/>
                    <a:pt x="12365" y="9441"/>
                    <a:pt x="13186" y="9441"/>
                  </a:cubicBezTo>
                  <a:cubicBezTo>
                    <a:pt x="16374" y="9441"/>
                    <a:pt x="19529" y="9163"/>
                    <a:pt x="22566" y="7935"/>
                  </a:cubicBezTo>
                  <a:cubicBezTo>
                    <a:pt x="23477" y="7563"/>
                    <a:pt x="24453" y="7325"/>
                    <a:pt x="25329" y="6885"/>
                  </a:cubicBezTo>
                  <a:cubicBezTo>
                    <a:pt x="25435" y="6830"/>
                    <a:pt x="25535" y="6780"/>
                    <a:pt x="25641" y="6725"/>
                  </a:cubicBezTo>
                  <a:cubicBezTo>
                    <a:pt x="25571" y="6622"/>
                    <a:pt x="25507" y="6517"/>
                    <a:pt x="25448" y="6407"/>
                  </a:cubicBezTo>
                  <a:cubicBezTo>
                    <a:pt x="25017" y="5656"/>
                    <a:pt x="24687" y="4762"/>
                    <a:pt x="24430" y="3790"/>
                  </a:cubicBezTo>
                  <a:cubicBezTo>
                    <a:pt x="24398" y="3671"/>
                    <a:pt x="24367" y="3546"/>
                    <a:pt x="24339" y="3423"/>
                  </a:cubicBezTo>
                  <a:cubicBezTo>
                    <a:pt x="24228" y="2961"/>
                    <a:pt x="24133" y="2479"/>
                    <a:pt x="24051" y="1989"/>
                  </a:cubicBezTo>
                  <a:cubicBezTo>
                    <a:pt x="24009" y="1764"/>
                    <a:pt x="23977" y="1535"/>
                    <a:pt x="23944" y="1306"/>
                  </a:cubicBezTo>
                  <a:cubicBezTo>
                    <a:pt x="23936" y="1255"/>
                    <a:pt x="23927" y="1200"/>
                    <a:pt x="23922" y="1150"/>
                  </a:cubicBezTo>
                  <a:cubicBezTo>
                    <a:pt x="23885" y="889"/>
                    <a:pt x="23853" y="623"/>
                    <a:pt x="23822" y="357"/>
                  </a:cubicBezTo>
                  <a:lnTo>
                    <a:pt x="23822" y="338"/>
                  </a:lnTo>
                  <a:cubicBezTo>
                    <a:pt x="23816" y="302"/>
                    <a:pt x="23812" y="266"/>
                    <a:pt x="23807" y="228"/>
                  </a:cubicBezTo>
                  <a:cubicBezTo>
                    <a:pt x="20961" y="958"/>
                    <a:pt x="18041" y="1334"/>
                    <a:pt x="15099" y="1545"/>
                  </a:cubicBezTo>
                  <a:cubicBezTo>
                    <a:pt x="14767" y="1568"/>
                    <a:pt x="14438" y="1579"/>
                    <a:pt x="14109" y="1579"/>
                  </a:cubicBezTo>
                  <a:cubicBezTo>
                    <a:pt x="12106" y="1579"/>
                    <a:pt x="10144" y="1176"/>
                    <a:pt x="8191" y="743"/>
                  </a:cubicBezTo>
                  <a:cubicBezTo>
                    <a:pt x="6547" y="375"/>
                    <a:pt x="4904" y="1"/>
                    <a:pt x="321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5;p28">
              <a:extLst>
                <a:ext uri="{FF2B5EF4-FFF2-40B4-BE49-F238E27FC236}">
                  <a16:creationId xmlns:a16="http://schemas.microsoft.com/office/drawing/2014/main" id="{7843F495-019D-4C73-BF8C-173BC72DF27C}"/>
                </a:ext>
              </a:extLst>
            </p:cNvPr>
            <p:cNvSpPr/>
            <p:nvPr/>
          </p:nvSpPr>
          <p:spPr>
            <a:xfrm>
              <a:off x="8117125" y="2784050"/>
              <a:ext cx="2300" cy="9175"/>
            </a:xfrm>
            <a:custGeom>
              <a:avLst/>
              <a:gdLst/>
              <a:ahLst/>
              <a:cxnLst/>
              <a:rect l="l" t="t" r="r" b="b"/>
              <a:pathLst>
                <a:path w="92" h="367" extrusionOk="0">
                  <a:moveTo>
                    <a:pt x="0" y="1"/>
                  </a:moveTo>
                  <a:lnTo>
                    <a:pt x="0" y="1"/>
                  </a:lnTo>
                  <a:cubicBezTo>
                    <a:pt x="28" y="125"/>
                    <a:pt x="59" y="248"/>
                    <a:pt x="91" y="367"/>
                  </a:cubicBezTo>
                  <a:cubicBezTo>
                    <a:pt x="59" y="248"/>
                    <a:pt x="28" y="123"/>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6;p28">
              <a:extLst>
                <a:ext uri="{FF2B5EF4-FFF2-40B4-BE49-F238E27FC236}">
                  <a16:creationId xmlns:a16="http://schemas.microsoft.com/office/drawing/2014/main" id="{425CC6CC-CD16-4CDC-AADE-DE656F45F04F}"/>
                </a:ext>
              </a:extLst>
            </p:cNvPr>
            <p:cNvSpPr/>
            <p:nvPr/>
          </p:nvSpPr>
          <p:spPr>
            <a:xfrm>
              <a:off x="8107250" y="2731125"/>
              <a:ext cx="2675" cy="17075"/>
            </a:xfrm>
            <a:custGeom>
              <a:avLst/>
              <a:gdLst/>
              <a:ahLst/>
              <a:cxnLst/>
              <a:rect l="l" t="t" r="r" b="b"/>
              <a:pathLst>
                <a:path w="107" h="683" extrusionOk="0">
                  <a:moveTo>
                    <a:pt x="0" y="1"/>
                  </a:moveTo>
                  <a:lnTo>
                    <a:pt x="0" y="1"/>
                  </a:lnTo>
                  <a:cubicBezTo>
                    <a:pt x="33" y="229"/>
                    <a:pt x="65" y="458"/>
                    <a:pt x="107" y="683"/>
                  </a:cubicBezTo>
                  <a:cubicBezTo>
                    <a:pt x="69" y="458"/>
                    <a:pt x="33" y="229"/>
                    <a:pt x="0"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7;p28">
              <a:extLst>
                <a:ext uri="{FF2B5EF4-FFF2-40B4-BE49-F238E27FC236}">
                  <a16:creationId xmlns:a16="http://schemas.microsoft.com/office/drawing/2014/main" id="{1E4C368D-83A3-4662-A8CC-EC7820E25BFE}"/>
                </a:ext>
              </a:extLst>
            </p:cNvPr>
            <p:cNvSpPr/>
            <p:nvPr/>
          </p:nvSpPr>
          <p:spPr>
            <a:xfrm>
              <a:off x="8104175" y="2707375"/>
              <a:ext cx="2550" cy="19850"/>
            </a:xfrm>
            <a:custGeom>
              <a:avLst/>
              <a:gdLst/>
              <a:ahLst/>
              <a:cxnLst/>
              <a:rect l="l" t="t" r="r" b="b"/>
              <a:pathLst>
                <a:path w="102" h="794" extrusionOk="0">
                  <a:moveTo>
                    <a:pt x="1" y="1"/>
                  </a:moveTo>
                  <a:cubicBezTo>
                    <a:pt x="32" y="267"/>
                    <a:pt x="64" y="533"/>
                    <a:pt x="101" y="794"/>
                  </a:cubicBezTo>
                  <a:cubicBezTo>
                    <a:pt x="64" y="533"/>
                    <a:pt x="32" y="267"/>
                    <a:pt x="1"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8;p28">
              <a:extLst>
                <a:ext uri="{FF2B5EF4-FFF2-40B4-BE49-F238E27FC236}">
                  <a16:creationId xmlns:a16="http://schemas.microsoft.com/office/drawing/2014/main" id="{23FBCF4F-E3CD-4CF5-B7C3-566A558E16A8}"/>
                </a:ext>
              </a:extLst>
            </p:cNvPr>
            <p:cNvSpPr/>
            <p:nvPr/>
          </p:nvSpPr>
          <p:spPr>
            <a:xfrm>
              <a:off x="8085950" y="2732675"/>
              <a:ext cx="24100" cy="46925"/>
            </a:xfrm>
            <a:custGeom>
              <a:avLst/>
              <a:gdLst/>
              <a:ahLst/>
              <a:cxnLst/>
              <a:rect l="l" t="t" r="r" b="b"/>
              <a:pathLst>
                <a:path w="964" h="1877" extrusionOk="0">
                  <a:moveTo>
                    <a:pt x="407" y="0"/>
                  </a:moveTo>
                  <a:cubicBezTo>
                    <a:pt x="402" y="0"/>
                    <a:pt x="398" y="1"/>
                    <a:pt x="394" y="2"/>
                  </a:cubicBezTo>
                  <a:cubicBezTo>
                    <a:pt x="257" y="57"/>
                    <a:pt x="82" y="217"/>
                    <a:pt x="65" y="350"/>
                  </a:cubicBezTo>
                  <a:cubicBezTo>
                    <a:pt x="19" y="690"/>
                    <a:pt x="0" y="1048"/>
                    <a:pt x="78" y="1372"/>
                  </a:cubicBezTo>
                  <a:cubicBezTo>
                    <a:pt x="124" y="1565"/>
                    <a:pt x="376" y="1712"/>
                    <a:pt x="536" y="1877"/>
                  </a:cubicBezTo>
                  <a:cubicBezTo>
                    <a:pt x="692" y="1707"/>
                    <a:pt x="844" y="1537"/>
                    <a:pt x="963" y="1414"/>
                  </a:cubicBezTo>
                  <a:cubicBezTo>
                    <a:pt x="867" y="955"/>
                    <a:pt x="821" y="612"/>
                    <a:pt x="715" y="286"/>
                  </a:cubicBezTo>
                  <a:cubicBezTo>
                    <a:pt x="676" y="170"/>
                    <a:pt x="487" y="0"/>
                    <a:pt x="40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9;p28">
              <a:extLst>
                <a:ext uri="{FF2B5EF4-FFF2-40B4-BE49-F238E27FC236}">
                  <a16:creationId xmlns:a16="http://schemas.microsoft.com/office/drawing/2014/main" id="{11E0102C-2101-4AE4-9B4A-DE9178CC855B}"/>
                </a:ext>
              </a:extLst>
            </p:cNvPr>
            <p:cNvSpPr/>
            <p:nvPr/>
          </p:nvSpPr>
          <p:spPr>
            <a:xfrm>
              <a:off x="8103825" y="2704175"/>
              <a:ext cx="375" cy="2775"/>
            </a:xfrm>
            <a:custGeom>
              <a:avLst/>
              <a:gdLst/>
              <a:ahLst/>
              <a:cxnLst/>
              <a:rect l="l" t="t" r="r" b="b"/>
              <a:pathLst>
                <a:path w="15" h="111" extrusionOk="0">
                  <a:moveTo>
                    <a:pt x="0" y="1"/>
                  </a:moveTo>
                  <a:cubicBezTo>
                    <a:pt x="5" y="37"/>
                    <a:pt x="9" y="74"/>
                    <a:pt x="15" y="110"/>
                  </a:cubicBezTo>
                  <a:cubicBezTo>
                    <a:pt x="9" y="74"/>
                    <a:pt x="6" y="38"/>
                    <a:pt x="5" y="1"/>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0;p28">
              <a:extLst>
                <a:ext uri="{FF2B5EF4-FFF2-40B4-BE49-F238E27FC236}">
                  <a16:creationId xmlns:a16="http://schemas.microsoft.com/office/drawing/2014/main" id="{57C40014-DC77-4FD5-9BC9-529E28CE37E7}"/>
                </a:ext>
              </a:extLst>
            </p:cNvPr>
            <p:cNvSpPr/>
            <p:nvPr/>
          </p:nvSpPr>
          <p:spPr>
            <a:xfrm>
              <a:off x="8098675" y="2644025"/>
              <a:ext cx="3100" cy="38975"/>
            </a:xfrm>
            <a:custGeom>
              <a:avLst/>
              <a:gdLst/>
              <a:ahLst/>
              <a:cxnLst/>
              <a:rect l="l" t="t" r="r" b="b"/>
              <a:pathLst>
                <a:path w="124" h="1559" extrusionOk="0">
                  <a:moveTo>
                    <a:pt x="0" y="0"/>
                  </a:moveTo>
                  <a:lnTo>
                    <a:pt x="0" y="0"/>
                  </a:lnTo>
                  <a:cubicBezTo>
                    <a:pt x="32" y="518"/>
                    <a:pt x="74" y="1037"/>
                    <a:pt x="120" y="1559"/>
                  </a:cubicBezTo>
                  <a:lnTo>
                    <a:pt x="124" y="1559"/>
                  </a:lnTo>
                  <a:cubicBezTo>
                    <a:pt x="74" y="1037"/>
                    <a:pt x="32" y="513"/>
                    <a:pt x="0"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1;p28">
              <a:extLst>
                <a:ext uri="{FF2B5EF4-FFF2-40B4-BE49-F238E27FC236}">
                  <a16:creationId xmlns:a16="http://schemas.microsoft.com/office/drawing/2014/main" id="{D60A9F81-79B6-460B-A879-F54C56E60036}"/>
                </a:ext>
              </a:extLst>
            </p:cNvPr>
            <p:cNvSpPr/>
            <p:nvPr/>
          </p:nvSpPr>
          <p:spPr>
            <a:xfrm>
              <a:off x="8045950" y="2816400"/>
              <a:ext cx="35900" cy="47025"/>
            </a:xfrm>
            <a:custGeom>
              <a:avLst/>
              <a:gdLst/>
              <a:ahLst/>
              <a:cxnLst/>
              <a:rect l="l" t="t" r="r" b="b"/>
              <a:pathLst>
                <a:path w="1436" h="1881" extrusionOk="0">
                  <a:moveTo>
                    <a:pt x="335" y="0"/>
                  </a:moveTo>
                  <a:cubicBezTo>
                    <a:pt x="293" y="0"/>
                    <a:pt x="254" y="6"/>
                    <a:pt x="225" y="17"/>
                  </a:cubicBezTo>
                  <a:cubicBezTo>
                    <a:pt x="124" y="58"/>
                    <a:pt x="1" y="264"/>
                    <a:pt x="28" y="352"/>
                  </a:cubicBezTo>
                  <a:cubicBezTo>
                    <a:pt x="184" y="829"/>
                    <a:pt x="353" y="1305"/>
                    <a:pt x="582" y="1750"/>
                  </a:cubicBezTo>
                  <a:cubicBezTo>
                    <a:pt x="625" y="1830"/>
                    <a:pt x="813" y="1881"/>
                    <a:pt x="972" y="1881"/>
                  </a:cubicBezTo>
                  <a:cubicBezTo>
                    <a:pt x="1023" y="1881"/>
                    <a:pt x="1071" y="1876"/>
                    <a:pt x="1110" y="1864"/>
                  </a:cubicBezTo>
                  <a:cubicBezTo>
                    <a:pt x="1229" y="1828"/>
                    <a:pt x="1293" y="1599"/>
                    <a:pt x="1436" y="1370"/>
                  </a:cubicBezTo>
                  <a:cubicBezTo>
                    <a:pt x="1165" y="934"/>
                    <a:pt x="908" y="503"/>
                    <a:pt x="620" y="100"/>
                  </a:cubicBezTo>
                  <a:cubicBezTo>
                    <a:pt x="573" y="37"/>
                    <a:pt x="443" y="0"/>
                    <a:pt x="335"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2;p28">
              <a:extLst>
                <a:ext uri="{FF2B5EF4-FFF2-40B4-BE49-F238E27FC236}">
                  <a16:creationId xmlns:a16="http://schemas.microsoft.com/office/drawing/2014/main" id="{DBECF5C3-A8CF-4F71-8F06-62CBC3388996}"/>
                </a:ext>
              </a:extLst>
            </p:cNvPr>
            <p:cNvSpPr/>
            <p:nvPr/>
          </p:nvSpPr>
          <p:spPr>
            <a:xfrm>
              <a:off x="7411250" y="1926575"/>
              <a:ext cx="644475" cy="638375"/>
            </a:xfrm>
            <a:custGeom>
              <a:avLst/>
              <a:gdLst/>
              <a:ahLst/>
              <a:cxnLst/>
              <a:rect l="l" t="t" r="r" b="b"/>
              <a:pathLst>
                <a:path w="25779" h="25535" extrusionOk="0">
                  <a:moveTo>
                    <a:pt x="14640" y="1"/>
                  </a:moveTo>
                  <a:cubicBezTo>
                    <a:pt x="14397" y="1"/>
                    <a:pt x="14149" y="22"/>
                    <a:pt x="13898" y="61"/>
                  </a:cubicBezTo>
                  <a:cubicBezTo>
                    <a:pt x="12252" y="318"/>
                    <a:pt x="10923" y="1170"/>
                    <a:pt x="10134" y="2706"/>
                  </a:cubicBezTo>
                  <a:cubicBezTo>
                    <a:pt x="9327" y="4273"/>
                    <a:pt x="8113" y="5360"/>
                    <a:pt x="6468" y="6006"/>
                  </a:cubicBezTo>
                  <a:cubicBezTo>
                    <a:pt x="5707" y="6309"/>
                    <a:pt x="4960" y="6666"/>
                    <a:pt x="4230" y="7043"/>
                  </a:cubicBezTo>
                  <a:cubicBezTo>
                    <a:pt x="2297" y="8051"/>
                    <a:pt x="1573" y="10388"/>
                    <a:pt x="2535" y="12208"/>
                  </a:cubicBezTo>
                  <a:cubicBezTo>
                    <a:pt x="2728" y="12561"/>
                    <a:pt x="2888" y="12937"/>
                    <a:pt x="3029" y="13312"/>
                  </a:cubicBezTo>
                  <a:cubicBezTo>
                    <a:pt x="3237" y="13853"/>
                    <a:pt x="3218" y="14385"/>
                    <a:pt x="2865" y="14880"/>
                  </a:cubicBezTo>
                  <a:cubicBezTo>
                    <a:pt x="2393" y="15554"/>
                    <a:pt x="1884" y="16209"/>
                    <a:pt x="1463" y="16915"/>
                  </a:cubicBezTo>
                  <a:cubicBezTo>
                    <a:pt x="1059" y="17603"/>
                    <a:pt x="656" y="18313"/>
                    <a:pt x="413" y="19069"/>
                  </a:cubicBezTo>
                  <a:cubicBezTo>
                    <a:pt x="1" y="20352"/>
                    <a:pt x="725" y="21640"/>
                    <a:pt x="1999" y="22104"/>
                  </a:cubicBezTo>
                  <a:cubicBezTo>
                    <a:pt x="2361" y="22231"/>
                    <a:pt x="2728" y="22342"/>
                    <a:pt x="3099" y="22447"/>
                  </a:cubicBezTo>
                  <a:cubicBezTo>
                    <a:pt x="4562" y="22864"/>
                    <a:pt x="4625" y="22946"/>
                    <a:pt x="4593" y="24450"/>
                  </a:cubicBezTo>
                  <a:cubicBezTo>
                    <a:pt x="4575" y="25147"/>
                    <a:pt x="4872" y="25535"/>
                    <a:pt x="5406" y="25535"/>
                  </a:cubicBezTo>
                  <a:cubicBezTo>
                    <a:pt x="5560" y="25535"/>
                    <a:pt x="5735" y="25502"/>
                    <a:pt x="5927" y="25435"/>
                  </a:cubicBezTo>
                  <a:cubicBezTo>
                    <a:pt x="6446" y="25257"/>
                    <a:pt x="6945" y="25023"/>
                    <a:pt x="7435" y="24785"/>
                  </a:cubicBezTo>
                  <a:cubicBezTo>
                    <a:pt x="7664" y="24675"/>
                    <a:pt x="7862" y="24486"/>
                    <a:pt x="8142" y="24286"/>
                  </a:cubicBezTo>
                  <a:cubicBezTo>
                    <a:pt x="6129" y="23016"/>
                    <a:pt x="5093" y="20788"/>
                    <a:pt x="5474" y="18798"/>
                  </a:cubicBezTo>
                  <a:cubicBezTo>
                    <a:pt x="5504" y="18638"/>
                    <a:pt x="5549" y="18480"/>
                    <a:pt x="5607" y="18327"/>
                  </a:cubicBezTo>
                  <a:cubicBezTo>
                    <a:pt x="5826" y="17816"/>
                    <a:pt x="6218" y="17528"/>
                    <a:pt x="6733" y="17528"/>
                  </a:cubicBezTo>
                  <a:cubicBezTo>
                    <a:pt x="6810" y="17528"/>
                    <a:pt x="6890" y="17535"/>
                    <a:pt x="6972" y="17548"/>
                  </a:cubicBezTo>
                  <a:cubicBezTo>
                    <a:pt x="7788" y="17681"/>
                    <a:pt x="8687" y="17671"/>
                    <a:pt x="9126" y="18592"/>
                  </a:cubicBezTo>
                  <a:cubicBezTo>
                    <a:pt x="9145" y="18625"/>
                    <a:pt x="9173" y="18657"/>
                    <a:pt x="9204" y="18670"/>
                  </a:cubicBezTo>
                  <a:cubicBezTo>
                    <a:pt x="9465" y="18771"/>
                    <a:pt x="9732" y="18872"/>
                    <a:pt x="9993" y="18968"/>
                  </a:cubicBezTo>
                  <a:cubicBezTo>
                    <a:pt x="10098" y="18693"/>
                    <a:pt x="10213" y="18419"/>
                    <a:pt x="10296" y="18139"/>
                  </a:cubicBezTo>
                  <a:cubicBezTo>
                    <a:pt x="10323" y="18043"/>
                    <a:pt x="10277" y="17919"/>
                    <a:pt x="10245" y="17813"/>
                  </a:cubicBezTo>
                  <a:cubicBezTo>
                    <a:pt x="10012" y="17006"/>
                    <a:pt x="9791" y="16196"/>
                    <a:pt x="9530" y="15398"/>
                  </a:cubicBezTo>
                  <a:cubicBezTo>
                    <a:pt x="9347" y="14848"/>
                    <a:pt x="9196" y="14458"/>
                    <a:pt x="9663" y="13835"/>
                  </a:cubicBezTo>
                  <a:cubicBezTo>
                    <a:pt x="10662" y="12494"/>
                    <a:pt x="11882" y="11910"/>
                    <a:pt x="13410" y="11910"/>
                  </a:cubicBezTo>
                  <a:cubicBezTo>
                    <a:pt x="13600" y="11910"/>
                    <a:pt x="13795" y="11919"/>
                    <a:pt x="13994" y="11937"/>
                  </a:cubicBezTo>
                  <a:cubicBezTo>
                    <a:pt x="15085" y="12038"/>
                    <a:pt x="16186" y="12069"/>
                    <a:pt x="17281" y="12088"/>
                  </a:cubicBezTo>
                  <a:cubicBezTo>
                    <a:pt x="17299" y="12088"/>
                    <a:pt x="17317" y="12088"/>
                    <a:pt x="17335" y="12088"/>
                  </a:cubicBezTo>
                  <a:cubicBezTo>
                    <a:pt x="18403" y="12088"/>
                    <a:pt x="19234" y="11695"/>
                    <a:pt x="19834" y="10699"/>
                  </a:cubicBezTo>
                  <a:cubicBezTo>
                    <a:pt x="20389" y="9778"/>
                    <a:pt x="21224" y="9204"/>
                    <a:pt x="22335" y="9204"/>
                  </a:cubicBezTo>
                  <a:cubicBezTo>
                    <a:pt x="22436" y="9204"/>
                    <a:pt x="22539" y="9209"/>
                    <a:pt x="22644" y="9219"/>
                  </a:cubicBezTo>
                  <a:cubicBezTo>
                    <a:pt x="22767" y="9230"/>
                    <a:pt x="22891" y="9234"/>
                    <a:pt x="23016" y="9234"/>
                  </a:cubicBezTo>
                  <a:cubicBezTo>
                    <a:pt x="23203" y="9234"/>
                    <a:pt x="23390" y="9224"/>
                    <a:pt x="23574" y="9213"/>
                  </a:cubicBezTo>
                  <a:cubicBezTo>
                    <a:pt x="24546" y="9150"/>
                    <a:pt x="25673" y="8013"/>
                    <a:pt x="25732" y="7042"/>
                  </a:cubicBezTo>
                  <a:cubicBezTo>
                    <a:pt x="25778" y="6349"/>
                    <a:pt x="25036" y="5075"/>
                    <a:pt x="24334" y="4823"/>
                  </a:cubicBezTo>
                  <a:cubicBezTo>
                    <a:pt x="23564" y="4543"/>
                    <a:pt x="22762" y="4291"/>
                    <a:pt x="21955" y="4183"/>
                  </a:cubicBezTo>
                  <a:cubicBezTo>
                    <a:pt x="20217" y="3948"/>
                    <a:pt x="18747" y="3321"/>
                    <a:pt x="17784" y="1771"/>
                  </a:cubicBezTo>
                  <a:cubicBezTo>
                    <a:pt x="17701" y="1634"/>
                    <a:pt x="17573" y="1520"/>
                    <a:pt x="17472" y="1392"/>
                  </a:cubicBezTo>
                  <a:cubicBezTo>
                    <a:pt x="16722" y="420"/>
                    <a:pt x="15733" y="1"/>
                    <a:pt x="1464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3;p28">
              <a:extLst>
                <a:ext uri="{FF2B5EF4-FFF2-40B4-BE49-F238E27FC236}">
                  <a16:creationId xmlns:a16="http://schemas.microsoft.com/office/drawing/2014/main" id="{B2EA323E-0014-4D3F-BE1B-33B3E57F05D9}"/>
                </a:ext>
              </a:extLst>
            </p:cNvPr>
            <p:cNvSpPr/>
            <p:nvPr/>
          </p:nvSpPr>
          <p:spPr>
            <a:xfrm>
              <a:off x="8012375" y="2646950"/>
              <a:ext cx="25150" cy="43725"/>
            </a:xfrm>
            <a:custGeom>
              <a:avLst/>
              <a:gdLst/>
              <a:ahLst/>
              <a:cxnLst/>
              <a:rect l="l" t="t" r="r" b="b"/>
              <a:pathLst>
                <a:path w="1006" h="1749" extrusionOk="0">
                  <a:moveTo>
                    <a:pt x="260" y="0"/>
                  </a:moveTo>
                  <a:cubicBezTo>
                    <a:pt x="244" y="0"/>
                    <a:pt x="230" y="1"/>
                    <a:pt x="216" y="3"/>
                  </a:cubicBezTo>
                  <a:cubicBezTo>
                    <a:pt x="124" y="16"/>
                    <a:pt x="0" y="245"/>
                    <a:pt x="0" y="379"/>
                  </a:cubicBezTo>
                  <a:cubicBezTo>
                    <a:pt x="0" y="663"/>
                    <a:pt x="15" y="974"/>
                    <a:pt x="129" y="1227"/>
                  </a:cubicBezTo>
                  <a:cubicBezTo>
                    <a:pt x="225" y="1437"/>
                    <a:pt x="469" y="1574"/>
                    <a:pt x="647" y="1749"/>
                  </a:cubicBezTo>
                  <a:cubicBezTo>
                    <a:pt x="771" y="1551"/>
                    <a:pt x="890" y="1359"/>
                    <a:pt x="1005" y="1185"/>
                  </a:cubicBezTo>
                  <a:cubicBezTo>
                    <a:pt x="876" y="786"/>
                    <a:pt x="813" y="461"/>
                    <a:pt x="665" y="180"/>
                  </a:cubicBezTo>
                  <a:cubicBezTo>
                    <a:pt x="611" y="77"/>
                    <a:pt x="404" y="0"/>
                    <a:pt x="260"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4;p28">
              <a:extLst>
                <a:ext uri="{FF2B5EF4-FFF2-40B4-BE49-F238E27FC236}">
                  <a16:creationId xmlns:a16="http://schemas.microsoft.com/office/drawing/2014/main" id="{9F87A156-6408-4436-90E3-54123D520BC0}"/>
                </a:ext>
              </a:extLst>
            </p:cNvPr>
            <p:cNvSpPr/>
            <p:nvPr/>
          </p:nvSpPr>
          <p:spPr>
            <a:xfrm>
              <a:off x="7991075" y="2758200"/>
              <a:ext cx="21425" cy="43975"/>
            </a:xfrm>
            <a:custGeom>
              <a:avLst/>
              <a:gdLst/>
              <a:ahLst/>
              <a:cxnLst/>
              <a:rect l="l" t="t" r="r" b="b"/>
              <a:pathLst>
                <a:path w="857" h="1759" extrusionOk="0">
                  <a:moveTo>
                    <a:pt x="457" y="1"/>
                  </a:moveTo>
                  <a:cubicBezTo>
                    <a:pt x="342" y="1"/>
                    <a:pt x="121" y="75"/>
                    <a:pt x="114" y="122"/>
                  </a:cubicBezTo>
                  <a:cubicBezTo>
                    <a:pt x="45" y="589"/>
                    <a:pt x="9" y="1061"/>
                    <a:pt x="5" y="1534"/>
                  </a:cubicBezTo>
                  <a:cubicBezTo>
                    <a:pt x="0" y="1610"/>
                    <a:pt x="205" y="1759"/>
                    <a:pt x="316" y="1759"/>
                  </a:cubicBezTo>
                  <a:cubicBezTo>
                    <a:pt x="317" y="1759"/>
                    <a:pt x="319" y="1759"/>
                    <a:pt x="320" y="1758"/>
                  </a:cubicBezTo>
                  <a:cubicBezTo>
                    <a:pt x="431" y="1750"/>
                    <a:pt x="591" y="1621"/>
                    <a:pt x="633" y="1506"/>
                  </a:cubicBezTo>
                  <a:cubicBezTo>
                    <a:pt x="728" y="1236"/>
                    <a:pt x="770" y="947"/>
                    <a:pt x="857" y="562"/>
                  </a:cubicBezTo>
                  <a:cubicBezTo>
                    <a:pt x="770" y="412"/>
                    <a:pt x="674" y="181"/>
                    <a:pt x="518" y="17"/>
                  </a:cubicBezTo>
                  <a:cubicBezTo>
                    <a:pt x="508" y="6"/>
                    <a:pt x="485" y="1"/>
                    <a:pt x="457" y="1"/>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5;p28">
              <a:extLst>
                <a:ext uri="{FF2B5EF4-FFF2-40B4-BE49-F238E27FC236}">
                  <a16:creationId xmlns:a16="http://schemas.microsoft.com/office/drawing/2014/main" id="{0B0180EB-64F6-46F3-A4FA-45B044E9B596}"/>
                </a:ext>
              </a:extLst>
            </p:cNvPr>
            <p:cNvSpPr/>
            <p:nvPr/>
          </p:nvSpPr>
          <p:spPr>
            <a:xfrm>
              <a:off x="7968275" y="2296925"/>
              <a:ext cx="32075" cy="45000"/>
            </a:xfrm>
            <a:custGeom>
              <a:avLst/>
              <a:gdLst/>
              <a:ahLst/>
              <a:cxnLst/>
              <a:rect l="l" t="t" r="r" b="b"/>
              <a:pathLst>
                <a:path w="1283" h="1800" extrusionOk="0">
                  <a:moveTo>
                    <a:pt x="599" y="1"/>
                  </a:moveTo>
                  <a:cubicBezTo>
                    <a:pt x="577" y="1"/>
                    <a:pt x="554" y="2"/>
                    <a:pt x="532" y="5"/>
                  </a:cubicBezTo>
                  <a:cubicBezTo>
                    <a:pt x="147" y="55"/>
                    <a:pt x="1" y="446"/>
                    <a:pt x="110" y="1092"/>
                  </a:cubicBezTo>
                  <a:cubicBezTo>
                    <a:pt x="169" y="1436"/>
                    <a:pt x="233" y="1800"/>
                    <a:pt x="644" y="1800"/>
                  </a:cubicBezTo>
                  <a:cubicBezTo>
                    <a:pt x="676" y="1800"/>
                    <a:pt x="711" y="1798"/>
                    <a:pt x="748" y="1793"/>
                  </a:cubicBezTo>
                  <a:cubicBezTo>
                    <a:pt x="1219" y="1734"/>
                    <a:pt x="1283" y="1367"/>
                    <a:pt x="1265" y="1033"/>
                  </a:cubicBezTo>
                  <a:cubicBezTo>
                    <a:pt x="1244" y="396"/>
                    <a:pt x="969" y="1"/>
                    <a:pt x="5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6;p28">
              <a:extLst>
                <a:ext uri="{FF2B5EF4-FFF2-40B4-BE49-F238E27FC236}">
                  <a16:creationId xmlns:a16="http://schemas.microsoft.com/office/drawing/2014/main" id="{66C97488-C8A8-4512-A790-B740AF795D66}"/>
                </a:ext>
              </a:extLst>
            </p:cNvPr>
            <p:cNvSpPr/>
            <p:nvPr/>
          </p:nvSpPr>
          <p:spPr>
            <a:xfrm>
              <a:off x="7913250" y="2366225"/>
              <a:ext cx="65575" cy="66925"/>
            </a:xfrm>
            <a:custGeom>
              <a:avLst/>
              <a:gdLst/>
              <a:ahLst/>
              <a:cxnLst/>
              <a:rect l="l" t="t" r="r" b="b"/>
              <a:pathLst>
                <a:path w="2623" h="2677" extrusionOk="0">
                  <a:moveTo>
                    <a:pt x="495" y="0"/>
                  </a:moveTo>
                  <a:cubicBezTo>
                    <a:pt x="344" y="0"/>
                    <a:pt x="160" y="68"/>
                    <a:pt x="0" y="89"/>
                  </a:cubicBezTo>
                  <a:cubicBezTo>
                    <a:pt x="124" y="245"/>
                    <a:pt x="221" y="447"/>
                    <a:pt x="381" y="556"/>
                  </a:cubicBezTo>
                  <a:cubicBezTo>
                    <a:pt x="808" y="850"/>
                    <a:pt x="1262" y="1102"/>
                    <a:pt x="1779" y="1423"/>
                  </a:cubicBezTo>
                  <a:cubicBezTo>
                    <a:pt x="1481" y="1703"/>
                    <a:pt x="1256" y="1881"/>
                    <a:pt x="1073" y="2096"/>
                  </a:cubicBezTo>
                  <a:cubicBezTo>
                    <a:pt x="991" y="2188"/>
                    <a:pt x="936" y="2386"/>
                    <a:pt x="982" y="2481"/>
                  </a:cubicBezTo>
                  <a:cubicBezTo>
                    <a:pt x="1018" y="2570"/>
                    <a:pt x="1207" y="2676"/>
                    <a:pt x="1292" y="2676"/>
                  </a:cubicBezTo>
                  <a:cubicBezTo>
                    <a:pt x="1304" y="2676"/>
                    <a:pt x="1314" y="2674"/>
                    <a:pt x="1321" y="2670"/>
                  </a:cubicBezTo>
                  <a:cubicBezTo>
                    <a:pt x="1687" y="2435"/>
                    <a:pt x="2105" y="2220"/>
                    <a:pt x="2356" y="1886"/>
                  </a:cubicBezTo>
                  <a:cubicBezTo>
                    <a:pt x="2623" y="1533"/>
                    <a:pt x="2485" y="1078"/>
                    <a:pt x="2110" y="827"/>
                  </a:cubicBezTo>
                  <a:cubicBezTo>
                    <a:pt x="1647" y="520"/>
                    <a:pt x="1142" y="254"/>
                    <a:pt x="628" y="24"/>
                  </a:cubicBezTo>
                  <a:cubicBezTo>
                    <a:pt x="588" y="7"/>
                    <a:pt x="543" y="0"/>
                    <a:pt x="4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7;p28">
              <a:extLst>
                <a:ext uri="{FF2B5EF4-FFF2-40B4-BE49-F238E27FC236}">
                  <a16:creationId xmlns:a16="http://schemas.microsoft.com/office/drawing/2014/main" id="{28A3380C-2D33-4E8F-BDBC-9F1664860B4E}"/>
                </a:ext>
              </a:extLst>
            </p:cNvPr>
            <p:cNvSpPr/>
            <p:nvPr/>
          </p:nvSpPr>
          <p:spPr>
            <a:xfrm>
              <a:off x="7939725" y="2825650"/>
              <a:ext cx="28325" cy="55025"/>
            </a:xfrm>
            <a:custGeom>
              <a:avLst/>
              <a:gdLst/>
              <a:ahLst/>
              <a:cxnLst/>
              <a:rect l="l" t="t" r="r" b="b"/>
              <a:pathLst>
                <a:path w="1133" h="2201" extrusionOk="0">
                  <a:moveTo>
                    <a:pt x="386" y="0"/>
                  </a:moveTo>
                  <a:cubicBezTo>
                    <a:pt x="248" y="198"/>
                    <a:pt x="111" y="395"/>
                    <a:pt x="1" y="560"/>
                  </a:cubicBezTo>
                  <a:cubicBezTo>
                    <a:pt x="120" y="1059"/>
                    <a:pt x="175" y="1458"/>
                    <a:pt x="327" y="1820"/>
                  </a:cubicBezTo>
                  <a:cubicBezTo>
                    <a:pt x="395" y="1989"/>
                    <a:pt x="656" y="2077"/>
                    <a:pt x="830" y="2201"/>
                  </a:cubicBezTo>
                  <a:cubicBezTo>
                    <a:pt x="935" y="2008"/>
                    <a:pt x="1133" y="1810"/>
                    <a:pt x="1133" y="1618"/>
                  </a:cubicBezTo>
                  <a:cubicBezTo>
                    <a:pt x="1128" y="1242"/>
                    <a:pt x="1068" y="848"/>
                    <a:pt x="931" y="504"/>
                  </a:cubicBezTo>
                  <a:cubicBezTo>
                    <a:pt x="849" y="298"/>
                    <a:pt x="573" y="165"/>
                    <a:pt x="386"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8;p28">
              <a:extLst>
                <a:ext uri="{FF2B5EF4-FFF2-40B4-BE49-F238E27FC236}">
                  <a16:creationId xmlns:a16="http://schemas.microsoft.com/office/drawing/2014/main" id="{DD071BEE-27E9-4FB3-80E7-D77554B1557E}"/>
                </a:ext>
              </a:extLst>
            </p:cNvPr>
            <p:cNvSpPr/>
            <p:nvPr/>
          </p:nvSpPr>
          <p:spPr>
            <a:xfrm>
              <a:off x="7898600" y="2448250"/>
              <a:ext cx="65350" cy="75850"/>
            </a:xfrm>
            <a:custGeom>
              <a:avLst/>
              <a:gdLst/>
              <a:ahLst/>
              <a:cxnLst/>
              <a:rect l="l" t="t" r="r" b="b"/>
              <a:pathLst>
                <a:path w="2614" h="3034" extrusionOk="0">
                  <a:moveTo>
                    <a:pt x="1087" y="723"/>
                  </a:moveTo>
                  <a:cubicBezTo>
                    <a:pt x="1238" y="883"/>
                    <a:pt x="1463" y="1020"/>
                    <a:pt x="1522" y="1209"/>
                  </a:cubicBezTo>
                  <a:cubicBezTo>
                    <a:pt x="1595" y="1461"/>
                    <a:pt x="1558" y="1758"/>
                    <a:pt x="1522" y="2029"/>
                  </a:cubicBezTo>
                  <a:cubicBezTo>
                    <a:pt x="1514" y="2089"/>
                    <a:pt x="1327" y="2189"/>
                    <a:pt x="1248" y="2189"/>
                  </a:cubicBezTo>
                  <a:cubicBezTo>
                    <a:pt x="1238" y="2189"/>
                    <a:pt x="1230" y="2187"/>
                    <a:pt x="1224" y="2184"/>
                  </a:cubicBezTo>
                  <a:cubicBezTo>
                    <a:pt x="1082" y="2093"/>
                    <a:pt x="908" y="1950"/>
                    <a:pt x="885" y="1804"/>
                  </a:cubicBezTo>
                  <a:cubicBezTo>
                    <a:pt x="830" y="1492"/>
                    <a:pt x="866" y="1167"/>
                    <a:pt x="866" y="846"/>
                  </a:cubicBezTo>
                  <a:lnTo>
                    <a:pt x="1087" y="723"/>
                  </a:lnTo>
                  <a:close/>
                  <a:moveTo>
                    <a:pt x="1283" y="0"/>
                  </a:moveTo>
                  <a:cubicBezTo>
                    <a:pt x="1051" y="0"/>
                    <a:pt x="824" y="83"/>
                    <a:pt x="679" y="250"/>
                  </a:cubicBezTo>
                  <a:cubicBezTo>
                    <a:pt x="302" y="672"/>
                    <a:pt x="1" y="1135"/>
                    <a:pt x="64" y="1762"/>
                  </a:cubicBezTo>
                  <a:cubicBezTo>
                    <a:pt x="141" y="2484"/>
                    <a:pt x="643" y="3033"/>
                    <a:pt x="1288" y="3033"/>
                  </a:cubicBezTo>
                  <a:cubicBezTo>
                    <a:pt x="1299" y="3033"/>
                    <a:pt x="1309" y="3033"/>
                    <a:pt x="1320" y="3033"/>
                  </a:cubicBezTo>
                  <a:cubicBezTo>
                    <a:pt x="1972" y="3015"/>
                    <a:pt x="2494" y="2423"/>
                    <a:pt x="2613" y="1644"/>
                  </a:cubicBezTo>
                  <a:cubicBezTo>
                    <a:pt x="2411" y="1203"/>
                    <a:pt x="2260" y="731"/>
                    <a:pt x="1989" y="342"/>
                  </a:cubicBezTo>
                  <a:cubicBezTo>
                    <a:pt x="1831" y="114"/>
                    <a:pt x="1554" y="0"/>
                    <a:pt x="1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9;p28">
              <a:extLst>
                <a:ext uri="{FF2B5EF4-FFF2-40B4-BE49-F238E27FC236}">
                  <a16:creationId xmlns:a16="http://schemas.microsoft.com/office/drawing/2014/main" id="{CDE10AA5-36C8-40B9-B7AF-3C6C3936FD1D}"/>
                </a:ext>
              </a:extLst>
            </p:cNvPr>
            <p:cNvSpPr/>
            <p:nvPr/>
          </p:nvSpPr>
          <p:spPr>
            <a:xfrm>
              <a:off x="7898475" y="2756675"/>
              <a:ext cx="24550" cy="50200"/>
            </a:xfrm>
            <a:custGeom>
              <a:avLst/>
              <a:gdLst/>
              <a:ahLst/>
              <a:cxnLst/>
              <a:rect l="l" t="t" r="r" b="b"/>
              <a:pathLst>
                <a:path w="982" h="2008" extrusionOk="0">
                  <a:moveTo>
                    <a:pt x="487" y="0"/>
                  </a:moveTo>
                  <a:cubicBezTo>
                    <a:pt x="371" y="0"/>
                    <a:pt x="263" y="81"/>
                    <a:pt x="221" y="242"/>
                  </a:cubicBezTo>
                  <a:cubicBezTo>
                    <a:pt x="97" y="696"/>
                    <a:pt x="46" y="1172"/>
                    <a:pt x="10" y="1645"/>
                  </a:cubicBezTo>
                  <a:cubicBezTo>
                    <a:pt x="0" y="1765"/>
                    <a:pt x="161" y="2003"/>
                    <a:pt x="248" y="2007"/>
                  </a:cubicBezTo>
                  <a:cubicBezTo>
                    <a:pt x="399" y="2007"/>
                    <a:pt x="629" y="1911"/>
                    <a:pt x="692" y="1782"/>
                  </a:cubicBezTo>
                  <a:cubicBezTo>
                    <a:pt x="835" y="1517"/>
                    <a:pt x="890" y="1205"/>
                    <a:pt x="982" y="907"/>
                  </a:cubicBezTo>
                  <a:cubicBezTo>
                    <a:pt x="918" y="659"/>
                    <a:pt x="895" y="412"/>
                    <a:pt x="790" y="215"/>
                  </a:cubicBezTo>
                  <a:cubicBezTo>
                    <a:pt x="712" y="71"/>
                    <a:pt x="596" y="0"/>
                    <a:pt x="487"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0;p28">
              <a:extLst>
                <a:ext uri="{FF2B5EF4-FFF2-40B4-BE49-F238E27FC236}">
                  <a16:creationId xmlns:a16="http://schemas.microsoft.com/office/drawing/2014/main" id="{3AD6729C-F95B-4529-907C-D104A70DEE8A}"/>
                </a:ext>
              </a:extLst>
            </p:cNvPr>
            <p:cNvSpPr/>
            <p:nvPr/>
          </p:nvSpPr>
          <p:spPr>
            <a:xfrm>
              <a:off x="7844075" y="2828275"/>
              <a:ext cx="24175" cy="60550"/>
            </a:xfrm>
            <a:custGeom>
              <a:avLst/>
              <a:gdLst/>
              <a:ahLst/>
              <a:cxnLst/>
              <a:rect l="l" t="t" r="r" b="b"/>
              <a:pathLst>
                <a:path w="967" h="2422" extrusionOk="0">
                  <a:moveTo>
                    <a:pt x="455" y="0"/>
                  </a:moveTo>
                  <a:cubicBezTo>
                    <a:pt x="451" y="0"/>
                    <a:pt x="448" y="1"/>
                    <a:pt x="444" y="1"/>
                  </a:cubicBezTo>
                  <a:cubicBezTo>
                    <a:pt x="315" y="15"/>
                    <a:pt x="142" y="203"/>
                    <a:pt x="96" y="344"/>
                  </a:cubicBezTo>
                  <a:cubicBezTo>
                    <a:pt x="23" y="583"/>
                    <a:pt x="36" y="844"/>
                    <a:pt x="0" y="1215"/>
                  </a:cubicBezTo>
                  <a:cubicBezTo>
                    <a:pt x="45" y="1463"/>
                    <a:pt x="82" y="1825"/>
                    <a:pt x="192" y="2165"/>
                  </a:cubicBezTo>
                  <a:cubicBezTo>
                    <a:pt x="237" y="2284"/>
                    <a:pt x="458" y="2422"/>
                    <a:pt x="596" y="2422"/>
                  </a:cubicBezTo>
                  <a:cubicBezTo>
                    <a:pt x="601" y="2422"/>
                    <a:pt x="605" y="2422"/>
                    <a:pt x="609" y="2421"/>
                  </a:cubicBezTo>
                  <a:cubicBezTo>
                    <a:pt x="742" y="2412"/>
                    <a:pt x="966" y="2210"/>
                    <a:pt x="966" y="2096"/>
                  </a:cubicBezTo>
                  <a:cubicBezTo>
                    <a:pt x="963" y="1486"/>
                    <a:pt x="924" y="876"/>
                    <a:pt x="848" y="272"/>
                  </a:cubicBezTo>
                  <a:cubicBezTo>
                    <a:pt x="834" y="159"/>
                    <a:pt x="590"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1;p28">
              <a:extLst>
                <a:ext uri="{FF2B5EF4-FFF2-40B4-BE49-F238E27FC236}">
                  <a16:creationId xmlns:a16="http://schemas.microsoft.com/office/drawing/2014/main" id="{AA925D99-3EE9-4A51-ACA7-756AAE03BD49}"/>
                </a:ext>
              </a:extLst>
            </p:cNvPr>
            <p:cNvSpPr/>
            <p:nvPr/>
          </p:nvSpPr>
          <p:spPr>
            <a:xfrm>
              <a:off x="7790075" y="2759800"/>
              <a:ext cx="30050" cy="49575"/>
            </a:xfrm>
            <a:custGeom>
              <a:avLst/>
              <a:gdLst/>
              <a:ahLst/>
              <a:cxnLst/>
              <a:rect l="l" t="t" r="r" b="b"/>
              <a:pathLst>
                <a:path w="1202" h="1983" extrusionOk="0">
                  <a:moveTo>
                    <a:pt x="819" y="0"/>
                  </a:moveTo>
                  <a:cubicBezTo>
                    <a:pt x="750" y="0"/>
                    <a:pt x="669" y="29"/>
                    <a:pt x="573" y="95"/>
                  </a:cubicBezTo>
                  <a:cubicBezTo>
                    <a:pt x="93" y="434"/>
                    <a:pt x="0" y="1520"/>
                    <a:pt x="427" y="1983"/>
                  </a:cubicBezTo>
                  <a:cubicBezTo>
                    <a:pt x="858" y="1621"/>
                    <a:pt x="1201" y="801"/>
                    <a:pt x="1109" y="361"/>
                  </a:cubicBezTo>
                  <a:cubicBezTo>
                    <a:pt x="1065" y="151"/>
                    <a:pt x="974" y="0"/>
                    <a:pt x="8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2;p28">
              <a:extLst>
                <a:ext uri="{FF2B5EF4-FFF2-40B4-BE49-F238E27FC236}">
                  <a16:creationId xmlns:a16="http://schemas.microsoft.com/office/drawing/2014/main" id="{DB84EA76-C927-40F2-BE37-0E3DF1C9A094}"/>
                </a:ext>
              </a:extLst>
            </p:cNvPr>
            <p:cNvSpPr/>
            <p:nvPr/>
          </p:nvSpPr>
          <p:spPr>
            <a:xfrm>
              <a:off x="7773350" y="2343575"/>
              <a:ext cx="40825" cy="44850"/>
            </a:xfrm>
            <a:custGeom>
              <a:avLst/>
              <a:gdLst/>
              <a:ahLst/>
              <a:cxnLst/>
              <a:rect l="l" t="t" r="r" b="b"/>
              <a:pathLst>
                <a:path w="1633" h="1794" extrusionOk="0">
                  <a:moveTo>
                    <a:pt x="623" y="0"/>
                  </a:moveTo>
                  <a:cubicBezTo>
                    <a:pt x="250" y="0"/>
                    <a:pt x="1" y="328"/>
                    <a:pt x="15" y="802"/>
                  </a:cubicBezTo>
                  <a:cubicBezTo>
                    <a:pt x="23" y="1376"/>
                    <a:pt x="348" y="1793"/>
                    <a:pt x="784" y="1793"/>
                  </a:cubicBezTo>
                  <a:cubicBezTo>
                    <a:pt x="793" y="1793"/>
                    <a:pt x="802" y="1793"/>
                    <a:pt x="812" y="1793"/>
                  </a:cubicBezTo>
                  <a:cubicBezTo>
                    <a:pt x="1233" y="1779"/>
                    <a:pt x="1623" y="1357"/>
                    <a:pt x="1628" y="913"/>
                  </a:cubicBezTo>
                  <a:cubicBezTo>
                    <a:pt x="1632" y="445"/>
                    <a:pt x="1160" y="9"/>
                    <a:pt x="638" y="0"/>
                  </a:cubicBezTo>
                  <a:cubicBezTo>
                    <a:pt x="633" y="0"/>
                    <a:pt x="628" y="0"/>
                    <a:pt x="6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3;p28">
              <a:extLst>
                <a:ext uri="{FF2B5EF4-FFF2-40B4-BE49-F238E27FC236}">
                  <a16:creationId xmlns:a16="http://schemas.microsoft.com/office/drawing/2014/main" id="{45B49764-7579-475A-BE9B-ABADF419F56D}"/>
                </a:ext>
              </a:extLst>
            </p:cNvPr>
            <p:cNvSpPr/>
            <p:nvPr/>
          </p:nvSpPr>
          <p:spPr>
            <a:xfrm>
              <a:off x="7704250" y="2462725"/>
              <a:ext cx="77700" cy="71550"/>
            </a:xfrm>
            <a:custGeom>
              <a:avLst/>
              <a:gdLst/>
              <a:ahLst/>
              <a:cxnLst/>
              <a:rect l="l" t="t" r="r" b="b"/>
              <a:pathLst>
                <a:path w="3108" h="2862" extrusionOk="0">
                  <a:moveTo>
                    <a:pt x="1324" y="1"/>
                  </a:moveTo>
                  <a:cubicBezTo>
                    <a:pt x="505" y="1"/>
                    <a:pt x="0" y="531"/>
                    <a:pt x="0" y="1381"/>
                  </a:cubicBezTo>
                  <a:cubicBezTo>
                    <a:pt x="0" y="2340"/>
                    <a:pt x="491" y="2862"/>
                    <a:pt x="1398" y="2862"/>
                  </a:cubicBezTo>
                  <a:cubicBezTo>
                    <a:pt x="1406" y="2862"/>
                    <a:pt x="1413" y="2862"/>
                    <a:pt x="1421" y="2862"/>
                  </a:cubicBezTo>
                  <a:cubicBezTo>
                    <a:pt x="2297" y="2857"/>
                    <a:pt x="3108" y="2138"/>
                    <a:pt x="3090" y="1381"/>
                  </a:cubicBezTo>
                  <a:cubicBezTo>
                    <a:pt x="3072" y="602"/>
                    <a:pt x="2320" y="5"/>
                    <a:pt x="1344" y="1"/>
                  </a:cubicBezTo>
                  <a:cubicBezTo>
                    <a:pt x="1337" y="1"/>
                    <a:pt x="1331" y="1"/>
                    <a:pt x="132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4;p28">
              <a:extLst>
                <a:ext uri="{FF2B5EF4-FFF2-40B4-BE49-F238E27FC236}">
                  <a16:creationId xmlns:a16="http://schemas.microsoft.com/office/drawing/2014/main" id="{423D641F-9F00-44E8-A313-B61D2133ABA3}"/>
                </a:ext>
              </a:extLst>
            </p:cNvPr>
            <p:cNvSpPr/>
            <p:nvPr/>
          </p:nvSpPr>
          <p:spPr>
            <a:xfrm>
              <a:off x="7298150" y="2781650"/>
              <a:ext cx="452775" cy="398875"/>
            </a:xfrm>
            <a:custGeom>
              <a:avLst/>
              <a:gdLst/>
              <a:ahLst/>
              <a:cxnLst/>
              <a:rect l="l" t="t" r="r" b="b"/>
              <a:pathLst>
                <a:path w="18111" h="15955" extrusionOk="0">
                  <a:moveTo>
                    <a:pt x="7932" y="4413"/>
                  </a:moveTo>
                  <a:cubicBezTo>
                    <a:pt x="8111" y="4413"/>
                    <a:pt x="8261" y="4615"/>
                    <a:pt x="8237" y="4878"/>
                  </a:cubicBezTo>
                  <a:lnTo>
                    <a:pt x="8238" y="4878"/>
                  </a:lnTo>
                  <a:cubicBezTo>
                    <a:pt x="8200" y="5335"/>
                    <a:pt x="7344" y="6155"/>
                    <a:pt x="6884" y="6175"/>
                  </a:cubicBezTo>
                  <a:cubicBezTo>
                    <a:pt x="6877" y="6175"/>
                    <a:pt x="6869" y="6176"/>
                    <a:pt x="6862" y="6176"/>
                  </a:cubicBezTo>
                  <a:cubicBezTo>
                    <a:pt x="6536" y="6176"/>
                    <a:pt x="6331" y="5898"/>
                    <a:pt x="6537" y="5648"/>
                  </a:cubicBezTo>
                  <a:cubicBezTo>
                    <a:pt x="6902" y="5221"/>
                    <a:pt x="7309" y="4830"/>
                    <a:pt x="7751" y="4484"/>
                  </a:cubicBezTo>
                  <a:cubicBezTo>
                    <a:pt x="7811" y="4435"/>
                    <a:pt x="7873" y="4413"/>
                    <a:pt x="7932" y="4413"/>
                  </a:cubicBezTo>
                  <a:close/>
                  <a:moveTo>
                    <a:pt x="10183" y="5560"/>
                  </a:moveTo>
                  <a:cubicBezTo>
                    <a:pt x="10242" y="5560"/>
                    <a:pt x="10295" y="5570"/>
                    <a:pt x="10323" y="5593"/>
                  </a:cubicBezTo>
                  <a:cubicBezTo>
                    <a:pt x="10423" y="5675"/>
                    <a:pt x="10523" y="5900"/>
                    <a:pt x="10483" y="5996"/>
                  </a:cubicBezTo>
                  <a:lnTo>
                    <a:pt x="10483" y="5995"/>
                  </a:lnTo>
                  <a:cubicBezTo>
                    <a:pt x="10223" y="6579"/>
                    <a:pt x="9932" y="7148"/>
                    <a:pt x="9612" y="7701"/>
                  </a:cubicBezTo>
                  <a:cubicBezTo>
                    <a:pt x="9560" y="7790"/>
                    <a:pt x="9373" y="7855"/>
                    <a:pt x="9233" y="7855"/>
                  </a:cubicBezTo>
                  <a:cubicBezTo>
                    <a:pt x="9200" y="7855"/>
                    <a:pt x="9170" y="7851"/>
                    <a:pt x="9145" y="7843"/>
                  </a:cubicBezTo>
                  <a:cubicBezTo>
                    <a:pt x="9015" y="7806"/>
                    <a:pt x="8943" y="7590"/>
                    <a:pt x="8782" y="7371"/>
                  </a:cubicBezTo>
                  <a:cubicBezTo>
                    <a:pt x="9172" y="6775"/>
                    <a:pt x="9539" y="6193"/>
                    <a:pt x="9938" y="5633"/>
                  </a:cubicBezTo>
                  <a:cubicBezTo>
                    <a:pt x="9972" y="5588"/>
                    <a:pt x="10085" y="5560"/>
                    <a:pt x="10183" y="5560"/>
                  </a:cubicBezTo>
                  <a:close/>
                  <a:moveTo>
                    <a:pt x="13618" y="6775"/>
                  </a:moveTo>
                  <a:cubicBezTo>
                    <a:pt x="13746" y="6949"/>
                    <a:pt x="13880" y="7118"/>
                    <a:pt x="13989" y="7303"/>
                  </a:cubicBezTo>
                  <a:cubicBezTo>
                    <a:pt x="14034" y="7376"/>
                    <a:pt x="14021" y="7481"/>
                    <a:pt x="14044" y="7668"/>
                  </a:cubicBezTo>
                  <a:lnTo>
                    <a:pt x="14044" y="7668"/>
                  </a:lnTo>
                  <a:cubicBezTo>
                    <a:pt x="13989" y="7876"/>
                    <a:pt x="13958" y="8197"/>
                    <a:pt x="13811" y="8458"/>
                  </a:cubicBezTo>
                  <a:cubicBezTo>
                    <a:pt x="13741" y="8583"/>
                    <a:pt x="13502" y="8706"/>
                    <a:pt x="13343" y="8706"/>
                  </a:cubicBezTo>
                  <a:cubicBezTo>
                    <a:pt x="13323" y="8706"/>
                    <a:pt x="13304" y="8704"/>
                    <a:pt x="13287" y="8700"/>
                  </a:cubicBezTo>
                  <a:cubicBezTo>
                    <a:pt x="13150" y="8664"/>
                    <a:pt x="12999" y="8380"/>
                    <a:pt x="13003" y="8210"/>
                  </a:cubicBezTo>
                  <a:cubicBezTo>
                    <a:pt x="13008" y="7888"/>
                    <a:pt x="13086" y="7559"/>
                    <a:pt x="13205" y="7257"/>
                  </a:cubicBezTo>
                  <a:cubicBezTo>
                    <a:pt x="13279" y="7073"/>
                    <a:pt x="13476" y="6935"/>
                    <a:pt x="13618" y="6775"/>
                  </a:cubicBezTo>
                  <a:close/>
                  <a:moveTo>
                    <a:pt x="5558" y="7404"/>
                  </a:moveTo>
                  <a:cubicBezTo>
                    <a:pt x="5608" y="7404"/>
                    <a:pt x="5654" y="7412"/>
                    <a:pt x="5689" y="7427"/>
                  </a:cubicBezTo>
                  <a:cubicBezTo>
                    <a:pt x="5798" y="7473"/>
                    <a:pt x="5853" y="7637"/>
                    <a:pt x="5990" y="7839"/>
                  </a:cubicBezTo>
                  <a:lnTo>
                    <a:pt x="5991" y="7838"/>
                  </a:lnTo>
                  <a:lnTo>
                    <a:pt x="5991" y="7838"/>
                  </a:lnTo>
                  <a:cubicBezTo>
                    <a:pt x="5629" y="8351"/>
                    <a:pt x="5285" y="8860"/>
                    <a:pt x="4904" y="9338"/>
                  </a:cubicBezTo>
                  <a:cubicBezTo>
                    <a:pt x="4871" y="9382"/>
                    <a:pt x="4772" y="9404"/>
                    <a:pt x="4676" y="9404"/>
                  </a:cubicBezTo>
                  <a:cubicBezTo>
                    <a:pt x="4590" y="9404"/>
                    <a:pt x="4506" y="9387"/>
                    <a:pt x="4469" y="9353"/>
                  </a:cubicBezTo>
                  <a:cubicBezTo>
                    <a:pt x="4364" y="9256"/>
                    <a:pt x="4281" y="8990"/>
                    <a:pt x="4341" y="8889"/>
                  </a:cubicBezTo>
                  <a:cubicBezTo>
                    <a:pt x="4629" y="8403"/>
                    <a:pt x="4959" y="7940"/>
                    <a:pt x="5298" y="7490"/>
                  </a:cubicBezTo>
                  <a:cubicBezTo>
                    <a:pt x="5342" y="7435"/>
                    <a:pt x="5456" y="7404"/>
                    <a:pt x="5558" y="7404"/>
                  </a:cubicBezTo>
                  <a:close/>
                  <a:moveTo>
                    <a:pt x="8274" y="8440"/>
                  </a:moveTo>
                  <a:cubicBezTo>
                    <a:pt x="8290" y="8440"/>
                    <a:pt x="8305" y="8441"/>
                    <a:pt x="8319" y="8443"/>
                  </a:cubicBezTo>
                  <a:cubicBezTo>
                    <a:pt x="8434" y="8462"/>
                    <a:pt x="8516" y="8696"/>
                    <a:pt x="8631" y="8856"/>
                  </a:cubicBezTo>
                  <a:cubicBezTo>
                    <a:pt x="8430" y="9424"/>
                    <a:pt x="8274" y="9969"/>
                    <a:pt x="8029" y="10474"/>
                  </a:cubicBezTo>
                  <a:cubicBezTo>
                    <a:pt x="7957" y="10626"/>
                    <a:pt x="7654" y="10671"/>
                    <a:pt x="7457" y="10763"/>
                  </a:cubicBezTo>
                  <a:cubicBezTo>
                    <a:pt x="7370" y="10566"/>
                    <a:pt x="7174" y="10332"/>
                    <a:pt x="7224" y="10172"/>
                  </a:cubicBezTo>
                  <a:cubicBezTo>
                    <a:pt x="7376" y="9649"/>
                    <a:pt x="7595" y="9140"/>
                    <a:pt x="7838" y="8654"/>
                  </a:cubicBezTo>
                  <a:cubicBezTo>
                    <a:pt x="7896" y="8538"/>
                    <a:pt x="8121" y="8440"/>
                    <a:pt x="8274" y="8440"/>
                  </a:cubicBezTo>
                  <a:close/>
                  <a:moveTo>
                    <a:pt x="2631" y="9349"/>
                  </a:moveTo>
                  <a:cubicBezTo>
                    <a:pt x="2656" y="9349"/>
                    <a:pt x="2679" y="9352"/>
                    <a:pt x="2697" y="9359"/>
                  </a:cubicBezTo>
                  <a:cubicBezTo>
                    <a:pt x="2788" y="9401"/>
                    <a:pt x="2825" y="9585"/>
                    <a:pt x="2935" y="9805"/>
                  </a:cubicBezTo>
                  <a:cubicBezTo>
                    <a:pt x="2613" y="10230"/>
                    <a:pt x="2311" y="10666"/>
                    <a:pt x="1967" y="11069"/>
                  </a:cubicBezTo>
                  <a:cubicBezTo>
                    <a:pt x="1923" y="11120"/>
                    <a:pt x="1823" y="11124"/>
                    <a:pt x="1718" y="11124"/>
                  </a:cubicBezTo>
                  <a:cubicBezTo>
                    <a:pt x="1699" y="11124"/>
                    <a:pt x="1678" y="11124"/>
                    <a:pt x="1658" y="11124"/>
                  </a:cubicBezTo>
                  <a:cubicBezTo>
                    <a:pt x="1613" y="11124"/>
                    <a:pt x="1568" y="11124"/>
                    <a:pt x="1527" y="11129"/>
                  </a:cubicBezTo>
                  <a:cubicBezTo>
                    <a:pt x="1519" y="10978"/>
                    <a:pt x="1445" y="10789"/>
                    <a:pt x="1504" y="10684"/>
                  </a:cubicBezTo>
                  <a:cubicBezTo>
                    <a:pt x="1759" y="10266"/>
                    <a:pt x="2036" y="9863"/>
                    <a:pt x="2335" y="9474"/>
                  </a:cubicBezTo>
                  <a:cubicBezTo>
                    <a:pt x="2386" y="9404"/>
                    <a:pt x="2529" y="9349"/>
                    <a:pt x="2631" y="9349"/>
                  </a:cubicBezTo>
                  <a:close/>
                  <a:moveTo>
                    <a:pt x="11556" y="9232"/>
                  </a:moveTo>
                  <a:cubicBezTo>
                    <a:pt x="11665" y="9402"/>
                    <a:pt x="11780" y="9572"/>
                    <a:pt x="11871" y="9746"/>
                  </a:cubicBezTo>
                  <a:cubicBezTo>
                    <a:pt x="11903" y="9805"/>
                    <a:pt x="11876" y="9892"/>
                    <a:pt x="11876" y="9966"/>
                  </a:cubicBezTo>
                  <a:cubicBezTo>
                    <a:pt x="11894" y="9966"/>
                    <a:pt x="11913" y="9969"/>
                    <a:pt x="11931" y="9975"/>
                  </a:cubicBezTo>
                  <a:lnTo>
                    <a:pt x="11932" y="9973"/>
                  </a:lnTo>
                  <a:lnTo>
                    <a:pt x="11932" y="9973"/>
                  </a:lnTo>
                  <a:cubicBezTo>
                    <a:pt x="11821" y="10396"/>
                    <a:pt x="11766" y="10840"/>
                    <a:pt x="11583" y="11226"/>
                  </a:cubicBezTo>
                  <a:cubicBezTo>
                    <a:pt x="11495" y="11419"/>
                    <a:pt x="11188" y="11511"/>
                    <a:pt x="10978" y="11648"/>
                  </a:cubicBezTo>
                  <a:cubicBezTo>
                    <a:pt x="10877" y="11423"/>
                    <a:pt x="10670" y="11180"/>
                    <a:pt x="10703" y="10969"/>
                  </a:cubicBezTo>
                  <a:cubicBezTo>
                    <a:pt x="10771" y="10511"/>
                    <a:pt x="10927" y="10052"/>
                    <a:pt x="11110" y="9617"/>
                  </a:cubicBezTo>
                  <a:cubicBezTo>
                    <a:pt x="11175" y="9457"/>
                    <a:pt x="11404" y="9360"/>
                    <a:pt x="11556" y="9232"/>
                  </a:cubicBezTo>
                  <a:close/>
                  <a:moveTo>
                    <a:pt x="14979" y="9676"/>
                  </a:moveTo>
                  <a:cubicBezTo>
                    <a:pt x="15103" y="9855"/>
                    <a:pt x="15241" y="10034"/>
                    <a:pt x="15351" y="10222"/>
                  </a:cubicBezTo>
                  <a:cubicBezTo>
                    <a:pt x="15391" y="10295"/>
                    <a:pt x="15369" y="10401"/>
                    <a:pt x="15378" y="10556"/>
                  </a:cubicBezTo>
                  <a:lnTo>
                    <a:pt x="15378" y="10556"/>
                  </a:lnTo>
                  <a:cubicBezTo>
                    <a:pt x="15332" y="10817"/>
                    <a:pt x="15332" y="11170"/>
                    <a:pt x="15199" y="11455"/>
                  </a:cubicBezTo>
                  <a:cubicBezTo>
                    <a:pt x="15098" y="11680"/>
                    <a:pt x="14833" y="11964"/>
                    <a:pt x="14631" y="11969"/>
                  </a:cubicBezTo>
                  <a:cubicBezTo>
                    <a:pt x="14625" y="11969"/>
                    <a:pt x="14618" y="11969"/>
                    <a:pt x="14612" y="11969"/>
                  </a:cubicBezTo>
                  <a:cubicBezTo>
                    <a:pt x="14263" y="11969"/>
                    <a:pt x="14215" y="11614"/>
                    <a:pt x="14265" y="11313"/>
                  </a:cubicBezTo>
                  <a:cubicBezTo>
                    <a:pt x="14328" y="10919"/>
                    <a:pt x="14402" y="10515"/>
                    <a:pt x="14539" y="10145"/>
                  </a:cubicBezTo>
                  <a:cubicBezTo>
                    <a:pt x="14604" y="9960"/>
                    <a:pt x="14828" y="9828"/>
                    <a:pt x="14979" y="9676"/>
                  </a:cubicBezTo>
                  <a:close/>
                  <a:moveTo>
                    <a:pt x="4191" y="10944"/>
                  </a:moveTo>
                  <a:cubicBezTo>
                    <a:pt x="4291" y="10944"/>
                    <a:pt x="4590" y="11067"/>
                    <a:pt x="4629" y="11172"/>
                  </a:cubicBezTo>
                  <a:cubicBezTo>
                    <a:pt x="4744" y="11478"/>
                    <a:pt x="3979" y="12355"/>
                    <a:pt x="3506" y="12363"/>
                  </a:cubicBezTo>
                  <a:lnTo>
                    <a:pt x="3507" y="12362"/>
                  </a:lnTo>
                  <a:cubicBezTo>
                    <a:pt x="3465" y="12257"/>
                    <a:pt x="3310" y="12045"/>
                    <a:pt x="3360" y="11964"/>
                  </a:cubicBezTo>
                  <a:cubicBezTo>
                    <a:pt x="3592" y="11600"/>
                    <a:pt x="3860" y="11261"/>
                    <a:pt x="4162" y="10952"/>
                  </a:cubicBezTo>
                  <a:cubicBezTo>
                    <a:pt x="4167" y="10947"/>
                    <a:pt x="4177" y="10944"/>
                    <a:pt x="4191" y="10944"/>
                  </a:cubicBezTo>
                  <a:close/>
                  <a:moveTo>
                    <a:pt x="8673" y="12370"/>
                  </a:moveTo>
                  <a:cubicBezTo>
                    <a:pt x="8691" y="12370"/>
                    <a:pt x="8709" y="12372"/>
                    <a:pt x="8724" y="12377"/>
                  </a:cubicBezTo>
                  <a:cubicBezTo>
                    <a:pt x="8838" y="12404"/>
                    <a:pt x="9011" y="12629"/>
                    <a:pt x="8984" y="12715"/>
                  </a:cubicBezTo>
                  <a:lnTo>
                    <a:pt x="8985" y="12714"/>
                  </a:lnTo>
                  <a:lnTo>
                    <a:pt x="8985" y="12714"/>
                  </a:lnTo>
                  <a:cubicBezTo>
                    <a:pt x="8874" y="13105"/>
                    <a:pt x="8718" y="13480"/>
                    <a:pt x="8535" y="13843"/>
                  </a:cubicBezTo>
                  <a:cubicBezTo>
                    <a:pt x="8504" y="13906"/>
                    <a:pt x="8360" y="13953"/>
                    <a:pt x="8249" y="13953"/>
                  </a:cubicBezTo>
                  <a:cubicBezTo>
                    <a:pt x="8215" y="13953"/>
                    <a:pt x="8184" y="13948"/>
                    <a:pt x="8160" y="13938"/>
                  </a:cubicBezTo>
                  <a:cubicBezTo>
                    <a:pt x="8063" y="13902"/>
                    <a:pt x="8022" y="13719"/>
                    <a:pt x="7944" y="13576"/>
                  </a:cubicBezTo>
                  <a:cubicBezTo>
                    <a:pt x="8072" y="13223"/>
                    <a:pt x="8169" y="12871"/>
                    <a:pt x="8329" y="12554"/>
                  </a:cubicBezTo>
                  <a:cubicBezTo>
                    <a:pt x="8373" y="12459"/>
                    <a:pt x="8551" y="12370"/>
                    <a:pt x="8673" y="12370"/>
                  </a:cubicBezTo>
                  <a:close/>
                  <a:moveTo>
                    <a:pt x="12986" y="12939"/>
                  </a:moveTo>
                  <a:cubicBezTo>
                    <a:pt x="12990" y="12939"/>
                    <a:pt x="12995" y="12940"/>
                    <a:pt x="12999" y="12940"/>
                  </a:cubicBezTo>
                  <a:cubicBezTo>
                    <a:pt x="13119" y="12958"/>
                    <a:pt x="13325" y="13109"/>
                    <a:pt x="13310" y="13174"/>
                  </a:cubicBezTo>
                  <a:lnTo>
                    <a:pt x="13312" y="13173"/>
                  </a:lnTo>
                  <a:lnTo>
                    <a:pt x="13312" y="13173"/>
                  </a:lnTo>
                  <a:cubicBezTo>
                    <a:pt x="13229" y="13696"/>
                    <a:pt x="13117" y="14213"/>
                    <a:pt x="12976" y="14723"/>
                  </a:cubicBezTo>
                  <a:cubicBezTo>
                    <a:pt x="12961" y="14777"/>
                    <a:pt x="12789" y="14839"/>
                    <a:pt x="12675" y="14839"/>
                  </a:cubicBezTo>
                  <a:cubicBezTo>
                    <a:pt x="12644" y="14839"/>
                    <a:pt x="12617" y="14834"/>
                    <a:pt x="12600" y="14824"/>
                  </a:cubicBezTo>
                  <a:cubicBezTo>
                    <a:pt x="12467" y="14746"/>
                    <a:pt x="12389" y="14567"/>
                    <a:pt x="12293" y="14439"/>
                  </a:cubicBezTo>
                  <a:cubicBezTo>
                    <a:pt x="12444" y="13971"/>
                    <a:pt x="12568" y="13550"/>
                    <a:pt x="12724" y="13142"/>
                  </a:cubicBezTo>
                  <a:cubicBezTo>
                    <a:pt x="12759" y="13055"/>
                    <a:pt x="12904" y="12939"/>
                    <a:pt x="12986" y="12939"/>
                  </a:cubicBezTo>
                  <a:close/>
                  <a:moveTo>
                    <a:pt x="16369" y="13187"/>
                  </a:moveTo>
                  <a:cubicBezTo>
                    <a:pt x="16462" y="13187"/>
                    <a:pt x="16562" y="13204"/>
                    <a:pt x="16593" y="13242"/>
                  </a:cubicBezTo>
                  <a:cubicBezTo>
                    <a:pt x="16703" y="13389"/>
                    <a:pt x="16726" y="13604"/>
                    <a:pt x="16804" y="13833"/>
                  </a:cubicBezTo>
                  <a:cubicBezTo>
                    <a:pt x="16675" y="14108"/>
                    <a:pt x="16570" y="14401"/>
                    <a:pt x="16400" y="14649"/>
                  </a:cubicBezTo>
                  <a:cubicBezTo>
                    <a:pt x="16331" y="14749"/>
                    <a:pt x="16140" y="14849"/>
                    <a:pt x="16023" y="14849"/>
                  </a:cubicBezTo>
                  <a:cubicBezTo>
                    <a:pt x="16000" y="14849"/>
                    <a:pt x="15980" y="14845"/>
                    <a:pt x="15965" y="14837"/>
                  </a:cubicBezTo>
                  <a:cubicBezTo>
                    <a:pt x="15841" y="14782"/>
                    <a:pt x="15718" y="14525"/>
                    <a:pt x="15750" y="14397"/>
                  </a:cubicBezTo>
                  <a:cubicBezTo>
                    <a:pt x="15851" y="13993"/>
                    <a:pt x="16011" y="13604"/>
                    <a:pt x="16185" y="13229"/>
                  </a:cubicBezTo>
                  <a:cubicBezTo>
                    <a:pt x="16199" y="13202"/>
                    <a:pt x="16281" y="13187"/>
                    <a:pt x="16369" y="13187"/>
                  </a:cubicBezTo>
                  <a:close/>
                  <a:moveTo>
                    <a:pt x="7944" y="0"/>
                  </a:moveTo>
                  <a:cubicBezTo>
                    <a:pt x="5827" y="3969"/>
                    <a:pt x="3067" y="7435"/>
                    <a:pt x="1" y="10740"/>
                  </a:cubicBezTo>
                  <a:cubicBezTo>
                    <a:pt x="1082" y="11303"/>
                    <a:pt x="2104" y="11936"/>
                    <a:pt x="3196" y="12385"/>
                  </a:cubicBezTo>
                  <a:cubicBezTo>
                    <a:pt x="5015" y="13141"/>
                    <a:pt x="6890" y="13774"/>
                    <a:pt x="8737" y="14475"/>
                  </a:cubicBezTo>
                  <a:cubicBezTo>
                    <a:pt x="11280" y="15451"/>
                    <a:pt x="13948" y="15768"/>
                    <a:pt x="16638" y="15947"/>
                  </a:cubicBezTo>
                  <a:cubicBezTo>
                    <a:pt x="16695" y="15951"/>
                    <a:pt x="16750" y="15955"/>
                    <a:pt x="16801" y="15955"/>
                  </a:cubicBezTo>
                  <a:cubicBezTo>
                    <a:pt x="16973" y="15955"/>
                    <a:pt x="17105" y="15906"/>
                    <a:pt x="17147" y="15634"/>
                  </a:cubicBezTo>
                  <a:cubicBezTo>
                    <a:pt x="17542" y="13013"/>
                    <a:pt x="18074" y="10404"/>
                    <a:pt x="18106" y="7741"/>
                  </a:cubicBezTo>
                  <a:cubicBezTo>
                    <a:pt x="18110" y="7440"/>
                    <a:pt x="18078" y="7137"/>
                    <a:pt x="18060" y="6839"/>
                  </a:cubicBezTo>
                  <a:cubicBezTo>
                    <a:pt x="17203" y="6752"/>
                    <a:pt x="16419" y="6688"/>
                    <a:pt x="15635" y="6596"/>
                  </a:cubicBezTo>
                  <a:cubicBezTo>
                    <a:pt x="13371" y="6340"/>
                    <a:pt x="11469" y="5244"/>
                    <a:pt x="9759" y="3837"/>
                  </a:cubicBezTo>
                  <a:cubicBezTo>
                    <a:pt x="8604" y="2888"/>
                    <a:pt x="8045" y="1550"/>
                    <a:pt x="79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5;p28">
              <a:extLst>
                <a:ext uri="{FF2B5EF4-FFF2-40B4-BE49-F238E27FC236}">
                  <a16:creationId xmlns:a16="http://schemas.microsoft.com/office/drawing/2014/main" id="{01C7B3C0-4212-4E42-8134-6FB5760DFBC5}"/>
                </a:ext>
              </a:extLst>
            </p:cNvPr>
            <p:cNvSpPr/>
            <p:nvPr/>
          </p:nvSpPr>
          <p:spPr>
            <a:xfrm>
              <a:off x="7724075" y="2829275"/>
              <a:ext cx="26375" cy="47975"/>
            </a:xfrm>
            <a:custGeom>
              <a:avLst/>
              <a:gdLst/>
              <a:ahLst/>
              <a:cxnLst/>
              <a:rect l="l" t="t" r="r" b="b"/>
              <a:pathLst>
                <a:path w="1055" h="1919" extrusionOk="0">
                  <a:moveTo>
                    <a:pt x="653" y="1"/>
                  </a:moveTo>
                  <a:cubicBezTo>
                    <a:pt x="528" y="1"/>
                    <a:pt x="285" y="88"/>
                    <a:pt x="266" y="163"/>
                  </a:cubicBezTo>
                  <a:cubicBezTo>
                    <a:pt x="131" y="621"/>
                    <a:pt x="43" y="1093"/>
                    <a:pt x="5" y="1570"/>
                  </a:cubicBezTo>
                  <a:cubicBezTo>
                    <a:pt x="0" y="1684"/>
                    <a:pt x="253" y="1886"/>
                    <a:pt x="413" y="1917"/>
                  </a:cubicBezTo>
                  <a:cubicBezTo>
                    <a:pt x="418" y="1918"/>
                    <a:pt x="423" y="1919"/>
                    <a:pt x="428" y="1919"/>
                  </a:cubicBezTo>
                  <a:cubicBezTo>
                    <a:pt x="538" y="1919"/>
                    <a:pt x="737" y="1741"/>
                    <a:pt x="789" y="1610"/>
                  </a:cubicBezTo>
                  <a:cubicBezTo>
                    <a:pt x="908" y="1309"/>
                    <a:pt x="954" y="983"/>
                    <a:pt x="1054" y="552"/>
                  </a:cubicBezTo>
                  <a:cubicBezTo>
                    <a:pt x="968" y="401"/>
                    <a:pt x="880" y="167"/>
                    <a:pt x="716" y="16"/>
                  </a:cubicBezTo>
                  <a:cubicBezTo>
                    <a:pt x="704" y="5"/>
                    <a:pt x="681" y="1"/>
                    <a:pt x="6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6;p28">
              <a:extLst>
                <a:ext uri="{FF2B5EF4-FFF2-40B4-BE49-F238E27FC236}">
                  <a16:creationId xmlns:a16="http://schemas.microsoft.com/office/drawing/2014/main" id="{8530C0C5-5FBF-43CB-A8AA-20A3E0CC3522}"/>
                </a:ext>
              </a:extLst>
            </p:cNvPr>
            <p:cNvSpPr/>
            <p:nvPr/>
          </p:nvSpPr>
          <p:spPr>
            <a:xfrm>
              <a:off x="7698200" y="2747250"/>
              <a:ext cx="25575" cy="43625"/>
            </a:xfrm>
            <a:custGeom>
              <a:avLst/>
              <a:gdLst/>
              <a:ahLst/>
              <a:cxnLst/>
              <a:rect l="l" t="t" r="r" b="b"/>
              <a:pathLst>
                <a:path w="1023" h="1745" extrusionOk="0">
                  <a:moveTo>
                    <a:pt x="687" y="0"/>
                  </a:moveTo>
                  <a:cubicBezTo>
                    <a:pt x="631" y="0"/>
                    <a:pt x="490" y="40"/>
                    <a:pt x="430" y="87"/>
                  </a:cubicBezTo>
                  <a:cubicBezTo>
                    <a:pt x="151" y="318"/>
                    <a:pt x="0" y="1225"/>
                    <a:pt x="188" y="1527"/>
                  </a:cubicBezTo>
                  <a:cubicBezTo>
                    <a:pt x="274" y="1668"/>
                    <a:pt x="369" y="1745"/>
                    <a:pt x="460" y="1745"/>
                  </a:cubicBezTo>
                  <a:cubicBezTo>
                    <a:pt x="548" y="1745"/>
                    <a:pt x="633" y="1674"/>
                    <a:pt x="705" y="1519"/>
                  </a:cubicBezTo>
                  <a:cubicBezTo>
                    <a:pt x="834" y="1243"/>
                    <a:pt x="913" y="941"/>
                    <a:pt x="1022" y="610"/>
                  </a:cubicBezTo>
                  <a:cubicBezTo>
                    <a:pt x="916" y="404"/>
                    <a:pt x="829" y="194"/>
                    <a:pt x="710" y="6"/>
                  </a:cubicBezTo>
                  <a:cubicBezTo>
                    <a:pt x="707" y="2"/>
                    <a:pt x="699" y="0"/>
                    <a:pt x="6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7;p28">
              <a:extLst>
                <a:ext uri="{FF2B5EF4-FFF2-40B4-BE49-F238E27FC236}">
                  <a16:creationId xmlns:a16="http://schemas.microsoft.com/office/drawing/2014/main" id="{8D25CB6A-C68F-4782-97E0-71291B7E33FB}"/>
                </a:ext>
              </a:extLst>
            </p:cNvPr>
            <p:cNvSpPr/>
            <p:nvPr/>
          </p:nvSpPr>
          <p:spPr>
            <a:xfrm>
              <a:off x="7691075" y="3111300"/>
              <a:ext cx="27175" cy="41575"/>
            </a:xfrm>
            <a:custGeom>
              <a:avLst/>
              <a:gdLst/>
              <a:ahLst/>
              <a:cxnLst/>
              <a:rect l="l" t="t" r="r" b="b"/>
              <a:pathLst>
                <a:path w="1087" h="1663" extrusionOk="0">
                  <a:moveTo>
                    <a:pt x="649" y="1"/>
                  </a:moveTo>
                  <a:cubicBezTo>
                    <a:pt x="562" y="1"/>
                    <a:pt x="481" y="15"/>
                    <a:pt x="468" y="42"/>
                  </a:cubicBezTo>
                  <a:cubicBezTo>
                    <a:pt x="293" y="418"/>
                    <a:pt x="134" y="807"/>
                    <a:pt x="33" y="1211"/>
                  </a:cubicBezTo>
                  <a:cubicBezTo>
                    <a:pt x="1" y="1339"/>
                    <a:pt x="125" y="1596"/>
                    <a:pt x="248" y="1651"/>
                  </a:cubicBezTo>
                  <a:cubicBezTo>
                    <a:pt x="263" y="1659"/>
                    <a:pt x="283" y="1663"/>
                    <a:pt x="306" y="1663"/>
                  </a:cubicBezTo>
                  <a:cubicBezTo>
                    <a:pt x="423" y="1663"/>
                    <a:pt x="614" y="1562"/>
                    <a:pt x="683" y="1462"/>
                  </a:cubicBezTo>
                  <a:cubicBezTo>
                    <a:pt x="853" y="1215"/>
                    <a:pt x="958" y="921"/>
                    <a:pt x="1087" y="647"/>
                  </a:cubicBezTo>
                  <a:cubicBezTo>
                    <a:pt x="1009" y="418"/>
                    <a:pt x="986" y="202"/>
                    <a:pt x="876" y="56"/>
                  </a:cubicBezTo>
                  <a:cubicBezTo>
                    <a:pt x="845" y="18"/>
                    <a:pt x="743" y="1"/>
                    <a:pt x="64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88;p28">
              <a:extLst>
                <a:ext uri="{FF2B5EF4-FFF2-40B4-BE49-F238E27FC236}">
                  <a16:creationId xmlns:a16="http://schemas.microsoft.com/office/drawing/2014/main" id="{D907E0AE-EC0E-48CE-BBCE-A0292D142587}"/>
                </a:ext>
              </a:extLst>
            </p:cNvPr>
            <p:cNvSpPr/>
            <p:nvPr/>
          </p:nvSpPr>
          <p:spPr>
            <a:xfrm>
              <a:off x="6475425" y="3062950"/>
              <a:ext cx="1247075" cy="428875"/>
            </a:xfrm>
            <a:custGeom>
              <a:avLst/>
              <a:gdLst/>
              <a:ahLst/>
              <a:cxnLst/>
              <a:rect l="l" t="t" r="r" b="b"/>
              <a:pathLst>
                <a:path w="49883" h="17155" extrusionOk="0">
                  <a:moveTo>
                    <a:pt x="32255" y="0"/>
                  </a:moveTo>
                  <a:cubicBezTo>
                    <a:pt x="32057" y="230"/>
                    <a:pt x="31874" y="486"/>
                    <a:pt x="31655" y="702"/>
                  </a:cubicBezTo>
                  <a:cubicBezTo>
                    <a:pt x="29463" y="2838"/>
                    <a:pt x="27231" y="4924"/>
                    <a:pt x="24555" y="6473"/>
                  </a:cubicBezTo>
                  <a:cubicBezTo>
                    <a:pt x="23065" y="7335"/>
                    <a:pt x="21649" y="8315"/>
                    <a:pt x="19989" y="8865"/>
                  </a:cubicBezTo>
                  <a:cubicBezTo>
                    <a:pt x="18045" y="9509"/>
                    <a:pt x="16066" y="9774"/>
                    <a:pt x="14067" y="9774"/>
                  </a:cubicBezTo>
                  <a:cubicBezTo>
                    <a:pt x="13148" y="9774"/>
                    <a:pt x="12225" y="9718"/>
                    <a:pt x="11299" y="9617"/>
                  </a:cubicBezTo>
                  <a:cubicBezTo>
                    <a:pt x="9369" y="9407"/>
                    <a:pt x="7508" y="8943"/>
                    <a:pt x="5899" y="7783"/>
                  </a:cubicBezTo>
                  <a:cubicBezTo>
                    <a:pt x="5235" y="7307"/>
                    <a:pt x="4612" y="6780"/>
                    <a:pt x="4002" y="6298"/>
                  </a:cubicBezTo>
                  <a:cubicBezTo>
                    <a:pt x="2681" y="7531"/>
                    <a:pt x="1348" y="8774"/>
                    <a:pt x="1" y="10025"/>
                  </a:cubicBezTo>
                  <a:cubicBezTo>
                    <a:pt x="973" y="11176"/>
                    <a:pt x="2058" y="12367"/>
                    <a:pt x="3493" y="13160"/>
                  </a:cubicBezTo>
                  <a:cubicBezTo>
                    <a:pt x="4763" y="13852"/>
                    <a:pt x="6028" y="14558"/>
                    <a:pt x="7338" y="15163"/>
                  </a:cubicBezTo>
                  <a:cubicBezTo>
                    <a:pt x="8365" y="15631"/>
                    <a:pt x="9433" y="16088"/>
                    <a:pt x="10529" y="16300"/>
                  </a:cubicBezTo>
                  <a:cubicBezTo>
                    <a:pt x="12450" y="16675"/>
                    <a:pt x="14398" y="16914"/>
                    <a:pt x="16346" y="17097"/>
                  </a:cubicBezTo>
                  <a:cubicBezTo>
                    <a:pt x="16804" y="17141"/>
                    <a:pt x="17267" y="17155"/>
                    <a:pt x="17727" y="17155"/>
                  </a:cubicBezTo>
                  <a:cubicBezTo>
                    <a:pt x="18462" y="17155"/>
                    <a:pt x="19193" y="17121"/>
                    <a:pt x="19897" y="17121"/>
                  </a:cubicBezTo>
                  <a:cubicBezTo>
                    <a:pt x="19957" y="16759"/>
                    <a:pt x="19957" y="16437"/>
                    <a:pt x="20058" y="16153"/>
                  </a:cubicBezTo>
                  <a:cubicBezTo>
                    <a:pt x="20578" y="14687"/>
                    <a:pt x="22645" y="13408"/>
                    <a:pt x="24270" y="13408"/>
                  </a:cubicBezTo>
                  <a:cubicBezTo>
                    <a:pt x="24393" y="13408"/>
                    <a:pt x="24514" y="13416"/>
                    <a:pt x="24632" y="13431"/>
                  </a:cubicBezTo>
                  <a:cubicBezTo>
                    <a:pt x="26186" y="13633"/>
                    <a:pt x="27309" y="14457"/>
                    <a:pt x="28143" y="15726"/>
                  </a:cubicBezTo>
                  <a:cubicBezTo>
                    <a:pt x="28279" y="15934"/>
                    <a:pt x="28405" y="16035"/>
                    <a:pt x="28574" y="16035"/>
                  </a:cubicBezTo>
                  <a:cubicBezTo>
                    <a:pt x="28655" y="16035"/>
                    <a:pt x="28746" y="16011"/>
                    <a:pt x="28854" y="15966"/>
                  </a:cubicBezTo>
                  <a:cubicBezTo>
                    <a:pt x="30486" y="15264"/>
                    <a:pt x="32154" y="14641"/>
                    <a:pt x="33744" y="13861"/>
                  </a:cubicBezTo>
                  <a:cubicBezTo>
                    <a:pt x="34583" y="13454"/>
                    <a:pt x="35257" y="12716"/>
                    <a:pt x="36073" y="12247"/>
                  </a:cubicBezTo>
                  <a:cubicBezTo>
                    <a:pt x="37287" y="11561"/>
                    <a:pt x="38269" y="10625"/>
                    <a:pt x="39222" y="9635"/>
                  </a:cubicBezTo>
                  <a:cubicBezTo>
                    <a:pt x="39382" y="9466"/>
                    <a:pt x="39625" y="9369"/>
                    <a:pt x="39832" y="9241"/>
                  </a:cubicBezTo>
                  <a:cubicBezTo>
                    <a:pt x="39941" y="9429"/>
                    <a:pt x="40051" y="9617"/>
                    <a:pt x="40194" y="9864"/>
                  </a:cubicBezTo>
                  <a:cubicBezTo>
                    <a:pt x="43095" y="10126"/>
                    <a:pt x="46056" y="10396"/>
                    <a:pt x="49048" y="10671"/>
                  </a:cubicBezTo>
                  <a:cubicBezTo>
                    <a:pt x="49338" y="8928"/>
                    <a:pt x="49608" y="7293"/>
                    <a:pt x="49883" y="5611"/>
                  </a:cubicBezTo>
                  <a:cubicBezTo>
                    <a:pt x="43474" y="5377"/>
                    <a:pt x="37796" y="3159"/>
                    <a:pt x="3225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89;p28">
              <a:extLst>
                <a:ext uri="{FF2B5EF4-FFF2-40B4-BE49-F238E27FC236}">
                  <a16:creationId xmlns:a16="http://schemas.microsoft.com/office/drawing/2014/main" id="{4C1D6990-5226-4F92-BD19-12F53D769266}"/>
                </a:ext>
              </a:extLst>
            </p:cNvPr>
            <p:cNvSpPr/>
            <p:nvPr/>
          </p:nvSpPr>
          <p:spPr>
            <a:xfrm>
              <a:off x="7363475" y="3326650"/>
              <a:ext cx="331650" cy="755125"/>
            </a:xfrm>
            <a:custGeom>
              <a:avLst/>
              <a:gdLst/>
              <a:ahLst/>
              <a:cxnLst/>
              <a:rect l="l" t="t" r="r" b="b"/>
              <a:pathLst>
                <a:path w="13266" h="30205" extrusionOk="0">
                  <a:moveTo>
                    <a:pt x="4198" y="0"/>
                  </a:moveTo>
                  <a:cubicBezTo>
                    <a:pt x="4020" y="0"/>
                    <a:pt x="3817" y="51"/>
                    <a:pt x="3690" y="151"/>
                  </a:cubicBezTo>
                  <a:cubicBezTo>
                    <a:pt x="2939" y="759"/>
                    <a:pt x="2199" y="1383"/>
                    <a:pt x="1485" y="2038"/>
                  </a:cubicBezTo>
                  <a:cubicBezTo>
                    <a:pt x="1242" y="2259"/>
                    <a:pt x="939" y="2570"/>
                    <a:pt x="922" y="2854"/>
                  </a:cubicBezTo>
                  <a:cubicBezTo>
                    <a:pt x="743" y="5994"/>
                    <a:pt x="582" y="9138"/>
                    <a:pt x="472" y="12287"/>
                  </a:cubicBezTo>
                  <a:cubicBezTo>
                    <a:pt x="384" y="14832"/>
                    <a:pt x="384" y="17379"/>
                    <a:pt x="316" y="19924"/>
                  </a:cubicBezTo>
                  <a:cubicBezTo>
                    <a:pt x="234" y="23036"/>
                    <a:pt x="123" y="26148"/>
                    <a:pt x="13" y="29260"/>
                  </a:cubicBezTo>
                  <a:cubicBezTo>
                    <a:pt x="0" y="29646"/>
                    <a:pt x="142" y="29773"/>
                    <a:pt x="508" y="29796"/>
                  </a:cubicBezTo>
                  <a:cubicBezTo>
                    <a:pt x="1164" y="29838"/>
                    <a:pt x="1820" y="29920"/>
                    <a:pt x="2475" y="29980"/>
                  </a:cubicBezTo>
                  <a:cubicBezTo>
                    <a:pt x="3500" y="30066"/>
                    <a:pt x="4524" y="30205"/>
                    <a:pt x="5545" y="30205"/>
                  </a:cubicBezTo>
                  <a:cubicBezTo>
                    <a:pt x="5560" y="30205"/>
                    <a:pt x="5576" y="30205"/>
                    <a:pt x="5592" y="30205"/>
                  </a:cubicBezTo>
                  <a:cubicBezTo>
                    <a:pt x="6270" y="30205"/>
                    <a:pt x="6944" y="29980"/>
                    <a:pt x="7668" y="29847"/>
                  </a:cubicBezTo>
                  <a:cubicBezTo>
                    <a:pt x="8442" y="25954"/>
                    <a:pt x="9227" y="22032"/>
                    <a:pt x="10020" y="18081"/>
                  </a:cubicBezTo>
                  <a:lnTo>
                    <a:pt x="9772" y="18031"/>
                  </a:lnTo>
                  <a:cubicBezTo>
                    <a:pt x="9631" y="18037"/>
                    <a:pt x="9474" y="18077"/>
                    <a:pt x="9337" y="18077"/>
                  </a:cubicBezTo>
                  <a:cubicBezTo>
                    <a:pt x="9273" y="18077"/>
                    <a:pt x="9214" y="18069"/>
                    <a:pt x="9162" y="18044"/>
                  </a:cubicBezTo>
                  <a:cubicBezTo>
                    <a:pt x="8943" y="17943"/>
                    <a:pt x="8740" y="17741"/>
                    <a:pt x="8603" y="17535"/>
                  </a:cubicBezTo>
                  <a:cubicBezTo>
                    <a:pt x="7403" y="15679"/>
                    <a:pt x="7131" y="13910"/>
                    <a:pt x="8434" y="12017"/>
                  </a:cubicBezTo>
                  <a:cubicBezTo>
                    <a:pt x="9104" y="11050"/>
                    <a:pt x="9856" y="10372"/>
                    <a:pt x="10981" y="10372"/>
                  </a:cubicBezTo>
                  <a:cubicBezTo>
                    <a:pt x="11109" y="10372"/>
                    <a:pt x="11242" y="10381"/>
                    <a:pt x="11381" y="10399"/>
                  </a:cubicBezTo>
                  <a:cubicBezTo>
                    <a:pt x="12009" y="7255"/>
                    <a:pt x="12632" y="4143"/>
                    <a:pt x="13265" y="985"/>
                  </a:cubicBezTo>
                  <a:cubicBezTo>
                    <a:pt x="12962" y="948"/>
                    <a:pt x="12655" y="902"/>
                    <a:pt x="12348" y="870"/>
                  </a:cubicBezTo>
                  <a:cubicBezTo>
                    <a:pt x="9658" y="572"/>
                    <a:pt x="6967" y="283"/>
                    <a:pt x="4277" y="4"/>
                  </a:cubicBezTo>
                  <a:cubicBezTo>
                    <a:pt x="4251" y="1"/>
                    <a:pt x="4225" y="0"/>
                    <a:pt x="419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0;p28">
              <a:extLst>
                <a:ext uri="{FF2B5EF4-FFF2-40B4-BE49-F238E27FC236}">
                  <a16:creationId xmlns:a16="http://schemas.microsoft.com/office/drawing/2014/main" id="{33292052-F2E3-45B3-BA27-E369E8DCA2CF}"/>
                </a:ext>
              </a:extLst>
            </p:cNvPr>
            <p:cNvSpPr/>
            <p:nvPr/>
          </p:nvSpPr>
          <p:spPr>
            <a:xfrm>
              <a:off x="7653525" y="3023550"/>
              <a:ext cx="29450" cy="57300"/>
            </a:xfrm>
            <a:custGeom>
              <a:avLst/>
              <a:gdLst/>
              <a:ahLst/>
              <a:cxnLst/>
              <a:rect l="l" t="t" r="r" b="b"/>
              <a:pathLst>
                <a:path w="1178" h="2292" extrusionOk="0">
                  <a:moveTo>
                    <a:pt x="765" y="0"/>
                  </a:moveTo>
                  <a:cubicBezTo>
                    <a:pt x="613" y="152"/>
                    <a:pt x="389" y="284"/>
                    <a:pt x="325" y="467"/>
                  </a:cubicBezTo>
                  <a:cubicBezTo>
                    <a:pt x="187" y="839"/>
                    <a:pt x="114" y="1242"/>
                    <a:pt x="50" y="1637"/>
                  </a:cubicBezTo>
                  <a:cubicBezTo>
                    <a:pt x="0" y="1938"/>
                    <a:pt x="48" y="2292"/>
                    <a:pt x="395" y="2292"/>
                  </a:cubicBezTo>
                  <a:cubicBezTo>
                    <a:pt x="402" y="2292"/>
                    <a:pt x="409" y="2292"/>
                    <a:pt x="416" y="2291"/>
                  </a:cubicBezTo>
                  <a:cubicBezTo>
                    <a:pt x="618" y="2287"/>
                    <a:pt x="884" y="2003"/>
                    <a:pt x="985" y="1778"/>
                  </a:cubicBezTo>
                  <a:cubicBezTo>
                    <a:pt x="1117" y="1494"/>
                    <a:pt x="1117" y="1141"/>
                    <a:pt x="1163" y="880"/>
                  </a:cubicBezTo>
                  <a:cubicBezTo>
                    <a:pt x="1154" y="724"/>
                    <a:pt x="1177" y="619"/>
                    <a:pt x="1136" y="545"/>
                  </a:cubicBezTo>
                  <a:cubicBezTo>
                    <a:pt x="1026" y="358"/>
                    <a:pt x="889" y="179"/>
                    <a:pt x="7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1;p28">
              <a:extLst>
                <a:ext uri="{FF2B5EF4-FFF2-40B4-BE49-F238E27FC236}">
                  <a16:creationId xmlns:a16="http://schemas.microsoft.com/office/drawing/2014/main" id="{5EDE28AF-38B9-4C11-B969-66AFEF42E110}"/>
                </a:ext>
              </a:extLst>
            </p:cNvPr>
            <p:cNvSpPr/>
            <p:nvPr/>
          </p:nvSpPr>
          <p:spPr>
            <a:xfrm>
              <a:off x="7614875" y="2771800"/>
              <a:ext cx="35550" cy="73025"/>
            </a:xfrm>
            <a:custGeom>
              <a:avLst/>
              <a:gdLst/>
              <a:ahLst/>
              <a:cxnLst/>
              <a:rect l="l" t="t" r="r" b="b"/>
              <a:pathLst>
                <a:path w="1422" h="2921" extrusionOk="0">
                  <a:moveTo>
                    <a:pt x="954" y="0"/>
                  </a:moveTo>
                  <a:cubicBezTo>
                    <a:pt x="788" y="188"/>
                    <a:pt x="582" y="358"/>
                    <a:pt x="477" y="573"/>
                  </a:cubicBezTo>
                  <a:cubicBezTo>
                    <a:pt x="340" y="867"/>
                    <a:pt x="266" y="1196"/>
                    <a:pt x="184" y="1513"/>
                  </a:cubicBezTo>
                  <a:cubicBezTo>
                    <a:pt x="111" y="1797"/>
                    <a:pt x="1" y="2090"/>
                    <a:pt x="28" y="2365"/>
                  </a:cubicBezTo>
                  <a:cubicBezTo>
                    <a:pt x="42" y="2558"/>
                    <a:pt x="256" y="2737"/>
                    <a:pt x="386" y="2920"/>
                  </a:cubicBezTo>
                  <a:cubicBezTo>
                    <a:pt x="546" y="2796"/>
                    <a:pt x="788" y="2704"/>
                    <a:pt x="843" y="2544"/>
                  </a:cubicBezTo>
                  <a:cubicBezTo>
                    <a:pt x="1059" y="1948"/>
                    <a:pt x="1215" y="1324"/>
                    <a:pt x="1421" y="615"/>
                  </a:cubicBezTo>
                  <a:cubicBezTo>
                    <a:pt x="1266" y="413"/>
                    <a:pt x="1110" y="205"/>
                    <a:pt x="9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2;p28">
              <a:extLst>
                <a:ext uri="{FF2B5EF4-FFF2-40B4-BE49-F238E27FC236}">
                  <a16:creationId xmlns:a16="http://schemas.microsoft.com/office/drawing/2014/main" id="{12B19EE0-7F46-4973-A0A6-A0265C47DF90}"/>
                </a:ext>
              </a:extLst>
            </p:cNvPr>
            <p:cNvSpPr/>
            <p:nvPr/>
          </p:nvSpPr>
          <p:spPr>
            <a:xfrm>
              <a:off x="7623150" y="2951000"/>
              <a:ext cx="26125" cy="48300"/>
            </a:xfrm>
            <a:custGeom>
              <a:avLst/>
              <a:gdLst/>
              <a:ahLst/>
              <a:cxnLst/>
              <a:rect l="l" t="t" r="r" b="b"/>
              <a:pathLst>
                <a:path w="1045" h="1932" extrusionOk="0">
                  <a:moveTo>
                    <a:pt x="619" y="0"/>
                  </a:moveTo>
                  <a:cubicBezTo>
                    <a:pt x="476" y="161"/>
                    <a:pt x="280" y="298"/>
                    <a:pt x="206" y="482"/>
                  </a:cubicBezTo>
                  <a:cubicBezTo>
                    <a:pt x="87" y="784"/>
                    <a:pt x="9" y="1114"/>
                    <a:pt x="4" y="1436"/>
                  </a:cubicBezTo>
                  <a:cubicBezTo>
                    <a:pt x="0" y="1605"/>
                    <a:pt x="151" y="1889"/>
                    <a:pt x="289" y="1926"/>
                  </a:cubicBezTo>
                  <a:cubicBezTo>
                    <a:pt x="305" y="1930"/>
                    <a:pt x="324" y="1932"/>
                    <a:pt x="343" y="1932"/>
                  </a:cubicBezTo>
                  <a:cubicBezTo>
                    <a:pt x="502" y="1932"/>
                    <a:pt x="742" y="1809"/>
                    <a:pt x="812" y="1683"/>
                  </a:cubicBezTo>
                  <a:cubicBezTo>
                    <a:pt x="958" y="1421"/>
                    <a:pt x="989" y="1100"/>
                    <a:pt x="1044" y="894"/>
                  </a:cubicBezTo>
                  <a:cubicBezTo>
                    <a:pt x="1021" y="706"/>
                    <a:pt x="1035" y="601"/>
                    <a:pt x="989" y="528"/>
                  </a:cubicBezTo>
                  <a:cubicBezTo>
                    <a:pt x="880" y="344"/>
                    <a:pt x="747" y="174"/>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3;p28">
              <a:extLst>
                <a:ext uri="{FF2B5EF4-FFF2-40B4-BE49-F238E27FC236}">
                  <a16:creationId xmlns:a16="http://schemas.microsoft.com/office/drawing/2014/main" id="{50E46E26-7D7C-46A0-BCD5-BC480B8C6668}"/>
                </a:ext>
              </a:extLst>
            </p:cNvPr>
            <p:cNvSpPr/>
            <p:nvPr/>
          </p:nvSpPr>
          <p:spPr>
            <a:xfrm>
              <a:off x="7605475" y="3105125"/>
              <a:ext cx="25800" cy="47525"/>
            </a:xfrm>
            <a:custGeom>
              <a:avLst/>
              <a:gdLst/>
              <a:ahLst/>
              <a:cxnLst/>
              <a:rect l="l" t="t" r="r" b="b"/>
              <a:pathLst>
                <a:path w="1032" h="1901" extrusionOk="0">
                  <a:moveTo>
                    <a:pt x="693" y="0"/>
                  </a:moveTo>
                  <a:cubicBezTo>
                    <a:pt x="611" y="0"/>
                    <a:pt x="466" y="116"/>
                    <a:pt x="432" y="202"/>
                  </a:cubicBezTo>
                  <a:cubicBezTo>
                    <a:pt x="276" y="610"/>
                    <a:pt x="151" y="1032"/>
                    <a:pt x="1" y="1500"/>
                  </a:cubicBezTo>
                  <a:cubicBezTo>
                    <a:pt x="97" y="1628"/>
                    <a:pt x="175" y="1807"/>
                    <a:pt x="308" y="1885"/>
                  </a:cubicBezTo>
                  <a:cubicBezTo>
                    <a:pt x="326" y="1895"/>
                    <a:pt x="352" y="1900"/>
                    <a:pt x="383" y="1900"/>
                  </a:cubicBezTo>
                  <a:cubicBezTo>
                    <a:pt x="497" y="1900"/>
                    <a:pt x="669" y="1838"/>
                    <a:pt x="684" y="1784"/>
                  </a:cubicBezTo>
                  <a:cubicBezTo>
                    <a:pt x="824" y="1275"/>
                    <a:pt x="936" y="757"/>
                    <a:pt x="1019" y="235"/>
                  </a:cubicBezTo>
                  <a:cubicBezTo>
                    <a:pt x="1032" y="170"/>
                    <a:pt x="826" y="19"/>
                    <a:pt x="706" y="1"/>
                  </a:cubicBezTo>
                  <a:cubicBezTo>
                    <a:pt x="702" y="1"/>
                    <a:pt x="697" y="0"/>
                    <a:pt x="6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4;p28">
              <a:extLst>
                <a:ext uri="{FF2B5EF4-FFF2-40B4-BE49-F238E27FC236}">
                  <a16:creationId xmlns:a16="http://schemas.microsoft.com/office/drawing/2014/main" id="{27A40175-EC28-4334-BFD4-59D7EE69AFA0}"/>
                </a:ext>
              </a:extLst>
            </p:cNvPr>
            <p:cNvSpPr/>
            <p:nvPr/>
          </p:nvSpPr>
          <p:spPr>
            <a:xfrm>
              <a:off x="7564900" y="3012400"/>
              <a:ext cx="31550" cy="60450"/>
            </a:xfrm>
            <a:custGeom>
              <a:avLst/>
              <a:gdLst/>
              <a:ahLst/>
              <a:cxnLst/>
              <a:rect l="l" t="t" r="r" b="b"/>
              <a:pathLst>
                <a:path w="1262" h="2418" extrusionOk="0">
                  <a:moveTo>
                    <a:pt x="886" y="1"/>
                  </a:moveTo>
                  <a:cubicBezTo>
                    <a:pt x="734" y="129"/>
                    <a:pt x="505" y="226"/>
                    <a:pt x="441" y="387"/>
                  </a:cubicBezTo>
                  <a:cubicBezTo>
                    <a:pt x="257" y="822"/>
                    <a:pt x="101" y="1280"/>
                    <a:pt x="33" y="1738"/>
                  </a:cubicBezTo>
                  <a:cubicBezTo>
                    <a:pt x="0" y="1950"/>
                    <a:pt x="207" y="2192"/>
                    <a:pt x="308" y="2417"/>
                  </a:cubicBezTo>
                  <a:cubicBezTo>
                    <a:pt x="519" y="2279"/>
                    <a:pt x="826" y="2187"/>
                    <a:pt x="913" y="1995"/>
                  </a:cubicBezTo>
                  <a:cubicBezTo>
                    <a:pt x="1097" y="1610"/>
                    <a:pt x="1152" y="1166"/>
                    <a:pt x="1262" y="743"/>
                  </a:cubicBezTo>
                  <a:cubicBezTo>
                    <a:pt x="1243" y="739"/>
                    <a:pt x="1224" y="736"/>
                    <a:pt x="1207" y="735"/>
                  </a:cubicBezTo>
                  <a:cubicBezTo>
                    <a:pt x="1207" y="661"/>
                    <a:pt x="1234" y="575"/>
                    <a:pt x="1201" y="515"/>
                  </a:cubicBezTo>
                  <a:cubicBezTo>
                    <a:pt x="1110" y="341"/>
                    <a:pt x="995" y="171"/>
                    <a:pt x="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5;p28">
              <a:extLst>
                <a:ext uri="{FF2B5EF4-FFF2-40B4-BE49-F238E27FC236}">
                  <a16:creationId xmlns:a16="http://schemas.microsoft.com/office/drawing/2014/main" id="{489CDB06-3E37-4DAD-A2C4-FC23FB8F9DC3}"/>
                </a:ext>
              </a:extLst>
            </p:cNvPr>
            <p:cNvSpPr/>
            <p:nvPr/>
          </p:nvSpPr>
          <p:spPr>
            <a:xfrm>
              <a:off x="7517700" y="2920625"/>
              <a:ext cx="43575" cy="57400"/>
            </a:xfrm>
            <a:custGeom>
              <a:avLst/>
              <a:gdLst/>
              <a:ahLst/>
              <a:cxnLst/>
              <a:rect l="l" t="t" r="r" b="b"/>
              <a:pathLst>
                <a:path w="1743" h="2296" extrusionOk="0">
                  <a:moveTo>
                    <a:pt x="1401" y="0"/>
                  </a:moveTo>
                  <a:cubicBezTo>
                    <a:pt x="1303" y="0"/>
                    <a:pt x="1190" y="28"/>
                    <a:pt x="1156" y="74"/>
                  </a:cubicBezTo>
                  <a:cubicBezTo>
                    <a:pt x="757" y="634"/>
                    <a:pt x="390" y="1216"/>
                    <a:pt x="1" y="1812"/>
                  </a:cubicBezTo>
                  <a:cubicBezTo>
                    <a:pt x="161" y="2031"/>
                    <a:pt x="234" y="2247"/>
                    <a:pt x="363" y="2283"/>
                  </a:cubicBezTo>
                  <a:cubicBezTo>
                    <a:pt x="388" y="2291"/>
                    <a:pt x="419" y="2295"/>
                    <a:pt x="453" y="2295"/>
                  </a:cubicBezTo>
                  <a:cubicBezTo>
                    <a:pt x="593" y="2295"/>
                    <a:pt x="779" y="2230"/>
                    <a:pt x="830" y="2142"/>
                  </a:cubicBezTo>
                  <a:cubicBezTo>
                    <a:pt x="1150" y="1589"/>
                    <a:pt x="1441" y="1020"/>
                    <a:pt x="1701" y="436"/>
                  </a:cubicBezTo>
                  <a:cubicBezTo>
                    <a:pt x="1743" y="340"/>
                    <a:pt x="1642" y="115"/>
                    <a:pt x="1541" y="33"/>
                  </a:cubicBezTo>
                  <a:cubicBezTo>
                    <a:pt x="1513" y="10"/>
                    <a:pt x="1460" y="0"/>
                    <a:pt x="14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6;p28">
              <a:extLst>
                <a:ext uri="{FF2B5EF4-FFF2-40B4-BE49-F238E27FC236}">
                  <a16:creationId xmlns:a16="http://schemas.microsoft.com/office/drawing/2014/main" id="{8C12FA79-BE85-4AB8-9789-6A4F7FDED2B5}"/>
                </a:ext>
              </a:extLst>
            </p:cNvPr>
            <p:cNvSpPr/>
            <p:nvPr/>
          </p:nvSpPr>
          <p:spPr>
            <a:xfrm>
              <a:off x="7496700" y="3090875"/>
              <a:ext cx="26775" cy="39600"/>
            </a:xfrm>
            <a:custGeom>
              <a:avLst/>
              <a:gdLst/>
              <a:ahLst/>
              <a:cxnLst/>
              <a:rect l="l" t="t" r="r" b="b"/>
              <a:pathLst>
                <a:path w="1071" h="1584" extrusionOk="0">
                  <a:moveTo>
                    <a:pt x="733" y="0"/>
                  </a:moveTo>
                  <a:cubicBezTo>
                    <a:pt x="611" y="0"/>
                    <a:pt x="431" y="90"/>
                    <a:pt x="386" y="185"/>
                  </a:cubicBezTo>
                  <a:cubicBezTo>
                    <a:pt x="225" y="501"/>
                    <a:pt x="129" y="854"/>
                    <a:pt x="1" y="1207"/>
                  </a:cubicBezTo>
                  <a:cubicBezTo>
                    <a:pt x="80" y="1350"/>
                    <a:pt x="120" y="1533"/>
                    <a:pt x="217" y="1569"/>
                  </a:cubicBezTo>
                  <a:cubicBezTo>
                    <a:pt x="240" y="1579"/>
                    <a:pt x="271" y="1583"/>
                    <a:pt x="304" y="1583"/>
                  </a:cubicBezTo>
                  <a:cubicBezTo>
                    <a:pt x="416" y="1583"/>
                    <a:pt x="561" y="1536"/>
                    <a:pt x="593" y="1473"/>
                  </a:cubicBezTo>
                  <a:cubicBezTo>
                    <a:pt x="776" y="1111"/>
                    <a:pt x="932" y="736"/>
                    <a:pt x="1042" y="345"/>
                  </a:cubicBezTo>
                  <a:cubicBezTo>
                    <a:pt x="1070" y="259"/>
                    <a:pt x="896" y="34"/>
                    <a:pt x="782" y="6"/>
                  </a:cubicBezTo>
                  <a:cubicBezTo>
                    <a:pt x="767" y="2"/>
                    <a:pt x="750" y="0"/>
                    <a:pt x="7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7;p28">
              <a:extLst>
                <a:ext uri="{FF2B5EF4-FFF2-40B4-BE49-F238E27FC236}">
                  <a16:creationId xmlns:a16="http://schemas.microsoft.com/office/drawing/2014/main" id="{2C086701-46DA-45CF-83FC-F584116F71B6}"/>
                </a:ext>
              </a:extLst>
            </p:cNvPr>
            <p:cNvSpPr/>
            <p:nvPr/>
          </p:nvSpPr>
          <p:spPr>
            <a:xfrm>
              <a:off x="7477475" y="2992650"/>
              <a:ext cx="36475" cy="58075"/>
            </a:xfrm>
            <a:custGeom>
              <a:avLst/>
              <a:gdLst/>
              <a:ahLst/>
              <a:cxnLst/>
              <a:rect l="l" t="t" r="r" b="b"/>
              <a:pathLst>
                <a:path w="1459" h="2323" extrusionOk="0">
                  <a:moveTo>
                    <a:pt x="1102" y="0"/>
                  </a:moveTo>
                  <a:cubicBezTo>
                    <a:pt x="948" y="0"/>
                    <a:pt x="723" y="98"/>
                    <a:pt x="667" y="214"/>
                  </a:cubicBezTo>
                  <a:cubicBezTo>
                    <a:pt x="423" y="700"/>
                    <a:pt x="203" y="1208"/>
                    <a:pt x="52" y="1731"/>
                  </a:cubicBezTo>
                  <a:cubicBezTo>
                    <a:pt x="1" y="1891"/>
                    <a:pt x="198" y="2125"/>
                    <a:pt x="285" y="2322"/>
                  </a:cubicBezTo>
                  <a:cubicBezTo>
                    <a:pt x="482" y="2230"/>
                    <a:pt x="785" y="2184"/>
                    <a:pt x="857" y="2034"/>
                  </a:cubicBezTo>
                  <a:cubicBezTo>
                    <a:pt x="1101" y="1529"/>
                    <a:pt x="1257" y="984"/>
                    <a:pt x="1458" y="416"/>
                  </a:cubicBezTo>
                  <a:cubicBezTo>
                    <a:pt x="1343" y="255"/>
                    <a:pt x="1261" y="21"/>
                    <a:pt x="1147" y="3"/>
                  </a:cubicBezTo>
                  <a:cubicBezTo>
                    <a:pt x="1133" y="1"/>
                    <a:pt x="1118" y="0"/>
                    <a:pt x="11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98;p28">
              <a:extLst>
                <a:ext uri="{FF2B5EF4-FFF2-40B4-BE49-F238E27FC236}">
                  <a16:creationId xmlns:a16="http://schemas.microsoft.com/office/drawing/2014/main" id="{89E54EF2-1BCB-46D2-9115-DB38C12F350A}"/>
                </a:ext>
              </a:extLst>
            </p:cNvPr>
            <p:cNvSpPr/>
            <p:nvPr/>
          </p:nvSpPr>
          <p:spPr>
            <a:xfrm>
              <a:off x="7456425" y="2891950"/>
              <a:ext cx="48275" cy="44075"/>
            </a:xfrm>
            <a:custGeom>
              <a:avLst/>
              <a:gdLst/>
              <a:ahLst/>
              <a:cxnLst/>
              <a:rect l="l" t="t" r="r" b="b"/>
              <a:pathLst>
                <a:path w="1931" h="1763" extrusionOk="0">
                  <a:moveTo>
                    <a:pt x="1601" y="0"/>
                  </a:moveTo>
                  <a:cubicBezTo>
                    <a:pt x="1543" y="0"/>
                    <a:pt x="1481" y="22"/>
                    <a:pt x="1421" y="71"/>
                  </a:cubicBezTo>
                  <a:cubicBezTo>
                    <a:pt x="979" y="418"/>
                    <a:pt x="572" y="808"/>
                    <a:pt x="206" y="1236"/>
                  </a:cubicBezTo>
                  <a:cubicBezTo>
                    <a:pt x="0" y="1486"/>
                    <a:pt x="204" y="1763"/>
                    <a:pt x="530" y="1763"/>
                  </a:cubicBezTo>
                  <a:cubicBezTo>
                    <a:pt x="538" y="1763"/>
                    <a:pt x="546" y="1762"/>
                    <a:pt x="554" y="1762"/>
                  </a:cubicBezTo>
                  <a:cubicBezTo>
                    <a:pt x="1013" y="1743"/>
                    <a:pt x="1869" y="923"/>
                    <a:pt x="1907" y="466"/>
                  </a:cubicBezTo>
                  <a:cubicBezTo>
                    <a:pt x="1931" y="203"/>
                    <a:pt x="1781" y="0"/>
                    <a:pt x="1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99;p28">
              <a:extLst>
                <a:ext uri="{FF2B5EF4-FFF2-40B4-BE49-F238E27FC236}">
                  <a16:creationId xmlns:a16="http://schemas.microsoft.com/office/drawing/2014/main" id="{3ACD0344-E5ED-45B2-8482-3CD37261C2E3}"/>
                </a:ext>
              </a:extLst>
            </p:cNvPr>
            <p:cNvSpPr/>
            <p:nvPr/>
          </p:nvSpPr>
          <p:spPr>
            <a:xfrm>
              <a:off x="7405175" y="2966725"/>
              <a:ext cx="42775" cy="50000"/>
            </a:xfrm>
            <a:custGeom>
              <a:avLst/>
              <a:gdLst/>
              <a:ahLst/>
              <a:cxnLst/>
              <a:rect l="l" t="t" r="r" b="b"/>
              <a:pathLst>
                <a:path w="1711" h="2000" extrusionOk="0">
                  <a:moveTo>
                    <a:pt x="1277" y="0"/>
                  </a:moveTo>
                  <a:cubicBezTo>
                    <a:pt x="1175" y="0"/>
                    <a:pt x="1061" y="31"/>
                    <a:pt x="1018" y="86"/>
                  </a:cubicBezTo>
                  <a:cubicBezTo>
                    <a:pt x="678" y="536"/>
                    <a:pt x="349" y="999"/>
                    <a:pt x="60" y="1485"/>
                  </a:cubicBezTo>
                  <a:cubicBezTo>
                    <a:pt x="0" y="1585"/>
                    <a:pt x="83" y="1852"/>
                    <a:pt x="188" y="1947"/>
                  </a:cubicBezTo>
                  <a:cubicBezTo>
                    <a:pt x="225" y="1982"/>
                    <a:pt x="310" y="1999"/>
                    <a:pt x="396" y="1999"/>
                  </a:cubicBezTo>
                  <a:cubicBezTo>
                    <a:pt x="492" y="1999"/>
                    <a:pt x="590" y="1978"/>
                    <a:pt x="623" y="1934"/>
                  </a:cubicBezTo>
                  <a:cubicBezTo>
                    <a:pt x="1004" y="1457"/>
                    <a:pt x="1348" y="948"/>
                    <a:pt x="1710" y="435"/>
                  </a:cubicBezTo>
                  <a:cubicBezTo>
                    <a:pt x="1572" y="233"/>
                    <a:pt x="1517" y="69"/>
                    <a:pt x="1408" y="23"/>
                  </a:cubicBezTo>
                  <a:cubicBezTo>
                    <a:pt x="1373" y="7"/>
                    <a:pt x="1327" y="0"/>
                    <a:pt x="12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0;p28">
              <a:extLst>
                <a:ext uri="{FF2B5EF4-FFF2-40B4-BE49-F238E27FC236}">
                  <a16:creationId xmlns:a16="http://schemas.microsoft.com/office/drawing/2014/main" id="{D43C35C1-4E1D-4CBD-8C40-BADB1C610B9C}"/>
                </a:ext>
              </a:extLst>
            </p:cNvPr>
            <p:cNvSpPr/>
            <p:nvPr/>
          </p:nvSpPr>
          <p:spPr>
            <a:xfrm>
              <a:off x="7380875" y="3055225"/>
              <a:ext cx="35900" cy="35500"/>
            </a:xfrm>
            <a:custGeom>
              <a:avLst/>
              <a:gdLst/>
              <a:ahLst/>
              <a:cxnLst/>
              <a:rect l="l" t="t" r="r" b="b"/>
              <a:pathLst>
                <a:path w="1436" h="1420" extrusionOk="0">
                  <a:moveTo>
                    <a:pt x="882" y="0"/>
                  </a:moveTo>
                  <a:cubicBezTo>
                    <a:pt x="868" y="0"/>
                    <a:pt x="858" y="3"/>
                    <a:pt x="853" y="8"/>
                  </a:cubicBezTo>
                  <a:cubicBezTo>
                    <a:pt x="552" y="317"/>
                    <a:pt x="284" y="656"/>
                    <a:pt x="51" y="1020"/>
                  </a:cubicBezTo>
                  <a:cubicBezTo>
                    <a:pt x="1" y="1102"/>
                    <a:pt x="156" y="1314"/>
                    <a:pt x="198" y="1419"/>
                  </a:cubicBezTo>
                  <a:cubicBezTo>
                    <a:pt x="670" y="1409"/>
                    <a:pt x="1435" y="534"/>
                    <a:pt x="1321" y="227"/>
                  </a:cubicBezTo>
                  <a:cubicBezTo>
                    <a:pt x="1281" y="122"/>
                    <a:pt x="983" y="0"/>
                    <a:pt x="8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1;p28">
              <a:extLst>
                <a:ext uri="{FF2B5EF4-FFF2-40B4-BE49-F238E27FC236}">
                  <a16:creationId xmlns:a16="http://schemas.microsoft.com/office/drawing/2014/main" id="{D480EB12-1821-4913-9A4E-BA4090B4E455}"/>
                </a:ext>
              </a:extLst>
            </p:cNvPr>
            <p:cNvSpPr/>
            <p:nvPr/>
          </p:nvSpPr>
          <p:spPr>
            <a:xfrm>
              <a:off x="7334250" y="3015350"/>
              <a:ext cx="37250" cy="44550"/>
            </a:xfrm>
            <a:custGeom>
              <a:avLst/>
              <a:gdLst/>
              <a:ahLst/>
              <a:cxnLst/>
              <a:rect l="l" t="t" r="r" b="b"/>
              <a:pathLst>
                <a:path w="1490" h="1782" extrusionOk="0">
                  <a:moveTo>
                    <a:pt x="1187" y="1"/>
                  </a:moveTo>
                  <a:cubicBezTo>
                    <a:pt x="1085" y="1"/>
                    <a:pt x="942" y="57"/>
                    <a:pt x="890" y="126"/>
                  </a:cubicBezTo>
                  <a:cubicBezTo>
                    <a:pt x="591" y="515"/>
                    <a:pt x="315" y="918"/>
                    <a:pt x="60" y="1336"/>
                  </a:cubicBezTo>
                  <a:cubicBezTo>
                    <a:pt x="0" y="1441"/>
                    <a:pt x="74" y="1630"/>
                    <a:pt x="82" y="1781"/>
                  </a:cubicBezTo>
                  <a:cubicBezTo>
                    <a:pt x="123" y="1776"/>
                    <a:pt x="168" y="1776"/>
                    <a:pt x="213" y="1776"/>
                  </a:cubicBezTo>
                  <a:cubicBezTo>
                    <a:pt x="233" y="1776"/>
                    <a:pt x="253" y="1776"/>
                    <a:pt x="273" y="1776"/>
                  </a:cubicBezTo>
                  <a:cubicBezTo>
                    <a:pt x="378" y="1776"/>
                    <a:pt x="478" y="1772"/>
                    <a:pt x="523" y="1721"/>
                  </a:cubicBezTo>
                  <a:cubicBezTo>
                    <a:pt x="867" y="1318"/>
                    <a:pt x="1169" y="882"/>
                    <a:pt x="1489" y="457"/>
                  </a:cubicBezTo>
                  <a:cubicBezTo>
                    <a:pt x="1380" y="236"/>
                    <a:pt x="1344" y="53"/>
                    <a:pt x="1251" y="11"/>
                  </a:cubicBezTo>
                  <a:cubicBezTo>
                    <a:pt x="1234" y="4"/>
                    <a:pt x="1211" y="1"/>
                    <a:pt x="11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2;p28">
              <a:extLst>
                <a:ext uri="{FF2B5EF4-FFF2-40B4-BE49-F238E27FC236}">
                  <a16:creationId xmlns:a16="http://schemas.microsoft.com/office/drawing/2014/main" id="{15CA7B35-4651-490A-B3E3-4BEBB17C1F14}"/>
                </a:ext>
              </a:extLst>
            </p:cNvPr>
            <p:cNvSpPr/>
            <p:nvPr/>
          </p:nvSpPr>
          <p:spPr>
            <a:xfrm>
              <a:off x="7860725" y="2673975"/>
              <a:ext cx="489125" cy="257650"/>
            </a:xfrm>
            <a:custGeom>
              <a:avLst/>
              <a:gdLst/>
              <a:ahLst/>
              <a:cxnLst/>
              <a:rect l="l" t="t" r="r" b="b"/>
              <a:pathLst>
                <a:path w="19565" h="10306" extrusionOk="0">
                  <a:moveTo>
                    <a:pt x="12815" y="2689"/>
                  </a:moveTo>
                  <a:cubicBezTo>
                    <a:pt x="12932" y="2906"/>
                    <a:pt x="13030" y="3023"/>
                    <a:pt x="13063" y="3153"/>
                  </a:cubicBezTo>
                  <a:cubicBezTo>
                    <a:pt x="13202" y="3684"/>
                    <a:pt x="13351" y="4214"/>
                    <a:pt x="13445" y="4750"/>
                  </a:cubicBezTo>
                  <a:cubicBezTo>
                    <a:pt x="13469" y="4927"/>
                    <a:pt x="13322" y="5130"/>
                    <a:pt x="13258" y="5322"/>
                  </a:cubicBezTo>
                  <a:cubicBezTo>
                    <a:pt x="13078" y="5228"/>
                    <a:pt x="12826" y="5180"/>
                    <a:pt x="12736" y="5032"/>
                  </a:cubicBezTo>
                  <a:cubicBezTo>
                    <a:pt x="12362" y="4410"/>
                    <a:pt x="12318" y="3721"/>
                    <a:pt x="12481" y="3022"/>
                  </a:cubicBezTo>
                  <a:cubicBezTo>
                    <a:pt x="12504" y="2913"/>
                    <a:pt x="12666" y="2833"/>
                    <a:pt x="12815" y="2689"/>
                  </a:cubicBezTo>
                  <a:close/>
                  <a:moveTo>
                    <a:pt x="2922" y="4311"/>
                  </a:moveTo>
                  <a:cubicBezTo>
                    <a:pt x="2929" y="4311"/>
                    <a:pt x="2935" y="4312"/>
                    <a:pt x="2942" y="4314"/>
                  </a:cubicBezTo>
                  <a:cubicBezTo>
                    <a:pt x="3103" y="4352"/>
                    <a:pt x="3328" y="4547"/>
                    <a:pt x="3355" y="4705"/>
                  </a:cubicBezTo>
                  <a:cubicBezTo>
                    <a:pt x="3409" y="5035"/>
                    <a:pt x="3350" y="5381"/>
                    <a:pt x="3335" y="5774"/>
                  </a:cubicBezTo>
                  <a:cubicBezTo>
                    <a:pt x="3177" y="5890"/>
                    <a:pt x="3033" y="6074"/>
                    <a:pt x="2877" y="6083"/>
                  </a:cubicBezTo>
                  <a:lnTo>
                    <a:pt x="2876" y="6083"/>
                  </a:lnTo>
                  <a:cubicBezTo>
                    <a:pt x="2875" y="6083"/>
                    <a:pt x="2874" y="6083"/>
                    <a:pt x="2873" y="6083"/>
                  </a:cubicBezTo>
                  <a:cubicBezTo>
                    <a:pt x="2768" y="6083"/>
                    <a:pt x="2574" y="5861"/>
                    <a:pt x="2554" y="5722"/>
                  </a:cubicBezTo>
                  <a:cubicBezTo>
                    <a:pt x="2504" y="5369"/>
                    <a:pt x="2494" y="5001"/>
                    <a:pt x="2551" y="4649"/>
                  </a:cubicBezTo>
                  <a:cubicBezTo>
                    <a:pt x="2574" y="4519"/>
                    <a:pt x="2805" y="4311"/>
                    <a:pt x="2922" y="4311"/>
                  </a:cubicBezTo>
                  <a:close/>
                  <a:moveTo>
                    <a:pt x="15077" y="4038"/>
                  </a:moveTo>
                  <a:cubicBezTo>
                    <a:pt x="15158" y="4038"/>
                    <a:pt x="15235" y="4083"/>
                    <a:pt x="15288" y="4185"/>
                  </a:cubicBezTo>
                  <a:cubicBezTo>
                    <a:pt x="15581" y="4726"/>
                    <a:pt x="15768" y="5324"/>
                    <a:pt x="15987" y="5900"/>
                  </a:cubicBezTo>
                  <a:cubicBezTo>
                    <a:pt x="16006" y="5941"/>
                    <a:pt x="15975" y="6008"/>
                    <a:pt x="15943" y="6192"/>
                  </a:cubicBezTo>
                  <a:cubicBezTo>
                    <a:pt x="15919" y="6191"/>
                    <a:pt x="15893" y="6190"/>
                    <a:pt x="15868" y="6190"/>
                  </a:cubicBezTo>
                  <a:cubicBezTo>
                    <a:pt x="15801" y="6190"/>
                    <a:pt x="15731" y="6194"/>
                    <a:pt x="15662" y="6194"/>
                  </a:cubicBezTo>
                  <a:cubicBezTo>
                    <a:pt x="15571" y="6194"/>
                    <a:pt x="15482" y="6186"/>
                    <a:pt x="15409" y="6149"/>
                  </a:cubicBezTo>
                  <a:cubicBezTo>
                    <a:pt x="14991" y="5933"/>
                    <a:pt x="14582" y="4752"/>
                    <a:pt x="14750" y="4321"/>
                  </a:cubicBezTo>
                  <a:cubicBezTo>
                    <a:pt x="14820" y="4146"/>
                    <a:pt x="14953" y="4038"/>
                    <a:pt x="15077" y="4038"/>
                  </a:cubicBezTo>
                  <a:close/>
                  <a:moveTo>
                    <a:pt x="8599" y="4367"/>
                  </a:moveTo>
                  <a:cubicBezTo>
                    <a:pt x="8679" y="4605"/>
                    <a:pt x="8819" y="4841"/>
                    <a:pt x="8825" y="5079"/>
                  </a:cubicBezTo>
                  <a:cubicBezTo>
                    <a:pt x="8838" y="5463"/>
                    <a:pt x="8796" y="5848"/>
                    <a:pt x="8703" y="6221"/>
                  </a:cubicBezTo>
                  <a:cubicBezTo>
                    <a:pt x="8654" y="6413"/>
                    <a:pt x="8451" y="6571"/>
                    <a:pt x="8315" y="6744"/>
                  </a:cubicBezTo>
                  <a:lnTo>
                    <a:pt x="8316" y="6745"/>
                  </a:lnTo>
                  <a:cubicBezTo>
                    <a:pt x="8146" y="6585"/>
                    <a:pt x="7846" y="6445"/>
                    <a:pt x="7822" y="6264"/>
                  </a:cubicBezTo>
                  <a:cubicBezTo>
                    <a:pt x="7760" y="5802"/>
                    <a:pt x="7820" y="5329"/>
                    <a:pt x="7834" y="4746"/>
                  </a:cubicBezTo>
                  <a:cubicBezTo>
                    <a:pt x="8101" y="4613"/>
                    <a:pt x="8351" y="4488"/>
                    <a:pt x="8599" y="4367"/>
                  </a:cubicBezTo>
                  <a:close/>
                  <a:moveTo>
                    <a:pt x="10499" y="5750"/>
                  </a:moveTo>
                  <a:cubicBezTo>
                    <a:pt x="10950" y="5953"/>
                    <a:pt x="11303" y="7165"/>
                    <a:pt x="11084" y="7451"/>
                  </a:cubicBezTo>
                  <a:cubicBezTo>
                    <a:pt x="10985" y="7576"/>
                    <a:pt x="10861" y="7635"/>
                    <a:pt x="10748" y="7635"/>
                  </a:cubicBezTo>
                  <a:cubicBezTo>
                    <a:pt x="10621" y="7635"/>
                    <a:pt x="10507" y="7561"/>
                    <a:pt x="10456" y="7424"/>
                  </a:cubicBezTo>
                  <a:cubicBezTo>
                    <a:pt x="10281" y="6983"/>
                    <a:pt x="10221" y="6493"/>
                    <a:pt x="10170" y="6016"/>
                  </a:cubicBezTo>
                  <a:cubicBezTo>
                    <a:pt x="10163" y="5930"/>
                    <a:pt x="10416" y="5812"/>
                    <a:pt x="10499" y="5750"/>
                  </a:cubicBezTo>
                  <a:close/>
                  <a:moveTo>
                    <a:pt x="5820" y="6172"/>
                  </a:moveTo>
                  <a:cubicBezTo>
                    <a:pt x="5847" y="6172"/>
                    <a:pt x="5871" y="6176"/>
                    <a:pt x="5889" y="6185"/>
                  </a:cubicBezTo>
                  <a:cubicBezTo>
                    <a:pt x="6233" y="6362"/>
                    <a:pt x="6575" y="7625"/>
                    <a:pt x="6432" y="8011"/>
                  </a:cubicBezTo>
                  <a:cubicBezTo>
                    <a:pt x="6357" y="8202"/>
                    <a:pt x="6222" y="8284"/>
                    <a:pt x="6099" y="8284"/>
                  </a:cubicBezTo>
                  <a:cubicBezTo>
                    <a:pt x="5991" y="8284"/>
                    <a:pt x="5892" y="8222"/>
                    <a:pt x="5850" y="8116"/>
                  </a:cubicBezTo>
                  <a:cubicBezTo>
                    <a:pt x="5624" y="7543"/>
                    <a:pt x="5521" y="6917"/>
                    <a:pt x="5395" y="6304"/>
                  </a:cubicBezTo>
                  <a:cubicBezTo>
                    <a:pt x="5395" y="6295"/>
                    <a:pt x="5666" y="6172"/>
                    <a:pt x="5820" y="6172"/>
                  </a:cubicBezTo>
                  <a:close/>
                  <a:moveTo>
                    <a:pt x="1807" y="7003"/>
                  </a:moveTo>
                  <a:cubicBezTo>
                    <a:pt x="1809" y="7003"/>
                    <a:pt x="1811" y="7003"/>
                    <a:pt x="1813" y="7003"/>
                  </a:cubicBezTo>
                  <a:cubicBezTo>
                    <a:pt x="1950" y="7017"/>
                    <a:pt x="2167" y="7130"/>
                    <a:pt x="2197" y="7245"/>
                  </a:cubicBezTo>
                  <a:cubicBezTo>
                    <a:pt x="2331" y="7739"/>
                    <a:pt x="2411" y="8257"/>
                    <a:pt x="2509" y="8751"/>
                  </a:cubicBezTo>
                  <a:cubicBezTo>
                    <a:pt x="2306" y="8923"/>
                    <a:pt x="2188" y="9102"/>
                    <a:pt x="2071" y="9102"/>
                  </a:cubicBezTo>
                  <a:cubicBezTo>
                    <a:pt x="2070" y="9102"/>
                    <a:pt x="2070" y="9102"/>
                    <a:pt x="2070" y="9102"/>
                  </a:cubicBezTo>
                  <a:lnTo>
                    <a:pt x="2068" y="9102"/>
                  </a:lnTo>
                  <a:cubicBezTo>
                    <a:pt x="1918" y="9098"/>
                    <a:pt x="1654" y="8966"/>
                    <a:pt x="1641" y="8863"/>
                  </a:cubicBezTo>
                  <a:cubicBezTo>
                    <a:pt x="1561" y="8331"/>
                    <a:pt x="1528" y="7793"/>
                    <a:pt x="1520" y="7254"/>
                  </a:cubicBezTo>
                  <a:cubicBezTo>
                    <a:pt x="1516" y="7166"/>
                    <a:pt x="1710" y="7003"/>
                    <a:pt x="1807" y="7003"/>
                  </a:cubicBezTo>
                  <a:close/>
                  <a:moveTo>
                    <a:pt x="17051" y="1"/>
                  </a:moveTo>
                  <a:cubicBezTo>
                    <a:pt x="16635" y="328"/>
                    <a:pt x="16260" y="625"/>
                    <a:pt x="15884" y="911"/>
                  </a:cubicBezTo>
                  <a:cubicBezTo>
                    <a:pt x="15800" y="977"/>
                    <a:pt x="15694" y="1020"/>
                    <a:pt x="15597" y="1046"/>
                  </a:cubicBezTo>
                  <a:cubicBezTo>
                    <a:pt x="15266" y="1135"/>
                    <a:pt x="14901" y="1142"/>
                    <a:pt x="14615" y="1296"/>
                  </a:cubicBezTo>
                  <a:cubicBezTo>
                    <a:pt x="11432" y="2417"/>
                    <a:pt x="8871" y="2740"/>
                    <a:pt x="5942" y="2740"/>
                  </a:cubicBezTo>
                  <a:cubicBezTo>
                    <a:pt x="5230" y="2740"/>
                    <a:pt x="4496" y="2721"/>
                    <a:pt x="3726" y="2689"/>
                  </a:cubicBezTo>
                  <a:cubicBezTo>
                    <a:pt x="2875" y="2655"/>
                    <a:pt x="1860" y="2625"/>
                    <a:pt x="1014" y="2525"/>
                  </a:cubicBezTo>
                  <a:cubicBezTo>
                    <a:pt x="1001" y="2559"/>
                    <a:pt x="809" y="3659"/>
                    <a:pt x="801" y="3694"/>
                  </a:cubicBezTo>
                  <a:lnTo>
                    <a:pt x="794" y="3711"/>
                  </a:lnTo>
                  <a:cubicBezTo>
                    <a:pt x="728" y="3970"/>
                    <a:pt x="662" y="4230"/>
                    <a:pt x="602" y="4487"/>
                  </a:cubicBezTo>
                  <a:cubicBezTo>
                    <a:pt x="588" y="4536"/>
                    <a:pt x="577" y="4591"/>
                    <a:pt x="567" y="4640"/>
                  </a:cubicBezTo>
                  <a:cubicBezTo>
                    <a:pt x="514" y="4866"/>
                    <a:pt x="466" y="5093"/>
                    <a:pt x="420" y="5316"/>
                  </a:cubicBezTo>
                  <a:cubicBezTo>
                    <a:pt x="320" y="5803"/>
                    <a:pt x="237" y="6287"/>
                    <a:pt x="173" y="6758"/>
                  </a:cubicBezTo>
                  <a:cubicBezTo>
                    <a:pt x="153" y="6883"/>
                    <a:pt x="139" y="7010"/>
                    <a:pt x="126" y="7134"/>
                  </a:cubicBezTo>
                  <a:cubicBezTo>
                    <a:pt x="15" y="8132"/>
                    <a:pt x="1" y="9085"/>
                    <a:pt x="133" y="9941"/>
                  </a:cubicBezTo>
                  <a:cubicBezTo>
                    <a:pt x="152" y="10068"/>
                    <a:pt x="174" y="10188"/>
                    <a:pt x="197" y="10306"/>
                  </a:cubicBezTo>
                  <a:cubicBezTo>
                    <a:pt x="2650" y="10064"/>
                    <a:pt x="5099" y="9777"/>
                    <a:pt x="7485" y="9097"/>
                  </a:cubicBezTo>
                  <a:cubicBezTo>
                    <a:pt x="9948" y="8393"/>
                    <a:pt x="12433" y="7760"/>
                    <a:pt x="14886" y="7007"/>
                  </a:cubicBezTo>
                  <a:cubicBezTo>
                    <a:pt x="15838" y="6717"/>
                    <a:pt x="16726" y="6200"/>
                    <a:pt x="17639" y="5771"/>
                  </a:cubicBezTo>
                  <a:cubicBezTo>
                    <a:pt x="17801" y="5696"/>
                    <a:pt x="18052" y="5591"/>
                    <a:pt x="18078" y="5464"/>
                  </a:cubicBezTo>
                  <a:cubicBezTo>
                    <a:pt x="18172" y="4940"/>
                    <a:pt x="18658" y="4877"/>
                    <a:pt x="18971" y="4611"/>
                  </a:cubicBezTo>
                  <a:cubicBezTo>
                    <a:pt x="19138" y="4474"/>
                    <a:pt x="19324" y="4363"/>
                    <a:pt x="19565" y="4196"/>
                  </a:cubicBezTo>
                  <a:cubicBezTo>
                    <a:pt x="19185" y="3484"/>
                    <a:pt x="18839" y="2780"/>
                    <a:pt x="18436" y="2113"/>
                  </a:cubicBezTo>
                  <a:cubicBezTo>
                    <a:pt x="18025" y="1425"/>
                    <a:pt x="17557" y="767"/>
                    <a:pt x="17051"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3;p28">
              <a:extLst>
                <a:ext uri="{FF2B5EF4-FFF2-40B4-BE49-F238E27FC236}">
                  <a16:creationId xmlns:a16="http://schemas.microsoft.com/office/drawing/2014/main" id="{1EA9A470-D720-429F-8AB6-6BF14A88D006}"/>
                </a:ext>
              </a:extLst>
            </p:cNvPr>
            <p:cNvSpPr/>
            <p:nvPr/>
          </p:nvSpPr>
          <p:spPr>
            <a:xfrm>
              <a:off x="8225300" y="2774900"/>
              <a:ext cx="35575" cy="53950"/>
            </a:xfrm>
            <a:custGeom>
              <a:avLst/>
              <a:gdLst/>
              <a:ahLst/>
              <a:cxnLst/>
              <a:rect l="l" t="t" r="r" b="b"/>
              <a:pathLst>
                <a:path w="1423" h="2158" extrusionOk="0">
                  <a:moveTo>
                    <a:pt x="495" y="1"/>
                  </a:moveTo>
                  <a:cubicBezTo>
                    <a:pt x="371" y="1"/>
                    <a:pt x="237" y="109"/>
                    <a:pt x="167" y="284"/>
                  </a:cubicBezTo>
                  <a:cubicBezTo>
                    <a:pt x="0" y="715"/>
                    <a:pt x="409" y="1896"/>
                    <a:pt x="827" y="2112"/>
                  </a:cubicBezTo>
                  <a:cubicBezTo>
                    <a:pt x="899" y="2149"/>
                    <a:pt x="988" y="2157"/>
                    <a:pt x="1079" y="2157"/>
                  </a:cubicBezTo>
                  <a:cubicBezTo>
                    <a:pt x="1148" y="2157"/>
                    <a:pt x="1218" y="2153"/>
                    <a:pt x="1285" y="2153"/>
                  </a:cubicBezTo>
                  <a:cubicBezTo>
                    <a:pt x="1310" y="2153"/>
                    <a:pt x="1336" y="2154"/>
                    <a:pt x="1360" y="2155"/>
                  </a:cubicBezTo>
                  <a:cubicBezTo>
                    <a:pt x="1392" y="1971"/>
                    <a:pt x="1423" y="1904"/>
                    <a:pt x="1404" y="1863"/>
                  </a:cubicBezTo>
                  <a:cubicBezTo>
                    <a:pt x="1185" y="1287"/>
                    <a:pt x="998" y="689"/>
                    <a:pt x="705" y="148"/>
                  </a:cubicBezTo>
                  <a:cubicBezTo>
                    <a:pt x="652" y="46"/>
                    <a:pt x="576" y="1"/>
                    <a:pt x="4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4;p28">
              <a:extLst>
                <a:ext uri="{FF2B5EF4-FFF2-40B4-BE49-F238E27FC236}">
                  <a16:creationId xmlns:a16="http://schemas.microsoft.com/office/drawing/2014/main" id="{F31B52B6-F463-439A-8A7E-B9331D92C48D}"/>
                </a:ext>
              </a:extLst>
            </p:cNvPr>
            <p:cNvSpPr/>
            <p:nvPr/>
          </p:nvSpPr>
          <p:spPr>
            <a:xfrm>
              <a:off x="8168675" y="2741200"/>
              <a:ext cx="28775" cy="65825"/>
            </a:xfrm>
            <a:custGeom>
              <a:avLst/>
              <a:gdLst/>
              <a:ahLst/>
              <a:cxnLst/>
              <a:rect l="l" t="t" r="r" b="b"/>
              <a:pathLst>
                <a:path w="1151" h="2633" extrusionOk="0">
                  <a:moveTo>
                    <a:pt x="497" y="0"/>
                  </a:moveTo>
                  <a:cubicBezTo>
                    <a:pt x="348" y="144"/>
                    <a:pt x="186" y="223"/>
                    <a:pt x="163" y="333"/>
                  </a:cubicBezTo>
                  <a:cubicBezTo>
                    <a:pt x="0" y="1032"/>
                    <a:pt x="44" y="1722"/>
                    <a:pt x="418" y="2343"/>
                  </a:cubicBezTo>
                  <a:cubicBezTo>
                    <a:pt x="508" y="2491"/>
                    <a:pt x="759" y="2539"/>
                    <a:pt x="940" y="2633"/>
                  </a:cubicBezTo>
                  <a:cubicBezTo>
                    <a:pt x="1004" y="2442"/>
                    <a:pt x="1151" y="2238"/>
                    <a:pt x="1127" y="2061"/>
                  </a:cubicBezTo>
                  <a:cubicBezTo>
                    <a:pt x="1033" y="1525"/>
                    <a:pt x="884" y="995"/>
                    <a:pt x="745" y="464"/>
                  </a:cubicBezTo>
                  <a:cubicBezTo>
                    <a:pt x="712" y="334"/>
                    <a:pt x="614" y="217"/>
                    <a:pt x="49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5;p28">
              <a:extLst>
                <a:ext uri="{FF2B5EF4-FFF2-40B4-BE49-F238E27FC236}">
                  <a16:creationId xmlns:a16="http://schemas.microsoft.com/office/drawing/2014/main" id="{32149361-CA70-42F6-9A6C-F1AD1E458389}"/>
                </a:ext>
              </a:extLst>
            </p:cNvPr>
            <p:cNvSpPr/>
            <p:nvPr/>
          </p:nvSpPr>
          <p:spPr>
            <a:xfrm>
              <a:off x="8114775" y="2817700"/>
              <a:ext cx="28525" cy="47150"/>
            </a:xfrm>
            <a:custGeom>
              <a:avLst/>
              <a:gdLst/>
              <a:ahLst/>
              <a:cxnLst/>
              <a:rect l="l" t="t" r="r" b="b"/>
              <a:pathLst>
                <a:path w="1141" h="1886" extrusionOk="0">
                  <a:moveTo>
                    <a:pt x="337" y="0"/>
                  </a:moveTo>
                  <a:cubicBezTo>
                    <a:pt x="254" y="62"/>
                    <a:pt x="1" y="181"/>
                    <a:pt x="8" y="266"/>
                  </a:cubicBezTo>
                  <a:cubicBezTo>
                    <a:pt x="59" y="743"/>
                    <a:pt x="121" y="1233"/>
                    <a:pt x="294" y="1674"/>
                  </a:cubicBezTo>
                  <a:cubicBezTo>
                    <a:pt x="345" y="1811"/>
                    <a:pt x="459" y="1885"/>
                    <a:pt x="586" y="1885"/>
                  </a:cubicBezTo>
                  <a:cubicBezTo>
                    <a:pt x="699" y="1885"/>
                    <a:pt x="823" y="1826"/>
                    <a:pt x="922" y="1700"/>
                  </a:cubicBezTo>
                  <a:cubicBezTo>
                    <a:pt x="1141" y="1416"/>
                    <a:pt x="788" y="204"/>
                    <a:pt x="3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6;p28">
              <a:extLst>
                <a:ext uri="{FF2B5EF4-FFF2-40B4-BE49-F238E27FC236}">
                  <a16:creationId xmlns:a16="http://schemas.microsoft.com/office/drawing/2014/main" id="{8CFADF2B-8919-451A-8391-BCDB8B722AC0}"/>
                </a:ext>
              </a:extLst>
            </p:cNvPr>
            <p:cNvSpPr/>
            <p:nvPr/>
          </p:nvSpPr>
          <p:spPr>
            <a:xfrm>
              <a:off x="7806750" y="2605675"/>
              <a:ext cx="429375" cy="142900"/>
            </a:xfrm>
            <a:custGeom>
              <a:avLst/>
              <a:gdLst/>
              <a:ahLst/>
              <a:cxnLst/>
              <a:rect l="l" t="t" r="r" b="b"/>
              <a:pathLst>
                <a:path w="17175" h="5716" extrusionOk="0">
                  <a:moveTo>
                    <a:pt x="14133" y="1370"/>
                  </a:moveTo>
                  <a:cubicBezTo>
                    <a:pt x="14228" y="1370"/>
                    <a:pt x="14338" y="1403"/>
                    <a:pt x="14437" y="1460"/>
                  </a:cubicBezTo>
                  <a:cubicBezTo>
                    <a:pt x="14811" y="1673"/>
                    <a:pt x="15185" y="2893"/>
                    <a:pt x="14975" y="3382"/>
                  </a:cubicBezTo>
                  <a:cubicBezTo>
                    <a:pt x="14916" y="3511"/>
                    <a:pt x="14817" y="3580"/>
                    <a:pt x="14715" y="3580"/>
                  </a:cubicBezTo>
                  <a:cubicBezTo>
                    <a:pt x="14616" y="3580"/>
                    <a:pt x="14515" y="3514"/>
                    <a:pt x="14449" y="3371"/>
                  </a:cubicBezTo>
                  <a:cubicBezTo>
                    <a:pt x="14206" y="2829"/>
                    <a:pt x="14000" y="2259"/>
                    <a:pt x="13900" y="1676"/>
                  </a:cubicBezTo>
                  <a:cubicBezTo>
                    <a:pt x="13862" y="1459"/>
                    <a:pt x="13977" y="1370"/>
                    <a:pt x="14133" y="1370"/>
                  </a:cubicBezTo>
                  <a:close/>
                  <a:moveTo>
                    <a:pt x="9331" y="2710"/>
                  </a:moveTo>
                  <a:cubicBezTo>
                    <a:pt x="9439" y="2710"/>
                    <a:pt x="9625" y="2898"/>
                    <a:pt x="9642" y="3018"/>
                  </a:cubicBezTo>
                  <a:cubicBezTo>
                    <a:pt x="9690" y="3411"/>
                    <a:pt x="9697" y="3807"/>
                    <a:pt x="9667" y="4202"/>
                  </a:cubicBezTo>
                  <a:cubicBezTo>
                    <a:pt x="9657" y="4314"/>
                    <a:pt x="9453" y="4498"/>
                    <a:pt x="9346" y="4498"/>
                  </a:cubicBezTo>
                  <a:cubicBezTo>
                    <a:pt x="9344" y="4498"/>
                    <a:pt x="9343" y="4498"/>
                    <a:pt x="9341" y="4498"/>
                  </a:cubicBezTo>
                  <a:cubicBezTo>
                    <a:pt x="9199" y="4482"/>
                    <a:pt x="8967" y="4334"/>
                    <a:pt x="8949" y="4214"/>
                  </a:cubicBezTo>
                  <a:cubicBezTo>
                    <a:pt x="8888" y="3826"/>
                    <a:pt x="8903" y="3429"/>
                    <a:pt x="8893" y="2998"/>
                  </a:cubicBezTo>
                  <a:cubicBezTo>
                    <a:pt x="9063" y="2878"/>
                    <a:pt x="9195" y="2712"/>
                    <a:pt x="9329" y="2710"/>
                  </a:cubicBezTo>
                  <a:cubicBezTo>
                    <a:pt x="9329" y="2710"/>
                    <a:pt x="9330" y="2710"/>
                    <a:pt x="9331" y="2710"/>
                  </a:cubicBezTo>
                  <a:close/>
                  <a:moveTo>
                    <a:pt x="5205" y="3578"/>
                  </a:moveTo>
                  <a:cubicBezTo>
                    <a:pt x="5224" y="3578"/>
                    <a:pt x="5242" y="3580"/>
                    <a:pt x="5257" y="3584"/>
                  </a:cubicBezTo>
                  <a:cubicBezTo>
                    <a:pt x="5595" y="3675"/>
                    <a:pt x="5810" y="4491"/>
                    <a:pt x="5591" y="5035"/>
                  </a:cubicBezTo>
                  <a:cubicBezTo>
                    <a:pt x="5506" y="5052"/>
                    <a:pt x="5353" y="5131"/>
                    <a:pt x="5212" y="5131"/>
                  </a:cubicBezTo>
                  <a:cubicBezTo>
                    <a:pt x="5184" y="5131"/>
                    <a:pt x="5156" y="5128"/>
                    <a:pt x="5130" y="5121"/>
                  </a:cubicBezTo>
                  <a:cubicBezTo>
                    <a:pt x="4843" y="5049"/>
                    <a:pt x="4612" y="4145"/>
                    <a:pt x="4799" y="3789"/>
                  </a:cubicBezTo>
                  <a:cubicBezTo>
                    <a:pt x="4858" y="3683"/>
                    <a:pt x="5068" y="3578"/>
                    <a:pt x="5205" y="3578"/>
                  </a:cubicBezTo>
                  <a:close/>
                  <a:moveTo>
                    <a:pt x="16499" y="1"/>
                  </a:moveTo>
                  <a:cubicBezTo>
                    <a:pt x="12599" y="1306"/>
                    <a:pt x="8694" y="2194"/>
                    <a:pt x="4645" y="2473"/>
                  </a:cubicBezTo>
                  <a:cubicBezTo>
                    <a:pt x="4473" y="2485"/>
                    <a:pt x="755" y="3506"/>
                    <a:pt x="585" y="3515"/>
                  </a:cubicBezTo>
                  <a:cubicBezTo>
                    <a:pt x="426" y="4003"/>
                    <a:pt x="312" y="3989"/>
                    <a:pt x="155" y="4499"/>
                  </a:cubicBezTo>
                  <a:cubicBezTo>
                    <a:pt x="0" y="4989"/>
                    <a:pt x="3357" y="4992"/>
                    <a:pt x="3216" y="5498"/>
                  </a:cubicBezTo>
                  <a:cubicBezTo>
                    <a:pt x="4327" y="5635"/>
                    <a:pt x="5445" y="5715"/>
                    <a:pt x="6574" y="5715"/>
                  </a:cubicBezTo>
                  <a:cubicBezTo>
                    <a:pt x="7399" y="5715"/>
                    <a:pt x="8230" y="5672"/>
                    <a:pt x="9068" y="5577"/>
                  </a:cubicBezTo>
                  <a:cubicBezTo>
                    <a:pt x="11972" y="5245"/>
                    <a:pt x="14581" y="4198"/>
                    <a:pt x="17174" y="2919"/>
                  </a:cubicBezTo>
                  <a:cubicBezTo>
                    <a:pt x="16953" y="1965"/>
                    <a:pt x="16736" y="1026"/>
                    <a:pt x="16499"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7;p28">
              <a:extLst>
                <a:ext uri="{FF2B5EF4-FFF2-40B4-BE49-F238E27FC236}">
                  <a16:creationId xmlns:a16="http://schemas.microsoft.com/office/drawing/2014/main" id="{C43E9B96-D09D-4752-B224-BD4E97F3F77C}"/>
                </a:ext>
              </a:extLst>
            </p:cNvPr>
            <p:cNvSpPr/>
            <p:nvPr/>
          </p:nvSpPr>
          <p:spPr>
            <a:xfrm>
              <a:off x="8153300" y="2639900"/>
              <a:ext cx="33075" cy="55275"/>
            </a:xfrm>
            <a:custGeom>
              <a:avLst/>
              <a:gdLst/>
              <a:ahLst/>
              <a:cxnLst/>
              <a:rect l="l" t="t" r="r" b="b"/>
              <a:pathLst>
                <a:path w="1323" h="2211" extrusionOk="0">
                  <a:moveTo>
                    <a:pt x="271" y="1"/>
                  </a:moveTo>
                  <a:cubicBezTo>
                    <a:pt x="116" y="1"/>
                    <a:pt x="1" y="90"/>
                    <a:pt x="39" y="307"/>
                  </a:cubicBezTo>
                  <a:cubicBezTo>
                    <a:pt x="138" y="890"/>
                    <a:pt x="344" y="1460"/>
                    <a:pt x="588" y="2002"/>
                  </a:cubicBezTo>
                  <a:cubicBezTo>
                    <a:pt x="654" y="2145"/>
                    <a:pt x="755" y="2211"/>
                    <a:pt x="854" y="2211"/>
                  </a:cubicBezTo>
                  <a:cubicBezTo>
                    <a:pt x="955" y="2211"/>
                    <a:pt x="1054" y="2142"/>
                    <a:pt x="1113" y="2013"/>
                  </a:cubicBezTo>
                  <a:cubicBezTo>
                    <a:pt x="1323" y="1524"/>
                    <a:pt x="949" y="304"/>
                    <a:pt x="575" y="91"/>
                  </a:cubicBezTo>
                  <a:cubicBezTo>
                    <a:pt x="476" y="34"/>
                    <a:pt x="366" y="1"/>
                    <a:pt x="2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08;p28">
              <a:extLst>
                <a:ext uri="{FF2B5EF4-FFF2-40B4-BE49-F238E27FC236}">
                  <a16:creationId xmlns:a16="http://schemas.microsoft.com/office/drawing/2014/main" id="{C5A7A9A9-1584-4452-99F8-32E74C503C18}"/>
                </a:ext>
              </a:extLst>
            </p:cNvPr>
            <p:cNvSpPr/>
            <p:nvPr/>
          </p:nvSpPr>
          <p:spPr>
            <a:xfrm>
              <a:off x="8054725" y="2783175"/>
              <a:ext cx="26975" cy="59425"/>
            </a:xfrm>
            <a:custGeom>
              <a:avLst/>
              <a:gdLst/>
              <a:ahLst/>
              <a:cxnLst/>
              <a:rect l="l" t="t" r="r" b="b"/>
              <a:pathLst>
                <a:path w="1079" h="2377" extrusionOk="0">
                  <a:moveTo>
                    <a:pt x="840" y="0"/>
                  </a:moveTo>
                  <a:cubicBezTo>
                    <a:pt x="592" y="120"/>
                    <a:pt x="342" y="245"/>
                    <a:pt x="74" y="378"/>
                  </a:cubicBezTo>
                  <a:cubicBezTo>
                    <a:pt x="60" y="962"/>
                    <a:pt x="1" y="1435"/>
                    <a:pt x="63" y="1897"/>
                  </a:cubicBezTo>
                  <a:cubicBezTo>
                    <a:pt x="86" y="2077"/>
                    <a:pt x="386" y="2217"/>
                    <a:pt x="556" y="2376"/>
                  </a:cubicBezTo>
                  <a:cubicBezTo>
                    <a:pt x="691" y="2203"/>
                    <a:pt x="895" y="2045"/>
                    <a:pt x="944" y="1853"/>
                  </a:cubicBezTo>
                  <a:cubicBezTo>
                    <a:pt x="1037" y="1480"/>
                    <a:pt x="1078" y="1096"/>
                    <a:pt x="1066" y="711"/>
                  </a:cubicBezTo>
                  <a:cubicBezTo>
                    <a:pt x="1059" y="473"/>
                    <a:pt x="920" y="237"/>
                    <a:pt x="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09;p28">
              <a:extLst>
                <a:ext uri="{FF2B5EF4-FFF2-40B4-BE49-F238E27FC236}">
                  <a16:creationId xmlns:a16="http://schemas.microsoft.com/office/drawing/2014/main" id="{EB69139C-9238-4BC8-819A-2A8802443A01}"/>
                </a:ext>
              </a:extLst>
            </p:cNvPr>
            <p:cNvSpPr/>
            <p:nvPr/>
          </p:nvSpPr>
          <p:spPr>
            <a:xfrm>
              <a:off x="7995575" y="2828250"/>
              <a:ext cx="29550" cy="52825"/>
            </a:xfrm>
            <a:custGeom>
              <a:avLst/>
              <a:gdLst/>
              <a:ahLst/>
              <a:cxnLst/>
              <a:rect l="l" t="t" r="r" b="b"/>
              <a:pathLst>
                <a:path w="1182" h="2113" extrusionOk="0">
                  <a:moveTo>
                    <a:pt x="425" y="1"/>
                  </a:moveTo>
                  <a:cubicBezTo>
                    <a:pt x="271" y="1"/>
                    <a:pt x="0" y="124"/>
                    <a:pt x="1" y="133"/>
                  </a:cubicBezTo>
                  <a:cubicBezTo>
                    <a:pt x="127" y="746"/>
                    <a:pt x="230" y="1372"/>
                    <a:pt x="455" y="1945"/>
                  </a:cubicBezTo>
                  <a:cubicBezTo>
                    <a:pt x="497" y="2051"/>
                    <a:pt x="596" y="2113"/>
                    <a:pt x="704" y="2113"/>
                  </a:cubicBezTo>
                  <a:cubicBezTo>
                    <a:pt x="828" y="2113"/>
                    <a:pt x="963" y="2031"/>
                    <a:pt x="1037" y="1840"/>
                  </a:cubicBezTo>
                  <a:cubicBezTo>
                    <a:pt x="1181" y="1454"/>
                    <a:pt x="838" y="191"/>
                    <a:pt x="495" y="14"/>
                  </a:cubicBezTo>
                  <a:cubicBezTo>
                    <a:pt x="477" y="5"/>
                    <a:pt x="453"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0;p28">
              <a:extLst>
                <a:ext uri="{FF2B5EF4-FFF2-40B4-BE49-F238E27FC236}">
                  <a16:creationId xmlns:a16="http://schemas.microsoft.com/office/drawing/2014/main" id="{80E02F88-E3D0-418E-9D6A-9CFBFB4ECACB}"/>
                </a:ext>
              </a:extLst>
            </p:cNvPr>
            <p:cNvSpPr/>
            <p:nvPr/>
          </p:nvSpPr>
          <p:spPr>
            <a:xfrm>
              <a:off x="8028925" y="2673450"/>
              <a:ext cx="20300" cy="44675"/>
            </a:xfrm>
            <a:custGeom>
              <a:avLst/>
              <a:gdLst/>
              <a:ahLst/>
              <a:cxnLst/>
              <a:rect l="l" t="t" r="r" b="b"/>
              <a:pathLst>
                <a:path w="812" h="1787" extrusionOk="0">
                  <a:moveTo>
                    <a:pt x="445" y="0"/>
                  </a:moveTo>
                  <a:cubicBezTo>
                    <a:pt x="444" y="0"/>
                    <a:pt x="443" y="0"/>
                    <a:pt x="443" y="0"/>
                  </a:cubicBezTo>
                  <a:cubicBezTo>
                    <a:pt x="309" y="1"/>
                    <a:pt x="176" y="167"/>
                    <a:pt x="6" y="287"/>
                  </a:cubicBezTo>
                  <a:cubicBezTo>
                    <a:pt x="17" y="720"/>
                    <a:pt x="1" y="1115"/>
                    <a:pt x="62" y="1504"/>
                  </a:cubicBezTo>
                  <a:cubicBezTo>
                    <a:pt x="80" y="1622"/>
                    <a:pt x="312" y="1771"/>
                    <a:pt x="454" y="1787"/>
                  </a:cubicBezTo>
                  <a:cubicBezTo>
                    <a:pt x="456" y="1787"/>
                    <a:pt x="457" y="1787"/>
                    <a:pt x="459" y="1787"/>
                  </a:cubicBezTo>
                  <a:cubicBezTo>
                    <a:pt x="567" y="1787"/>
                    <a:pt x="771" y="1603"/>
                    <a:pt x="781" y="1491"/>
                  </a:cubicBezTo>
                  <a:cubicBezTo>
                    <a:pt x="811" y="1096"/>
                    <a:pt x="803" y="700"/>
                    <a:pt x="755" y="307"/>
                  </a:cubicBezTo>
                  <a:cubicBezTo>
                    <a:pt x="738" y="188"/>
                    <a:pt x="554" y="0"/>
                    <a:pt x="4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1;p28">
              <a:extLst>
                <a:ext uri="{FF2B5EF4-FFF2-40B4-BE49-F238E27FC236}">
                  <a16:creationId xmlns:a16="http://schemas.microsoft.com/office/drawing/2014/main" id="{7491C7E9-2A34-43C3-A026-F21B2C62E6ED}"/>
                </a:ext>
              </a:extLst>
            </p:cNvPr>
            <p:cNvSpPr/>
            <p:nvPr/>
          </p:nvSpPr>
          <p:spPr>
            <a:xfrm>
              <a:off x="7898600" y="2849025"/>
              <a:ext cx="24850" cy="52525"/>
            </a:xfrm>
            <a:custGeom>
              <a:avLst/>
              <a:gdLst/>
              <a:ahLst/>
              <a:cxnLst/>
              <a:rect l="l" t="t" r="r" b="b"/>
              <a:pathLst>
                <a:path w="994" h="2101" extrusionOk="0">
                  <a:moveTo>
                    <a:pt x="292" y="1"/>
                  </a:moveTo>
                  <a:cubicBezTo>
                    <a:pt x="195" y="1"/>
                    <a:pt x="1" y="164"/>
                    <a:pt x="5" y="252"/>
                  </a:cubicBezTo>
                  <a:cubicBezTo>
                    <a:pt x="13" y="791"/>
                    <a:pt x="46" y="1329"/>
                    <a:pt x="125" y="1861"/>
                  </a:cubicBezTo>
                  <a:cubicBezTo>
                    <a:pt x="139" y="1964"/>
                    <a:pt x="403" y="2096"/>
                    <a:pt x="553" y="2100"/>
                  </a:cubicBezTo>
                  <a:cubicBezTo>
                    <a:pt x="554" y="2100"/>
                    <a:pt x="554" y="2100"/>
                    <a:pt x="555" y="2100"/>
                  </a:cubicBezTo>
                  <a:cubicBezTo>
                    <a:pt x="672" y="2100"/>
                    <a:pt x="790" y="1921"/>
                    <a:pt x="993" y="1749"/>
                  </a:cubicBezTo>
                  <a:cubicBezTo>
                    <a:pt x="895" y="1255"/>
                    <a:pt x="815" y="737"/>
                    <a:pt x="682" y="243"/>
                  </a:cubicBezTo>
                  <a:cubicBezTo>
                    <a:pt x="652" y="128"/>
                    <a:pt x="435" y="15"/>
                    <a:pt x="298" y="1"/>
                  </a:cubicBezTo>
                  <a:cubicBezTo>
                    <a:pt x="296" y="1"/>
                    <a:pt x="294" y="1"/>
                    <a:pt x="2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2;p28">
              <a:extLst>
                <a:ext uri="{FF2B5EF4-FFF2-40B4-BE49-F238E27FC236}">
                  <a16:creationId xmlns:a16="http://schemas.microsoft.com/office/drawing/2014/main" id="{FD093466-7982-4938-978E-A0D6695EEB60}"/>
                </a:ext>
              </a:extLst>
            </p:cNvPr>
            <p:cNvSpPr/>
            <p:nvPr/>
          </p:nvSpPr>
          <p:spPr>
            <a:xfrm>
              <a:off x="7923025" y="2781750"/>
              <a:ext cx="22925" cy="44300"/>
            </a:xfrm>
            <a:custGeom>
              <a:avLst/>
              <a:gdLst/>
              <a:ahLst/>
              <a:cxnLst/>
              <a:rect l="l" t="t" r="r" b="b"/>
              <a:pathLst>
                <a:path w="917" h="1772" extrusionOk="0">
                  <a:moveTo>
                    <a:pt x="430" y="1"/>
                  </a:moveTo>
                  <a:cubicBezTo>
                    <a:pt x="313" y="1"/>
                    <a:pt x="81" y="208"/>
                    <a:pt x="58" y="338"/>
                  </a:cubicBezTo>
                  <a:cubicBezTo>
                    <a:pt x="1" y="690"/>
                    <a:pt x="12" y="1058"/>
                    <a:pt x="61" y="1411"/>
                  </a:cubicBezTo>
                  <a:cubicBezTo>
                    <a:pt x="81" y="1550"/>
                    <a:pt x="277" y="1772"/>
                    <a:pt x="381" y="1772"/>
                  </a:cubicBezTo>
                  <a:cubicBezTo>
                    <a:pt x="382" y="1772"/>
                    <a:pt x="383" y="1772"/>
                    <a:pt x="384" y="1772"/>
                  </a:cubicBezTo>
                  <a:cubicBezTo>
                    <a:pt x="539" y="1763"/>
                    <a:pt x="685" y="1579"/>
                    <a:pt x="842" y="1463"/>
                  </a:cubicBezTo>
                  <a:cubicBezTo>
                    <a:pt x="856" y="1070"/>
                    <a:pt x="917" y="724"/>
                    <a:pt x="862" y="394"/>
                  </a:cubicBezTo>
                  <a:cubicBezTo>
                    <a:pt x="835" y="236"/>
                    <a:pt x="611" y="41"/>
                    <a:pt x="448" y="3"/>
                  </a:cubicBezTo>
                  <a:cubicBezTo>
                    <a:pt x="443" y="1"/>
                    <a:pt x="436" y="1"/>
                    <a:pt x="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3;p28">
              <a:extLst>
                <a:ext uri="{FF2B5EF4-FFF2-40B4-BE49-F238E27FC236}">
                  <a16:creationId xmlns:a16="http://schemas.microsoft.com/office/drawing/2014/main" id="{0D1ADB08-8B5F-4E70-B7E5-2C9F94F3074C}"/>
                </a:ext>
              </a:extLst>
            </p:cNvPr>
            <p:cNvSpPr/>
            <p:nvPr/>
          </p:nvSpPr>
          <p:spPr>
            <a:xfrm>
              <a:off x="7922050" y="2695100"/>
              <a:ext cx="30000" cy="38875"/>
            </a:xfrm>
            <a:custGeom>
              <a:avLst/>
              <a:gdLst/>
              <a:ahLst/>
              <a:cxnLst/>
              <a:rect l="l" t="t" r="r" b="b"/>
              <a:pathLst>
                <a:path w="1200" h="1555" extrusionOk="0">
                  <a:moveTo>
                    <a:pt x="593" y="1"/>
                  </a:moveTo>
                  <a:cubicBezTo>
                    <a:pt x="456" y="1"/>
                    <a:pt x="246" y="106"/>
                    <a:pt x="187" y="213"/>
                  </a:cubicBezTo>
                  <a:cubicBezTo>
                    <a:pt x="0" y="569"/>
                    <a:pt x="231" y="1474"/>
                    <a:pt x="518" y="1545"/>
                  </a:cubicBezTo>
                  <a:cubicBezTo>
                    <a:pt x="544" y="1552"/>
                    <a:pt x="571" y="1555"/>
                    <a:pt x="598" y="1555"/>
                  </a:cubicBezTo>
                  <a:cubicBezTo>
                    <a:pt x="740" y="1555"/>
                    <a:pt x="894" y="1475"/>
                    <a:pt x="979" y="1458"/>
                  </a:cubicBezTo>
                  <a:cubicBezTo>
                    <a:pt x="1199" y="914"/>
                    <a:pt x="983" y="98"/>
                    <a:pt x="645" y="7"/>
                  </a:cubicBezTo>
                  <a:cubicBezTo>
                    <a:pt x="630" y="3"/>
                    <a:pt x="612" y="1"/>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4;p28">
              <a:extLst>
                <a:ext uri="{FF2B5EF4-FFF2-40B4-BE49-F238E27FC236}">
                  <a16:creationId xmlns:a16="http://schemas.microsoft.com/office/drawing/2014/main" id="{E0DDD879-93DD-4C93-9BDC-34CCF8971F03}"/>
                </a:ext>
              </a:extLst>
            </p:cNvPr>
            <p:cNvSpPr/>
            <p:nvPr/>
          </p:nvSpPr>
          <p:spPr>
            <a:xfrm>
              <a:off x="7864050" y="2922500"/>
              <a:ext cx="1650" cy="9125"/>
            </a:xfrm>
            <a:custGeom>
              <a:avLst/>
              <a:gdLst/>
              <a:ahLst/>
              <a:cxnLst/>
              <a:rect l="l" t="t" r="r" b="b"/>
              <a:pathLst>
                <a:path w="66" h="365" extrusionOk="0">
                  <a:moveTo>
                    <a:pt x="1" y="0"/>
                  </a:moveTo>
                  <a:cubicBezTo>
                    <a:pt x="16" y="123"/>
                    <a:pt x="38" y="245"/>
                    <a:pt x="65" y="365"/>
                  </a:cubicBezTo>
                  <a:cubicBezTo>
                    <a:pt x="42" y="247"/>
                    <a:pt x="20" y="127"/>
                    <a:pt x="1" y="0"/>
                  </a:cubicBezTo>
                  <a:close/>
                </a:path>
              </a:pathLst>
            </a:custGeom>
            <a:solidFill>
              <a:srgbClr val="F46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5;p28">
              <a:extLst>
                <a:ext uri="{FF2B5EF4-FFF2-40B4-BE49-F238E27FC236}">
                  <a16:creationId xmlns:a16="http://schemas.microsoft.com/office/drawing/2014/main" id="{7A26ADF2-338D-4DE1-9FCC-1FCC0D2F450E}"/>
                </a:ext>
              </a:extLst>
            </p:cNvPr>
            <p:cNvSpPr/>
            <p:nvPr/>
          </p:nvSpPr>
          <p:spPr>
            <a:xfrm>
              <a:off x="7801375" y="2530575"/>
              <a:ext cx="756100" cy="420875"/>
            </a:xfrm>
            <a:custGeom>
              <a:avLst/>
              <a:gdLst/>
              <a:ahLst/>
              <a:cxnLst/>
              <a:rect l="l" t="t" r="r" b="b"/>
              <a:pathLst>
                <a:path w="30244" h="16835" extrusionOk="0">
                  <a:moveTo>
                    <a:pt x="25185" y="926"/>
                  </a:moveTo>
                  <a:cubicBezTo>
                    <a:pt x="25577" y="926"/>
                    <a:pt x="25633" y="1147"/>
                    <a:pt x="25378" y="1600"/>
                  </a:cubicBezTo>
                  <a:cubicBezTo>
                    <a:pt x="24962" y="2334"/>
                    <a:pt x="24504" y="3037"/>
                    <a:pt x="24065" y="3756"/>
                  </a:cubicBezTo>
                  <a:cubicBezTo>
                    <a:pt x="23959" y="3926"/>
                    <a:pt x="23847" y="4090"/>
                    <a:pt x="23738" y="4258"/>
                  </a:cubicBezTo>
                  <a:cubicBezTo>
                    <a:pt x="23709" y="4243"/>
                    <a:pt x="23652" y="4226"/>
                    <a:pt x="23650" y="4205"/>
                  </a:cubicBezTo>
                  <a:cubicBezTo>
                    <a:pt x="23572" y="3587"/>
                    <a:pt x="23318" y="3292"/>
                    <a:pt x="22983" y="3292"/>
                  </a:cubicBezTo>
                  <a:cubicBezTo>
                    <a:pt x="22740" y="3292"/>
                    <a:pt x="22455" y="3446"/>
                    <a:pt x="22163" y="3744"/>
                  </a:cubicBezTo>
                  <a:cubicBezTo>
                    <a:pt x="21548" y="4366"/>
                    <a:pt x="20966" y="5011"/>
                    <a:pt x="20283" y="5735"/>
                  </a:cubicBezTo>
                  <a:cubicBezTo>
                    <a:pt x="20246" y="5524"/>
                    <a:pt x="20212" y="5343"/>
                    <a:pt x="20184" y="5166"/>
                  </a:cubicBezTo>
                  <a:cubicBezTo>
                    <a:pt x="20165" y="5036"/>
                    <a:pt x="20193" y="4811"/>
                    <a:pt x="20130" y="4782"/>
                  </a:cubicBezTo>
                  <a:cubicBezTo>
                    <a:pt x="20069" y="4755"/>
                    <a:pt x="19990" y="4741"/>
                    <a:pt x="19911" y="4741"/>
                  </a:cubicBezTo>
                  <a:cubicBezTo>
                    <a:pt x="19829" y="4741"/>
                    <a:pt x="19746" y="4757"/>
                    <a:pt x="19681" y="4789"/>
                  </a:cubicBezTo>
                  <a:cubicBezTo>
                    <a:pt x="19192" y="5023"/>
                    <a:pt x="18718" y="5297"/>
                    <a:pt x="18166" y="5594"/>
                  </a:cubicBezTo>
                  <a:cubicBezTo>
                    <a:pt x="17980" y="4816"/>
                    <a:pt x="17799" y="4111"/>
                    <a:pt x="17651" y="3401"/>
                  </a:cubicBezTo>
                  <a:cubicBezTo>
                    <a:pt x="17621" y="3266"/>
                    <a:pt x="17699" y="3090"/>
                    <a:pt x="17767" y="2950"/>
                  </a:cubicBezTo>
                  <a:cubicBezTo>
                    <a:pt x="18228" y="2047"/>
                    <a:pt x="19067" y="1555"/>
                    <a:pt x="19954" y="1067"/>
                  </a:cubicBezTo>
                  <a:lnTo>
                    <a:pt x="19954" y="1067"/>
                  </a:lnTo>
                  <a:cubicBezTo>
                    <a:pt x="19754" y="1584"/>
                    <a:pt x="19518" y="2093"/>
                    <a:pt x="19367" y="2624"/>
                  </a:cubicBezTo>
                  <a:cubicBezTo>
                    <a:pt x="19298" y="2868"/>
                    <a:pt x="19384" y="3152"/>
                    <a:pt x="19404" y="3419"/>
                  </a:cubicBezTo>
                  <a:cubicBezTo>
                    <a:pt x="19650" y="3367"/>
                    <a:pt x="19933" y="3373"/>
                    <a:pt x="20141" y="3253"/>
                  </a:cubicBezTo>
                  <a:cubicBezTo>
                    <a:pt x="21203" y="2641"/>
                    <a:pt x="22221" y="1953"/>
                    <a:pt x="23301" y="1383"/>
                  </a:cubicBezTo>
                  <a:cubicBezTo>
                    <a:pt x="23800" y="1118"/>
                    <a:pt x="24407" y="1024"/>
                    <a:pt x="24974" y="943"/>
                  </a:cubicBezTo>
                  <a:cubicBezTo>
                    <a:pt x="25053" y="932"/>
                    <a:pt x="25123" y="926"/>
                    <a:pt x="25185" y="926"/>
                  </a:cubicBezTo>
                  <a:close/>
                  <a:moveTo>
                    <a:pt x="22742" y="4085"/>
                  </a:moveTo>
                  <a:cubicBezTo>
                    <a:pt x="22829" y="4114"/>
                    <a:pt x="22915" y="4148"/>
                    <a:pt x="23001" y="4181"/>
                  </a:cubicBezTo>
                  <a:cubicBezTo>
                    <a:pt x="22911" y="4744"/>
                    <a:pt x="22805" y="5309"/>
                    <a:pt x="22740" y="5873"/>
                  </a:cubicBezTo>
                  <a:cubicBezTo>
                    <a:pt x="22717" y="6086"/>
                    <a:pt x="22719" y="6410"/>
                    <a:pt x="22840" y="6501"/>
                  </a:cubicBezTo>
                  <a:cubicBezTo>
                    <a:pt x="22893" y="6539"/>
                    <a:pt x="22970" y="6554"/>
                    <a:pt x="23057" y="6554"/>
                  </a:cubicBezTo>
                  <a:cubicBezTo>
                    <a:pt x="23199" y="6554"/>
                    <a:pt x="23366" y="6513"/>
                    <a:pt x="23490" y="6463"/>
                  </a:cubicBezTo>
                  <a:cubicBezTo>
                    <a:pt x="24534" y="6025"/>
                    <a:pt x="25539" y="5470"/>
                    <a:pt x="26618" y="5130"/>
                  </a:cubicBezTo>
                  <a:cubicBezTo>
                    <a:pt x="27322" y="4911"/>
                    <a:pt x="28121" y="4969"/>
                    <a:pt x="28880" y="4937"/>
                  </a:cubicBezTo>
                  <a:cubicBezTo>
                    <a:pt x="28892" y="4937"/>
                    <a:pt x="28904" y="4937"/>
                    <a:pt x="28915" y="4937"/>
                  </a:cubicBezTo>
                  <a:cubicBezTo>
                    <a:pt x="29262" y="4937"/>
                    <a:pt x="29368" y="5169"/>
                    <a:pt x="29192" y="5477"/>
                  </a:cubicBezTo>
                  <a:cubicBezTo>
                    <a:pt x="29019" y="5773"/>
                    <a:pt x="28848" y="6114"/>
                    <a:pt x="28581" y="6307"/>
                  </a:cubicBezTo>
                  <a:cubicBezTo>
                    <a:pt x="27533" y="7076"/>
                    <a:pt x="26460" y="7817"/>
                    <a:pt x="25185" y="8178"/>
                  </a:cubicBezTo>
                  <a:cubicBezTo>
                    <a:pt x="24411" y="8401"/>
                    <a:pt x="23649" y="8671"/>
                    <a:pt x="22884" y="8932"/>
                  </a:cubicBezTo>
                  <a:cubicBezTo>
                    <a:pt x="22794" y="8964"/>
                    <a:pt x="22714" y="8981"/>
                    <a:pt x="22644" y="8981"/>
                  </a:cubicBezTo>
                  <a:cubicBezTo>
                    <a:pt x="22476" y="8981"/>
                    <a:pt x="22354" y="8886"/>
                    <a:pt x="22234" y="8670"/>
                  </a:cubicBezTo>
                  <a:cubicBezTo>
                    <a:pt x="21866" y="7993"/>
                    <a:pt x="21428" y="7361"/>
                    <a:pt x="21058" y="6688"/>
                  </a:cubicBezTo>
                  <a:cubicBezTo>
                    <a:pt x="20969" y="6526"/>
                    <a:pt x="20956" y="6216"/>
                    <a:pt x="21055" y="6087"/>
                  </a:cubicBezTo>
                  <a:cubicBezTo>
                    <a:pt x="21590" y="5400"/>
                    <a:pt x="22172" y="4745"/>
                    <a:pt x="22742" y="4085"/>
                  </a:cubicBezTo>
                  <a:close/>
                  <a:moveTo>
                    <a:pt x="20311" y="0"/>
                  </a:moveTo>
                  <a:cubicBezTo>
                    <a:pt x="20142" y="0"/>
                    <a:pt x="19948" y="50"/>
                    <a:pt x="19834" y="131"/>
                  </a:cubicBezTo>
                  <a:cubicBezTo>
                    <a:pt x="18949" y="768"/>
                    <a:pt x="18099" y="1456"/>
                    <a:pt x="17191" y="2167"/>
                  </a:cubicBezTo>
                  <a:cubicBezTo>
                    <a:pt x="17180" y="2167"/>
                    <a:pt x="17169" y="2167"/>
                    <a:pt x="17157" y="2167"/>
                  </a:cubicBezTo>
                  <a:cubicBezTo>
                    <a:pt x="17102" y="2167"/>
                    <a:pt x="17028" y="2164"/>
                    <a:pt x="16945" y="2164"/>
                  </a:cubicBezTo>
                  <a:cubicBezTo>
                    <a:pt x="16823" y="2164"/>
                    <a:pt x="16680" y="2172"/>
                    <a:pt x="16548" y="2213"/>
                  </a:cubicBezTo>
                  <a:cubicBezTo>
                    <a:pt x="14271" y="2906"/>
                    <a:pt x="12012" y="3654"/>
                    <a:pt x="9650" y="4045"/>
                  </a:cubicBezTo>
                  <a:cubicBezTo>
                    <a:pt x="7975" y="4321"/>
                    <a:pt x="2490" y="5726"/>
                    <a:pt x="807" y="5862"/>
                  </a:cubicBezTo>
                  <a:cubicBezTo>
                    <a:pt x="722" y="6120"/>
                    <a:pt x="634" y="6385"/>
                    <a:pt x="549" y="6657"/>
                  </a:cubicBezTo>
                  <a:cubicBezTo>
                    <a:pt x="719" y="6650"/>
                    <a:pt x="881" y="6647"/>
                    <a:pt x="1053" y="6635"/>
                  </a:cubicBezTo>
                  <a:cubicBezTo>
                    <a:pt x="5102" y="6357"/>
                    <a:pt x="12816" y="4309"/>
                    <a:pt x="16715" y="3005"/>
                  </a:cubicBezTo>
                  <a:cubicBezTo>
                    <a:pt x="16952" y="4030"/>
                    <a:pt x="17169" y="4969"/>
                    <a:pt x="17390" y="5925"/>
                  </a:cubicBezTo>
                  <a:cubicBezTo>
                    <a:pt x="14798" y="7203"/>
                    <a:pt x="13035" y="7470"/>
                    <a:pt x="9445" y="7656"/>
                  </a:cubicBezTo>
                  <a:cubicBezTo>
                    <a:pt x="8712" y="7694"/>
                    <a:pt x="7551" y="7716"/>
                    <a:pt x="6280" y="7716"/>
                  </a:cubicBezTo>
                  <a:cubicBezTo>
                    <a:pt x="4096" y="7716"/>
                    <a:pt x="1587" y="7653"/>
                    <a:pt x="371" y="7503"/>
                  </a:cubicBezTo>
                  <a:cubicBezTo>
                    <a:pt x="291" y="7776"/>
                    <a:pt x="73" y="7808"/>
                    <a:pt x="0" y="8084"/>
                  </a:cubicBezTo>
                  <a:lnTo>
                    <a:pt x="2926" y="8364"/>
                  </a:lnTo>
                  <a:cubicBezTo>
                    <a:pt x="4254" y="8478"/>
                    <a:pt x="5957" y="8593"/>
                    <a:pt x="6809" y="8593"/>
                  </a:cubicBezTo>
                  <a:cubicBezTo>
                    <a:pt x="11058" y="8593"/>
                    <a:pt x="12723" y="8418"/>
                    <a:pt x="16992" y="7033"/>
                  </a:cubicBezTo>
                  <a:cubicBezTo>
                    <a:pt x="17277" y="6878"/>
                    <a:pt x="17644" y="6872"/>
                    <a:pt x="17973" y="6783"/>
                  </a:cubicBezTo>
                  <a:cubicBezTo>
                    <a:pt x="18072" y="6757"/>
                    <a:pt x="18176" y="6714"/>
                    <a:pt x="18260" y="6648"/>
                  </a:cubicBezTo>
                  <a:cubicBezTo>
                    <a:pt x="18636" y="6361"/>
                    <a:pt x="19011" y="6064"/>
                    <a:pt x="19428" y="5738"/>
                  </a:cubicBezTo>
                  <a:cubicBezTo>
                    <a:pt x="19933" y="6504"/>
                    <a:pt x="20401" y="7161"/>
                    <a:pt x="20812" y="7851"/>
                  </a:cubicBezTo>
                  <a:cubicBezTo>
                    <a:pt x="21213" y="8516"/>
                    <a:pt x="21560" y="9220"/>
                    <a:pt x="21940" y="9932"/>
                  </a:cubicBezTo>
                  <a:cubicBezTo>
                    <a:pt x="21699" y="10099"/>
                    <a:pt x="21513" y="10210"/>
                    <a:pt x="21347" y="10347"/>
                  </a:cubicBezTo>
                  <a:cubicBezTo>
                    <a:pt x="21033" y="10613"/>
                    <a:pt x="20547" y="10677"/>
                    <a:pt x="20453" y="11200"/>
                  </a:cubicBezTo>
                  <a:cubicBezTo>
                    <a:pt x="20426" y="11329"/>
                    <a:pt x="20175" y="11433"/>
                    <a:pt x="20014" y="11507"/>
                  </a:cubicBezTo>
                  <a:cubicBezTo>
                    <a:pt x="19101" y="11936"/>
                    <a:pt x="18213" y="12454"/>
                    <a:pt x="17261" y="12743"/>
                  </a:cubicBezTo>
                  <a:cubicBezTo>
                    <a:pt x="14808" y="13497"/>
                    <a:pt x="12323" y="14129"/>
                    <a:pt x="9860" y="14833"/>
                  </a:cubicBezTo>
                  <a:cubicBezTo>
                    <a:pt x="7474" y="15513"/>
                    <a:pt x="5025" y="15800"/>
                    <a:pt x="2572" y="16043"/>
                  </a:cubicBezTo>
                  <a:cubicBezTo>
                    <a:pt x="2623" y="16312"/>
                    <a:pt x="2696" y="16577"/>
                    <a:pt x="2792" y="16835"/>
                  </a:cubicBezTo>
                  <a:cubicBezTo>
                    <a:pt x="3182" y="16804"/>
                    <a:pt x="3575" y="16769"/>
                    <a:pt x="3968" y="16718"/>
                  </a:cubicBezTo>
                  <a:cubicBezTo>
                    <a:pt x="6741" y="16355"/>
                    <a:pt x="9457" y="15797"/>
                    <a:pt x="12154" y="15115"/>
                  </a:cubicBezTo>
                  <a:cubicBezTo>
                    <a:pt x="13859" y="14683"/>
                    <a:pt x="15539" y="14147"/>
                    <a:pt x="17214" y="13614"/>
                  </a:cubicBezTo>
                  <a:cubicBezTo>
                    <a:pt x="19260" y="12961"/>
                    <a:pt x="21111" y="11960"/>
                    <a:pt x="22561" y="10319"/>
                  </a:cubicBezTo>
                  <a:cubicBezTo>
                    <a:pt x="22720" y="10135"/>
                    <a:pt x="22868" y="9893"/>
                    <a:pt x="23076" y="9811"/>
                  </a:cubicBezTo>
                  <a:cubicBezTo>
                    <a:pt x="23879" y="9502"/>
                    <a:pt x="24697" y="9228"/>
                    <a:pt x="25519" y="8970"/>
                  </a:cubicBezTo>
                  <a:cubicBezTo>
                    <a:pt x="26877" y="8547"/>
                    <a:pt x="28029" y="7764"/>
                    <a:pt x="29103" y="6877"/>
                  </a:cubicBezTo>
                  <a:cubicBezTo>
                    <a:pt x="29464" y="6579"/>
                    <a:pt x="29713" y="6100"/>
                    <a:pt x="29909" y="5656"/>
                  </a:cubicBezTo>
                  <a:cubicBezTo>
                    <a:pt x="30244" y="4904"/>
                    <a:pt x="29936" y="4378"/>
                    <a:pt x="29129" y="4179"/>
                  </a:cubicBezTo>
                  <a:cubicBezTo>
                    <a:pt x="28741" y="4086"/>
                    <a:pt x="28355" y="4038"/>
                    <a:pt x="27972" y="4038"/>
                  </a:cubicBezTo>
                  <a:cubicBezTo>
                    <a:pt x="27413" y="4038"/>
                    <a:pt x="26861" y="4139"/>
                    <a:pt x="26318" y="4346"/>
                  </a:cubicBezTo>
                  <a:cubicBezTo>
                    <a:pt x="25462" y="4669"/>
                    <a:pt x="24618" y="5032"/>
                    <a:pt x="23768" y="5376"/>
                  </a:cubicBezTo>
                  <a:cubicBezTo>
                    <a:pt x="23755" y="5380"/>
                    <a:pt x="23741" y="5382"/>
                    <a:pt x="23725" y="5382"/>
                  </a:cubicBezTo>
                  <a:cubicBezTo>
                    <a:pt x="23694" y="5382"/>
                    <a:pt x="23658" y="5376"/>
                    <a:pt x="23616" y="5376"/>
                  </a:cubicBezTo>
                  <a:cubicBezTo>
                    <a:pt x="23630" y="5214"/>
                    <a:pt x="23644" y="5072"/>
                    <a:pt x="23643" y="5062"/>
                  </a:cubicBezTo>
                  <a:cubicBezTo>
                    <a:pt x="23993" y="4853"/>
                    <a:pt x="24360" y="4759"/>
                    <a:pt x="24514" y="4524"/>
                  </a:cubicBezTo>
                  <a:cubicBezTo>
                    <a:pt x="25089" y="3660"/>
                    <a:pt x="25672" y="2785"/>
                    <a:pt x="26113" y="1850"/>
                  </a:cubicBezTo>
                  <a:cubicBezTo>
                    <a:pt x="26291" y="1476"/>
                    <a:pt x="26344" y="1162"/>
                    <a:pt x="26301" y="904"/>
                  </a:cubicBezTo>
                  <a:cubicBezTo>
                    <a:pt x="26195" y="754"/>
                    <a:pt x="26102" y="593"/>
                    <a:pt x="26025" y="425"/>
                  </a:cubicBezTo>
                  <a:cubicBezTo>
                    <a:pt x="25792" y="235"/>
                    <a:pt x="25427" y="128"/>
                    <a:pt x="24931" y="128"/>
                  </a:cubicBezTo>
                  <a:cubicBezTo>
                    <a:pt x="24917" y="128"/>
                    <a:pt x="24902" y="128"/>
                    <a:pt x="24887" y="128"/>
                  </a:cubicBezTo>
                  <a:cubicBezTo>
                    <a:pt x="23734" y="134"/>
                    <a:pt x="22772" y="652"/>
                    <a:pt x="21829" y="1237"/>
                  </a:cubicBezTo>
                  <a:cubicBezTo>
                    <a:pt x="21409" y="1497"/>
                    <a:pt x="20971" y="1726"/>
                    <a:pt x="20468" y="2013"/>
                  </a:cubicBezTo>
                  <a:cubicBezTo>
                    <a:pt x="20606" y="1515"/>
                    <a:pt x="20752" y="1150"/>
                    <a:pt x="20784" y="774"/>
                  </a:cubicBezTo>
                  <a:cubicBezTo>
                    <a:pt x="20807" y="537"/>
                    <a:pt x="20731" y="173"/>
                    <a:pt x="20568" y="61"/>
                  </a:cubicBezTo>
                  <a:cubicBezTo>
                    <a:pt x="20508" y="19"/>
                    <a:pt x="20414" y="0"/>
                    <a:pt x="203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2059;p45">
            <a:extLst>
              <a:ext uri="{FF2B5EF4-FFF2-40B4-BE49-F238E27FC236}">
                <a16:creationId xmlns:a16="http://schemas.microsoft.com/office/drawing/2014/main" id="{2286AF50-BAAE-49F2-949B-5186042159AD}"/>
              </a:ext>
            </a:extLst>
          </p:cNvPr>
          <p:cNvGrpSpPr/>
          <p:nvPr/>
        </p:nvGrpSpPr>
        <p:grpSpPr>
          <a:xfrm flipH="1">
            <a:off x="17082953" y="4700011"/>
            <a:ext cx="1370214" cy="1810052"/>
            <a:chOff x="3676859" y="1785855"/>
            <a:chExt cx="1447727" cy="2414596"/>
          </a:xfrm>
        </p:grpSpPr>
        <p:grpSp>
          <p:nvGrpSpPr>
            <p:cNvPr id="125" name="Google Shape;2060;p45">
              <a:extLst>
                <a:ext uri="{FF2B5EF4-FFF2-40B4-BE49-F238E27FC236}">
                  <a16:creationId xmlns:a16="http://schemas.microsoft.com/office/drawing/2014/main" id="{270F0D28-638C-47BC-A2BA-45647FDC1B04}"/>
                </a:ext>
              </a:extLst>
            </p:cNvPr>
            <p:cNvGrpSpPr/>
            <p:nvPr/>
          </p:nvGrpSpPr>
          <p:grpSpPr>
            <a:xfrm>
              <a:off x="3676859" y="1785855"/>
              <a:ext cx="1447727" cy="2414596"/>
              <a:chOff x="2261400" y="366500"/>
              <a:chExt cx="3063325" cy="5109175"/>
            </a:xfrm>
          </p:grpSpPr>
          <p:sp>
            <p:nvSpPr>
              <p:cNvPr id="132" name="Google Shape;2061;p45">
                <a:extLst>
                  <a:ext uri="{FF2B5EF4-FFF2-40B4-BE49-F238E27FC236}">
                    <a16:creationId xmlns:a16="http://schemas.microsoft.com/office/drawing/2014/main" id="{942E1A64-B6FE-4BCD-97C2-9789999E8A9B}"/>
                  </a:ext>
                </a:extLst>
              </p:cNvPr>
              <p:cNvSpPr/>
              <p:nvPr/>
            </p:nvSpPr>
            <p:spPr>
              <a:xfrm>
                <a:off x="2787825" y="1897300"/>
                <a:ext cx="587025" cy="1775025"/>
              </a:xfrm>
              <a:custGeom>
                <a:avLst/>
                <a:gdLst/>
                <a:ahLst/>
                <a:cxnLst/>
                <a:rect l="l" t="t" r="r" b="b"/>
                <a:pathLst>
                  <a:path w="23481" h="71001" extrusionOk="0">
                    <a:moveTo>
                      <a:pt x="21236" y="0"/>
                    </a:moveTo>
                    <a:cubicBezTo>
                      <a:pt x="17082" y="0"/>
                      <a:pt x="10486" y="5204"/>
                      <a:pt x="8947" y="7441"/>
                    </a:cubicBezTo>
                    <a:cubicBezTo>
                      <a:pt x="4053" y="15044"/>
                      <a:pt x="2713" y="23984"/>
                      <a:pt x="1240" y="32780"/>
                    </a:cubicBezTo>
                    <a:cubicBezTo>
                      <a:pt x="580" y="36906"/>
                      <a:pt x="609" y="41047"/>
                      <a:pt x="496" y="45325"/>
                    </a:cubicBezTo>
                    <a:cubicBezTo>
                      <a:pt x="388" y="49464"/>
                      <a:pt x="0" y="53734"/>
                      <a:pt x="861" y="57760"/>
                    </a:cubicBezTo>
                    <a:cubicBezTo>
                      <a:pt x="2727" y="65541"/>
                      <a:pt x="7871" y="69404"/>
                      <a:pt x="15151" y="70837"/>
                    </a:cubicBezTo>
                    <a:cubicBezTo>
                      <a:pt x="15564" y="70848"/>
                      <a:pt x="15699" y="70989"/>
                      <a:pt x="16114" y="71001"/>
                    </a:cubicBezTo>
                    <a:lnTo>
                      <a:pt x="23481" y="783"/>
                    </a:lnTo>
                    <a:cubicBezTo>
                      <a:pt x="22891" y="235"/>
                      <a:pt x="22118" y="0"/>
                      <a:pt x="21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62;p45">
                <a:extLst>
                  <a:ext uri="{FF2B5EF4-FFF2-40B4-BE49-F238E27FC236}">
                    <a16:creationId xmlns:a16="http://schemas.microsoft.com/office/drawing/2014/main" id="{EED182E4-B7ED-4E1A-86DD-97072C9B2F13}"/>
                  </a:ext>
                </a:extLst>
              </p:cNvPr>
              <p:cNvSpPr/>
              <p:nvPr/>
            </p:nvSpPr>
            <p:spPr>
              <a:xfrm>
                <a:off x="3185500" y="3121600"/>
                <a:ext cx="1967600" cy="1764850"/>
              </a:xfrm>
              <a:custGeom>
                <a:avLst/>
                <a:gdLst/>
                <a:ahLst/>
                <a:cxnLst/>
                <a:rect l="l" t="t" r="r" b="b"/>
                <a:pathLst>
                  <a:path w="78704" h="70594" extrusionOk="0">
                    <a:moveTo>
                      <a:pt x="50708" y="0"/>
                    </a:moveTo>
                    <a:cubicBezTo>
                      <a:pt x="46592" y="0"/>
                      <a:pt x="42844" y="1144"/>
                      <a:pt x="39095" y="3040"/>
                    </a:cubicBezTo>
                    <a:cubicBezTo>
                      <a:pt x="34259" y="5486"/>
                      <a:pt x="29108" y="7186"/>
                      <a:pt x="24100" y="9230"/>
                    </a:cubicBezTo>
                    <a:cubicBezTo>
                      <a:pt x="21682" y="10217"/>
                      <a:pt x="19309" y="11182"/>
                      <a:pt x="16794" y="11894"/>
                    </a:cubicBezTo>
                    <a:cubicBezTo>
                      <a:pt x="15816" y="12169"/>
                      <a:pt x="15290" y="12417"/>
                      <a:pt x="14859" y="13095"/>
                    </a:cubicBezTo>
                    <a:cubicBezTo>
                      <a:pt x="12623" y="13541"/>
                      <a:pt x="10370" y="13880"/>
                      <a:pt x="8132" y="13880"/>
                    </a:cubicBezTo>
                    <a:cubicBezTo>
                      <a:pt x="6368" y="13880"/>
                      <a:pt x="4614" y="13670"/>
                      <a:pt x="2886" y="13136"/>
                    </a:cubicBezTo>
                    <a:cubicBezTo>
                      <a:pt x="2692" y="13076"/>
                      <a:pt x="2501" y="13048"/>
                      <a:pt x="2315" y="13048"/>
                    </a:cubicBezTo>
                    <a:cubicBezTo>
                      <a:pt x="1025" y="13048"/>
                      <a:pt x="0" y="14385"/>
                      <a:pt x="339" y="15683"/>
                    </a:cubicBezTo>
                    <a:cubicBezTo>
                      <a:pt x="470" y="16186"/>
                      <a:pt x="653" y="16665"/>
                      <a:pt x="857" y="17135"/>
                    </a:cubicBezTo>
                    <a:cubicBezTo>
                      <a:pt x="695" y="17412"/>
                      <a:pt x="588" y="17741"/>
                      <a:pt x="576" y="18135"/>
                    </a:cubicBezTo>
                    <a:cubicBezTo>
                      <a:pt x="393" y="24601"/>
                      <a:pt x="767" y="30345"/>
                      <a:pt x="5272" y="35460"/>
                    </a:cubicBezTo>
                    <a:cubicBezTo>
                      <a:pt x="9326" y="40064"/>
                      <a:pt x="14423" y="41420"/>
                      <a:pt x="20294" y="42194"/>
                    </a:cubicBezTo>
                    <a:cubicBezTo>
                      <a:pt x="21878" y="42402"/>
                      <a:pt x="23413" y="42551"/>
                      <a:pt x="24938" y="42551"/>
                    </a:cubicBezTo>
                    <a:cubicBezTo>
                      <a:pt x="26627" y="42551"/>
                      <a:pt x="28303" y="42368"/>
                      <a:pt x="30020" y="41880"/>
                    </a:cubicBezTo>
                    <a:cubicBezTo>
                      <a:pt x="30164" y="41838"/>
                      <a:pt x="30308" y="41785"/>
                      <a:pt x="30450" y="41741"/>
                    </a:cubicBezTo>
                    <a:cubicBezTo>
                      <a:pt x="31692" y="41694"/>
                      <a:pt x="32929" y="41419"/>
                      <a:pt x="34147" y="41018"/>
                    </a:cubicBezTo>
                    <a:lnTo>
                      <a:pt x="34147" y="41018"/>
                    </a:lnTo>
                    <a:cubicBezTo>
                      <a:pt x="32082" y="42885"/>
                      <a:pt x="30144" y="44892"/>
                      <a:pt x="28303" y="47000"/>
                    </a:cubicBezTo>
                    <a:cubicBezTo>
                      <a:pt x="28087" y="47247"/>
                      <a:pt x="27944" y="47508"/>
                      <a:pt x="27859" y="47772"/>
                    </a:cubicBezTo>
                    <a:cubicBezTo>
                      <a:pt x="26894" y="48604"/>
                      <a:pt x="25919" y="49428"/>
                      <a:pt x="24960" y="50269"/>
                    </a:cubicBezTo>
                    <a:cubicBezTo>
                      <a:pt x="23387" y="51648"/>
                      <a:pt x="22344" y="53007"/>
                      <a:pt x="22140" y="54364"/>
                    </a:cubicBezTo>
                    <a:cubicBezTo>
                      <a:pt x="21502" y="54968"/>
                      <a:pt x="21269" y="55924"/>
                      <a:pt x="21769" y="56857"/>
                    </a:cubicBezTo>
                    <a:cubicBezTo>
                      <a:pt x="23223" y="59573"/>
                      <a:pt x="25576" y="61583"/>
                      <a:pt x="27446" y="64003"/>
                    </a:cubicBezTo>
                    <a:cubicBezTo>
                      <a:pt x="28982" y="65990"/>
                      <a:pt x="30994" y="69288"/>
                      <a:pt x="33327" y="70356"/>
                    </a:cubicBezTo>
                    <a:cubicBezTo>
                      <a:pt x="33687" y="70521"/>
                      <a:pt x="34039" y="70593"/>
                      <a:pt x="34381" y="70593"/>
                    </a:cubicBezTo>
                    <a:cubicBezTo>
                      <a:pt x="35904" y="70593"/>
                      <a:pt x="37244" y="69168"/>
                      <a:pt x="38362" y="68212"/>
                    </a:cubicBezTo>
                    <a:cubicBezTo>
                      <a:pt x="41429" y="65590"/>
                      <a:pt x="44064" y="62400"/>
                      <a:pt x="46875" y="59515"/>
                    </a:cubicBezTo>
                    <a:cubicBezTo>
                      <a:pt x="52302" y="53952"/>
                      <a:pt x="58353" y="48893"/>
                      <a:pt x="63092" y="42677"/>
                    </a:cubicBezTo>
                    <a:cubicBezTo>
                      <a:pt x="63796" y="41755"/>
                      <a:pt x="64476" y="40814"/>
                      <a:pt x="65148" y="39869"/>
                    </a:cubicBezTo>
                    <a:cubicBezTo>
                      <a:pt x="65437" y="39773"/>
                      <a:pt x="65702" y="39615"/>
                      <a:pt x="65905" y="39369"/>
                    </a:cubicBezTo>
                    <a:cubicBezTo>
                      <a:pt x="67426" y="37527"/>
                      <a:pt x="69188" y="35831"/>
                      <a:pt x="70265" y="33671"/>
                    </a:cubicBezTo>
                    <a:cubicBezTo>
                      <a:pt x="70506" y="33191"/>
                      <a:pt x="70545" y="32725"/>
                      <a:pt x="70457" y="32302"/>
                    </a:cubicBezTo>
                    <a:cubicBezTo>
                      <a:pt x="70874" y="31721"/>
                      <a:pt x="71296" y="31144"/>
                      <a:pt x="71695" y="30554"/>
                    </a:cubicBezTo>
                    <a:cubicBezTo>
                      <a:pt x="72063" y="30377"/>
                      <a:pt x="72394" y="30096"/>
                      <a:pt x="72646" y="29738"/>
                    </a:cubicBezTo>
                    <a:cubicBezTo>
                      <a:pt x="73752" y="28177"/>
                      <a:pt x="74987" y="26828"/>
                      <a:pt x="75651" y="25000"/>
                    </a:cubicBezTo>
                    <a:cubicBezTo>
                      <a:pt x="75778" y="24653"/>
                      <a:pt x="75766" y="24292"/>
                      <a:pt x="75670" y="23952"/>
                    </a:cubicBezTo>
                    <a:cubicBezTo>
                      <a:pt x="76041" y="23349"/>
                      <a:pt x="76396" y="22738"/>
                      <a:pt x="76720" y="22110"/>
                    </a:cubicBezTo>
                    <a:cubicBezTo>
                      <a:pt x="76963" y="21780"/>
                      <a:pt x="77171" y="21431"/>
                      <a:pt x="77317" y="21053"/>
                    </a:cubicBezTo>
                    <a:cubicBezTo>
                      <a:pt x="77356" y="20944"/>
                      <a:pt x="77383" y="20831"/>
                      <a:pt x="77397" y="20716"/>
                    </a:cubicBezTo>
                    <a:cubicBezTo>
                      <a:pt x="78078" y="19140"/>
                      <a:pt x="78625" y="17355"/>
                      <a:pt x="78652" y="15689"/>
                    </a:cubicBezTo>
                    <a:cubicBezTo>
                      <a:pt x="78703" y="12606"/>
                      <a:pt x="77546" y="11122"/>
                      <a:pt x="76480" y="8372"/>
                    </a:cubicBezTo>
                    <a:cubicBezTo>
                      <a:pt x="76255" y="7791"/>
                      <a:pt x="75858" y="7414"/>
                      <a:pt x="75399" y="7198"/>
                    </a:cubicBezTo>
                    <a:cubicBezTo>
                      <a:pt x="73488" y="4247"/>
                      <a:pt x="69806" y="2967"/>
                      <a:pt x="66636" y="1776"/>
                    </a:cubicBezTo>
                    <a:cubicBezTo>
                      <a:pt x="62106" y="73"/>
                      <a:pt x="57527" y="536"/>
                      <a:pt x="52813" y="99"/>
                    </a:cubicBezTo>
                    <a:cubicBezTo>
                      <a:pt x="52100" y="32"/>
                      <a:pt x="51399" y="0"/>
                      <a:pt x="50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63;p45">
                <a:extLst>
                  <a:ext uri="{FF2B5EF4-FFF2-40B4-BE49-F238E27FC236}">
                    <a16:creationId xmlns:a16="http://schemas.microsoft.com/office/drawing/2014/main" id="{3484CA02-359F-4CA5-81BE-49C2ED255397}"/>
                  </a:ext>
                </a:extLst>
              </p:cNvPr>
              <p:cNvSpPr/>
              <p:nvPr/>
            </p:nvSpPr>
            <p:spPr>
              <a:xfrm>
                <a:off x="4271350" y="3891075"/>
                <a:ext cx="747375" cy="938350"/>
              </a:xfrm>
              <a:custGeom>
                <a:avLst/>
                <a:gdLst/>
                <a:ahLst/>
                <a:cxnLst/>
                <a:rect l="l" t="t" r="r" b="b"/>
                <a:pathLst>
                  <a:path w="29895" h="37534" extrusionOk="0">
                    <a:moveTo>
                      <a:pt x="28365" y="0"/>
                    </a:moveTo>
                    <a:cubicBezTo>
                      <a:pt x="27919" y="0"/>
                      <a:pt x="27471" y="250"/>
                      <a:pt x="27360" y="743"/>
                    </a:cubicBezTo>
                    <a:cubicBezTo>
                      <a:pt x="26851" y="3012"/>
                      <a:pt x="25050" y="4594"/>
                      <a:pt x="23841" y="6501"/>
                    </a:cubicBezTo>
                    <a:cubicBezTo>
                      <a:pt x="23699" y="6725"/>
                      <a:pt x="23658" y="6944"/>
                      <a:pt x="23685" y="7145"/>
                    </a:cubicBezTo>
                    <a:cubicBezTo>
                      <a:pt x="21497" y="9057"/>
                      <a:pt x="19836" y="11382"/>
                      <a:pt x="18122" y="13779"/>
                    </a:cubicBezTo>
                    <a:cubicBezTo>
                      <a:pt x="16051" y="16671"/>
                      <a:pt x="13315" y="18990"/>
                      <a:pt x="11037" y="21717"/>
                    </a:cubicBezTo>
                    <a:cubicBezTo>
                      <a:pt x="10805" y="21844"/>
                      <a:pt x="10600" y="22017"/>
                      <a:pt x="10436" y="22224"/>
                    </a:cubicBezTo>
                    <a:cubicBezTo>
                      <a:pt x="7869" y="25405"/>
                      <a:pt x="3834" y="27689"/>
                      <a:pt x="1792" y="31229"/>
                    </a:cubicBezTo>
                    <a:cubicBezTo>
                      <a:pt x="1551" y="31315"/>
                      <a:pt x="1306" y="31394"/>
                      <a:pt x="1066" y="31486"/>
                    </a:cubicBezTo>
                    <a:cubicBezTo>
                      <a:pt x="375" y="31753"/>
                      <a:pt x="0" y="32635"/>
                      <a:pt x="610" y="33216"/>
                    </a:cubicBezTo>
                    <a:cubicBezTo>
                      <a:pt x="1126" y="33707"/>
                      <a:pt x="1738" y="33948"/>
                      <a:pt x="2391" y="34058"/>
                    </a:cubicBezTo>
                    <a:cubicBezTo>
                      <a:pt x="2567" y="34184"/>
                      <a:pt x="2754" y="34295"/>
                      <a:pt x="2965" y="34377"/>
                    </a:cubicBezTo>
                    <a:cubicBezTo>
                      <a:pt x="6376" y="35702"/>
                      <a:pt x="9969" y="36085"/>
                      <a:pt x="13478" y="37053"/>
                    </a:cubicBezTo>
                    <a:cubicBezTo>
                      <a:pt x="14470" y="37327"/>
                      <a:pt x="15500" y="37533"/>
                      <a:pt x="16493" y="37533"/>
                    </a:cubicBezTo>
                    <a:cubicBezTo>
                      <a:pt x="17826" y="37533"/>
                      <a:pt x="19091" y="37161"/>
                      <a:pt x="20102" y="36081"/>
                    </a:cubicBezTo>
                    <a:cubicBezTo>
                      <a:pt x="21798" y="34267"/>
                      <a:pt x="22316" y="30165"/>
                      <a:pt x="23084" y="27899"/>
                    </a:cubicBezTo>
                    <a:cubicBezTo>
                      <a:pt x="24417" y="23951"/>
                      <a:pt x="25864" y="19907"/>
                      <a:pt x="26835" y="15855"/>
                    </a:cubicBezTo>
                    <a:cubicBezTo>
                      <a:pt x="26995" y="15185"/>
                      <a:pt x="26799" y="14517"/>
                      <a:pt x="26408" y="14016"/>
                    </a:cubicBezTo>
                    <a:cubicBezTo>
                      <a:pt x="27114" y="12193"/>
                      <a:pt x="27772" y="10359"/>
                      <a:pt x="28078" y="8402"/>
                    </a:cubicBezTo>
                    <a:cubicBezTo>
                      <a:pt x="28113" y="8171"/>
                      <a:pt x="28104" y="7933"/>
                      <a:pt x="28066" y="7697"/>
                    </a:cubicBezTo>
                    <a:cubicBezTo>
                      <a:pt x="28710" y="5389"/>
                      <a:pt x="29894" y="3254"/>
                      <a:pt x="29355" y="743"/>
                    </a:cubicBezTo>
                    <a:cubicBezTo>
                      <a:pt x="29249" y="247"/>
                      <a:pt x="28808" y="0"/>
                      <a:pt x="28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64;p45">
                <a:extLst>
                  <a:ext uri="{FF2B5EF4-FFF2-40B4-BE49-F238E27FC236}">
                    <a16:creationId xmlns:a16="http://schemas.microsoft.com/office/drawing/2014/main" id="{82C12CB3-1FF4-4AA7-A172-DD5FA2B10187}"/>
                  </a:ext>
                </a:extLst>
              </p:cNvPr>
              <p:cNvSpPr/>
              <p:nvPr/>
            </p:nvSpPr>
            <p:spPr>
              <a:xfrm>
                <a:off x="3299025" y="1929375"/>
                <a:ext cx="476525" cy="414825"/>
              </a:xfrm>
              <a:custGeom>
                <a:avLst/>
                <a:gdLst/>
                <a:ahLst/>
                <a:cxnLst/>
                <a:rect l="l" t="t" r="r" b="b"/>
                <a:pathLst>
                  <a:path w="19061" h="16593" extrusionOk="0">
                    <a:moveTo>
                      <a:pt x="2687" y="0"/>
                    </a:moveTo>
                    <a:cubicBezTo>
                      <a:pt x="2248" y="0"/>
                      <a:pt x="1806" y="271"/>
                      <a:pt x="1661" y="749"/>
                    </a:cubicBezTo>
                    <a:cubicBezTo>
                      <a:pt x="1498" y="1286"/>
                      <a:pt x="1390" y="1775"/>
                      <a:pt x="1328" y="2241"/>
                    </a:cubicBezTo>
                    <a:cubicBezTo>
                      <a:pt x="1321" y="2248"/>
                      <a:pt x="1313" y="2252"/>
                      <a:pt x="1307" y="2259"/>
                    </a:cubicBezTo>
                    <a:cubicBezTo>
                      <a:pt x="0" y="3730"/>
                      <a:pt x="404" y="5667"/>
                      <a:pt x="1623" y="7113"/>
                    </a:cubicBezTo>
                    <a:cubicBezTo>
                      <a:pt x="2442" y="8084"/>
                      <a:pt x="3207" y="8547"/>
                      <a:pt x="4437" y="8842"/>
                    </a:cubicBezTo>
                    <a:cubicBezTo>
                      <a:pt x="4752" y="8918"/>
                      <a:pt x="5095" y="8937"/>
                      <a:pt x="5439" y="8937"/>
                    </a:cubicBezTo>
                    <a:cubicBezTo>
                      <a:pt x="5783" y="8937"/>
                      <a:pt x="6128" y="8918"/>
                      <a:pt x="6448" y="8918"/>
                    </a:cubicBezTo>
                    <a:cubicBezTo>
                      <a:pt x="7293" y="8918"/>
                      <a:pt x="8105" y="9213"/>
                      <a:pt x="8894" y="9557"/>
                    </a:cubicBezTo>
                    <a:cubicBezTo>
                      <a:pt x="9138" y="9708"/>
                      <a:pt x="9394" y="9839"/>
                      <a:pt x="9660" y="9948"/>
                    </a:cubicBezTo>
                    <a:cubicBezTo>
                      <a:pt x="9573" y="12474"/>
                      <a:pt x="10664" y="14972"/>
                      <a:pt x="13016" y="16199"/>
                    </a:cubicBezTo>
                    <a:cubicBezTo>
                      <a:pt x="13540" y="16472"/>
                      <a:pt x="14046" y="16592"/>
                      <a:pt x="14524" y="16592"/>
                    </a:cubicBezTo>
                    <a:cubicBezTo>
                      <a:pt x="16301" y="16592"/>
                      <a:pt x="17699" y="14926"/>
                      <a:pt x="18252" y="13205"/>
                    </a:cubicBezTo>
                    <a:cubicBezTo>
                      <a:pt x="19060" y="10689"/>
                      <a:pt x="16325" y="9210"/>
                      <a:pt x="14494" y="8394"/>
                    </a:cubicBezTo>
                    <a:cubicBezTo>
                      <a:pt x="10409" y="6575"/>
                      <a:pt x="5865" y="4533"/>
                      <a:pt x="3553" y="503"/>
                    </a:cubicBezTo>
                    <a:cubicBezTo>
                      <a:pt x="3356" y="159"/>
                      <a:pt x="3023" y="0"/>
                      <a:pt x="2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65;p45">
                <a:extLst>
                  <a:ext uri="{FF2B5EF4-FFF2-40B4-BE49-F238E27FC236}">
                    <a16:creationId xmlns:a16="http://schemas.microsoft.com/office/drawing/2014/main" id="{7C205F5B-96C1-4F4D-9F0B-8F6D53BE25E6}"/>
                  </a:ext>
                </a:extLst>
              </p:cNvPr>
              <p:cNvSpPr/>
              <p:nvPr/>
            </p:nvSpPr>
            <p:spPr>
              <a:xfrm>
                <a:off x="3752050" y="1892925"/>
                <a:ext cx="220775" cy="338825"/>
              </a:xfrm>
              <a:custGeom>
                <a:avLst/>
                <a:gdLst/>
                <a:ahLst/>
                <a:cxnLst/>
                <a:rect l="l" t="t" r="r" b="b"/>
                <a:pathLst>
                  <a:path w="8831" h="13553" extrusionOk="0">
                    <a:moveTo>
                      <a:pt x="2960" y="0"/>
                    </a:moveTo>
                    <a:cubicBezTo>
                      <a:pt x="2292" y="0"/>
                      <a:pt x="1847" y="629"/>
                      <a:pt x="1966" y="1310"/>
                    </a:cubicBezTo>
                    <a:cubicBezTo>
                      <a:pt x="2025" y="1653"/>
                      <a:pt x="2100" y="1988"/>
                      <a:pt x="2188" y="2320"/>
                    </a:cubicBezTo>
                    <a:cubicBezTo>
                      <a:pt x="1612" y="5132"/>
                      <a:pt x="4232" y="9418"/>
                      <a:pt x="992" y="11215"/>
                    </a:cubicBezTo>
                    <a:cubicBezTo>
                      <a:pt x="0" y="11767"/>
                      <a:pt x="606" y="13143"/>
                      <a:pt x="1528" y="13143"/>
                    </a:cubicBezTo>
                    <a:cubicBezTo>
                      <a:pt x="1690" y="13143"/>
                      <a:pt x="1862" y="13100"/>
                      <a:pt x="2037" y="13003"/>
                    </a:cubicBezTo>
                    <a:cubicBezTo>
                      <a:pt x="2094" y="12972"/>
                      <a:pt x="2137" y="12934"/>
                      <a:pt x="2190" y="12902"/>
                    </a:cubicBezTo>
                    <a:cubicBezTo>
                      <a:pt x="2262" y="12974"/>
                      <a:pt x="2337" y="13048"/>
                      <a:pt x="2442" y="13106"/>
                    </a:cubicBezTo>
                    <a:cubicBezTo>
                      <a:pt x="2977" y="13403"/>
                      <a:pt x="3574" y="13552"/>
                      <a:pt x="4165" y="13552"/>
                    </a:cubicBezTo>
                    <a:cubicBezTo>
                      <a:pt x="5130" y="13552"/>
                      <a:pt x="6080" y="13156"/>
                      <a:pt x="6723" y="12362"/>
                    </a:cubicBezTo>
                    <a:cubicBezTo>
                      <a:pt x="7313" y="11636"/>
                      <a:pt x="7527" y="10740"/>
                      <a:pt x="7306" y="9832"/>
                    </a:cubicBezTo>
                    <a:cubicBezTo>
                      <a:pt x="7125" y="9087"/>
                      <a:pt x="6545" y="8484"/>
                      <a:pt x="5975" y="7941"/>
                    </a:cubicBezTo>
                    <a:cubicBezTo>
                      <a:pt x="6024" y="7855"/>
                      <a:pt x="6058" y="7760"/>
                      <a:pt x="6075" y="7661"/>
                    </a:cubicBezTo>
                    <a:cubicBezTo>
                      <a:pt x="6082" y="7658"/>
                      <a:pt x="6090" y="7656"/>
                      <a:pt x="6099" y="7652"/>
                    </a:cubicBezTo>
                    <a:cubicBezTo>
                      <a:pt x="6288" y="7844"/>
                      <a:pt x="6545" y="7967"/>
                      <a:pt x="6819" y="7967"/>
                    </a:cubicBezTo>
                    <a:cubicBezTo>
                      <a:pt x="7053" y="7967"/>
                      <a:pt x="7300" y="7877"/>
                      <a:pt x="7526" y="7665"/>
                    </a:cubicBezTo>
                    <a:cubicBezTo>
                      <a:pt x="8068" y="7156"/>
                      <a:pt x="8770" y="6354"/>
                      <a:pt x="8591" y="5527"/>
                    </a:cubicBezTo>
                    <a:cubicBezTo>
                      <a:pt x="8830" y="4689"/>
                      <a:pt x="8522" y="3727"/>
                      <a:pt x="7836" y="3097"/>
                    </a:cubicBezTo>
                    <a:cubicBezTo>
                      <a:pt x="7647" y="2923"/>
                      <a:pt x="7445" y="2835"/>
                      <a:pt x="7246" y="2810"/>
                    </a:cubicBezTo>
                    <a:cubicBezTo>
                      <a:pt x="7191" y="2728"/>
                      <a:pt x="7142" y="2645"/>
                      <a:pt x="7082" y="2566"/>
                    </a:cubicBezTo>
                    <a:cubicBezTo>
                      <a:pt x="6513" y="1807"/>
                      <a:pt x="5563" y="1016"/>
                      <a:pt x="4639" y="701"/>
                    </a:cubicBezTo>
                    <a:cubicBezTo>
                      <a:pt x="4217" y="400"/>
                      <a:pt x="3751" y="163"/>
                      <a:pt x="3239" y="35"/>
                    </a:cubicBezTo>
                    <a:cubicBezTo>
                      <a:pt x="3143" y="12"/>
                      <a:pt x="3050" y="0"/>
                      <a:pt x="29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66;p45">
                <a:extLst>
                  <a:ext uri="{FF2B5EF4-FFF2-40B4-BE49-F238E27FC236}">
                    <a16:creationId xmlns:a16="http://schemas.microsoft.com/office/drawing/2014/main" id="{EBC84D96-8BF3-4491-9238-FF1FE94BFF1A}"/>
                  </a:ext>
                </a:extLst>
              </p:cNvPr>
              <p:cNvSpPr/>
              <p:nvPr/>
            </p:nvSpPr>
            <p:spPr>
              <a:xfrm>
                <a:off x="3555550" y="4589225"/>
                <a:ext cx="349450" cy="355325"/>
              </a:xfrm>
              <a:custGeom>
                <a:avLst/>
                <a:gdLst/>
                <a:ahLst/>
                <a:cxnLst/>
                <a:rect l="l" t="t" r="r" b="b"/>
                <a:pathLst>
                  <a:path w="13978" h="14213" extrusionOk="0">
                    <a:moveTo>
                      <a:pt x="7577" y="0"/>
                    </a:moveTo>
                    <a:cubicBezTo>
                      <a:pt x="7026" y="0"/>
                      <a:pt x="6481" y="196"/>
                      <a:pt x="6151" y="609"/>
                    </a:cubicBezTo>
                    <a:cubicBezTo>
                      <a:pt x="4827" y="2268"/>
                      <a:pt x="3216" y="3607"/>
                      <a:pt x="1498" y="4841"/>
                    </a:cubicBezTo>
                    <a:cubicBezTo>
                      <a:pt x="0" y="5916"/>
                      <a:pt x="551" y="7985"/>
                      <a:pt x="1760" y="8611"/>
                    </a:cubicBezTo>
                    <a:cubicBezTo>
                      <a:pt x="1579" y="9548"/>
                      <a:pt x="2014" y="10317"/>
                      <a:pt x="2698" y="10721"/>
                    </a:cubicBezTo>
                    <a:cubicBezTo>
                      <a:pt x="2559" y="10995"/>
                      <a:pt x="2427" y="11275"/>
                      <a:pt x="2306" y="11564"/>
                    </a:cubicBezTo>
                    <a:cubicBezTo>
                      <a:pt x="1762" y="12860"/>
                      <a:pt x="3105" y="14212"/>
                      <a:pt x="4382" y="14212"/>
                    </a:cubicBezTo>
                    <a:cubicBezTo>
                      <a:pt x="4721" y="14212"/>
                      <a:pt x="5055" y="14117"/>
                      <a:pt x="5348" y="13901"/>
                    </a:cubicBezTo>
                    <a:cubicBezTo>
                      <a:pt x="7732" y="12140"/>
                      <a:pt x="9997" y="10204"/>
                      <a:pt x="12696" y="8932"/>
                    </a:cubicBezTo>
                    <a:cubicBezTo>
                      <a:pt x="13713" y="8454"/>
                      <a:pt x="13977" y="7005"/>
                      <a:pt x="13439" y="6101"/>
                    </a:cubicBezTo>
                    <a:cubicBezTo>
                      <a:pt x="12236" y="4074"/>
                      <a:pt x="10626" y="2370"/>
                      <a:pt x="9079" y="609"/>
                    </a:cubicBezTo>
                    <a:cubicBezTo>
                      <a:pt x="8729" y="212"/>
                      <a:pt x="8150" y="0"/>
                      <a:pt x="75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67;p45">
                <a:extLst>
                  <a:ext uri="{FF2B5EF4-FFF2-40B4-BE49-F238E27FC236}">
                    <a16:creationId xmlns:a16="http://schemas.microsoft.com/office/drawing/2014/main" id="{5E82BB2D-A935-4307-9DA3-7A6E40DD02E9}"/>
                  </a:ext>
                </a:extLst>
              </p:cNvPr>
              <p:cNvSpPr/>
              <p:nvPr/>
            </p:nvSpPr>
            <p:spPr>
              <a:xfrm>
                <a:off x="4286650" y="4747100"/>
                <a:ext cx="313000" cy="290425"/>
              </a:xfrm>
              <a:custGeom>
                <a:avLst/>
                <a:gdLst/>
                <a:ahLst/>
                <a:cxnLst/>
                <a:rect l="l" t="t" r="r" b="b"/>
                <a:pathLst>
                  <a:path w="12520" h="11617" extrusionOk="0">
                    <a:moveTo>
                      <a:pt x="3547" y="1"/>
                    </a:moveTo>
                    <a:cubicBezTo>
                      <a:pt x="2644" y="1"/>
                      <a:pt x="1723" y="616"/>
                      <a:pt x="1527" y="1522"/>
                    </a:cubicBezTo>
                    <a:cubicBezTo>
                      <a:pt x="1006" y="3939"/>
                      <a:pt x="0" y="6184"/>
                      <a:pt x="5" y="8697"/>
                    </a:cubicBezTo>
                    <a:cubicBezTo>
                      <a:pt x="8" y="10032"/>
                      <a:pt x="1045" y="10698"/>
                      <a:pt x="2080" y="10698"/>
                    </a:cubicBezTo>
                    <a:cubicBezTo>
                      <a:pt x="2334" y="10698"/>
                      <a:pt x="2588" y="10658"/>
                      <a:pt x="2827" y="10578"/>
                    </a:cubicBezTo>
                    <a:cubicBezTo>
                      <a:pt x="3095" y="10932"/>
                      <a:pt x="3467" y="11206"/>
                      <a:pt x="3905" y="11315"/>
                    </a:cubicBezTo>
                    <a:cubicBezTo>
                      <a:pt x="4665" y="11503"/>
                      <a:pt x="5385" y="11617"/>
                      <a:pt x="6076" y="11617"/>
                    </a:cubicBezTo>
                    <a:cubicBezTo>
                      <a:pt x="7272" y="11617"/>
                      <a:pt x="8380" y="11276"/>
                      <a:pt x="9458" y="10391"/>
                    </a:cubicBezTo>
                    <a:cubicBezTo>
                      <a:pt x="11058" y="9078"/>
                      <a:pt x="11048" y="6622"/>
                      <a:pt x="11833" y="4877"/>
                    </a:cubicBezTo>
                    <a:cubicBezTo>
                      <a:pt x="12519" y="3354"/>
                      <a:pt x="11683" y="1954"/>
                      <a:pt x="10045" y="1761"/>
                    </a:cubicBezTo>
                    <a:cubicBezTo>
                      <a:pt x="7993" y="1521"/>
                      <a:pt x="6042" y="663"/>
                      <a:pt x="4076" y="76"/>
                    </a:cubicBezTo>
                    <a:cubicBezTo>
                      <a:pt x="3904" y="25"/>
                      <a:pt x="3726" y="1"/>
                      <a:pt x="35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68;p45">
                <a:extLst>
                  <a:ext uri="{FF2B5EF4-FFF2-40B4-BE49-F238E27FC236}">
                    <a16:creationId xmlns:a16="http://schemas.microsoft.com/office/drawing/2014/main" id="{898C9C06-556E-4E34-B49C-57180D6A379D}"/>
                  </a:ext>
                </a:extLst>
              </p:cNvPr>
              <p:cNvSpPr/>
              <p:nvPr/>
            </p:nvSpPr>
            <p:spPr>
              <a:xfrm>
                <a:off x="4514700" y="2498000"/>
                <a:ext cx="343275" cy="310975"/>
              </a:xfrm>
              <a:custGeom>
                <a:avLst/>
                <a:gdLst/>
                <a:ahLst/>
                <a:cxnLst/>
                <a:rect l="l" t="t" r="r" b="b"/>
                <a:pathLst>
                  <a:path w="13731" h="12439" extrusionOk="0">
                    <a:moveTo>
                      <a:pt x="4621" y="1"/>
                    </a:moveTo>
                    <a:cubicBezTo>
                      <a:pt x="4386" y="1"/>
                      <a:pt x="4141" y="96"/>
                      <a:pt x="3918" y="320"/>
                    </a:cubicBezTo>
                    <a:cubicBezTo>
                      <a:pt x="2892" y="1354"/>
                      <a:pt x="1897" y="2410"/>
                      <a:pt x="711" y="3264"/>
                    </a:cubicBezTo>
                    <a:cubicBezTo>
                      <a:pt x="174" y="3651"/>
                      <a:pt x="0" y="4381"/>
                      <a:pt x="501" y="4890"/>
                    </a:cubicBezTo>
                    <a:cubicBezTo>
                      <a:pt x="734" y="5127"/>
                      <a:pt x="906" y="5413"/>
                      <a:pt x="1058" y="5713"/>
                    </a:cubicBezTo>
                    <a:cubicBezTo>
                      <a:pt x="916" y="5887"/>
                      <a:pt x="822" y="6097"/>
                      <a:pt x="819" y="6332"/>
                    </a:cubicBezTo>
                    <a:cubicBezTo>
                      <a:pt x="812" y="7132"/>
                      <a:pt x="1108" y="7793"/>
                      <a:pt x="1498" y="8417"/>
                    </a:cubicBezTo>
                    <a:cubicBezTo>
                      <a:pt x="1443" y="8478"/>
                      <a:pt x="1382" y="8537"/>
                      <a:pt x="1330" y="8602"/>
                    </a:cubicBezTo>
                    <a:cubicBezTo>
                      <a:pt x="700" y="9382"/>
                      <a:pt x="1384" y="10412"/>
                      <a:pt x="2117" y="10412"/>
                    </a:cubicBezTo>
                    <a:cubicBezTo>
                      <a:pt x="2203" y="10412"/>
                      <a:pt x="2290" y="10398"/>
                      <a:pt x="2375" y="10368"/>
                    </a:cubicBezTo>
                    <a:lnTo>
                      <a:pt x="2375" y="10368"/>
                    </a:lnTo>
                    <a:cubicBezTo>
                      <a:pt x="2372" y="10403"/>
                      <a:pt x="2371" y="10438"/>
                      <a:pt x="2372" y="10472"/>
                    </a:cubicBezTo>
                    <a:cubicBezTo>
                      <a:pt x="2445" y="11406"/>
                      <a:pt x="2872" y="11896"/>
                      <a:pt x="3484" y="12117"/>
                    </a:cubicBezTo>
                    <a:cubicBezTo>
                      <a:pt x="3652" y="12310"/>
                      <a:pt x="3901" y="12439"/>
                      <a:pt x="4235" y="12439"/>
                    </a:cubicBezTo>
                    <a:cubicBezTo>
                      <a:pt x="4490" y="12439"/>
                      <a:pt x="4695" y="12364"/>
                      <a:pt x="4853" y="12242"/>
                    </a:cubicBezTo>
                    <a:cubicBezTo>
                      <a:pt x="5245" y="12206"/>
                      <a:pt x="5662" y="12120"/>
                      <a:pt x="6078" y="12017"/>
                    </a:cubicBezTo>
                    <a:cubicBezTo>
                      <a:pt x="6244" y="12209"/>
                      <a:pt x="6492" y="12335"/>
                      <a:pt x="6823" y="12335"/>
                    </a:cubicBezTo>
                    <a:cubicBezTo>
                      <a:pt x="7405" y="12335"/>
                      <a:pt x="7733" y="11944"/>
                      <a:pt x="7807" y="11500"/>
                    </a:cubicBezTo>
                    <a:cubicBezTo>
                      <a:pt x="7900" y="11469"/>
                      <a:pt x="7998" y="11436"/>
                      <a:pt x="8086" y="11406"/>
                    </a:cubicBezTo>
                    <a:cubicBezTo>
                      <a:pt x="8556" y="11305"/>
                      <a:pt x="9014" y="11155"/>
                      <a:pt x="9453" y="10961"/>
                    </a:cubicBezTo>
                    <a:cubicBezTo>
                      <a:pt x="9461" y="10959"/>
                      <a:pt x="9470" y="10956"/>
                      <a:pt x="9478" y="10953"/>
                    </a:cubicBezTo>
                    <a:lnTo>
                      <a:pt x="9478" y="10951"/>
                    </a:lnTo>
                    <a:cubicBezTo>
                      <a:pt x="9561" y="10914"/>
                      <a:pt x="9643" y="10889"/>
                      <a:pt x="9726" y="10849"/>
                    </a:cubicBezTo>
                    <a:cubicBezTo>
                      <a:pt x="10527" y="10451"/>
                      <a:pt x="10309" y="9455"/>
                      <a:pt x="9693" y="9077"/>
                    </a:cubicBezTo>
                    <a:cubicBezTo>
                      <a:pt x="10604" y="8602"/>
                      <a:pt x="11512" y="8124"/>
                      <a:pt x="12418" y="7640"/>
                    </a:cubicBezTo>
                    <a:cubicBezTo>
                      <a:pt x="13424" y="7103"/>
                      <a:pt x="12808" y="5720"/>
                      <a:pt x="11873" y="5720"/>
                    </a:cubicBezTo>
                    <a:cubicBezTo>
                      <a:pt x="11713" y="5720"/>
                      <a:pt x="11544" y="5761"/>
                      <a:pt x="11373" y="5852"/>
                    </a:cubicBezTo>
                    <a:cubicBezTo>
                      <a:pt x="10641" y="6241"/>
                      <a:pt x="9908" y="6629"/>
                      <a:pt x="9174" y="7015"/>
                    </a:cubicBezTo>
                    <a:cubicBezTo>
                      <a:pt x="10359" y="6107"/>
                      <a:pt x="11564" y="5227"/>
                      <a:pt x="12832" y="4431"/>
                    </a:cubicBezTo>
                    <a:cubicBezTo>
                      <a:pt x="13730" y="3865"/>
                      <a:pt x="13287" y="2498"/>
                      <a:pt x="12328" y="2498"/>
                    </a:cubicBezTo>
                    <a:cubicBezTo>
                      <a:pt x="12235" y="2498"/>
                      <a:pt x="12137" y="2511"/>
                      <a:pt x="12035" y="2539"/>
                    </a:cubicBezTo>
                    <a:cubicBezTo>
                      <a:pt x="11276" y="2744"/>
                      <a:pt x="10554" y="3024"/>
                      <a:pt x="9852" y="3349"/>
                    </a:cubicBezTo>
                    <a:cubicBezTo>
                      <a:pt x="10091" y="3017"/>
                      <a:pt x="10316" y="2672"/>
                      <a:pt x="10512" y="2299"/>
                    </a:cubicBezTo>
                    <a:cubicBezTo>
                      <a:pt x="10924" y="1513"/>
                      <a:pt x="10334" y="768"/>
                      <a:pt x="9596" y="768"/>
                    </a:cubicBezTo>
                    <a:cubicBezTo>
                      <a:pt x="9433" y="768"/>
                      <a:pt x="9264" y="804"/>
                      <a:pt x="9096" y="884"/>
                    </a:cubicBezTo>
                    <a:cubicBezTo>
                      <a:pt x="7397" y="1686"/>
                      <a:pt x="5854" y="2735"/>
                      <a:pt x="4374" y="3875"/>
                    </a:cubicBezTo>
                    <a:cubicBezTo>
                      <a:pt x="4767" y="3110"/>
                      <a:pt x="5181" y="2355"/>
                      <a:pt x="5544" y="1575"/>
                    </a:cubicBezTo>
                    <a:cubicBezTo>
                      <a:pt x="5897" y="811"/>
                      <a:pt x="5307" y="1"/>
                      <a:pt x="462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69;p45">
                <a:extLst>
                  <a:ext uri="{FF2B5EF4-FFF2-40B4-BE49-F238E27FC236}">
                    <a16:creationId xmlns:a16="http://schemas.microsoft.com/office/drawing/2014/main" id="{232A9783-77C7-4871-A978-AA300609F80F}"/>
                  </a:ext>
                </a:extLst>
              </p:cNvPr>
              <p:cNvSpPr/>
              <p:nvPr/>
            </p:nvSpPr>
            <p:spPr>
              <a:xfrm>
                <a:off x="4837850" y="2560525"/>
                <a:ext cx="200" cy="150"/>
              </a:xfrm>
              <a:custGeom>
                <a:avLst/>
                <a:gdLst/>
                <a:ahLst/>
                <a:cxnLst/>
                <a:rect l="l" t="t" r="r" b="b"/>
                <a:pathLst>
                  <a:path w="8" h="6" extrusionOk="0">
                    <a:moveTo>
                      <a:pt x="8" y="0"/>
                    </a:moveTo>
                    <a:lnTo>
                      <a:pt x="8" y="0"/>
                    </a:lnTo>
                    <a:cubicBezTo>
                      <a:pt x="5" y="2"/>
                      <a:pt x="3" y="4"/>
                      <a:pt x="1" y="5"/>
                    </a:cubicBezTo>
                    <a:cubicBezTo>
                      <a:pt x="3" y="4"/>
                      <a:pt x="5" y="2"/>
                      <a:pt x="8" y="0"/>
                    </a:cubicBezTo>
                    <a:close/>
                  </a:path>
                </a:pathLst>
              </a:custGeom>
              <a:solidFill>
                <a:srgbClr val="FFF4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70;p45">
                <a:extLst>
                  <a:ext uri="{FF2B5EF4-FFF2-40B4-BE49-F238E27FC236}">
                    <a16:creationId xmlns:a16="http://schemas.microsoft.com/office/drawing/2014/main" id="{DEF3B06F-0399-4808-9722-2750CEBECC63}"/>
                  </a:ext>
                </a:extLst>
              </p:cNvPr>
              <p:cNvSpPr/>
              <p:nvPr/>
            </p:nvSpPr>
            <p:spPr>
              <a:xfrm>
                <a:off x="4697850" y="2076525"/>
                <a:ext cx="608275" cy="877025"/>
              </a:xfrm>
              <a:custGeom>
                <a:avLst/>
                <a:gdLst/>
                <a:ahLst/>
                <a:cxnLst/>
                <a:rect l="l" t="t" r="r" b="b"/>
                <a:pathLst>
                  <a:path w="24331" h="35081" extrusionOk="0">
                    <a:moveTo>
                      <a:pt x="3947" y="0"/>
                    </a:moveTo>
                    <a:cubicBezTo>
                      <a:pt x="3133" y="0"/>
                      <a:pt x="2399" y="634"/>
                      <a:pt x="2094" y="1401"/>
                    </a:cubicBezTo>
                    <a:cubicBezTo>
                      <a:pt x="1929" y="1623"/>
                      <a:pt x="1804" y="1901"/>
                      <a:pt x="1745" y="2249"/>
                    </a:cubicBezTo>
                    <a:cubicBezTo>
                      <a:pt x="1039" y="6377"/>
                      <a:pt x="346" y="10516"/>
                      <a:pt x="855" y="14695"/>
                    </a:cubicBezTo>
                    <a:cubicBezTo>
                      <a:pt x="509" y="15487"/>
                      <a:pt x="251" y="16300"/>
                      <a:pt x="222" y="17187"/>
                    </a:cubicBezTo>
                    <a:cubicBezTo>
                      <a:pt x="206" y="17669"/>
                      <a:pt x="654" y="18228"/>
                      <a:pt x="1166" y="18228"/>
                    </a:cubicBezTo>
                    <a:cubicBezTo>
                      <a:pt x="1196" y="18228"/>
                      <a:pt x="1227" y="18226"/>
                      <a:pt x="1257" y="18222"/>
                    </a:cubicBezTo>
                    <a:cubicBezTo>
                      <a:pt x="1903" y="18137"/>
                      <a:pt x="2449" y="17960"/>
                      <a:pt x="3033" y="17669"/>
                    </a:cubicBezTo>
                    <a:cubicBezTo>
                      <a:pt x="3431" y="17471"/>
                      <a:pt x="3804" y="17218"/>
                      <a:pt x="4204" y="17020"/>
                    </a:cubicBezTo>
                    <a:cubicBezTo>
                      <a:pt x="4255" y="17049"/>
                      <a:pt x="4296" y="17084"/>
                      <a:pt x="4353" y="17111"/>
                    </a:cubicBezTo>
                    <a:cubicBezTo>
                      <a:pt x="4378" y="17123"/>
                      <a:pt x="4405" y="17132"/>
                      <a:pt x="4429" y="17143"/>
                    </a:cubicBezTo>
                    <a:cubicBezTo>
                      <a:pt x="3923" y="17376"/>
                      <a:pt x="3457" y="17672"/>
                      <a:pt x="3113" y="18111"/>
                    </a:cubicBezTo>
                    <a:cubicBezTo>
                      <a:pt x="2821" y="18484"/>
                      <a:pt x="2695" y="18927"/>
                      <a:pt x="2952" y="19365"/>
                    </a:cubicBezTo>
                    <a:cubicBezTo>
                      <a:pt x="3123" y="19658"/>
                      <a:pt x="3490" y="19891"/>
                      <a:pt x="3847" y="19891"/>
                    </a:cubicBezTo>
                    <a:cubicBezTo>
                      <a:pt x="3940" y="19891"/>
                      <a:pt x="4032" y="19876"/>
                      <a:pt x="4120" y="19841"/>
                    </a:cubicBezTo>
                    <a:cubicBezTo>
                      <a:pt x="4247" y="19792"/>
                      <a:pt x="4370" y="19734"/>
                      <a:pt x="4493" y="19680"/>
                    </a:cubicBezTo>
                    <a:cubicBezTo>
                      <a:pt x="4593" y="19709"/>
                      <a:pt x="4697" y="19724"/>
                      <a:pt x="4801" y="19724"/>
                    </a:cubicBezTo>
                    <a:cubicBezTo>
                      <a:pt x="5092" y="19724"/>
                      <a:pt x="5385" y="19605"/>
                      <a:pt x="5605" y="19329"/>
                    </a:cubicBezTo>
                    <a:cubicBezTo>
                      <a:pt x="5609" y="19336"/>
                      <a:pt x="5612" y="19342"/>
                      <a:pt x="5616" y="19348"/>
                    </a:cubicBezTo>
                    <a:cubicBezTo>
                      <a:pt x="5614" y="19351"/>
                      <a:pt x="5609" y="19357"/>
                      <a:pt x="5608" y="19359"/>
                    </a:cubicBezTo>
                    <a:cubicBezTo>
                      <a:pt x="5611" y="19358"/>
                      <a:pt x="5614" y="19356"/>
                      <a:pt x="5617" y="19353"/>
                    </a:cubicBezTo>
                    <a:cubicBezTo>
                      <a:pt x="5618" y="19355"/>
                      <a:pt x="5618" y="19356"/>
                      <a:pt x="5619" y="19357"/>
                    </a:cubicBezTo>
                    <a:cubicBezTo>
                      <a:pt x="5619" y="19357"/>
                      <a:pt x="5618" y="19357"/>
                      <a:pt x="5618" y="19357"/>
                    </a:cubicBezTo>
                    <a:cubicBezTo>
                      <a:pt x="5617" y="19357"/>
                      <a:pt x="5616" y="19357"/>
                      <a:pt x="5615" y="19357"/>
                    </a:cubicBezTo>
                    <a:cubicBezTo>
                      <a:pt x="5614" y="19357"/>
                      <a:pt x="5612" y="19358"/>
                      <a:pt x="5608" y="19360"/>
                    </a:cubicBezTo>
                    <a:cubicBezTo>
                      <a:pt x="5588" y="19394"/>
                      <a:pt x="5585" y="19406"/>
                      <a:pt x="5590" y="19406"/>
                    </a:cubicBezTo>
                    <a:cubicBezTo>
                      <a:pt x="5596" y="19406"/>
                      <a:pt x="5614" y="19388"/>
                      <a:pt x="5626" y="19371"/>
                    </a:cubicBezTo>
                    <a:cubicBezTo>
                      <a:pt x="5733" y="19608"/>
                      <a:pt x="5830" y="19852"/>
                      <a:pt x="5919" y="20097"/>
                    </a:cubicBezTo>
                    <a:cubicBezTo>
                      <a:pt x="5569" y="20359"/>
                      <a:pt x="5237" y="20644"/>
                      <a:pt x="4926" y="20950"/>
                    </a:cubicBezTo>
                    <a:cubicBezTo>
                      <a:pt x="4523" y="21143"/>
                      <a:pt x="4121" y="21339"/>
                      <a:pt x="3737" y="21572"/>
                    </a:cubicBezTo>
                    <a:cubicBezTo>
                      <a:pt x="2777" y="22153"/>
                      <a:pt x="3363" y="23512"/>
                      <a:pt x="4256" y="23512"/>
                    </a:cubicBezTo>
                    <a:cubicBezTo>
                      <a:pt x="4370" y="23512"/>
                      <a:pt x="4489" y="23490"/>
                      <a:pt x="4611" y="23441"/>
                    </a:cubicBezTo>
                    <a:cubicBezTo>
                      <a:pt x="4723" y="23490"/>
                      <a:pt x="4843" y="23519"/>
                      <a:pt x="4967" y="23519"/>
                    </a:cubicBezTo>
                    <a:cubicBezTo>
                      <a:pt x="5063" y="23519"/>
                      <a:pt x="5160" y="23502"/>
                      <a:pt x="5258" y="23464"/>
                    </a:cubicBezTo>
                    <a:cubicBezTo>
                      <a:pt x="5368" y="23422"/>
                      <a:pt x="5483" y="23359"/>
                      <a:pt x="5596" y="23307"/>
                    </a:cubicBezTo>
                    <a:lnTo>
                      <a:pt x="5596" y="23307"/>
                    </a:lnTo>
                    <a:cubicBezTo>
                      <a:pt x="5573" y="23398"/>
                      <a:pt x="5545" y="23485"/>
                      <a:pt x="5518" y="23572"/>
                    </a:cubicBezTo>
                    <a:cubicBezTo>
                      <a:pt x="5399" y="23803"/>
                      <a:pt x="5294" y="24041"/>
                      <a:pt x="5205" y="24286"/>
                    </a:cubicBezTo>
                    <a:cubicBezTo>
                      <a:pt x="4918" y="24756"/>
                      <a:pt x="4493" y="25073"/>
                      <a:pt x="3830" y="25073"/>
                    </a:cubicBezTo>
                    <a:cubicBezTo>
                      <a:pt x="3736" y="25073"/>
                      <a:pt x="3638" y="25067"/>
                      <a:pt x="3535" y="25054"/>
                    </a:cubicBezTo>
                    <a:cubicBezTo>
                      <a:pt x="3485" y="25048"/>
                      <a:pt x="3438" y="25045"/>
                      <a:pt x="3392" y="25045"/>
                    </a:cubicBezTo>
                    <a:cubicBezTo>
                      <a:pt x="2213" y="25045"/>
                      <a:pt x="2279" y="26966"/>
                      <a:pt x="3535" y="27125"/>
                    </a:cubicBezTo>
                    <a:cubicBezTo>
                      <a:pt x="3666" y="27139"/>
                      <a:pt x="3795" y="27165"/>
                      <a:pt x="3923" y="27201"/>
                    </a:cubicBezTo>
                    <a:cubicBezTo>
                      <a:pt x="3827" y="27427"/>
                      <a:pt x="3732" y="27652"/>
                      <a:pt x="3643" y="27880"/>
                    </a:cubicBezTo>
                    <a:cubicBezTo>
                      <a:pt x="1549" y="28271"/>
                      <a:pt x="0" y="29683"/>
                      <a:pt x="222" y="32093"/>
                    </a:cubicBezTo>
                    <a:cubicBezTo>
                      <a:pt x="327" y="33235"/>
                      <a:pt x="1085" y="34137"/>
                      <a:pt x="2292" y="34163"/>
                    </a:cubicBezTo>
                    <a:cubicBezTo>
                      <a:pt x="2744" y="34173"/>
                      <a:pt x="3197" y="34177"/>
                      <a:pt x="3651" y="34177"/>
                    </a:cubicBezTo>
                    <a:cubicBezTo>
                      <a:pt x="5266" y="34177"/>
                      <a:pt x="6889" y="34125"/>
                      <a:pt x="8511" y="34096"/>
                    </a:cubicBezTo>
                    <a:cubicBezTo>
                      <a:pt x="9971" y="34864"/>
                      <a:pt x="11480" y="35080"/>
                      <a:pt x="13013" y="35080"/>
                    </a:cubicBezTo>
                    <a:cubicBezTo>
                      <a:pt x="14981" y="35080"/>
                      <a:pt x="16989" y="34724"/>
                      <a:pt x="18983" y="34724"/>
                    </a:cubicBezTo>
                    <a:cubicBezTo>
                      <a:pt x="19424" y="34724"/>
                      <a:pt x="19864" y="34742"/>
                      <a:pt x="20303" y="34784"/>
                    </a:cubicBezTo>
                    <a:cubicBezTo>
                      <a:pt x="20366" y="34790"/>
                      <a:pt x="20427" y="34793"/>
                      <a:pt x="20487" y="34793"/>
                    </a:cubicBezTo>
                    <a:cubicBezTo>
                      <a:pt x="21862" y="34793"/>
                      <a:pt x="22598" y="33239"/>
                      <a:pt x="22256" y="32043"/>
                    </a:cubicBezTo>
                    <a:cubicBezTo>
                      <a:pt x="22306" y="31934"/>
                      <a:pt x="22357" y="31830"/>
                      <a:pt x="22403" y="31712"/>
                    </a:cubicBezTo>
                    <a:cubicBezTo>
                      <a:pt x="23841" y="28076"/>
                      <a:pt x="22835" y="23568"/>
                      <a:pt x="22505" y="19559"/>
                    </a:cubicBezTo>
                    <a:cubicBezTo>
                      <a:pt x="22790" y="17323"/>
                      <a:pt x="23091" y="15093"/>
                      <a:pt x="23202" y="12840"/>
                    </a:cubicBezTo>
                    <a:cubicBezTo>
                      <a:pt x="23220" y="12461"/>
                      <a:pt x="23145" y="12142"/>
                      <a:pt x="23016" y="11871"/>
                    </a:cubicBezTo>
                    <a:cubicBezTo>
                      <a:pt x="23582" y="8664"/>
                      <a:pt x="24330" y="5475"/>
                      <a:pt x="24237" y="2178"/>
                    </a:cubicBezTo>
                    <a:cubicBezTo>
                      <a:pt x="24203" y="1004"/>
                      <a:pt x="23317" y="168"/>
                      <a:pt x="22166" y="107"/>
                    </a:cubicBezTo>
                    <a:cubicBezTo>
                      <a:pt x="20850" y="38"/>
                      <a:pt x="19533" y="13"/>
                      <a:pt x="18216" y="13"/>
                    </a:cubicBezTo>
                    <a:cubicBezTo>
                      <a:pt x="15100" y="13"/>
                      <a:pt x="11984" y="150"/>
                      <a:pt x="8869" y="150"/>
                    </a:cubicBezTo>
                    <a:cubicBezTo>
                      <a:pt x="7263" y="150"/>
                      <a:pt x="5658" y="114"/>
                      <a:pt x="4053" y="4"/>
                    </a:cubicBezTo>
                    <a:cubicBezTo>
                      <a:pt x="4017" y="1"/>
                      <a:pt x="3982" y="0"/>
                      <a:pt x="3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71;p45">
                <a:extLst>
                  <a:ext uri="{FF2B5EF4-FFF2-40B4-BE49-F238E27FC236}">
                    <a16:creationId xmlns:a16="http://schemas.microsoft.com/office/drawing/2014/main" id="{90C30AB5-D484-4175-987C-E9C72A1C0D0A}"/>
                  </a:ext>
                </a:extLst>
              </p:cNvPr>
              <p:cNvSpPr/>
              <p:nvPr/>
            </p:nvSpPr>
            <p:spPr>
              <a:xfrm>
                <a:off x="5093650" y="1737625"/>
                <a:ext cx="201000" cy="354075"/>
              </a:xfrm>
              <a:custGeom>
                <a:avLst/>
                <a:gdLst/>
                <a:ahLst/>
                <a:cxnLst/>
                <a:rect l="l" t="t" r="r" b="b"/>
                <a:pathLst>
                  <a:path w="8040" h="14163" extrusionOk="0">
                    <a:moveTo>
                      <a:pt x="1159" y="0"/>
                    </a:moveTo>
                    <a:cubicBezTo>
                      <a:pt x="470" y="0"/>
                      <a:pt x="1" y="660"/>
                      <a:pt x="161" y="1310"/>
                    </a:cubicBezTo>
                    <a:cubicBezTo>
                      <a:pt x="237" y="1623"/>
                      <a:pt x="329" y="1929"/>
                      <a:pt x="426" y="2231"/>
                    </a:cubicBezTo>
                    <a:cubicBezTo>
                      <a:pt x="406" y="2747"/>
                      <a:pt x="319" y="3385"/>
                      <a:pt x="326" y="3645"/>
                    </a:cubicBezTo>
                    <a:cubicBezTo>
                      <a:pt x="351" y="4479"/>
                      <a:pt x="418" y="5313"/>
                      <a:pt x="471" y="6145"/>
                    </a:cubicBezTo>
                    <a:cubicBezTo>
                      <a:pt x="610" y="8257"/>
                      <a:pt x="716" y="10359"/>
                      <a:pt x="368" y="12457"/>
                    </a:cubicBezTo>
                    <a:cubicBezTo>
                      <a:pt x="236" y="13242"/>
                      <a:pt x="905" y="13754"/>
                      <a:pt x="1508" y="13754"/>
                    </a:cubicBezTo>
                    <a:cubicBezTo>
                      <a:pt x="1554" y="13754"/>
                      <a:pt x="1599" y="13751"/>
                      <a:pt x="1644" y="13745"/>
                    </a:cubicBezTo>
                    <a:cubicBezTo>
                      <a:pt x="2335" y="14042"/>
                      <a:pt x="3132" y="14163"/>
                      <a:pt x="3944" y="14163"/>
                    </a:cubicBezTo>
                    <a:cubicBezTo>
                      <a:pt x="5054" y="14163"/>
                      <a:pt x="6192" y="13937"/>
                      <a:pt x="7126" y="13627"/>
                    </a:cubicBezTo>
                    <a:cubicBezTo>
                      <a:pt x="7637" y="13458"/>
                      <a:pt x="8039" y="12908"/>
                      <a:pt x="7850" y="12353"/>
                    </a:cubicBezTo>
                    <a:cubicBezTo>
                      <a:pt x="6584" y="8645"/>
                      <a:pt x="3815" y="5640"/>
                      <a:pt x="2526" y="1975"/>
                    </a:cubicBezTo>
                    <a:cubicBezTo>
                      <a:pt x="2469" y="1431"/>
                      <a:pt x="2362" y="926"/>
                      <a:pt x="2155" y="513"/>
                    </a:cubicBezTo>
                    <a:cubicBezTo>
                      <a:pt x="1996" y="194"/>
                      <a:pt x="1608" y="0"/>
                      <a:pt x="12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72;p45">
                <a:extLst>
                  <a:ext uri="{FF2B5EF4-FFF2-40B4-BE49-F238E27FC236}">
                    <a16:creationId xmlns:a16="http://schemas.microsoft.com/office/drawing/2014/main" id="{BCAEBF26-4B2A-4B7A-9A3B-93E8BD6FEC59}"/>
                  </a:ext>
                </a:extLst>
              </p:cNvPr>
              <p:cNvSpPr/>
              <p:nvPr/>
            </p:nvSpPr>
            <p:spPr>
              <a:xfrm>
                <a:off x="2933750" y="2040350"/>
                <a:ext cx="1563750" cy="1417950"/>
              </a:xfrm>
              <a:custGeom>
                <a:avLst/>
                <a:gdLst/>
                <a:ahLst/>
                <a:cxnLst/>
                <a:rect l="l" t="t" r="r" b="b"/>
                <a:pathLst>
                  <a:path w="62550" h="56718" extrusionOk="0">
                    <a:moveTo>
                      <a:pt x="42629" y="1"/>
                    </a:moveTo>
                    <a:cubicBezTo>
                      <a:pt x="41902" y="1"/>
                      <a:pt x="41164" y="402"/>
                      <a:pt x="40740" y="1027"/>
                    </a:cubicBezTo>
                    <a:cubicBezTo>
                      <a:pt x="40574" y="1159"/>
                      <a:pt x="40407" y="1291"/>
                      <a:pt x="40241" y="1423"/>
                    </a:cubicBezTo>
                    <a:cubicBezTo>
                      <a:pt x="39050" y="2118"/>
                      <a:pt x="38925" y="3698"/>
                      <a:pt x="39821" y="4674"/>
                    </a:cubicBezTo>
                    <a:cubicBezTo>
                      <a:pt x="40167" y="5884"/>
                      <a:pt x="39857" y="6840"/>
                      <a:pt x="38890" y="7544"/>
                    </a:cubicBezTo>
                    <a:cubicBezTo>
                      <a:pt x="38883" y="7551"/>
                      <a:pt x="38879" y="7560"/>
                      <a:pt x="38871" y="7567"/>
                    </a:cubicBezTo>
                    <a:cubicBezTo>
                      <a:pt x="38521" y="7633"/>
                      <a:pt x="38162" y="7666"/>
                      <a:pt x="37803" y="7666"/>
                    </a:cubicBezTo>
                    <a:cubicBezTo>
                      <a:pt x="37038" y="7666"/>
                      <a:pt x="36274" y="7516"/>
                      <a:pt x="35602" y="7220"/>
                    </a:cubicBezTo>
                    <a:cubicBezTo>
                      <a:pt x="35268" y="7072"/>
                      <a:pt x="34895" y="6995"/>
                      <a:pt x="34526" y="6995"/>
                    </a:cubicBezTo>
                    <a:cubicBezTo>
                      <a:pt x="33635" y="6995"/>
                      <a:pt x="32770" y="7447"/>
                      <a:pt x="32560" y="8457"/>
                    </a:cubicBezTo>
                    <a:cubicBezTo>
                      <a:pt x="32245" y="9970"/>
                      <a:pt x="31795" y="11158"/>
                      <a:pt x="31004" y="12260"/>
                    </a:cubicBezTo>
                    <a:cubicBezTo>
                      <a:pt x="30315" y="12548"/>
                      <a:pt x="29596" y="12792"/>
                      <a:pt x="28908" y="13057"/>
                    </a:cubicBezTo>
                    <a:cubicBezTo>
                      <a:pt x="28805" y="13049"/>
                      <a:pt x="28703" y="13032"/>
                      <a:pt x="28599" y="13028"/>
                    </a:cubicBezTo>
                    <a:cubicBezTo>
                      <a:pt x="28335" y="12912"/>
                      <a:pt x="28071" y="12804"/>
                      <a:pt x="27809" y="12695"/>
                    </a:cubicBezTo>
                    <a:cubicBezTo>
                      <a:pt x="27272" y="12373"/>
                      <a:pt x="26749" y="11991"/>
                      <a:pt x="26235" y="11540"/>
                    </a:cubicBezTo>
                    <a:cubicBezTo>
                      <a:pt x="26094" y="10734"/>
                      <a:pt x="25891" y="9935"/>
                      <a:pt x="25596" y="9147"/>
                    </a:cubicBezTo>
                    <a:cubicBezTo>
                      <a:pt x="24985" y="7517"/>
                      <a:pt x="23862" y="6274"/>
                      <a:pt x="22330" y="5475"/>
                    </a:cubicBezTo>
                    <a:cubicBezTo>
                      <a:pt x="20715" y="4631"/>
                      <a:pt x="16080" y="5115"/>
                      <a:pt x="16028" y="2589"/>
                    </a:cubicBezTo>
                    <a:cubicBezTo>
                      <a:pt x="16003" y="1319"/>
                      <a:pt x="14815" y="547"/>
                      <a:pt x="13727" y="547"/>
                    </a:cubicBezTo>
                    <a:cubicBezTo>
                      <a:pt x="12889" y="547"/>
                      <a:pt x="12110" y="1004"/>
                      <a:pt x="11962" y="2040"/>
                    </a:cubicBezTo>
                    <a:cubicBezTo>
                      <a:pt x="11935" y="2228"/>
                      <a:pt x="11920" y="2411"/>
                      <a:pt x="11911" y="2593"/>
                    </a:cubicBezTo>
                    <a:cubicBezTo>
                      <a:pt x="11903" y="2591"/>
                      <a:pt x="11896" y="2590"/>
                      <a:pt x="11888" y="2589"/>
                    </a:cubicBezTo>
                    <a:lnTo>
                      <a:pt x="11888" y="2589"/>
                    </a:lnTo>
                    <a:cubicBezTo>
                      <a:pt x="11889" y="2676"/>
                      <a:pt x="11903" y="2754"/>
                      <a:pt x="11906" y="2840"/>
                    </a:cubicBezTo>
                    <a:cubicBezTo>
                      <a:pt x="11904" y="3377"/>
                      <a:pt x="11971" y="3912"/>
                      <a:pt x="12109" y="4430"/>
                    </a:cubicBezTo>
                    <a:cubicBezTo>
                      <a:pt x="11885" y="4464"/>
                      <a:pt x="11668" y="4532"/>
                      <a:pt x="11465" y="4632"/>
                    </a:cubicBezTo>
                    <a:cubicBezTo>
                      <a:pt x="9823" y="5453"/>
                      <a:pt x="9104" y="7105"/>
                      <a:pt x="8532" y="8731"/>
                    </a:cubicBezTo>
                    <a:cubicBezTo>
                      <a:pt x="7335" y="12131"/>
                      <a:pt x="6370" y="15444"/>
                      <a:pt x="4846" y="18767"/>
                    </a:cubicBezTo>
                    <a:cubicBezTo>
                      <a:pt x="2353" y="24196"/>
                      <a:pt x="288" y="30086"/>
                      <a:pt x="398" y="36127"/>
                    </a:cubicBezTo>
                    <a:cubicBezTo>
                      <a:pt x="405" y="36431"/>
                      <a:pt x="475" y="36731"/>
                      <a:pt x="608" y="37005"/>
                    </a:cubicBezTo>
                    <a:cubicBezTo>
                      <a:pt x="227" y="37329"/>
                      <a:pt x="0" y="37825"/>
                      <a:pt x="87" y="38508"/>
                    </a:cubicBezTo>
                    <a:cubicBezTo>
                      <a:pt x="747" y="43723"/>
                      <a:pt x="1616" y="48865"/>
                      <a:pt x="5711" y="52532"/>
                    </a:cubicBezTo>
                    <a:cubicBezTo>
                      <a:pt x="9111" y="55576"/>
                      <a:pt x="12466" y="56718"/>
                      <a:pt x="16271" y="56718"/>
                    </a:cubicBezTo>
                    <a:cubicBezTo>
                      <a:pt x="17920" y="56718"/>
                      <a:pt x="19654" y="56503"/>
                      <a:pt x="21512" y="56136"/>
                    </a:cubicBezTo>
                    <a:cubicBezTo>
                      <a:pt x="24766" y="55494"/>
                      <a:pt x="27864" y="55067"/>
                      <a:pt x="31006" y="53929"/>
                    </a:cubicBezTo>
                    <a:cubicBezTo>
                      <a:pt x="34350" y="52718"/>
                      <a:pt x="37529" y="51048"/>
                      <a:pt x="40777" y="49611"/>
                    </a:cubicBezTo>
                    <a:cubicBezTo>
                      <a:pt x="47300" y="46730"/>
                      <a:pt x="53718" y="43838"/>
                      <a:pt x="59756" y="40072"/>
                    </a:cubicBezTo>
                    <a:cubicBezTo>
                      <a:pt x="59792" y="40074"/>
                      <a:pt x="59828" y="40075"/>
                      <a:pt x="59863" y="40075"/>
                    </a:cubicBezTo>
                    <a:cubicBezTo>
                      <a:pt x="61207" y="40075"/>
                      <a:pt x="62549" y="38586"/>
                      <a:pt x="61808" y="36946"/>
                    </a:cubicBezTo>
                    <a:cubicBezTo>
                      <a:pt x="60375" y="33774"/>
                      <a:pt x="59264" y="30500"/>
                      <a:pt x="58188" y="27193"/>
                    </a:cubicBezTo>
                    <a:cubicBezTo>
                      <a:pt x="57973" y="26537"/>
                      <a:pt x="57727" y="25885"/>
                      <a:pt x="57475" y="25232"/>
                    </a:cubicBezTo>
                    <a:cubicBezTo>
                      <a:pt x="57358" y="24829"/>
                      <a:pt x="57239" y="24426"/>
                      <a:pt x="57127" y="24022"/>
                    </a:cubicBezTo>
                    <a:cubicBezTo>
                      <a:pt x="56953" y="23399"/>
                      <a:pt x="56887" y="21860"/>
                      <a:pt x="56587" y="21860"/>
                    </a:cubicBezTo>
                    <a:cubicBezTo>
                      <a:pt x="56528" y="21860"/>
                      <a:pt x="56460" y="21920"/>
                      <a:pt x="56380" y="22058"/>
                    </a:cubicBezTo>
                    <a:cubicBezTo>
                      <a:pt x="56376" y="22048"/>
                      <a:pt x="56374" y="22039"/>
                      <a:pt x="56372" y="22027"/>
                    </a:cubicBezTo>
                    <a:cubicBezTo>
                      <a:pt x="56667" y="21307"/>
                      <a:pt x="56551" y="20622"/>
                      <a:pt x="56204" y="20086"/>
                    </a:cubicBezTo>
                    <a:cubicBezTo>
                      <a:pt x="56692" y="19719"/>
                      <a:pt x="57179" y="19349"/>
                      <a:pt x="57655" y="18958"/>
                    </a:cubicBezTo>
                    <a:cubicBezTo>
                      <a:pt x="58460" y="18298"/>
                      <a:pt x="58480" y="16688"/>
                      <a:pt x="57655" y="16032"/>
                    </a:cubicBezTo>
                    <a:cubicBezTo>
                      <a:pt x="55193" y="14070"/>
                      <a:pt x="53410" y="11604"/>
                      <a:pt x="51477" y="9147"/>
                    </a:cubicBezTo>
                    <a:cubicBezTo>
                      <a:pt x="49167" y="6212"/>
                      <a:pt x="46496" y="3388"/>
                      <a:pt x="43991" y="609"/>
                    </a:cubicBezTo>
                    <a:cubicBezTo>
                      <a:pt x="43609" y="185"/>
                      <a:pt x="43122" y="1"/>
                      <a:pt x="426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73;p45">
                <a:extLst>
                  <a:ext uri="{FF2B5EF4-FFF2-40B4-BE49-F238E27FC236}">
                    <a16:creationId xmlns:a16="http://schemas.microsoft.com/office/drawing/2014/main" id="{2052669E-7BEE-4FFB-AE97-7FAD4177111B}"/>
                  </a:ext>
                </a:extLst>
              </p:cNvPr>
              <p:cNvSpPr/>
              <p:nvPr/>
            </p:nvSpPr>
            <p:spPr>
              <a:xfrm>
                <a:off x="4330725" y="2481725"/>
                <a:ext cx="253750" cy="529250"/>
              </a:xfrm>
              <a:custGeom>
                <a:avLst/>
                <a:gdLst/>
                <a:ahLst/>
                <a:cxnLst/>
                <a:rect l="l" t="t" r="r" b="b"/>
                <a:pathLst>
                  <a:path w="10150" h="21170" extrusionOk="0">
                    <a:moveTo>
                      <a:pt x="4154" y="0"/>
                    </a:moveTo>
                    <a:cubicBezTo>
                      <a:pt x="3564" y="0"/>
                      <a:pt x="2947" y="217"/>
                      <a:pt x="2361" y="661"/>
                    </a:cubicBezTo>
                    <a:cubicBezTo>
                      <a:pt x="1150" y="728"/>
                      <a:pt x="0" y="1706"/>
                      <a:pt x="489" y="3186"/>
                    </a:cubicBezTo>
                    <a:cubicBezTo>
                      <a:pt x="694" y="3805"/>
                      <a:pt x="895" y="4425"/>
                      <a:pt x="1092" y="5048"/>
                    </a:cubicBezTo>
                    <a:cubicBezTo>
                      <a:pt x="1099" y="5118"/>
                      <a:pt x="1097" y="5184"/>
                      <a:pt x="1111" y="5256"/>
                    </a:cubicBezTo>
                    <a:cubicBezTo>
                      <a:pt x="1455" y="7120"/>
                      <a:pt x="2029" y="8862"/>
                      <a:pt x="2976" y="10511"/>
                    </a:cubicBezTo>
                    <a:cubicBezTo>
                      <a:pt x="3004" y="10561"/>
                      <a:pt x="3039" y="10601"/>
                      <a:pt x="3069" y="10647"/>
                    </a:cubicBezTo>
                    <a:cubicBezTo>
                      <a:pt x="3003" y="11107"/>
                      <a:pt x="3076" y="11602"/>
                      <a:pt x="3286" y="12064"/>
                    </a:cubicBezTo>
                    <a:cubicBezTo>
                      <a:pt x="4058" y="13774"/>
                      <a:pt x="4489" y="15701"/>
                      <a:pt x="5486" y="17296"/>
                    </a:cubicBezTo>
                    <a:cubicBezTo>
                      <a:pt x="5440" y="18159"/>
                      <a:pt x="5689" y="18986"/>
                      <a:pt x="6147" y="19719"/>
                    </a:cubicBezTo>
                    <a:cubicBezTo>
                      <a:pt x="6148" y="19720"/>
                      <a:pt x="6150" y="19723"/>
                      <a:pt x="6151" y="19725"/>
                    </a:cubicBezTo>
                    <a:cubicBezTo>
                      <a:pt x="6157" y="19738"/>
                      <a:pt x="6164" y="19751"/>
                      <a:pt x="6171" y="19763"/>
                    </a:cubicBezTo>
                    <a:cubicBezTo>
                      <a:pt x="5916" y="20435"/>
                      <a:pt x="6519" y="21169"/>
                      <a:pt x="7184" y="21169"/>
                    </a:cubicBezTo>
                    <a:cubicBezTo>
                      <a:pt x="7418" y="21169"/>
                      <a:pt x="7660" y="21078"/>
                      <a:pt x="7875" y="20860"/>
                    </a:cubicBezTo>
                    <a:cubicBezTo>
                      <a:pt x="8559" y="20166"/>
                      <a:pt x="9193" y="19418"/>
                      <a:pt x="9694" y="18581"/>
                    </a:cubicBezTo>
                    <a:cubicBezTo>
                      <a:pt x="9889" y="18252"/>
                      <a:pt x="9891" y="17938"/>
                      <a:pt x="9775" y="17681"/>
                    </a:cubicBezTo>
                    <a:cubicBezTo>
                      <a:pt x="9876" y="17431"/>
                      <a:pt x="9934" y="17165"/>
                      <a:pt x="9927" y="16893"/>
                    </a:cubicBezTo>
                    <a:cubicBezTo>
                      <a:pt x="10065" y="16618"/>
                      <a:pt x="10150" y="16314"/>
                      <a:pt x="10145" y="15989"/>
                    </a:cubicBezTo>
                    <a:cubicBezTo>
                      <a:pt x="10100" y="12649"/>
                      <a:pt x="8872" y="9456"/>
                      <a:pt x="7424" y="6435"/>
                    </a:cubicBezTo>
                    <a:cubicBezTo>
                      <a:pt x="7351" y="5260"/>
                      <a:pt x="7270" y="4126"/>
                      <a:pt x="7070" y="3120"/>
                    </a:cubicBezTo>
                    <a:cubicBezTo>
                      <a:pt x="6666" y="1085"/>
                      <a:pt x="5477" y="0"/>
                      <a:pt x="4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74;p45">
                <a:extLst>
                  <a:ext uri="{FF2B5EF4-FFF2-40B4-BE49-F238E27FC236}">
                    <a16:creationId xmlns:a16="http://schemas.microsoft.com/office/drawing/2014/main" id="{D0C7E795-26C9-408B-BFD1-ED5ECD5E1E3E}"/>
                  </a:ext>
                </a:extLst>
              </p:cNvPr>
              <p:cNvSpPr/>
              <p:nvPr/>
            </p:nvSpPr>
            <p:spPr>
              <a:xfrm>
                <a:off x="4420925" y="2236300"/>
                <a:ext cx="308325" cy="337025"/>
              </a:xfrm>
              <a:custGeom>
                <a:avLst/>
                <a:gdLst/>
                <a:ahLst/>
                <a:cxnLst/>
                <a:rect l="l" t="t" r="r" b="b"/>
                <a:pathLst>
                  <a:path w="12333" h="13481" extrusionOk="0">
                    <a:moveTo>
                      <a:pt x="11115" y="1"/>
                    </a:moveTo>
                    <a:cubicBezTo>
                      <a:pt x="10879" y="1"/>
                      <a:pt x="10646" y="99"/>
                      <a:pt x="10464" y="334"/>
                    </a:cubicBezTo>
                    <a:cubicBezTo>
                      <a:pt x="9346" y="1779"/>
                      <a:pt x="7613" y="2709"/>
                      <a:pt x="6175" y="3816"/>
                    </a:cubicBezTo>
                    <a:cubicBezTo>
                      <a:pt x="4428" y="5161"/>
                      <a:pt x="2619" y="6425"/>
                      <a:pt x="839" y="7729"/>
                    </a:cubicBezTo>
                    <a:cubicBezTo>
                      <a:pt x="0" y="8345"/>
                      <a:pt x="360" y="9658"/>
                      <a:pt x="1342" y="9658"/>
                    </a:cubicBezTo>
                    <a:cubicBezTo>
                      <a:pt x="1435" y="9658"/>
                      <a:pt x="1534" y="9646"/>
                      <a:pt x="1637" y="9621"/>
                    </a:cubicBezTo>
                    <a:cubicBezTo>
                      <a:pt x="1976" y="9539"/>
                      <a:pt x="2304" y="9431"/>
                      <a:pt x="2627" y="9313"/>
                    </a:cubicBezTo>
                    <a:cubicBezTo>
                      <a:pt x="2789" y="9768"/>
                      <a:pt x="3111" y="10142"/>
                      <a:pt x="3513" y="10386"/>
                    </a:cubicBezTo>
                    <a:cubicBezTo>
                      <a:pt x="3478" y="11168"/>
                      <a:pt x="3520" y="11951"/>
                      <a:pt x="3677" y="12728"/>
                    </a:cubicBezTo>
                    <a:cubicBezTo>
                      <a:pt x="3773" y="13206"/>
                      <a:pt x="4234" y="13480"/>
                      <a:pt x="4689" y="13480"/>
                    </a:cubicBezTo>
                    <a:cubicBezTo>
                      <a:pt x="4955" y="13480"/>
                      <a:pt x="5219" y="13386"/>
                      <a:pt x="5406" y="13184"/>
                    </a:cubicBezTo>
                    <a:cubicBezTo>
                      <a:pt x="6228" y="12300"/>
                      <a:pt x="7119" y="11491"/>
                      <a:pt x="8013" y="10686"/>
                    </a:cubicBezTo>
                    <a:cubicBezTo>
                      <a:pt x="8541" y="10316"/>
                      <a:pt x="9043" y="9947"/>
                      <a:pt x="9622" y="9693"/>
                    </a:cubicBezTo>
                    <a:lnTo>
                      <a:pt x="9622" y="9693"/>
                    </a:lnTo>
                    <a:cubicBezTo>
                      <a:pt x="9681" y="10276"/>
                      <a:pt x="9644" y="10852"/>
                      <a:pt x="9328" y="11041"/>
                    </a:cubicBezTo>
                    <a:cubicBezTo>
                      <a:pt x="8361" y="11616"/>
                      <a:pt x="8951" y="12981"/>
                      <a:pt x="9851" y="12981"/>
                    </a:cubicBezTo>
                    <a:cubicBezTo>
                      <a:pt x="10017" y="12981"/>
                      <a:pt x="10193" y="12934"/>
                      <a:pt x="10372" y="12828"/>
                    </a:cubicBezTo>
                    <a:cubicBezTo>
                      <a:pt x="11969" y="11879"/>
                      <a:pt x="11814" y="9492"/>
                      <a:pt x="11389" y="7921"/>
                    </a:cubicBezTo>
                    <a:cubicBezTo>
                      <a:pt x="11778" y="5640"/>
                      <a:pt x="12333" y="3403"/>
                      <a:pt x="12232" y="1066"/>
                    </a:cubicBezTo>
                    <a:cubicBezTo>
                      <a:pt x="12208" y="509"/>
                      <a:pt x="11652" y="1"/>
                      <a:pt x="11115" y="1"/>
                    </a:cubicBezTo>
                    <a:close/>
                  </a:path>
                </a:pathLst>
              </a:custGeom>
              <a:solidFill>
                <a:srgbClr val="DCFF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75;p45">
                <a:extLst>
                  <a:ext uri="{FF2B5EF4-FFF2-40B4-BE49-F238E27FC236}">
                    <a16:creationId xmlns:a16="http://schemas.microsoft.com/office/drawing/2014/main" id="{AF039C33-6079-4D4C-B099-8A87A4E73711}"/>
                  </a:ext>
                </a:extLst>
              </p:cNvPr>
              <p:cNvSpPr/>
              <p:nvPr/>
            </p:nvSpPr>
            <p:spPr>
              <a:xfrm>
                <a:off x="3138750" y="2464800"/>
                <a:ext cx="67950" cy="52675"/>
              </a:xfrm>
              <a:custGeom>
                <a:avLst/>
                <a:gdLst/>
                <a:ahLst/>
                <a:cxnLst/>
                <a:rect l="l" t="t" r="r" b="b"/>
                <a:pathLst>
                  <a:path w="2718"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76;p45">
                <a:extLst>
                  <a:ext uri="{FF2B5EF4-FFF2-40B4-BE49-F238E27FC236}">
                    <a16:creationId xmlns:a16="http://schemas.microsoft.com/office/drawing/2014/main" id="{B32A518C-18BD-4041-A7B0-3F615441CCD3}"/>
                  </a:ext>
                </a:extLst>
              </p:cNvPr>
              <p:cNvSpPr/>
              <p:nvPr/>
            </p:nvSpPr>
            <p:spPr>
              <a:xfrm>
                <a:off x="3239675" y="2314675"/>
                <a:ext cx="67950" cy="52725"/>
              </a:xfrm>
              <a:custGeom>
                <a:avLst/>
                <a:gdLst/>
                <a:ahLst/>
                <a:cxnLst/>
                <a:rect l="l" t="t" r="r" b="b"/>
                <a:pathLst>
                  <a:path w="2718" h="2109" extrusionOk="0">
                    <a:moveTo>
                      <a:pt x="1359" y="1"/>
                    </a:moveTo>
                    <a:cubicBezTo>
                      <a:pt x="0" y="1"/>
                      <a:pt x="0"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77;p45">
                <a:extLst>
                  <a:ext uri="{FF2B5EF4-FFF2-40B4-BE49-F238E27FC236}">
                    <a16:creationId xmlns:a16="http://schemas.microsoft.com/office/drawing/2014/main" id="{A33AD31D-8674-4CCE-86D1-7F79CD06507E}"/>
                  </a:ext>
                </a:extLst>
              </p:cNvPr>
              <p:cNvSpPr/>
              <p:nvPr/>
            </p:nvSpPr>
            <p:spPr>
              <a:xfrm>
                <a:off x="3353550" y="2501025"/>
                <a:ext cx="67925" cy="52700"/>
              </a:xfrm>
              <a:custGeom>
                <a:avLst/>
                <a:gdLst/>
                <a:ahLst/>
                <a:cxnLst/>
                <a:rect l="l" t="t" r="r" b="b"/>
                <a:pathLst>
                  <a:path w="2717" h="2108" extrusionOk="0">
                    <a:moveTo>
                      <a:pt x="1359" y="1"/>
                    </a:moveTo>
                    <a:cubicBezTo>
                      <a:pt x="0" y="1"/>
                      <a:pt x="0" y="2107"/>
                      <a:pt x="1359" y="2107"/>
                    </a:cubicBezTo>
                    <a:cubicBezTo>
                      <a:pt x="2717" y="2107"/>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78;p45">
                <a:extLst>
                  <a:ext uri="{FF2B5EF4-FFF2-40B4-BE49-F238E27FC236}">
                    <a16:creationId xmlns:a16="http://schemas.microsoft.com/office/drawing/2014/main" id="{9E048DFE-2A00-4BAD-8F09-955832FBA6DA}"/>
                  </a:ext>
                </a:extLst>
              </p:cNvPr>
              <p:cNvSpPr/>
              <p:nvPr/>
            </p:nvSpPr>
            <p:spPr>
              <a:xfrm>
                <a:off x="3213800" y="2651125"/>
                <a:ext cx="67925" cy="52675"/>
              </a:xfrm>
              <a:custGeom>
                <a:avLst/>
                <a:gdLst/>
                <a:ahLst/>
                <a:cxnLst/>
                <a:rect l="l" t="t" r="r" b="b"/>
                <a:pathLst>
                  <a:path w="2717" h="2107" extrusionOk="0">
                    <a:moveTo>
                      <a:pt x="1358" y="0"/>
                    </a:moveTo>
                    <a:cubicBezTo>
                      <a:pt x="0" y="0"/>
                      <a:pt x="0" y="2107"/>
                      <a:pt x="1358" y="2107"/>
                    </a:cubicBezTo>
                    <a:cubicBezTo>
                      <a:pt x="2717" y="2107"/>
                      <a:pt x="2717" y="0"/>
                      <a:pt x="1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79;p45">
                <a:extLst>
                  <a:ext uri="{FF2B5EF4-FFF2-40B4-BE49-F238E27FC236}">
                    <a16:creationId xmlns:a16="http://schemas.microsoft.com/office/drawing/2014/main" id="{6CD8B1C4-10AC-4F6A-92A8-8F2AA8031646}"/>
                  </a:ext>
                </a:extLst>
              </p:cNvPr>
              <p:cNvSpPr/>
              <p:nvPr/>
            </p:nvSpPr>
            <p:spPr>
              <a:xfrm>
                <a:off x="3050750" y="2783075"/>
                <a:ext cx="67975" cy="52700"/>
              </a:xfrm>
              <a:custGeom>
                <a:avLst/>
                <a:gdLst/>
                <a:ahLst/>
                <a:cxnLst/>
                <a:rect l="l" t="t" r="r" b="b"/>
                <a:pathLst>
                  <a:path w="2719" h="2108" extrusionOk="0">
                    <a:moveTo>
                      <a:pt x="1360" y="1"/>
                    </a:moveTo>
                    <a:cubicBezTo>
                      <a:pt x="1" y="1"/>
                      <a:pt x="1" y="2108"/>
                      <a:pt x="1360" y="2108"/>
                    </a:cubicBezTo>
                    <a:cubicBezTo>
                      <a:pt x="2718" y="2108"/>
                      <a:pt x="2719"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80;p45">
                <a:extLst>
                  <a:ext uri="{FF2B5EF4-FFF2-40B4-BE49-F238E27FC236}">
                    <a16:creationId xmlns:a16="http://schemas.microsoft.com/office/drawing/2014/main" id="{FC155148-9F2E-4AC6-998A-F3CD5F466A97}"/>
                  </a:ext>
                </a:extLst>
              </p:cNvPr>
              <p:cNvSpPr/>
              <p:nvPr/>
            </p:nvSpPr>
            <p:spPr>
              <a:xfrm>
                <a:off x="3436350" y="2762375"/>
                <a:ext cx="67975" cy="52700"/>
              </a:xfrm>
              <a:custGeom>
                <a:avLst/>
                <a:gdLst/>
                <a:ahLst/>
                <a:cxnLst/>
                <a:rect l="l" t="t" r="r" b="b"/>
                <a:pathLst>
                  <a:path w="2719" h="2108" extrusionOk="0">
                    <a:moveTo>
                      <a:pt x="1360" y="1"/>
                    </a:moveTo>
                    <a:cubicBezTo>
                      <a:pt x="1" y="1"/>
                      <a:pt x="1" y="2108"/>
                      <a:pt x="1360" y="2108"/>
                    </a:cubicBezTo>
                    <a:cubicBezTo>
                      <a:pt x="2717" y="2108"/>
                      <a:pt x="2719" y="1"/>
                      <a:pt x="1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081;p45">
                <a:extLst>
                  <a:ext uri="{FF2B5EF4-FFF2-40B4-BE49-F238E27FC236}">
                    <a16:creationId xmlns:a16="http://schemas.microsoft.com/office/drawing/2014/main" id="{B450E7E1-E4AB-4843-80EE-9F2FE8802B2B}"/>
                  </a:ext>
                </a:extLst>
              </p:cNvPr>
              <p:cNvSpPr/>
              <p:nvPr/>
            </p:nvSpPr>
            <p:spPr>
              <a:xfrm>
                <a:off x="3260375" y="29331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082;p45">
                <a:extLst>
                  <a:ext uri="{FF2B5EF4-FFF2-40B4-BE49-F238E27FC236}">
                    <a16:creationId xmlns:a16="http://schemas.microsoft.com/office/drawing/2014/main" id="{1B8C12DE-D53D-43B0-8569-69D861B48359}"/>
                  </a:ext>
                </a:extLst>
              </p:cNvPr>
              <p:cNvSpPr/>
              <p:nvPr/>
            </p:nvSpPr>
            <p:spPr>
              <a:xfrm>
                <a:off x="3105125" y="32074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083;p45">
                <a:extLst>
                  <a:ext uri="{FF2B5EF4-FFF2-40B4-BE49-F238E27FC236}">
                    <a16:creationId xmlns:a16="http://schemas.microsoft.com/office/drawing/2014/main" id="{4E57053D-98B4-4D80-A025-EF604173D2C7}"/>
                  </a:ext>
                </a:extLst>
              </p:cNvPr>
              <p:cNvSpPr/>
              <p:nvPr/>
            </p:nvSpPr>
            <p:spPr>
              <a:xfrm>
                <a:off x="3369050" y="3277325"/>
                <a:ext cx="67975" cy="52725"/>
              </a:xfrm>
              <a:custGeom>
                <a:avLst/>
                <a:gdLst/>
                <a:ahLst/>
                <a:cxnLst/>
                <a:rect l="l" t="t" r="r" b="b"/>
                <a:pathLst>
                  <a:path w="2719" h="2109" extrusionOk="0">
                    <a:moveTo>
                      <a:pt x="1359" y="1"/>
                    </a:moveTo>
                    <a:cubicBezTo>
                      <a:pt x="1" y="1"/>
                      <a:pt x="1" y="2109"/>
                      <a:pt x="1359" y="2109"/>
                    </a:cubicBezTo>
                    <a:cubicBezTo>
                      <a:pt x="2718" y="2109"/>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084;p45">
                <a:extLst>
                  <a:ext uri="{FF2B5EF4-FFF2-40B4-BE49-F238E27FC236}">
                    <a16:creationId xmlns:a16="http://schemas.microsoft.com/office/drawing/2014/main" id="{259687D5-3949-465E-9DBC-45F642A108C3}"/>
                  </a:ext>
                </a:extLst>
              </p:cNvPr>
              <p:cNvSpPr/>
              <p:nvPr/>
            </p:nvSpPr>
            <p:spPr>
              <a:xfrm>
                <a:off x="3506225" y="3013400"/>
                <a:ext cx="67950" cy="52700"/>
              </a:xfrm>
              <a:custGeom>
                <a:avLst/>
                <a:gdLst/>
                <a:ahLst/>
                <a:cxnLst/>
                <a:rect l="l" t="t" r="r" b="b"/>
                <a:pathLst>
                  <a:path w="2718" h="2108" extrusionOk="0">
                    <a:moveTo>
                      <a:pt x="1359" y="0"/>
                    </a:moveTo>
                    <a:cubicBezTo>
                      <a:pt x="0" y="0"/>
                      <a:pt x="0" y="2107"/>
                      <a:pt x="1359" y="2107"/>
                    </a:cubicBezTo>
                    <a:cubicBezTo>
                      <a:pt x="2717"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85;p45">
                <a:extLst>
                  <a:ext uri="{FF2B5EF4-FFF2-40B4-BE49-F238E27FC236}">
                    <a16:creationId xmlns:a16="http://schemas.microsoft.com/office/drawing/2014/main" id="{3E9F8BB6-41BF-47AC-8257-5CEB30213165}"/>
                  </a:ext>
                </a:extLst>
              </p:cNvPr>
              <p:cNvSpPr/>
              <p:nvPr/>
            </p:nvSpPr>
            <p:spPr>
              <a:xfrm>
                <a:off x="3627850" y="3191975"/>
                <a:ext cx="67925" cy="52700"/>
              </a:xfrm>
              <a:custGeom>
                <a:avLst/>
                <a:gdLst/>
                <a:ahLst/>
                <a:cxnLst/>
                <a:rect l="l" t="t" r="r" b="b"/>
                <a:pathLst>
                  <a:path w="2717" h="2108" extrusionOk="0">
                    <a:moveTo>
                      <a:pt x="1359" y="0"/>
                    </a:moveTo>
                    <a:cubicBezTo>
                      <a:pt x="0" y="0"/>
                      <a:pt x="0" y="2107"/>
                      <a:pt x="1359" y="2107"/>
                    </a:cubicBezTo>
                    <a:cubicBezTo>
                      <a:pt x="2717" y="2107"/>
                      <a:pt x="2717"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86;p45">
                <a:extLst>
                  <a:ext uri="{FF2B5EF4-FFF2-40B4-BE49-F238E27FC236}">
                    <a16:creationId xmlns:a16="http://schemas.microsoft.com/office/drawing/2014/main" id="{8307E855-170D-4F07-B9E0-6F6C428438E7}"/>
                  </a:ext>
                </a:extLst>
              </p:cNvPr>
              <p:cNvSpPr/>
              <p:nvPr/>
            </p:nvSpPr>
            <p:spPr>
              <a:xfrm>
                <a:off x="3806425" y="2943525"/>
                <a:ext cx="67925" cy="52700"/>
              </a:xfrm>
              <a:custGeom>
                <a:avLst/>
                <a:gdLst/>
                <a:ahLst/>
                <a:cxnLst/>
                <a:rect l="l" t="t" r="r" b="b"/>
                <a:pathLst>
                  <a:path w="2717" h="2108" extrusionOk="0">
                    <a:moveTo>
                      <a:pt x="1359" y="1"/>
                    </a:moveTo>
                    <a:cubicBezTo>
                      <a:pt x="0" y="1"/>
                      <a:pt x="0" y="2108"/>
                      <a:pt x="1359" y="2108"/>
                    </a:cubicBezTo>
                    <a:cubicBezTo>
                      <a:pt x="2717" y="2108"/>
                      <a:pt x="2717"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87;p45">
                <a:extLst>
                  <a:ext uri="{FF2B5EF4-FFF2-40B4-BE49-F238E27FC236}">
                    <a16:creationId xmlns:a16="http://schemas.microsoft.com/office/drawing/2014/main" id="{BC6C6407-7BB4-4493-8C78-5E53DCE2624D}"/>
                  </a:ext>
                </a:extLst>
              </p:cNvPr>
              <p:cNvSpPr/>
              <p:nvPr/>
            </p:nvSpPr>
            <p:spPr>
              <a:xfrm>
                <a:off x="4008250" y="305997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88;p45">
                <a:extLst>
                  <a:ext uri="{FF2B5EF4-FFF2-40B4-BE49-F238E27FC236}">
                    <a16:creationId xmlns:a16="http://schemas.microsoft.com/office/drawing/2014/main" id="{64391E19-6B4C-4FEF-BCED-2232B21AF2E5}"/>
                  </a:ext>
                </a:extLst>
              </p:cNvPr>
              <p:cNvSpPr/>
              <p:nvPr/>
            </p:nvSpPr>
            <p:spPr>
              <a:xfrm>
                <a:off x="4075525" y="2824500"/>
                <a:ext cx="67975" cy="52675"/>
              </a:xfrm>
              <a:custGeom>
                <a:avLst/>
                <a:gdLst/>
                <a:ahLst/>
                <a:cxnLst/>
                <a:rect l="l" t="t" r="r" b="b"/>
                <a:pathLst>
                  <a:path w="2719" h="2107" extrusionOk="0">
                    <a:moveTo>
                      <a:pt x="1359" y="0"/>
                    </a:moveTo>
                    <a:cubicBezTo>
                      <a:pt x="0" y="0"/>
                      <a:pt x="0" y="2107"/>
                      <a:pt x="1359" y="2107"/>
                    </a:cubicBezTo>
                    <a:cubicBezTo>
                      <a:pt x="2718" y="2107"/>
                      <a:pt x="2718" y="0"/>
                      <a:pt x="13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89;p45">
                <a:extLst>
                  <a:ext uri="{FF2B5EF4-FFF2-40B4-BE49-F238E27FC236}">
                    <a16:creationId xmlns:a16="http://schemas.microsoft.com/office/drawing/2014/main" id="{E0E30434-0C75-4F43-80F6-1BF0242D483D}"/>
                  </a:ext>
                </a:extLst>
              </p:cNvPr>
              <p:cNvSpPr/>
              <p:nvPr/>
            </p:nvSpPr>
            <p:spPr>
              <a:xfrm>
                <a:off x="3785675" y="2620050"/>
                <a:ext cx="67975" cy="52700"/>
              </a:xfrm>
              <a:custGeom>
                <a:avLst/>
                <a:gdLst/>
                <a:ahLst/>
                <a:cxnLst/>
                <a:rect l="l" t="t" r="r" b="b"/>
                <a:pathLst>
                  <a:path w="2719" h="2108" extrusionOk="0">
                    <a:moveTo>
                      <a:pt x="1360" y="0"/>
                    </a:moveTo>
                    <a:cubicBezTo>
                      <a:pt x="1" y="0"/>
                      <a:pt x="1" y="2107"/>
                      <a:pt x="1360" y="2107"/>
                    </a:cubicBezTo>
                    <a:cubicBezTo>
                      <a:pt x="2719" y="2107"/>
                      <a:pt x="2719"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90;p45">
                <a:extLst>
                  <a:ext uri="{FF2B5EF4-FFF2-40B4-BE49-F238E27FC236}">
                    <a16:creationId xmlns:a16="http://schemas.microsoft.com/office/drawing/2014/main" id="{1ECC2199-597F-450B-8A55-5BB0F2E86DB7}"/>
                  </a:ext>
                </a:extLst>
              </p:cNvPr>
              <p:cNvSpPr/>
              <p:nvPr/>
            </p:nvSpPr>
            <p:spPr>
              <a:xfrm>
                <a:off x="3847800" y="2413025"/>
                <a:ext cx="67975" cy="52700"/>
              </a:xfrm>
              <a:custGeom>
                <a:avLst/>
                <a:gdLst/>
                <a:ahLst/>
                <a:cxnLst/>
                <a:rect l="l" t="t" r="r" b="b"/>
                <a:pathLst>
                  <a:path w="2719" h="2108" extrusionOk="0">
                    <a:moveTo>
                      <a:pt x="1359" y="0"/>
                    </a:moveTo>
                    <a:cubicBezTo>
                      <a:pt x="0" y="0"/>
                      <a:pt x="0" y="2107"/>
                      <a:pt x="1359" y="2107"/>
                    </a:cubicBezTo>
                    <a:cubicBezTo>
                      <a:pt x="2718" y="2107"/>
                      <a:pt x="2718" y="0"/>
                      <a:pt x="1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91;p45">
                <a:extLst>
                  <a:ext uri="{FF2B5EF4-FFF2-40B4-BE49-F238E27FC236}">
                    <a16:creationId xmlns:a16="http://schemas.microsoft.com/office/drawing/2014/main" id="{E94FBB68-DDE7-466A-BFB4-8ACA479EE140}"/>
                  </a:ext>
                </a:extLst>
              </p:cNvPr>
              <p:cNvSpPr/>
              <p:nvPr/>
            </p:nvSpPr>
            <p:spPr>
              <a:xfrm>
                <a:off x="4018600" y="2221525"/>
                <a:ext cx="67950" cy="52700"/>
              </a:xfrm>
              <a:custGeom>
                <a:avLst/>
                <a:gdLst/>
                <a:ahLst/>
                <a:cxnLst/>
                <a:rect l="l" t="t" r="r" b="b"/>
                <a:pathLst>
                  <a:path w="2718" h="2108" extrusionOk="0">
                    <a:moveTo>
                      <a:pt x="1359" y="1"/>
                    </a:moveTo>
                    <a:cubicBezTo>
                      <a:pt x="1" y="1"/>
                      <a:pt x="1" y="2107"/>
                      <a:pt x="1359" y="2107"/>
                    </a:cubicBezTo>
                    <a:cubicBezTo>
                      <a:pt x="2718" y="2107"/>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92;p45">
                <a:extLst>
                  <a:ext uri="{FF2B5EF4-FFF2-40B4-BE49-F238E27FC236}">
                    <a16:creationId xmlns:a16="http://schemas.microsoft.com/office/drawing/2014/main" id="{AD054988-32D6-4BA4-8A26-7F0083600FC5}"/>
                  </a:ext>
                </a:extLst>
              </p:cNvPr>
              <p:cNvSpPr/>
              <p:nvPr/>
            </p:nvSpPr>
            <p:spPr>
              <a:xfrm>
                <a:off x="4233400" y="24415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93;p45">
                <a:extLst>
                  <a:ext uri="{FF2B5EF4-FFF2-40B4-BE49-F238E27FC236}">
                    <a16:creationId xmlns:a16="http://schemas.microsoft.com/office/drawing/2014/main" id="{85AC09F2-6473-4D43-83E8-F7704F2D4BFB}"/>
                  </a:ext>
                </a:extLst>
              </p:cNvPr>
              <p:cNvSpPr/>
              <p:nvPr/>
            </p:nvSpPr>
            <p:spPr>
              <a:xfrm>
                <a:off x="4091050" y="2389725"/>
                <a:ext cx="67975" cy="52700"/>
              </a:xfrm>
              <a:custGeom>
                <a:avLst/>
                <a:gdLst/>
                <a:ahLst/>
                <a:cxnLst/>
                <a:rect l="l" t="t" r="r" b="b"/>
                <a:pathLst>
                  <a:path w="2719" h="2108" extrusionOk="0">
                    <a:moveTo>
                      <a:pt x="1360" y="1"/>
                    </a:moveTo>
                    <a:cubicBezTo>
                      <a:pt x="1" y="1"/>
                      <a:pt x="1" y="2108"/>
                      <a:pt x="1360" y="2108"/>
                    </a:cubicBezTo>
                    <a:cubicBezTo>
                      <a:pt x="2719" y="2108"/>
                      <a:pt x="2717" y="1"/>
                      <a:pt x="13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94;p45">
                <a:extLst>
                  <a:ext uri="{FF2B5EF4-FFF2-40B4-BE49-F238E27FC236}">
                    <a16:creationId xmlns:a16="http://schemas.microsoft.com/office/drawing/2014/main" id="{C56F9680-C64A-4DB7-8F4D-ADD23310B559}"/>
                  </a:ext>
                </a:extLst>
              </p:cNvPr>
              <p:cNvSpPr/>
              <p:nvPr/>
            </p:nvSpPr>
            <p:spPr>
              <a:xfrm>
                <a:off x="3555375" y="2394925"/>
                <a:ext cx="67975" cy="52700"/>
              </a:xfrm>
              <a:custGeom>
                <a:avLst/>
                <a:gdLst/>
                <a:ahLst/>
                <a:cxnLst/>
                <a:rect l="l" t="t" r="r" b="b"/>
                <a:pathLst>
                  <a:path w="2719" h="2108" extrusionOk="0">
                    <a:moveTo>
                      <a:pt x="1359" y="1"/>
                    </a:moveTo>
                    <a:cubicBezTo>
                      <a:pt x="0" y="1"/>
                      <a:pt x="0" y="2108"/>
                      <a:pt x="1359" y="2108"/>
                    </a:cubicBezTo>
                    <a:cubicBezTo>
                      <a:pt x="2717"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95;p45">
                <a:extLst>
                  <a:ext uri="{FF2B5EF4-FFF2-40B4-BE49-F238E27FC236}">
                    <a16:creationId xmlns:a16="http://schemas.microsoft.com/office/drawing/2014/main" id="{7169C7FE-0222-4AE6-958D-F19972B18D5A}"/>
                  </a:ext>
                </a:extLst>
              </p:cNvPr>
              <p:cNvSpPr/>
              <p:nvPr/>
            </p:nvSpPr>
            <p:spPr>
              <a:xfrm>
                <a:off x="4334300" y="2884000"/>
                <a:ext cx="67950" cy="52700"/>
              </a:xfrm>
              <a:custGeom>
                <a:avLst/>
                <a:gdLst/>
                <a:ahLst/>
                <a:cxnLst/>
                <a:rect l="l" t="t" r="r" b="b"/>
                <a:pathLst>
                  <a:path w="2718" h="2108" extrusionOk="0">
                    <a:moveTo>
                      <a:pt x="1359" y="1"/>
                    </a:moveTo>
                    <a:cubicBezTo>
                      <a:pt x="0" y="1"/>
                      <a:pt x="0" y="2108"/>
                      <a:pt x="1359" y="2108"/>
                    </a:cubicBezTo>
                    <a:cubicBezTo>
                      <a:pt x="2718" y="2108"/>
                      <a:pt x="2718" y="1"/>
                      <a:pt x="13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96;p45">
                <a:extLst>
                  <a:ext uri="{FF2B5EF4-FFF2-40B4-BE49-F238E27FC236}">
                    <a16:creationId xmlns:a16="http://schemas.microsoft.com/office/drawing/2014/main" id="{62E3B79B-556A-42BA-A689-9E45C6C08CB2}"/>
                  </a:ext>
                </a:extLst>
              </p:cNvPr>
              <p:cNvSpPr/>
              <p:nvPr/>
            </p:nvSpPr>
            <p:spPr>
              <a:xfrm>
                <a:off x="2991150" y="1294925"/>
                <a:ext cx="240300" cy="221675"/>
              </a:xfrm>
              <a:custGeom>
                <a:avLst/>
                <a:gdLst/>
                <a:ahLst/>
                <a:cxnLst/>
                <a:rect l="l" t="t" r="r" b="b"/>
                <a:pathLst>
                  <a:path w="9612" h="8867" extrusionOk="0">
                    <a:moveTo>
                      <a:pt x="4085" y="1"/>
                    </a:moveTo>
                    <a:cubicBezTo>
                      <a:pt x="3205" y="1"/>
                      <a:pt x="2336" y="325"/>
                      <a:pt x="1615" y="1054"/>
                    </a:cubicBezTo>
                    <a:cubicBezTo>
                      <a:pt x="212" y="2470"/>
                      <a:pt x="1" y="4788"/>
                      <a:pt x="1122" y="6418"/>
                    </a:cubicBezTo>
                    <a:cubicBezTo>
                      <a:pt x="2126" y="7875"/>
                      <a:pt x="4124" y="8867"/>
                      <a:pt x="5947" y="8867"/>
                    </a:cubicBezTo>
                    <a:cubicBezTo>
                      <a:pt x="7467" y="8867"/>
                      <a:pt x="8866" y="8177"/>
                      <a:pt x="9467" y="6493"/>
                    </a:cubicBezTo>
                    <a:cubicBezTo>
                      <a:pt x="9612" y="6086"/>
                      <a:pt x="9278" y="5820"/>
                      <a:pt x="8939" y="5820"/>
                    </a:cubicBezTo>
                    <a:cubicBezTo>
                      <a:pt x="8717" y="5820"/>
                      <a:pt x="8492" y="5934"/>
                      <a:pt x="8398" y="6198"/>
                    </a:cubicBezTo>
                    <a:cubicBezTo>
                      <a:pt x="7989" y="7343"/>
                      <a:pt x="7044" y="7777"/>
                      <a:pt x="5997" y="7777"/>
                    </a:cubicBezTo>
                    <a:cubicBezTo>
                      <a:pt x="4754" y="7777"/>
                      <a:pt x="3368" y="7165"/>
                      <a:pt x="2566" y="6402"/>
                    </a:cubicBezTo>
                    <a:cubicBezTo>
                      <a:pt x="517" y="4451"/>
                      <a:pt x="1990" y="1105"/>
                      <a:pt x="4227" y="1105"/>
                    </a:cubicBezTo>
                    <a:cubicBezTo>
                      <a:pt x="4798" y="1105"/>
                      <a:pt x="5420" y="1323"/>
                      <a:pt x="6045" y="1839"/>
                    </a:cubicBezTo>
                    <a:cubicBezTo>
                      <a:pt x="6160" y="1935"/>
                      <a:pt x="6287" y="1975"/>
                      <a:pt x="6409" y="1975"/>
                    </a:cubicBezTo>
                    <a:cubicBezTo>
                      <a:pt x="6865" y="1975"/>
                      <a:pt x="7264" y="1414"/>
                      <a:pt x="6829" y="1055"/>
                    </a:cubicBezTo>
                    <a:lnTo>
                      <a:pt x="6829" y="1055"/>
                    </a:lnTo>
                    <a:lnTo>
                      <a:pt x="6829" y="1057"/>
                    </a:lnTo>
                    <a:cubicBezTo>
                      <a:pt x="6019" y="387"/>
                      <a:pt x="5045" y="1"/>
                      <a:pt x="40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97;p45">
                <a:extLst>
                  <a:ext uri="{FF2B5EF4-FFF2-40B4-BE49-F238E27FC236}">
                    <a16:creationId xmlns:a16="http://schemas.microsoft.com/office/drawing/2014/main" id="{F2BD4B6E-59E3-40A8-9AA0-5FB3307ED95D}"/>
                  </a:ext>
                </a:extLst>
              </p:cNvPr>
              <p:cNvSpPr/>
              <p:nvPr/>
            </p:nvSpPr>
            <p:spPr>
              <a:xfrm>
                <a:off x="3060075" y="1380550"/>
                <a:ext cx="125100" cy="84950"/>
              </a:xfrm>
              <a:custGeom>
                <a:avLst/>
                <a:gdLst/>
                <a:ahLst/>
                <a:cxnLst/>
                <a:rect l="l" t="t" r="r" b="b"/>
                <a:pathLst>
                  <a:path w="5004" h="3398" extrusionOk="0">
                    <a:moveTo>
                      <a:pt x="1162" y="0"/>
                    </a:moveTo>
                    <a:cubicBezTo>
                      <a:pt x="1013" y="0"/>
                      <a:pt x="863" y="4"/>
                      <a:pt x="713" y="14"/>
                    </a:cubicBezTo>
                    <a:cubicBezTo>
                      <a:pt x="18" y="58"/>
                      <a:pt x="0" y="1124"/>
                      <a:pt x="671" y="1124"/>
                    </a:cubicBezTo>
                    <a:cubicBezTo>
                      <a:pt x="684" y="1124"/>
                      <a:pt x="698" y="1124"/>
                      <a:pt x="713" y="1123"/>
                    </a:cubicBezTo>
                    <a:lnTo>
                      <a:pt x="713" y="1124"/>
                    </a:lnTo>
                    <a:cubicBezTo>
                      <a:pt x="866" y="1114"/>
                      <a:pt x="1019" y="1110"/>
                      <a:pt x="1172" y="1110"/>
                    </a:cubicBezTo>
                    <a:cubicBezTo>
                      <a:pt x="1829" y="1110"/>
                      <a:pt x="2480" y="1190"/>
                      <a:pt x="3133" y="1260"/>
                    </a:cubicBezTo>
                    <a:lnTo>
                      <a:pt x="3133" y="1260"/>
                    </a:lnTo>
                    <a:cubicBezTo>
                      <a:pt x="2770" y="1647"/>
                      <a:pt x="2404" y="2030"/>
                      <a:pt x="2058" y="2432"/>
                    </a:cubicBezTo>
                    <a:cubicBezTo>
                      <a:pt x="1703" y="2842"/>
                      <a:pt x="2074" y="3398"/>
                      <a:pt x="2477" y="3398"/>
                    </a:cubicBezTo>
                    <a:cubicBezTo>
                      <a:pt x="2603" y="3398"/>
                      <a:pt x="2731" y="3344"/>
                      <a:pt x="2842" y="3216"/>
                    </a:cubicBezTo>
                    <a:cubicBezTo>
                      <a:pt x="3437" y="2524"/>
                      <a:pt x="4093" y="1886"/>
                      <a:pt x="4689" y="1193"/>
                    </a:cubicBezTo>
                    <a:cubicBezTo>
                      <a:pt x="5003" y="828"/>
                      <a:pt x="4795" y="267"/>
                      <a:pt x="4297" y="246"/>
                    </a:cubicBezTo>
                    <a:cubicBezTo>
                      <a:pt x="3247" y="203"/>
                      <a:pt x="2212" y="0"/>
                      <a:pt x="116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98;p45">
                <a:extLst>
                  <a:ext uri="{FF2B5EF4-FFF2-40B4-BE49-F238E27FC236}">
                    <a16:creationId xmlns:a16="http://schemas.microsoft.com/office/drawing/2014/main" id="{870998C2-CB29-44C8-8C2F-4FFCC37090B5}"/>
                  </a:ext>
                </a:extLst>
              </p:cNvPr>
              <p:cNvSpPr/>
              <p:nvPr/>
            </p:nvSpPr>
            <p:spPr>
              <a:xfrm>
                <a:off x="3195625" y="948925"/>
                <a:ext cx="1065725" cy="868675"/>
              </a:xfrm>
              <a:custGeom>
                <a:avLst/>
                <a:gdLst/>
                <a:ahLst/>
                <a:cxnLst/>
                <a:rect l="l" t="t" r="r" b="b"/>
                <a:pathLst>
                  <a:path w="42629" h="34747" extrusionOk="0">
                    <a:moveTo>
                      <a:pt x="40688" y="0"/>
                    </a:moveTo>
                    <a:cubicBezTo>
                      <a:pt x="40412" y="0"/>
                      <a:pt x="40158" y="175"/>
                      <a:pt x="40201" y="528"/>
                    </a:cubicBezTo>
                    <a:cubicBezTo>
                      <a:pt x="41365" y="10067"/>
                      <a:pt x="38047" y="23368"/>
                      <a:pt x="30842" y="30037"/>
                    </a:cubicBezTo>
                    <a:cubicBezTo>
                      <a:pt x="28224" y="32461"/>
                      <a:pt x="25568" y="33420"/>
                      <a:pt x="22845" y="33420"/>
                    </a:cubicBezTo>
                    <a:cubicBezTo>
                      <a:pt x="19882" y="33420"/>
                      <a:pt x="16841" y="32284"/>
                      <a:pt x="13684" y="30664"/>
                    </a:cubicBezTo>
                    <a:cubicBezTo>
                      <a:pt x="8730" y="28123"/>
                      <a:pt x="4262" y="24779"/>
                      <a:pt x="1228" y="20044"/>
                    </a:cubicBezTo>
                    <a:cubicBezTo>
                      <a:pt x="1111" y="19862"/>
                      <a:pt x="941" y="19787"/>
                      <a:pt x="772" y="19787"/>
                    </a:cubicBezTo>
                    <a:cubicBezTo>
                      <a:pt x="384" y="19787"/>
                      <a:pt x="1" y="20183"/>
                      <a:pt x="270" y="20604"/>
                    </a:cubicBezTo>
                    <a:cubicBezTo>
                      <a:pt x="3531" y="25694"/>
                      <a:pt x="8359" y="29241"/>
                      <a:pt x="13708" y="31920"/>
                    </a:cubicBezTo>
                    <a:cubicBezTo>
                      <a:pt x="16754" y="33444"/>
                      <a:pt x="19868" y="34746"/>
                      <a:pt x="23010" y="34746"/>
                    </a:cubicBezTo>
                    <a:cubicBezTo>
                      <a:pt x="24812" y="34746"/>
                      <a:pt x="26623" y="34318"/>
                      <a:pt x="28436" y="33258"/>
                    </a:cubicBezTo>
                    <a:cubicBezTo>
                      <a:pt x="38461" y="27392"/>
                      <a:pt x="42628" y="11340"/>
                      <a:pt x="41310" y="528"/>
                    </a:cubicBezTo>
                    <a:cubicBezTo>
                      <a:pt x="41267" y="177"/>
                      <a:pt x="40966" y="0"/>
                      <a:pt x="406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99;p45">
                <a:extLst>
                  <a:ext uri="{FF2B5EF4-FFF2-40B4-BE49-F238E27FC236}">
                    <a16:creationId xmlns:a16="http://schemas.microsoft.com/office/drawing/2014/main" id="{416F354E-6F66-4496-BCAA-9C12E14C14DB}"/>
                  </a:ext>
                </a:extLst>
              </p:cNvPr>
              <p:cNvSpPr/>
              <p:nvPr/>
            </p:nvSpPr>
            <p:spPr>
              <a:xfrm>
                <a:off x="3127775" y="781375"/>
                <a:ext cx="1104525" cy="559800"/>
              </a:xfrm>
              <a:custGeom>
                <a:avLst/>
                <a:gdLst/>
                <a:ahLst/>
                <a:cxnLst/>
                <a:rect l="l" t="t" r="r" b="b"/>
                <a:pathLst>
                  <a:path w="44181" h="22392" extrusionOk="0">
                    <a:moveTo>
                      <a:pt x="20432" y="1"/>
                    </a:moveTo>
                    <a:cubicBezTo>
                      <a:pt x="20300" y="1"/>
                      <a:pt x="20169" y="49"/>
                      <a:pt x="20058" y="157"/>
                    </a:cubicBezTo>
                    <a:cubicBezTo>
                      <a:pt x="17178" y="2969"/>
                      <a:pt x="13882" y="4095"/>
                      <a:pt x="10343" y="4095"/>
                    </a:cubicBezTo>
                    <a:cubicBezTo>
                      <a:pt x="8585" y="4095"/>
                      <a:pt x="6766" y="3817"/>
                      <a:pt x="4909" y="3330"/>
                    </a:cubicBezTo>
                    <a:cubicBezTo>
                      <a:pt x="4865" y="3319"/>
                      <a:pt x="4820" y="3313"/>
                      <a:pt x="4775" y="3313"/>
                    </a:cubicBezTo>
                    <a:cubicBezTo>
                      <a:pt x="4481" y="3313"/>
                      <a:pt x="4189" y="3548"/>
                      <a:pt x="4208" y="3866"/>
                    </a:cubicBezTo>
                    <a:cubicBezTo>
                      <a:pt x="4484" y="8588"/>
                      <a:pt x="3505" y="12449"/>
                      <a:pt x="1584" y="16693"/>
                    </a:cubicBezTo>
                    <a:cubicBezTo>
                      <a:pt x="798" y="18429"/>
                      <a:pt x="0" y="20104"/>
                      <a:pt x="580" y="22003"/>
                    </a:cubicBezTo>
                    <a:cubicBezTo>
                      <a:pt x="662" y="22274"/>
                      <a:pt x="881" y="22391"/>
                      <a:pt x="1101" y="22391"/>
                    </a:cubicBezTo>
                    <a:cubicBezTo>
                      <a:pt x="1436" y="22391"/>
                      <a:pt x="1774" y="22122"/>
                      <a:pt x="1648" y="21709"/>
                    </a:cubicBezTo>
                    <a:cubicBezTo>
                      <a:pt x="783" y="18868"/>
                      <a:pt x="3549" y="15651"/>
                      <a:pt x="4388" y="12952"/>
                    </a:cubicBezTo>
                    <a:cubicBezTo>
                      <a:pt x="4778" y="11698"/>
                      <a:pt x="4921" y="5441"/>
                      <a:pt x="5941" y="4747"/>
                    </a:cubicBezTo>
                    <a:cubicBezTo>
                      <a:pt x="6045" y="4677"/>
                      <a:pt x="6279" y="4648"/>
                      <a:pt x="6601" y="4648"/>
                    </a:cubicBezTo>
                    <a:cubicBezTo>
                      <a:pt x="8010" y="4648"/>
                      <a:pt x="11101" y="5197"/>
                      <a:pt x="12376" y="5197"/>
                    </a:cubicBezTo>
                    <a:cubicBezTo>
                      <a:pt x="12500" y="5197"/>
                      <a:pt x="12608" y="5192"/>
                      <a:pt x="12695" y="5181"/>
                    </a:cubicBezTo>
                    <a:cubicBezTo>
                      <a:pt x="15166" y="4849"/>
                      <a:pt x="16663" y="3875"/>
                      <a:pt x="18780" y="2768"/>
                    </a:cubicBezTo>
                    <a:cubicBezTo>
                      <a:pt x="19796" y="2237"/>
                      <a:pt x="20150" y="1957"/>
                      <a:pt x="20547" y="1957"/>
                    </a:cubicBezTo>
                    <a:cubicBezTo>
                      <a:pt x="20867" y="1957"/>
                      <a:pt x="21215" y="2138"/>
                      <a:pt x="21960" y="2515"/>
                    </a:cubicBezTo>
                    <a:cubicBezTo>
                      <a:pt x="23051" y="3064"/>
                      <a:pt x="24021" y="4205"/>
                      <a:pt x="25068" y="4853"/>
                    </a:cubicBezTo>
                    <a:cubicBezTo>
                      <a:pt x="26829" y="5942"/>
                      <a:pt x="28662" y="6639"/>
                      <a:pt x="30740" y="6819"/>
                    </a:cubicBezTo>
                    <a:cubicBezTo>
                      <a:pt x="31256" y="6864"/>
                      <a:pt x="31792" y="6891"/>
                      <a:pt x="32336" y="6891"/>
                    </a:cubicBezTo>
                    <a:cubicBezTo>
                      <a:pt x="34758" y="6891"/>
                      <a:pt x="37321" y="6362"/>
                      <a:pt x="38874" y="4554"/>
                    </a:cubicBezTo>
                    <a:lnTo>
                      <a:pt x="38874" y="4554"/>
                    </a:lnTo>
                    <a:cubicBezTo>
                      <a:pt x="39703" y="6463"/>
                      <a:pt x="40955" y="7931"/>
                      <a:pt x="43175" y="7931"/>
                    </a:cubicBezTo>
                    <a:cubicBezTo>
                      <a:pt x="43270" y="7931"/>
                      <a:pt x="43368" y="7928"/>
                      <a:pt x="43467" y="7923"/>
                    </a:cubicBezTo>
                    <a:cubicBezTo>
                      <a:pt x="44164" y="7883"/>
                      <a:pt x="44181" y="6812"/>
                      <a:pt x="43505" y="6812"/>
                    </a:cubicBezTo>
                    <a:cubicBezTo>
                      <a:pt x="43492" y="6812"/>
                      <a:pt x="43480" y="6813"/>
                      <a:pt x="43467" y="6813"/>
                    </a:cubicBezTo>
                    <a:lnTo>
                      <a:pt x="43466" y="6813"/>
                    </a:lnTo>
                    <a:cubicBezTo>
                      <a:pt x="41262" y="6445"/>
                      <a:pt x="39957" y="5253"/>
                      <a:pt x="39549" y="3237"/>
                    </a:cubicBezTo>
                    <a:cubicBezTo>
                      <a:pt x="39464" y="2988"/>
                      <a:pt x="39222" y="2837"/>
                      <a:pt x="38985" y="2837"/>
                    </a:cubicBezTo>
                    <a:cubicBezTo>
                      <a:pt x="38811" y="2837"/>
                      <a:pt x="38639" y="2919"/>
                      <a:pt x="38535" y="3105"/>
                    </a:cubicBezTo>
                    <a:cubicBezTo>
                      <a:pt x="37387" y="5166"/>
                      <a:pt x="34849" y="5795"/>
                      <a:pt x="32456" y="5795"/>
                    </a:cubicBezTo>
                    <a:cubicBezTo>
                      <a:pt x="31519" y="5795"/>
                      <a:pt x="30604" y="5698"/>
                      <a:pt x="29804" y="5553"/>
                    </a:cubicBezTo>
                    <a:cubicBezTo>
                      <a:pt x="26188" y="4899"/>
                      <a:pt x="23585" y="2409"/>
                      <a:pt x="20842" y="157"/>
                    </a:cubicBezTo>
                    <a:cubicBezTo>
                      <a:pt x="20721" y="58"/>
                      <a:pt x="20576" y="1"/>
                      <a:pt x="2043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00;p45">
                <a:extLst>
                  <a:ext uri="{FF2B5EF4-FFF2-40B4-BE49-F238E27FC236}">
                    <a16:creationId xmlns:a16="http://schemas.microsoft.com/office/drawing/2014/main" id="{5549369C-BD95-4A58-94F1-EFE3F08F5623}"/>
                  </a:ext>
                </a:extLst>
              </p:cNvPr>
              <p:cNvSpPr/>
              <p:nvPr/>
            </p:nvSpPr>
            <p:spPr>
              <a:xfrm>
                <a:off x="3367075" y="1634975"/>
                <a:ext cx="474025" cy="585600"/>
              </a:xfrm>
              <a:custGeom>
                <a:avLst/>
                <a:gdLst/>
                <a:ahLst/>
                <a:cxnLst/>
                <a:rect l="l" t="t" r="r" b="b"/>
                <a:pathLst>
                  <a:path w="18961" h="23424" extrusionOk="0">
                    <a:moveTo>
                      <a:pt x="1393" y="1"/>
                    </a:moveTo>
                    <a:cubicBezTo>
                      <a:pt x="1116" y="1"/>
                      <a:pt x="849" y="178"/>
                      <a:pt x="867" y="535"/>
                    </a:cubicBezTo>
                    <a:lnTo>
                      <a:pt x="867" y="536"/>
                    </a:lnTo>
                    <a:cubicBezTo>
                      <a:pt x="1024" y="3695"/>
                      <a:pt x="368" y="6564"/>
                      <a:pt x="118" y="9674"/>
                    </a:cubicBezTo>
                    <a:cubicBezTo>
                      <a:pt x="1" y="11133"/>
                      <a:pt x="2" y="12271"/>
                      <a:pt x="860" y="13508"/>
                    </a:cubicBezTo>
                    <a:cubicBezTo>
                      <a:pt x="2033" y="15201"/>
                      <a:pt x="4283" y="16241"/>
                      <a:pt x="5941" y="17360"/>
                    </a:cubicBezTo>
                    <a:cubicBezTo>
                      <a:pt x="9050" y="19463"/>
                      <a:pt x="12430" y="21139"/>
                      <a:pt x="15465" y="23342"/>
                    </a:cubicBezTo>
                    <a:cubicBezTo>
                      <a:pt x="15543" y="23399"/>
                      <a:pt x="15632" y="23423"/>
                      <a:pt x="15722" y="23423"/>
                    </a:cubicBezTo>
                    <a:cubicBezTo>
                      <a:pt x="15919" y="23423"/>
                      <a:pt x="16122" y="23303"/>
                      <a:pt x="16225" y="23143"/>
                    </a:cubicBezTo>
                    <a:cubicBezTo>
                      <a:pt x="17556" y="21076"/>
                      <a:pt x="18961" y="19415"/>
                      <a:pt x="18760" y="16876"/>
                    </a:cubicBezTo>
                    <a:cubicBezTo>
                      <a:pt x="18502" y="13640"/>
                      <a:pt x="17928" y="10420"/>
                      <a:pt x="17680" y="7161"/>
                    </a:cubicBezTo>
                    <a:cubicBezTo>
                      <a:pt x="17653" y="6806"/>
                      <a:pt x="17360" y="6628"/>
                      <a:pt x="17083" y="6628"/>
                    </a:cubicBezTo>
                    <a:cubicBezTo>
                      <a:pt x="16806" y="6628"/>
                      <a:pt x="16544" y="6805"/>
                      <a:pt x="16571" y="7161"/>
                    </a:cubicBezTo>
                    <a:cubicBezTo>
                      <a:pt x="16709" y="8967"/>
                      <a:pt x="16710" y="10795"/>
                      <a:pt x="16913" y="12595"/>
                    </a:cubicBezTo>
                    <a:cubicBezTo>
                      <a:pt x="17084" y="14113"/>
                      <a:pt x="17791" y="16015"/>
                      <a:pt x="17728" y="17470"/>
                    </a:cubicBezTo>
                    <a:cubicBezTo>
                      <a:pt x="17604" y="20302"/>
                      <a:pt x="16617" y="21263"/>
                      <a:pt x="15275" y="21263"/>
                    </a:cubicBezTo>
                    <a:cubicBezTo>
                      <a:pt x="13218" y="21263"/>
                      <a:pt x="10329" y="19006"/>
                      <a:pt x="8438" y="17773"/>
                    </a:cubicBezTo>
                    <a:cubicBezTo>
                      <a:pt x="4937" y="15488"/>
                      <a:pt x="687" y="13549"/>
                      <a:pt x="1366" y="8691"/>
                    </a:cubicBezTo>
                    <a:cubicBezTo>
                      <a:pt x="1758" y="5887"/>
                      <a:pt x="2118" y="3398"/>
                      <a:pt x="1976" y="535"/>
                    </a:cubicBezTo>
                    <a:cubicBezTo>
                      <a:pt x="1958" y="179"/>
                      <a:pt x="1671" y="1"/>
                      <a:pt x="139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01;p45">
                <a:extLst>
                  <a:ext uri="{FF2B5EF4-FFF2-40B4-BE49-F238E27FC236}">
                    <a16:creationId xmlns:a16="http://schemas.microsoft.com/office/drawing/2014/main" id="{E6E16371-72B4-4D9C-8E46-95FA72C14A39}"/>
                  </a:ext>
                </a:extLst>
              </p:cNvPr>
              <p:cNvSpPr/>
              <p:nvPr/>
            </p:nvSpPr>
            <p:spPr>
              <a:xfrm>
                <a:off x="3260625" y="1889850"/>
                <a:ext cx="518875" cy="479000"/>
              </a:xfrm>
              <a:custGeom>
                <a:avLst/>
                <a:gdLst/>
                <a:ahLst/>
                <a:cxnLst/>
                <a:rect l="l" t="t" r="r" b="b"/>
                <a:pathLst>
                  <a:path w="20755" h="19160" extrusionOk="0">
                    <a:moveTo>
                      <a:pt x="4695" y="0"/>
                    </a:moveTo>
                    <a:cubicBezTo>
                      <a:pt x="4572" y="0"/>
                      <a:pt x="4445" y="42"/>
                      <a:pt x="4329" y="140"/>
                    </a:cubicBezTo>
                    <a:cubicBezTo>
                      <a:pt x="2219" y="1922"/>
                      <a:pt x="1" y="5507"/>
                      <a:pt x="1448" y="8321"/>
                    </a:cubicBezTo>
                    <a:cubicBezTo>
                      <a:pt x="2027" y="9448"/>
                      <a:pt x="3091" y="10174"/>
                      <a:pt x="4210" y="10693"/>
                    </a:cubicBezTo>
                    <a:cubicBezTo>
                      <a:pt x="5868" y="11462"/>
                      <a:pt x="8959" y="11136"/>
                      <a:pt x="10249" y="12174"/>
                    </a:cubicBezTo>
                    <a:cubicBezTo>
                      <a:pt x="11587" y="13249"/>
                      <a:pt x="11331" y="15824"/>
                      <a:pt x="12536" y="17215"/>
                    </a:cubicBezTo>
                    <a:cubicBezTo>
                      <a:pt x="13426" y="18241"/>
                      <a:pt x="14821" y="19125"/>
                      <a:pt x="16216" y="19158"/>
                    </a:cubicBezTo>
                    <a:cubicBezTo>
                      <a:pt x="16248" y="19159"/>
                      <a:pt x="16281" y="19160"/>
                      <a:pt x="16313" y="19160"/>
                    </a:cubicBezTo>
                    <a:cubicBezTo>
                      <a:pt x="19475" y="19160"/>
                      <a:pt x="20201" y="15398"/>
                      <a:pt x="20673" y="12958"/>
                    </a:cubicBezTo>
                    <a:cubicBezTo>
                      <a:pt x="20754" y="12538"/>
                      <a:pt x="20400" y="12263"/>
                      <a:pt x="20075" y="12263"/>
                    </a:cubicBezTo>
                    <a:cubicBezTo>
                      <a:pt x="19860" y="12263"/>
                      <a:pt x="19658" y="12384"/>
                      <a:pt x="19603" y="12663"/>
                    </a:cubicBezTo>
                    <a:cubicBezTo>
                      <a:pt x="19356" y="13935"/>
                      <a:pt x="19226" y="15737"/>
                      <a:pt x="18372" y="16767"/>
                    </a:cubicBezTo>
                    <a:cubicBezTo>
                      <a:pt x="17558" y="17749"/>
                      <a:pt x="16801" y="18134"/>
                      <a:pt x="16114" y="18134"/>
                    </a:cubicBezTo>
                    <a:cubicBezTo>
                      <a:pt x="14183" y="18134"/>
                      <a:pt x="12803" y="15098"/>
                      <a:pt x="12227" y="13762"/>
                    </a:cubicBezTo>
                    <a:cubicBezTo>
                      <a:pt x="11806" y="12786"/>
                      <a:pt x="11716" y="11624"/>
                      <a:pt x="10756" y="10973"/>
                    </a:cubicBezTo>
                    <a:cubicBezTo>
                      <a:pt x="9588" y="10183"/>
                      <a:pt x="7426" y="10545"/>
                      <a:pt x="6147" y="10192"/>
                    </a:cubicBezTo>
                    <a:cubicBezTo>
                      <a:pt x="1010" y="8773"/>
                      <a:pt x="1676" y="3826"/>
                      <a:pt x="5113" y="924"/>
                    </a:cubicBezTo>
                    <a:cubicBezTo>
                      <a:pt x="5544" y="561"/>
                      <a:pt x="5148" y="0"/>
                      <a:pt x="46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02;p45">
                <a:extLst>
                  <a:ext uri="{FF2B5EF4-FFF2-40B4-BE49-F238E27FC236}">
                    <a16:creationId xmlns:a16="http://schemas.microsoft.com/office/drawing/2014/main" id="{58DC9588-327E-4B25-9C62-942668E52AAF}"/>
                  </a:ext>
                </a:extLst>
              </p:cNvPr>
              <p:cNvSpPr/>
              <p:nvPr/>
            </p:nvSpPr>
            <p:spPr>
              <a:xfrm>
                <a:off x="3736950" y="1879975"/>
                <a:ext cx="328075" cy="366650"/>
              </a:xfrm>
              <a:custGeom>
                <a:avLst/>
                <a:gdLst/>
                <a:ahLst/>
                <a:cxnLst/>
                <a:rect l="l" t="t" r="r" b="b"/>
                <a:pathLst>
                  <a:path w="13123" h="14666" extrusionOk="0">
                    <a:moveTo>
                      <a:pt x="3163" y="1"/>
                    </a:moveTo>
                    <a:cubicBezTo>
                      <a:pt x="3133" y="1"/>
                      <a:pt x="3104" y="1"/>
                      <a:pt x="3074" y="2"/>
                    </a:cubicBezTo>
                    <a:cubicBezTo>
                      <a:pt x="2365" y="15"/>
                      <a:pt x="2359" y="1111"/>
                      <a:pt x="3062" y="1111"/>
                    </a:cubicBezTo>
                    <a:cubicBezTo>
                      <a:pt x="3066" y="1111"/>
                      <a:pt x="3070" y="1111"/>
                      <a:pt x="3074" y="1111"/>
                    </a:cubicBezTo>
                    <a:cubicBezTo>
                      <a:pt x="3094" y="1111"/>
                      <a:pt x="3114" y="1110"/>
                      <a:pt x="3134" y="1110"/>
                    </a:cubicBezTo>
                    <a:cubicBezTo>
                      <a:pt x="6574" y="1110"/>
                      <a:pt x="11951" y="6541"/>
                      <a:pt x="6581" y="8125"/>
                    </a:cubicBezTo>
                    <a:cubicBezTo>
                      <a:pt x="6251" y="8221"/>
                      <a:pt x="6049" y="8632"/>
                      <a:pt x="6248" y="8939"/>
                    </a:cubicBezTo>
                    <a:cubicBezTo>
                      <a:pt x="7306" y="10565"/>
                      <a:pt x="8036" y="12684"/>
                      <a:pt x="5560" y="13395"/>
                    </a:cubicBezTo>
                    <a:cubicBezTo>
                      <a:pt x="5188" y="13502"/>
                      <a:pt x="4804" y="13550"/>
                      <a:pt x="4418" y="13550"/>
                    </a:cubicBezTo>
                    <a:cubicBezTo>
                      <a:pt x="3256" y="13550"/>
                      <a:pt x="2069" y="13119"/>
                      <a:pt x="1093" y="12581"/>
                    </a:cubicBezTo>
                    <a:cubicBezTo>
                      <a:pt x="1000" y="12530"/>
                      <a:pt x="908" y="12508"/>
                      <a:pt x="822" y="12508"/>
                    </a:cubicBezTo>
                    <a:cubicBezTo>
                      <a:pt x="327" y="12508"/>
                      <a:pt x="0" y="13245"/>
                      <a:pt x="533" y="13540"/>
                    </a:cubicBezTo>
                    <a:lnTo>
                      <a:pt x="533" y="13538"/>
                    </a:lnTo>
                    <a:cubicBezTo>
                      <a:pt x="1672" y="14166"/>
                      <a:pt x="3136" y="14665"/>
                      <a:pt x="4542" y="14665"/>
                    </a:cubicBezTo>
                    <a:cubicBezTo>
                      <a:pt x="5485" y="14665"/>
                      <a:pt x="6402" y="14441"/>
                      <a:pt x="7176" y="13881"/>
                    </a:cubicBezTo>
                    <a:cubicBezTo>
                      <a:pt x="8951" y="12598"/>
                      <a:pt x="8476" y="10598"/>
                      <a:pt x="7557" y="8958"/>
                    </a:cubicBezTo>
                    <a:lnTo>
                      <a:pt x="7557" y="8958"/>
                    </a:lnTo>
                    <a:cubicBezTo>
                      <a:pt x="13123" y="6712"/>
                      <a:pt x="7806" y="1"/>
                      <a:pt x="3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03;p45">
                <a:extLst>
                  <a:ext uri="{FF2B5EF4-FFF2-40B4-BE49-F238E27FC236}">
                    <a16:creationId xmlns:a16="http://schemas.microsoft.com/office/drawing/2014/main" id="{3F033F73-4422-45CE-8103-0EBD3725BA33}"/>
                  </a:ext>
                </a:extLst>
              </p:cNvPr>
              <p:cNvSpPr/>
              <p:nvPr/>
            </p:nvSpPr>
            <p:spPr>
              <a:xfrm>
                <a:off x="2922025" y="1967425"/>
                <a:ext cx="1709675" cy="1506675"/>
              </a:xfrm>
              <a:custGeom>
                <a:avLst/>
                <a:gdLst/>
                <a:ahLst/>
                <a:cxnLst/>
                <a:rect l="l" t="t" r="r" b="b"/>
                <a:pathLst>
                  <a:path w="68387" h="60267" extrusionOk="0">
                    <a:moveTo>
                      <a:pt x="15677" y="1"/>
                    </a:moveTo>
                    <a:cubicBezTo>
                      <a:pt x="15508" y="1"/>
                      <a:pt x="15337" y="76"/>
                      <a:pt x="15220" y="256"/>
                    </a:cubicBezTo>
                    <a:lnTo>
                      <a:pt x="15221" y="258"/>
                    </a:lnTo>
                    <a:cubicBezTo>
                      <a:pt x="11052" y="6656"/>
                      <a:pt x="7805" y="13766"/>
                      <a:pt x="5064" y="20885"/>
                    </a:cubicBezTo>
                    <a:cubicBezTo>
                      <a:pt x="2324" y="28003"/>
                      <a:pt x="0" y="35787"/>
                      <a:pt x="346" y="43500"/>
                    </a:cubicBezTo>
                    <a:cubicBezTo>
                      <a:pt x="553" y="48110"/>
                      <a:pt x="1757" y="53254"/>
                      <a:pt x="5121" y="56628"/>
                    </a:cubicBezTo>
                    <a:cubicBezTo>
                      <a:pt x="7974" y="59489"/>
                      <a:pt x="12008" y="60266"/>
                      <a:pt x="16008" y="60266"/>
                    </a:cubicBezTo>
                    <a:cubicBezTo>
                      <a:pt x="17822" y="60266"/>
                      <a:pt x="19628" y="60106"/>
                      <a:pt x="21315" y="59909"/>
                    </a:cubicBezTo>
                    <a:cubicBezTo>
                      <a:pt x="29036" y="59003"/>
                      <a:pt x="36181" y="55810"/>
                      <a:pt x="43219" y="52688"/>
                    </a:cubicBezTo>
                    <a:cubicBezTo>
                      <a:pt x="50065" y="49653"/>
                      <a:pt x="57272" y="46356"/>
                      <a:pt x="63429" y="42043"/>
                    </a:cubicBezTo>
                    <a:cubicBezTo>
                      <a:pt x="68386" y="38570"/>
                      <a:pt x="67513" y="35172"/>
                      <a:pt x="65622" y="30032"/>
                    </a:cubicBezTo>
                    <a:cubicBezTo>
                      <a:pt x="64655" y="27406"/>
                      <a:pt x="65116" y="20981"/>
                      <a:pt x="62273" y="19584"/>
                    </a:cubicBezTo>
                    <a:cubicBezTo>
                      <a:pt x="61902" y="19402"/>
                      <a:pt x="61499" y="19320"/>
                      <a:pt x="61072" y="19320"/>
                    </a:cubicBezTo>
                    <a:cubicBezTo>
                      <a:pt x="57827" y="19320"/>
                      <a:pt x="53191" y="24037"/>
                      <a:pt x="50873" y="25254"/>
                    </a:cubicBezTo>
                    <a:cubicBezTo>
                      <a:pt x="45963" y="27835"/>
                      <a:pt x="40843" y="30068"/>
                      <a:pt x="35663" y="32047"/>
                    </a:cubicBezTo>
                    <a:cubicBezTo>
                      <a:pt x="30966" y="33841"/>
                      <a:pt x="25644" y="36279"/>
                      <a:pt x="20556" y="36279"/>
                    </a:cubicBezTo>
                    <a:cubicBezTo>
                      <a:pt x="20506" y="36279"/>
                      <a:pt x="20455" y="36279"/>
                      <a:pt x="20405" y="36278"/>
                    </a:cubicBezTo>
                    <a:cubicBezTo>
                      <a:pt x="20404" y="36278"/>
                      <a:pt x="20402" y="36278"/>
                      <a:pt x="20400" y="36278"/>
                    </a:cubicBezTo>
                    <a:cubicBezTo>
                      <a:pt x="19691" y="36278"/>
                      <a:pt x="19693" y="37382"/>
                      <a:pt x="20405" y="37388"/>
                    </a:cubicBezTo>
                    <a:cubicBezTo>
                      <a:pt x="20462" y="37388"/>
                      <a:pt x="20519" y="37388"/>
                      <a:pt x="20575" y="37388"/>
                    </a:cubicBezTo>
                    <a:cubicBezTo>
                      <a:pt x="26311" y="37388"/>
                      <a:pt x="32191" y="34609"/>
                      <a:pt x="37440" y="32542"/>
                    </a:cubicBezTo>
                    <a:cubicBezTo>
                      <a:pt x="42790" y="30434"/>
                      <a:pt x="48463" y="28233"/>
                      <a:pt x="53340" y="25172"/>
                    </a:cubicBezTo>
                    <a:cubicBezTo>
                      <a:pt x="54829" y="24237"/>
                      <a:pt x="56182" y="23090"/>
                      <a:pt x="57671" y="22147"/>
                    </a:cubicBezTo>
                    <a:cubicBezTo>
                      <a:pt x="58368" y="21707"/>
                      <a:pt x="59766" y="20601"/>
                      <a:pt x="60609" y="20601"/>
                    </a:cubicBezTo>
                    <a:cubicBezTo>
                      <a:pt x="60622" y="20601"/>
                      <a:pt x="60635" y="20601"/>
                      <a:pt x="60648" y="20601"/>
                    </a:cubicBezTo>
                    <a:cubicBezTo>
                      <a:pt x="62477" y="20679"/>
                      <a:pt x="62922" y="22868"/>
                      <a:pt x="63210" y="24212"/>
                    </a:cubicBezTo>
                    <a:cubicBezTo>
                      <a:pt x="63569" y="25889"/>
                      <a:pt x="63685" y="27620"/>
                      <a:pt x="64163" y="29266"/>
                    </a:cubicBezTo>
                    <a:cubicBezTo>
                      <a:pt x="65176" y="32746"/>
                      <a:pt x="67758" y="36550"/>
                      <a:pt x="64518" y="39774"/>
                    </a:cubicBezTo>
                    <a:cubicBezTo>
                      <a:pt x="60587" y="43686"/>
                      <a:pt x="54001" y="46333"/>
                      <a:pt x="49107" y="48732"/>
                    </a:cubicBezTo>
                    <a:cubicBezTo>
                      <a:pt x="42653" y="51897"/>
                      <a:pt x="35949" y="55062"/>
                      <a:pt x="29053" y="57138"/>
                    </a:cubicBezTo>
                    <a:cubicBezTo>
                      <a:pt x="25447" y="58223"/>
                      <a:pt x="20672" y="59359"/>
                      <a:pt x="16186" y="59359"/>
                    </a:cubicBezTo>
                    <a:cubicBezTo>
                      <a:pt x="13283" y="59359"/>
                      <a:pt x="10502" y="58883"/>
                      <a:pt x="8237" y="57609"/>
                    </a:cubicBezTo>
                    <a:cubicBezTo>
                      <a:pt x="3127" y="54732"/>
                      <a:pt x="1563" y="48227"/>
                      <a:pt x="1442" y="42786"/>
                    </a:cubicBezTo>
                    <a:cubicBezTo>
                      <a:pt x="1278" y="35421"/>
                      <a:pt x="3480" y="27982"/>
                      <a:pt x="6134" y="21179"/>
                    </a:cubicBezTo>
                    <a:cubicBezTo>
                      <a:pt x="8874" y="14155"/>
                      <a:pt x="12056" y="7143"/>
                      <a:pt x="16178" y="816"/>
                    </a:cubicBezTo>
                    <a:cubicBezTo>
                      <a:pt x="16451" y="398"/>
                      <a:pt x="16067" y="1"/>
                      <a:pt x="156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04;p45">
                <a:extLst>
                  <a:ext uri="{FF2B5EF4-FFF2-40B4-BE49-F238E27FC236}">
                    <a16:creationId xmlns:a16="http://schemas.microsoft.com/office/drawing/2014/main" id="{649B24F0-A0DB-4AE4-B5FF-028D21637642}"/>
                  </a:ext>
                </a:extLst>
              </p:cNvPr>
              <p:cNvSpPr/>
              <p:nvPr/>
            </p:nvSpPr>
            <p:spPr>
              <a:xfrm>
                <a:off x="3150425" y="2081475"/>
                <a:ext cx="549125" cy="766975"/>
              </a:xfrm>
              <a:custGeom>
                <a:avLst/>
                <a:gdLst/>
                <a:ahLst/>
                <a:cxnLst/>
                <a:rect l="l" t="t" r="r" b="b"/>
                <a:pathLst>
                  <a:path w="21965" h="30679" extrusionOk="0">
                    <a:moveTo>
                      <a:pt x="3225" y="0"/>
                    </a:moveTo>
                    <a:cubicBezTo>
                      <a:pt x="1585" y="0"/>
                      <a:pt x="1" y="1481"/>
                      <a:pt x="713" y="3138"/>
                    </a:cubicBezTo>
                    <a:cubicBezTo>
                      <a:pt x="1222" y="4808"/>
                      <a:pt x="4374" y="5720"/>
                      <a:pt x="5448" y="6852"/>
                    </a:cubicBezTo>
                    <a:cubicBezTo>
                      <a:pt x="10419" y="12092"/>
                      <a:pt x="13843" y="18395"/>
                      <a:pt x="16712" y="24821"/>
                    </a:cubicBezTo>
                    <a:cubicBezTo>
                      <a:pt x="17627" y="26778"/>
                      <a:pt x="18548" y="28459"/>
                      <a:pt x="18905" y="30677"/>
                    </a:cubicBezTo>
                    <a:cubicBezTo>
                      <a:pt x="18934" y="30678"/>
                      <a:pt x="18963" y="30678"/>
                      <a:pt x="18992" y="30678"/>
                    </a:cubicBezTo>
                    <a:cubicBezTo>
                      <a:pt x="20060" y="30678"/>
                      <a:pt x="21014" y="30168"/>
                      <a:pt x="21965" y="29791"/>
                    </a:cubicBezTo>
                    <a:cubicBezTo>
                      <a:pt x="20658" y="26995"/>
                      <a:pt x="20604" y="23819"/>
                      <a:pt x="19154" y="21158"/>
                    </a:cubicBezTo>
                    <a:cubicBezTo>
                      <a:pt x="17711" y="18359"/>
                      <a:pt x="15847" y="15686"/>
                      <a:pt x="14260" y="13021"/>
                    </a:cubicBezTo>
                    <a:cubicBezTo>
                      <a:pt x="12405" y="10073"/>
                      <a:pt x="10262" y="7532"/>
                      <a:pt x="7983" y="4986"/>
                    </a:cubicBezTo>
                    <a:cubicBezTo>
                      <a:pt x="6509" y="3291"/>
                      <a:pt x="5586" y="1610"/>
                      <a:pt x="3686" y="318"/>
                    </a:cubicBezTo>
                    <a:lnTo>
                      <a:pt x="3695" y="42"/>
                    </a:lnTo>
                    <a:cubicBezTo>
                      <a:pt x="3539" y="14"/>
                      <a:pt x="3382" y="0"/>
                      <a:pt x="3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05;p45">
                <a:extLst>
                  <a:ext uri="{FF2B5EF4-FFF2-40B4-BE49-F238E27FC236}">
                    <a16:creationId xmlns:a16="http://schemas.microsoft.com/office/drawing/2014/main" id="{9146848E-5444-4ECF-81C2-7FEA5243AB8C}"/>
                  </a:ext>
                </a:extLst>
              </p:cNvPr>
              <p:cNvSpPr/>
              <p:nvPr/>
            </p:nvSpPr>
            <p:spPr>
              <a:xfrm>
                <a:off x="4496100" y="2468450"/>
                <a:ext cx="365925" cy="364975"/>
              </a:xfrm>
              <a:custGeom>
                <a:avLst/>
                <a:gdLst/>
                <a:ahLst/>
                <a:cxnLst/>
                <a:rect l="l" t="t" r="r" b="b"/>
                <a:pathLst>
                  <a:path w="14637" h="14599" extrusionOk="0">
                    <a:moveTo>
                      <a:pt x="6883" y="0"/>
                    </a:moveTo>
                    <a:cubicBezTo>
                      <a:pt x="6834" y="0"/>
                      <a:pt x="6784" y="7"/>
                      <a:pt x="6735" y="23"/>
                    </a:cubicBezTo>
                    <a:cubicBezTo>
                      <a:pt x="4168" y="816"/>
                      <a:pt x="2890" y="3304"/>
                      <a:pt x="550" y="4476"/>
                    </a:cubicBezTo>
                    <a:cubicBezTo>
                      <a:pt x="0" y="4750"/>
                      <a:pt x="340" y="5498"/>
                      <a:pt x="851" y="5498"/>
                    </a:cubicBezTo>
                    <a:cubicBezTo>
                      <a:pt x="934" y="5498"/>
                      <a:pt x="1021" y="5478"/>
                      <a:pt x="1110" y="5434"/>
                    </a:cubicBezTo>
                    <a:lnTo>
                      <a:pt x="1110" y="5433"/>
                    </a:lnTo>
                    <a:cubicBezTo>
                      <a:pt x="3048" y="4462"/>
                      <a:pt x="4282" y="2443"/>
                      <a:pt x="6163" y="1453"/>
                    </a:cubicBezTo>
                    <a:lnTo>
                      <a:pt x="6163" y="1453"/>
                    </a:lnTo>
                    <a:cubicBezTo>
                      <a:pt x="5790" y="2543"/>
                      <a:pt x="4869" y="3532"/>
                      <a:pt x="4360" y="4503"/>
                    </a:cubicBezTo>
                    <a:cubicBezTo>
                      <a:pt x="4169" y="4866"/>
                      <a:pt x="4428" y="5344"/>
                      <a:pt x="4826" y="5344"/>
                    </a:cubicBezTo>
                    <a:cubicBezTo>
                      <a:pt x="4877" y="5344"/>
                      <a:pt x="4931" y="5336"/>
                      <a:pt x="4986" y="5319"/>
                    </a:cubicBezTo>
                    <a:cubicBezTo>
                      <a:pt x="7068" y="4669"/>
                      <a:pt x="8783" y="3264"/>
                      <a:pt x="10782" y="2485"/>
                    </a:cubicBezTo>
                    <a:lnTo>
                      <a:pt x="10782" y="2485"/>
                    </a:lnTo>
                    <a:cubicBezTo>
                      <a:pt x="9629" y="3815"/>
                      <a:pt x="7979" y="4725"/>
                      <a:pt x="6616" y="5829"/>
                    </a:cubicBezTo>
                    <a:cubicBezTo>
                      <a:pt x="6229" y="6144"/>
                      <a:pt x="6565" y="6781"/>
                      <a:pt x="7005" y="6781"/>
                    </a:cubicBezTo>
                    <a:cubicBezTo>
                      <a:pt x="7054" y="6781"/>
                      <a:pt x="7105" y="6773"/>
                      <a:pt x="7156" y="6755"/>
                    </a:cubicBezTo>
                    <a:cubicBezTo>
                      <a:pt x="8054" y="6450"/>
                      <a:pt x="12292" y="4276"/>
                      <a:pt x="12877" y="4276"/>
                    </a:cubicBezTo>
                    <a:cubicBezTo>
                      <a:pt x="12917" y="4276"/>
                      <a:pt x="12940" y="4286"/>
                      <a:pt x="12944" y="4308"/>
                    </a:cubicBezTo>
                    <a:cubicBezTo>
                      <a:pt x="13051" y="5032"/>
                      <a:pt x="8871" y="7219"/>
                      <a:pt x="8197" y="7714"/>
                    </a:cubicBezTo>
                    <a:cubicBezTo>
                      <a:pt x="7755" y="8038"/>
                      <a:pt x="7937" y="8749"/>
                      <a:pt x="8460" y="8749"/>
                    </a:cubicBezTo>
                    <a:cubicBezTo>
                      <a:pt x="8512" y="8749"/>
                      <a:pt x="8567" y="8742"/>
                      <a:pt x="8624" y="8728"/>
                    </a:cubicBezTo>
                    <a:cubicBezTo>
                      <a:pt x="9981" y="8380"/>
                      <a:pt x="11281" y="7944"/>
                      <a:pt x="12657" y="7814"/>
                    </a:cubicBezTo>
                    <a:lnTo>
                      <a:pt x="12657" y="7814"/>
                    </a:lnTo>
                    <a:cubicBezTo>
                      <a:pt x="11634" y="8981"/>
                      <a:pt x="9269" y="9473"/>
                      <a:pt x="8131" y="10197"/>
                    </a:cubicBezTo>
                    <a:cubicBezTo>
                      <a:pt x="7686" y="10480"/>
                      <a:pt x="7838" y="11231"/>
                      <a:pt x="8398" y="11231"/>
                    </a:cubicBezTo>
                    <a:cubicBezTo>
                      <a:pt x="8402" y="11231"/>
                      <a:pt x="8406" y="11231"/>
                      <a:pt x="8411" y="11230"/>
                    </a:cubicBezTo>
                    <a:cubicBezTo>
                      <a:pt x="8577" y="11227"/>
                      <a:pt x="8764" y="11224"/>
                      <a:pt x="8958" y="11224"/>
                    </a:cubicBezTo>
                    <a:cubicBezTo>
                      <a:pt x="10367" y="11224"/>
                      <a:pt x="12157" y="11360"/>
                      <a:pt x="9210" y="12263"/>
                    </a:cubicBezTo>
                    <a:cubicBezTo>
                      <a:pt x="7529" y="12777"/>
                      <a:pt x="5815" y="12805"/>
                      <a:pt x="4171" y="13485"/>
                    </a:cubicBezTo>
                    <a:cubicBezTo>
                      <a:pt x="3593" y="13724"/>
                      <a:pt x="3755" y="14599"/>
                      <a:pt x="4261" y="14599"/>
                    </a:cubicBezTo>
                    <a:cubicBezTo>
                      <a:pt x="4324" y="14599"/>
                      <a:pt x="4393" y="14585"/>
                      <a:pt x="4466" y="14554"/>
                    </a:cubicBezTo>
                    <a:cubicBezTo>
                      <a:pt x="5844" y="13984"/>
                      <a:pt x="12241" y="13719"/>
                      <a:pt x="12375" y="11475"/>
                    </a:cubicBezTo>
                    <a:cubicBezTo>
                      <a:pt x="12424" y="10652"/>
                      <a:pt x="11650" y="10310"/>
                      <a:pt x="10752" y="10176"/>
                    </a:cubicBezTo>
                    <a:lnTo>
                      <a:pt x="10752" y="10176"/>
                    </a:lnTo>
                    <a:cubicBezTo>
                      <a:pt x="12215" y="9560"/>
                      <a:pt x="13706" y="8873"/>
                      <a:pt x="14145" y="7370"/>
                    </a:cubicBezTo>
                    <a:cubicBezTo>
                      <a:pt x="14247" y="7018"/>
                      <a:pt x="13963" y="6675"/>
                      <a:pt x="13609" y="6668"/>
                    </a:cubicBezTo>
                    <a:cubicBezTo>
                      <a:pt x="13549" y="6667"/>
                      <a:pt x="13489" y="6666"/>
                      <a:pt x="13430" y="6666"/>
                    </a:cubicBezTo>
                    <a:cubicBezTo>
                      <a:pt x="12883" y="6666"/>
                      <a:pt x="12358" y="6717"/>
                      <a:pt x="11841" y="6801"/>
                    </a:cubicBezTo>
                    <a:lnTo>
                      <a:pt x="11841" y="6801"/>
                    </a:lnTo>
                    <a:cubicBezTo>
                      <a:pt x="13302" y="5848"/>
                      <a:pt x="14637" y="4726"/>
                      <a:pt x="14349" y="3755"/>
                    </a:cubicBezTo>
                    <a:cubicBezTo>
                      <a:pt x="14190" y="3218"/>
                      <a:pt x="13768" y="3008"/>
                      <a:pt x="13200" y="3008"/>
                    </a:cubicBezTo>
                    <a:cubicBezTo>
                      <a:pt x="12698" y="3008"/>
                      <a:pt x="12080" y="3172"/>
                      <a:pt x="11428" y="3420"/>
                    </a:cubicBezTo>
                    <a:lnTo>
                      <a:pt x="11428" y="3420"/>
                    </a:lnTo>
                    <a:cubicBezTo>
                      <a:pt x="11879" y="2943"/>
                      <a:pt x="12276" y="2414"/>
                      <a:pt x="12581" y="1803"/>
                    </a:cubicBezTo>
                    <a:cubicBezTo>
                      <a:pt x="12787" y="1392"/>
                      <a:pt x="12497" y="976"/>
                      <a:pt x="12078" y="976"/>
                    </a:cubicBezTo>
                    <a:cubicBezTo>
                      <a:pt x="12038" y="976"/>
                      <a:pt x="11997" y="980"/>
                      <a:pt x="11955" y="988"/>
                    </a:cubicBezTo>
                    <a:cubicBezTo>
                      <a:pt x="9798" y="1394"/>
                      <a:pt x="8109" y="2711"/>
                      <a:pt x="6204" y="3638"/>
                    </a:cubicBezTo>
                    <a:lnTo>
                      <a:pt x="6204" y="3638"/>
                    </a:lnTo>
                    <a:cubicBezTo>
                      <a:pt x="6831" y="2693"/>
                      <a:pt x="7423" y="1755"/>
                      <a:pt x="7437" y="557"/>
                    </a:cubicBezTo>
                    <a:cubicBezTo>
                      <a:pt x="7440" y="255"/>
                      <a:pt x="7175" y="0"/>
                      <a:pt x="68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06;p45">
                <a:extLst>
                  <a:ext uri="{FF2B5EF4-FFF2-40B4-BE49-F238E27FC236}">
                    <a16:creationId xmlns:a16="http://schemas.microsoft.com/office/drawing/2014/main" id="{C11092F4-C327-49DA-9FFC-E9ADE011A46C}"/>
                  </a:ext>
                </a:extLst>
              </p:cNvPr>
              <p:cNvSpPr/>
              <p:nvPr/>
            </p:nvSpPr>
            <p:spPr>
              <a:xfrm>
                <a:off x="4690650" y="2063125"/>
                <a:ext cx="630850" cy="898675"/>
              </a:xfrm>
              <a:custGeom>
                <a:avLst/>
                <a:gdLst/>
                <a:ahLst/>
                <a:cxnLst/>
                <a:rect l="l" t="t" r="r" b="b"/>
                <a:pathLst>
                  <a:path w="25234" h="35947" extrusionOk="0">
                    <a:moveTo>
                      <a:pt x="2577" y="1"/>
                    </a:moveTo>
                    <a:cubicBezTo>
                      <a:pt x="2389" y="1"/>
                      <a:pt x="2200" y="1"/>
                      <a:pt x="2011" y="1"/>
                    </a:cubicBezTo>
                    <a:cubicBezTo>
                      <a:pt x="1697" y="1"/>
                      <a:pt x="1475" y="255"/>
                      <a:pt x="1457" y="555"/>
                    </a:cubicBezTo>
                    <a:cubicBezTo>
                      <a:pt x="1069" y="6771"/>
                      <a:pt x="7" y="12917"/>
                      <a:pt x="0" y="19157"/>
                    </a:cubicBezTo>
                    <a:cubicBezTo>
                      <a:pt x="0" y="19513"/>
                      <a:pt x="278" y="19692"/>
                      <a:pt x="555" y="19692"/>
                    </a:cubicBezTo>
                    <a:cubicBezTo>
                      <a:pt x="832" y="19692"/>
                      <a:pt x="1109" y="19514"/>
                      <a:pt x="1109" y="19157"/>
                    </a:cubicBezTo>
                    <a:lnTo>
                      <a:pt x="1109" y="19155"/>
                    </a:lnTo>
                    <a:cubicBezTo>
                      <a:pt x="1113" y="16018"/>
                      <a:pt x="1351" y="12918"/>
                      <a:pt x="1684" y="9800"/>
                    </a:cubicBezTo>
                    <a:cubicBezTo>
                      <a:pt x="1906" y="7738"/>
                      <a:pt x="1515" y="2131"/>
                      <a:pt x="3720" y="1107"/>
                    </a:cubicBezTo>
                    <a:cubicBezTo>
                      <a:pt x="4291" y="842"/>
                      <a:pt x="5118" y="751"/>
                      <a:pt x="6045" y="751"/>
                    </a:cubicBezTo>
                    <a:cubicBezTo>
                      <a:pt x="7996" y="751"/>
                      <a:pt x="10387" y="1152"/>
                      <a:pt x="11738" y="1168"/>
                    </a:cubicBezTo>
                    <a:cubicBezTo>
                      <a:pt x="13992" y="1195"/>
                      <a:pt x="16245" y="1223"/>
                      <a:pt x="18499" y="1223"/>
                    </a:cubicBezTo>
                    <a:cubicBezTo>
                      <a:pt x="18626" y="1223"/>
                      <a:pt x="18753" y="1223"/>
                      <a:pt x="18879" y="1223"/>
                    </a:cubicBezTo>
                    <a:cubicBezTo>
                      <a:pt x="19493" y="1221"/>
                      <a:pt x="20898" y="1046"/>
                      <a:pt x="21971" y="1046"/>
                    </a:cubicBezTo>
                    <a:cubicBezTo>
                      <a:pt x="22452" y="1046"/>
                      <a:pt x="22866" y="1081"/>
                      <a:pt x="23112" y="1183"/>
                    </a:cubicBezTo>
                    <a:cubicBezTo>
                      <a:pt x="24251" y="1656"/>
                      <a:pt x="23662" y="978"/>
                      <a:pt x="23947" y="2275"/>
                    </a:cubicBezTo>
                    <a:cubicBezTo>
                      <a:pt x="24235" y="3591"/>
                      <a:pt x="23675" y="5618"/>
                      <a:pt x="23574" y="6970"/>
                    </a:cubicBezTo>
                    <a:cubicBezTo>
                      <a:pt x="23284" y="10859"/>
                      <a:pt x="23014" y="14750"/>
                      <a:pt x="22768" y="18642"/>
                    </a:cubicBezTo>
                    <a:cubicBezTo>
                      <a:pt x="22531" y="22284"/>
                      <a:pt x="22307" y="25927"/>
                      <a:pt x="22094" y="29571"/>
                    </a:cubicBezTo>
                    <a:cubicBezTo>
                      <a:pt x="22027" y="30736"/>
                      <a:pt x="21954" y="31902"/>
                      <a:pt x="21900" y="33068"/>
                    </a:cubicBezTo>
                    <a:cubicBezTo>
                      <a:pt x="21828" y="34662"/>
                      <a:pt x="22063" y="34283"/>
                      <a:pt x="21225" y="34583"/>
                    </a:cubicBezTo>
                    <a:cubicBezTo>
                      <a:pt x="20172" y="34960"/>
                      <a:pt x="18852" y="35083"/>
                      <a:pt x="17451" y="35083"/>
                    </a:cubicBezTo>
                    <a:cubicBezTo>
                      <a:pt x="14966" y="35083"/>
                      <a:pt x="12227" y="34696"/>
                      <a:pt x="10267" y="34657"/>
                    </a:cubicBezTo>
                    <a:cubicBezTo>
                      <a:pt x="8086" y="34613"/>
                      <a:pt x="5904" y="34547"/>
                      <a:pt x="3726" y="34423"/>
                    </a:cubicBezTo>
                    <a:cubicBezTo>
                      <a:pt x="561" y="34241"/>
                      <a:pt x="1331" y="32680"/>
                      <a:pt x="1245" y="29791"/>
                    </a:cubicBezTo>
                    <a:cubicBezTo>
                      <a:pt x="1234" y="29435"/>
                      <a:pt x="951" y="29256"/>
                      <a:pt x="673" y="29256"/>
                    </a:cubicBezTo>
                    <a:cubicBezTo>
                      <a:pt x="396" y="29256"/>
                      <a:pt x="125" y="29434"/>
                      <a:pt x="136" y="29791"/>
                    </a:cubicBezTo>
                    <a:cubicBezTo>
                      <a:pt x="185" y="31450"/>
                      <a:pt x="184" y="33101"/>
                      <a:pt x="143" y="34760"/>
                    </a:cubicBezTo>
                    <a:cubicBezTo>
                      <a:pt x="135" y="35079"/>
                      <a:pt x="404" y="35291"/>
                      <a:pt x="697" y="35316"/>
                    </a:cubicBezTo>
                    <a:cubicBezTo>
                      <a:pt x="5093" y="35685"/>
                      <a:pt x="9602" y="35946"/>
                      <a:pt x="14086" y="35946"/>
                    </a:cubicBezTo>
                    <a:cubicBezTo>
                      <a:pt x="16867" y="35946"/>
                      <a:pt x="19638" y="35846"/>
                      <a:pt x="22367" y="35608"/>
                    </a:cubicBezTo>
                    <a:cubicBezTo>
                      <a:pt x="22673" y="35582"/>
                      <a:pt x="22911" y="35376"/>
                      <a:pt x="22921" y="35054"/>
                    </a:cubicBezTo>
                    <a:cubicBezTo>
                      <a:pt x="23289" y="23576"/>
                      <a:pt x="24143" y="12032"/>
                      <a:pt x="25206" y="598"/>
                    </a:cubicBezTo>
                    <a:cubicBezTo>
                      <a:pt x="25233" y="307"/>
                      <a:pt x="24937" y="44"/>
                      <a:pt x="24661" y="44"/>
                    </a:cubicBezTo>
                    <a:cubicBezTo>
                      <a:pt x="24658" y="44"/>
                      <a:pt x="24655" y="44"/>
                      <a:pt x="24652" y="44"/>
                    </a:cubicBezTo>
                    <a:cubicBezTo>
                      <a:pt x="22599" y="85"/>
                      <a:pt x="20546" y="100"/>
                      <a:pt x="18494" y="100"/>
                    </a:cubicBezTo>
                    <a:cubicBezTo>
                      <a:pt x="13189" y="100"/>
                      <a:pt x="7884" y="1"/>
                      <a:pt x="2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07;p45">
                <a:extLst>
                  <a:ext uri="{FF2B5EF4-FFF2-40B4-BE49-F238E27FC236}">
                    <a16:creationId xmlns:a16="http://schemas.microsoft.com/office/drawing/2014/main" id="{714ECDD0-ED85-47E0-BE77-09825E77BF20}"/>
                  </a:ext>
                </a:extLst>
              </p:cNvPr>
              <p:cNvSpPr/>
              <p:nvPr/>
            </p:nvSpPr>
            <p:spPr>
              <a:xfrm>
                <a:off x="5078325" y="1696350"/>
                <a:ext cx="246400" cy="392225"/>
              </a:xfrm>
              <a:custGeom>
                <a:avLst/>
                <a:gdLst/>
                <a:ahLst/>
                <a:cxnLst/>
                <a:rect l="l" t="t" r="r" b="b"/>
                <a:pathLst>
                  <a:path w="9856" h="15689" extrusionOk="0">
                    <a:moveTo>
                      <a:pt x="1146" y="0"/>
                    </a:moveTo>
                    <a:cubicBezTo>
                      <a:pt x="898" y="0"/>
                      <a:pt x="637" y="173"/>
                      <a:pt x="576" y="413"/>
                    </a:cubicBezTo>
                    <a:cubicBezTo>
                      <a:pt x="1" y="2671"/>
                      <a:pt x="41" y="4856"/>
                      <a:pt x="237" y="7169"/>
                    </a:cubicBezTo>
                    <a:cubicBezTo>
                      <a:pt x="461" y="9821"/>
                      <a:pt x="155" y="12412"/>
                      <a:pt x="313" y="15051"/>
                    </a:cubicBezTo>
                    <a:cubicBezTo>
                      <a:pt x="334" y="15406"/>
                      <a:pt x="623" y="15585"/>
                      <a:pt x="900" y="15585"/>
                    </a:cubicBezTo>
                    <a:cubicBezTo>
                      <a:pt x="1177" y="15585"/>
                      <a:pt x="1443" y="15407"/>
                      <a:pt x="1422" y="15051"/>
                    </a:cubicBezTo>
                    <a:cubicBezTo>
                      <a:pt x="1284" y="12750"/>
                      <a:pt x="1638" y="10491"/>
                      <a:pt x="1437" y="8184"/>
                    </a:cubicBezTo>
                    <a:cubicBezTo>
                      <a:pt x="1250" y="6033"/>
                      <a:pt x="1070" y="3978"/>
                      <a:pt x="1405" y="1873"/>
                    </a:cubicBezTo>
                    <a:lnTo>
                      <a:pt x="1405" y="1873"/>
                    </a:lnTo>
                    <a:cubicBezTo>
                      <a:pt x="4398" y="6037"/>
                      <a:pt x="6316" y="10879"/>
                      <a:pt x="8671" y="15409"/>
                    </a:cubicBezTo>
                    <a:cubicBezTo>
                      <a:pt x="8773" y="15607"/>
                      <a:pt x="8936" y="15688"/>
                      <a:pt x="9102" y="15688"/>
                    </a:cubicBezTo>
                    <a:cubicBezTo>
                      <a:pt x="9471" y="15688"/>
                      <a:pt x="9856" y="15287"/>
                      <a:pt x="9629" y="14850"/>
                    </a:cubicBezTo>
                    <a:lnTo>
                      <a:pt x="9629" y="14850"/>
                    </a:lnTo>
                    <a:lnTo>
                      <a:pt x="9629" y="14851"/>
                    </a:lnTo>
                    <a:cubicBezTo>
                      <a:pt x="7048" y="9886"/>
                      <a:pt x="4965" y="4614"/>
                      <a:pt x="1502" y="169"/>
                    </a:cubicBezTo>
                    <a:cubicBezTo>
                      <a:pt x="1410" y="51"/>
                      <a:pt x="1280" y="0"/>
                      <a:pt x="114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08;p45">
                <a:extLst>
                  <a:ext uri="{FF2B5EF4-FFF2-40B4-BE49-F238E27FC236}">
                    <a16:creationId xmlns:a16="http://schemas.microsoft.com/office/drawing/2014/main" id="{8D524E3F-3B69-49DB-9532-A0EB831354E3}"/>
                  </a:ext>
                </a:extLst>
              </p:cNvPr>
              <p:cNvSpPr/>
              <p:nvPr/>
            </p:nvSpPr>
            <p:spPr>
              <a:xfrm>
                <a:off x="3991500" y="2379075"/>
                <a:ext cx="115950" cy="295650"/>
              </a:xfrm>
              <a:custGeom>
                <a:avLst/>
                <a:gdLst/>
                <a:ahLst/>
                <a:cxnLst/>
                <a:rect l="l" t="t" r="r" b="b"/>
                <a:pathLst>
                  <a:path w="4638" h="11826" extrusionOk="0">
                    <a:moveTo>
                      <a:pt x="675" y="0"/>
                    </a:moveTo>
                    <a:cubicBezTo>
                      <a:pt x="342" y="0"/>
                      <a:pt x="1" y="271"/>
                      <a:pt x="118" y="686"/>
                    </a:cubicBezTo>
                    <a:cubicBezTo>
                      <a:pt x="717" y="2811"/>
                      <a:pt x="1780" y="4804"/>
                      <a:pt x="2301" y="6944"/>
                    </a:cubicBezTo>
                    <a:cubicBezTo>
                      <a:pt x="2677" y="8485"/>
                      <a:pt x="2829" y="10074"/>
                      <a:pt x="3481" y="11536"/>
                    </a:cubicBezTo>
                    <a:cubicBezTo>
                      <a:pt x="3572" y="11740"/>
                      <a:pt x="3729" y="11825"/>
                      <a:pt x="3892" y="11825"/>
                    </a:cubicBezTo>
                    <a:cubicBezTo>
                      <a:pt x="4249" y="11825"/>
                      <a:pt x="4638" y="11420"/>
                      <a:pt x="4439" y="10976"/>
                    </a:cubicBezTo>
                    <a:cubicBezTo>
                      <a:pt x="3753" y="9437"/>
                      <a:pt x="3711" y="7709"/>
                      <a:pt x="3246" y="6106"/>
                    </a:cubicBezTo>
                    <a:cubicBezTo>
                      <a:pt x="2684" y="4163"/>
                      <a:pt x="1739" y="2346"/>
                      <a:pt x="1187" y="391"/>
                    </a:cubicBezTo>
                    <a:cubicBezTo>
                      <a:pt x="1110" y="118"/>
                      <a:pt x="894" y="0"/>
                      <a:pt x="6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09;p45">
                <a:extLst>
                  <a:ext uri="{FF2B5EF4-FFF2-40B4-BE49-F238E27FC236}">
                    <a16:creationId xmlns:a16="http://schemas.microsoft.com/office/drawing/2014/main" id="{4556B5EB-79FF-420A-B01A-385C031132F1}"/>
                  </a:ext>
                </a:extLst>
              </p:cNvPr>
              <p:cNvSpPr/>
              <p:nvPr/>
            </p:nvSpPr>
            <p:spPr>
              <a:xfrm>
                <a:off x="3950225" y="1987575"/>
                <a:ext cx="464750" cy="507475"/>
              </a:xfrm>
              <a:custGeom>
                <a:avLst/>
                <a:gdLst/>
                <a:ahLst/>
                <a:cxnLst/>
                <a:rect l="l" t="t" r="r" b="b"/>
                <a:pathLst>
                  <a:path w="18590" h="20299" extrusionOk="0">
                    <a:moveTo>
                      <a:pt x="804" y="1"/>
                    </a:moveTo>
                    <a:cubicBezTo>
                      <a:pt x="380" y="1"/>
                      <a:pt x="1" y="557"/>
                      <a:pt x="390" y="950"/>
                    </a:cubicBezTo>
                    <a:lnTo>
                      <a:pt x="389" y="950"/>
                    </a:lnTo>
                    <a:cubicBezTo>
                      <a:pt x="6391" y="7010"/>
                      <a:pt x="12230" y="13212"/>
                      <a:pt x="17332" y="20061"/>
                    </a:cubicBezTo>
                    <a:cubicBezTo>
                      <a:pt x="17456" y="20229"/>
                      <a:pt x="17628" y="20299"/>
                      <a:pt x="17798" y="20299"/>
                    </a:cubicBezTo>
                    <a:cubicBezTo>
                      <a:pt x="18201" y="20299"/>
                      <a:pt x="18590" y="19905"/>
                      <a:pt x="18290" y="19501"/>
                    </a:cubicBezTo>
                    <a:cubicBezTo>
                      <a:pt x="13130" y="12576"/>
                      <a:pt x="7243" y="6295"/>
                      <a:pt x="1174" y="166"/>
                    </a:cubicBezTo>
                    <a:cubicBezTo>
                      <a:pt x="1059" y="50"/>
                      <a:pt x="929" y="1"/>
                      <a:pt x="8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10;p45">
                <a:extLst>
                  <a:ext uri="{FF2B5EF4-FFF2-40B4-BE49-F238E27FC236}">
                    <a16:creationId xmlns:a16="http://schemas.microsoft.com/office/drawing/2014/main" id="{726071D6-E5C4-4500-BCEE-AA381900049B}"/>
                  </a:ext>
                </a:extLst>
              </p:cNvPr>
              <p:cNvSpPr/>
              <p:nvPr/>
            </p:nvSpPr>
            <p:spPr>
              <a:xfrm>
                <a:off x="4376225" y="2207650"/>
                <a:ext cx="367400" cy="281550"/>
              </a:xfrm>
              <a:custGeom>
                <a:avLst/>
                <a:gdLst/>
                <a:ahLst/>
                <a:cxnLst/>
                <a:rect l="l" t="t" r="r" b="b"/>
                <a:pathLst>
                  <a:path w="14696" h="11262" extrusionOk="0">
                    <a:moveTo>
                      <a:pt x="13876" y="0"/>
                    </a:moveTo>
                    <a:cubicBezTo>
                      <a:pt x="13789" y="0"/>
                      <a:pt x="13697" y="23"/>
                      <a:pt x="13604" y="75"/>
                    </a:cubicBezTo>
                    <a:cubicBezTo>
                      <a:pt x="11156" y="1437"/>
                      <a:pt x="9185" y="3507"/>
                      <a:pt x="6885" y="5093"/>
                    </a:cubicBezTo>
                    <a:cubicBezTo>
                      <a:pt x="4577" y="6687"/>
                      <a:pt x="2350" y="8297"/>
                      <a:pt x="385" y="10311"/>
                    </a:cubicBezTo>
                    <a:cubicBezTo>
                      <a:pt x="1" y="10704"/>
                      <a:pt x="378" y="11261"/>
                      <a:pt x="800" y="11261"/>
                    </a:cubicBezTo>
                    <a:cubicBezTo>
                      <a:pt x="925" y="11261"/>
                      <a:pt x="1054" y="11212"/>
                      <a:pt x="1169" y="11095"/>
                    </a:cubicBezTo>
                    <a:lnTo>
                      <a:pt x="1170" y="11095"/>
                    </a:lnTo>
                    <a:cubicBezTo>
                      <a:pt x="3273" y="8938"/>
                      <a:pt x="5709" y="7273"/>
                      <a:pt x="8167" y="5553"/>
                    </a:cubicBezTo>
                    <a:cubicBezTo>
                      <a:pt x="10221" y="4117"/>
                      <a:pt x="11968" y="2255"/>
                      <a:pt x="14164" y="1033"/>
                    </a:cubicBezTo>
                    <a:cubicBezTo>
                      <a:pt x="14695" y="738"/>
                      <a:pt x="14370" y="0"/>
                      <a:pt x="1387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11;p45">
                <a:extLst>
                  <a:ext uri="{FF2B5EF4-FFF2-40B4-BE49-F238E27FC236}">
                    <a16:creationId xmlns:a16="http://schemas.microsoft.com/office/drawing/2014/main" id="{D989BD2E-0203-4FDD-B880-99F172A55CA0}"/>
                  </a:ext>
                </a:extLst>
              </p:cNvPr>
              <p:cNvSpPr/>
              <p:nvPr/>
            </p:nvSpPr>
            <p:spPr>
              <a:xfrm>
                <a:off x="3170225" y="3431375"/>
                <a:ext cx="1449150" cy="775250"/>
              </a:xfrm>
              <a:custGeom>
                <a:avLst/>
                <a:gdLst/>
                <a:ahLst/>
                <a:cxnLst/>
                <a:rect l="l" t="t" r="r" b="b"/>
                <a:pathLst>
                  <a:path w="57966" h="31010" extrusionOk="0">
                    <a:moveTo>
                      <a:pt x="1209" y="0"/>
                    </a:moveTo>
                    <a:cubicBezTo>
                      <a:pt x="932" y="0"/>
                      <a:pt x="649" y="179"/>
                      <a:pt x="640" y="536"/>
                    </a:cubicBezTo>
                    <a:lnTo>
                      <a:pt x="640" y="537"/>
                    </a:lnTo>
                    <a:cubicBezTo>
                      <a:pt x="467" y="7327"/>
                      <a:pt x="0" y="15260"/>
                      <a:pt x="3660" y="21320"/>
                    </a:cubicBezTo>
                    <a:cubicBezTo>
                      <a:pt x="6813" y="26538"/>
                      <a:pt x="12806" y="29423"/>
                      <a:pt x="18624" y="30498"/>
                    </a:cubicBezTo>
                    <a:cubicBezTo>
                      <a:pt x="20508" y="30847"/>
                      <a:pt x="22369" y="31010"/>
                      <a:pt x="24204" y="31010"/>
                    </a:cubicBezTo>
                    <a:cubicBezTo>
                      <a:pt x="36818" y="31010"/>
                      <a:pt x="48213" y="23316"/>
                      <a:pt x="57541" y="15237"/>
                    </a:cubicBezTo>
                    <a:cubicBezTo>
                      <a:pt x="57965" y="14870"/>
                      <a:pt x="57573" y="14310"/>
                      <a:pt x="57124" y="14310"/>
                    </a:cubicBezTo>
                    <a:cubicBezTo>
                      <a:pt x="57001" y="14310"/>
                      <a:pt x="56873" y="14353"/>
                      <a:pt x="56757" y="14453"/>
                    </a:cubicBezTo>
                    <a:cubicBezTo>
                      <a:pt x="47672" y="22323"/>
                      <a:pt x="36648" y="29895"/>
                      <a:pt x="24271" y="29895"/>
                    </a:cubicBezTo>
                    <a:cubicBezTo>
                      <a:pt x="23061" y="29895"/>
                      <a:pt x="21838" y="29823"/>
                      <a:pt x="20603" y="29671"/>
                    </a:cubicBezTo>
                    <a:cubicBezTo>
                      <a:pt x="14474" y="28920"/>
                      <a:pt x="7956" y="26237"/>
                      <a:pt x="4618" y="20760"/>
                    </a:cubicBezTo>
                    <a:cubicBezTo>
                      <a:pt x="1040" y="14886"/>
                      <a:pt x="1581" y="7144"/>
                      <a:pt x="1749" y="536"/>
                    </a:cubicBezTo>
                    <a:cubicBezTo>
                      <a:pt x="1758" y="179"/>
                      <a:pt x="1486" y="0"/>
                      <a:pt x="120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12;p45">
                <a:extLst>
                  <a:ext uri="{FF2B5EF4-FFF2-40B4-BE49-F238E27FC236}">
                    <a16:creationId xmlns:a16="http://schemas.microsoft.com/office/drawing/2014/main" id="{627E6DBA-822D-49E1-91A5-E07C2FECD0A2}"/>
                  </a:ext>
                </a:extLst>
              </p:cNvPr>
              <p:cNvSpPr/>
              <p:nvPr/>
            </p:nvSpPr>
            <p:spPr>
              <a:xfrm>
                <a:off x="3695250" y="3119825"/>
                <a:ext cx="1493150" cy="1798600"/>
              </a:xfrm>
              <a:custGeom>
                <a:avLst/>
                <a:gdLst/>
                <a:ahLst/>
                <a:cxnLst/>
                <a:rect l="l" t="t" r="r" b="b"/>
                <a:pathLst>
                  <a:path w="59726" h="71944" extrusionOk="0">
                    <a:moveTo>
                      <a:pt x="34536" y="1"/>
                    </a:moveTo>
                    <a:cubicBezTo>
                      <a:pt x="30300" y="1"/>
                      <a:pt x="26151" y="381"/>
                      <a:pt x="22612" y="717"/>
                    </a:cubicBezTo>
                    <a:cubicBezTo>
                      <a:pt x="21928" y="782"/>
                      <a:pt x="21901" y="1829"/>
                      <a:pt x="22551" y="1829"/>
                    </a:cubicBezTo>
                    <a:cubicBezTo>
                      <a:pt x="22571" y="1829"/>
                      <a:pt x="22591" y="1828"/>
                      <a:pt x="22612" y="1826"/>
                    </a:cubicBezTo>
                    <a:cubicBezTo>
                      <a:pt x="25277" y="1573"/>
                      <a:pt x="29038" y="1278"/>
                      <a:pt x="33119" y="1278"/>
                    </a:cubicBezTo>
                    <a:cubicBezTo>
                      <a:pt x="44681" y="1278"/>
                      <a:pt x="58814" y="3649"/>
                      <a:pt x="57889" y="16080"/>
                    </a:cubicBezTo>
                    <a:cubicBezTo>
                      <a:pt x="57767" y="17724"/>
                      <a:pt x="57332" y="19315"/>
                      <a:pt x="56665" y="20816"/>
                    </a:cubicBezTo>
                    <a:cubicBezTo>
                      <a:pt x="54050" y="26714"/>
                      <a:pt x="50019" y="32376"/>
                      <a:pt x="46162" y="37519"/>
                    </a:cubicBezTo>
                    <a:cubicBezTo>
                      <a:pt x="37771" y="48706"/>
                      <a:pt x="27649" y="57912"/>
                      <a:pt x="17688" y="67601"/>
                    </a:cubicBezTo>
                    <a:cubicBezTo>
                      <a:pt x="16456" y="68798"/>
                      <a:pt x="15750" y="70164"/>
                      <a:pt x="13963" y="70260"/>
                    </a:cubicBezTo>
                    <a:cubicBezTo>
                      <a:pt x="13894" y="70264"/>
                      <a:pt x="13826" y="70265"/>
                      <a:pt x="13761" y="70265"/>
                    </a:cubicBezTo>
                    <a:cubicBezTo>
                      <a:pt x="12028" y="70265"/>
                      <a:pt x="11580" y="69000"/>
                      <a:pt x="10571" y="67617"/>
                    </a:cubicBezTo>
                    <a:cubicBezTo>
                      <a:pt x="8882" y="65297"/>
                      <a:pt x="7209" y="63013"/>
                      <a:pt x="5335" y="60835"/>
                    </a:cubicBezTo>
                    <a:cubicBezTo>
                      <a:pt x="4156" y="59467"/>
                      <a:pt x="2419" y="57970"/>
                      <a:pt x="1894" y="56167"/>
                    </a:cubicBezTo>
                    <a:cubicBezTo>
                      <a:pt x="1099" y="53433"/>
                      <a:pt x="3076" y="51917"/>
                      <a:pt x="4970" y="50165"/>
                    </a:cubicBezTo>
                    <a:cubicBezTo>
                      <a:pt x="8342" y="47048"/>
                      <a:pt x="11697" y="43946"/>
                      <a:pt x="15367" y="41176"/>
                    </a:cubicBezTo>
                    <a:cubicBezTo>
                      <a:pt x="15830" y="40826"/>
                      <a:pt x="15537" y="40110"/>
                      <a:pt x="15100" y="40110"/>
                    </a:cubicBezTo>
                    <a:cubicBezTo>
                      <a:pt x="15007" y="40110"/>
                      <a:pt x="14907" y="40143"/>
                      <a:pt x="14807" y="40218"/>
                    </a:cubicBezTo>
                    <a:lnTo>
                      <a:pt x="14807" y="40219"/>
                    </a:lnTo>
                    <a:cubicBezTo>
                      <a:pt x="11717" y="42553"/>
                      <a:pt x="8826" y="45095"/>
                      <a:pt x="5979" y="47719"/>
                    </a:cubicBezTo>
                    <a:cubicBezTo>
                      <a:pt x="4251" y="49312"/>
                      <a:pt x="425" y="51552"/>
                      <a:pt x="177" y="54196"/>
                    </a:cubicBezTo>
                    <a:cubicBezTo>
                      <a:pt x="0" y="56078"/>
                      <a:pt x="1721" y="58290"/>
                      <a:pt x="2785" y="59640"/>
                    </a:cubicBezTo>
                    <a:cubicBezTo>
                      <a:pt x="5189" y="62691"/>
                      <a:pt x="7735" y="65569"/>
                      <a:pt x="10019" y="68732"/>
                    </a:cubicBezTo>
                    <a:cubicBezTo>
                      <a:pt x="11511" y="70799"/>
                      <a:pt x="12521" y="71944"/>
                      <a:pt x="13710" y="71944"/>
                    </a:cubicBezTo>
                    <a:cubicBezTo>
                      <a:pt x="14621" y="71944"/>
                      <a:pt x="15636" y="71273"/>
                      <a:pt x="17053" y="69830"/>
                    </a:cubicBezTo>
                    <a:cubicBezTo>
                      <a:pt x="22974" y="63805"/>
                      <a:pt x="29404" y="58367"/>
                      <a:pt x="35175" y="52162"/>
                    </a:cubicBezTo>
                    <a:cubicBezTo>
                      <a:pt x="40775" y="46144"/>
                      <a:pt x="46191" y="39838"/>
                      <a:pt x="50762" y="32989"/>
                    </a:cubicBezTo>
                    <a:cubicBezTo>
                      <a:pt x="53597" y="28741"/>
                      <a:pt x="57095" y="24048"/>
                      <a:pt x="58488" y="19046"/>
                    </a:cubicBezTo>
                    <a:cubicBezTo>
                      <a:pt x="59726" y="14597"/>
                      <a:pt x="58806" y="9806"/>
                      <a:pt x="55511" y="6470"/>
                    </a:cubicBezTo>
                    <a:cubicBezTo>
                      <a:pt x="50384" y="1282"/>
                      <a:pt x="42314" y="1"/>
                      <a:pt x="3453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13;p45">
                <a:extLst>
                  <a:ext uri="{FF2B5EF4-FFF2-40B4-BE49-F238E27FC236}">
                    <a16:creationId xmlns:a16="http://schemas.microsoft.com/office/drawing/2014/main" id="{74A46F28-E3B5-4426-87EB-41F05A5F4334}"/>
                  </a:ext>
                </a:extLst>
              </p:cNvPr>
              <p:cNvSpPr/>
              <p:nvPr/>
            </p:nvSpPr>
            <p:spPr>
              <a:xfrm>
                <a:off x="4252700" y="3824275"/>
                <a:ext cx="786050" cy="1027525"/>
              </a:xfrm>
              <a:custGeom>
                <a:avLst/>
                <a:gdLst/>
                <a:ahLst/>
                <a:cxnLst/>
                <a:rect l="l" t="t" r="r" b="b"/>
                <a:pathLst>
                  <a:path w="31442" h="41101" extrusionOk="0">
                    <a:moveTo>
                      <a:pt x="30767" y="0"/>
                    </a:moveTo>
                    <a:cubicBezTo>
                      <a:pt x="30548" y="0"/>
                      <a:pt x="30334" y="119"/>
                      <a:pt x="30259" y="393"/>
                    </a:cubicBezTo>
                    <a:cubicBezTo>
                      <a:pt x="28886" y="5465"/>
                      <a:pt x="28260" y="10669"/>
                      <a:pt x="27224" y="15811"/>
                    </a:cubicBezTo>
                    <a:cubicBezTo>
                      <a:pt x="26250" y="20657"/>
                      <a:pt x="24698" y="25346"/>
                      <a:pt x="23273" y="30072"/>
                    </a:cubicBezTo>
                    <a:cubicBezTo>
                      <a:pt x="22680" y="32040"/>
                      <a:pt x="22169" y="34038"/>
                      <a:pt x="21552" y="35998"/>
                    </a:cubicBezTo>
                    <a:cubicBezTo>
                      <a:pt x="20718" y="38645"/>
                      <a:pt x="20032" y="39767"/>
                      <a:pt x="18010" y="39767"/>
                    </a:cubicBezTo>
                    <a:cubicBezTo>
                      <a:pt x="17525" y="39767"/>
                      <a:pt x="16964" y="39702"/>
                      <a:pt x="16306" y="39579"/>
                    </a:cubicBezTo>
                    <a:cubicBezTo>
                      <a:pt x="11013" y="38590"/>
                      <a:pt x="5916" y="37020"/>
                      <a:pt x="888" y="35106"/>
                    </a:cubicBezTo>
                    <a:cubicBezTo>
                      <a:pt x="818" y="35080"/>
                      <a:pt x="752" y="35068"/>
                      <a:pt x="691" y="35068"/>
                    </a:cubicBezTo>
                    <a:cubicBezTo>
                      <a:pt x="170" y="35068"/>
                      <a:pt x="0" y="35950"/>
                      <a:pt x="593" y="36176"/>
                    </a:cubicBezTo>
                    <a:lnTo>
                      <a:pt x="593" y="36177"/>
                    </a:lnTo>
                    <a:cubicBezTo>
                      <a:pt x="5685" y="38114"/>
                      <a:pt x="12419" y="41101"/>
                      <a:pt x="18035" y="41101"/>
                    </a:cubicBezTo>
                    <a:cubicBezTo>
                      <a:pt x="18207" y="41101"/>
                      <a:pt x="18378" y="41098"/>
                      <a:pt x="18549" y="41092"/>
                    </a:cubicBezTo>
                    <a:cubicBezTo>
                      <a:pt x="21118" y="41005"/>
                      <a:pt x="21646" y="39464"/>
                      <a:pt x="22450" y="36878"/>
                    </a:cubicBezTo>
                    <a:cubicBezTo>
                      <a:pt x="24187" y="31289"/>
                      <a:pt x="25956" y="25641"/>
                      <a:pt x="27413" y="19973"/>
                    </a:cubicBezTo>
                    <a:cubicBezTo>
                      <a:pt x="29047" y="13609"/>
                      <a:pt x="29611" y="7034"/>
                      <a:pt x="31329" y="687"/>
                    </a:cubicBezTo>
                    <a:cubicBezTo>
                      <a:pt x="31441" y="272"/>
                      <a:pt x="31099" y="0"/>
                      <a:pt x="3076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14;p45">
                <a:extLst>
                  <a:ext uri="{FF2B5EF4-FFF2-40B4-BE49-F238E27FC236}">
                    <a16:creationId xmlns:a16="http://schemas.microsoft.com/office/drawing/2014/main" id="{9BCFD1D8-8991-45C6-91FB-0BBB72429907}"/>
                  </a:ext>
                </a:extLst>
              </p:cNvPr>
              <p:cNvSpPr/>
              <p:nvPr/>
            </p:nvSpPr>
            <p:spPr>
              <a:xfrm>
                <a:off x="3335575" y="4563175"/>
                <a:ext cx="590550" cy="714675"/>
              </a:xfrm>
              <a:custGeom>
                <a:avLst/>
                <a:gdLst/>
                <a:ahLst/>
                <a:cxnLst/>
                <a:rect l="l" t="t" r="r" b="b"/>
                <a:pathLst>
                  <a:path w="23622" h="28587" extrusionOk="0">
                    <a:moveTo>
                      <a:pt x="16310" y="0"/>
                    </a:moveTo>
                    <a:cubicBezTo>
                      <a:pt x="16221" y="0"/>
                      <a:pt x="16126" y="26"/>
                      <a:pt x="16029" y="85"/>
                    </a:cubicBezTo>
                    <a:cubicBezTo>
                      <a:pt x="13302" y="1751"/>
                      <a:pt x="11010" y="4432"/>
                      <a:pt x="8567" y="6509"/>
                    </a:cubicBezTo>
                    <a:cubicBezTo>
                      <a:pt x="6229" y="8495"/>
                      <a:pt x="3022" y="10699"/>
                      <a:pt x="1837" y="13660"/>
                    </a:cubicBezTo>
                    <a:cubicBezTo>
                      <a:pt x="0" y="18241"/>
                      <a:pt x="3020" y="23409"/>
                      <a:pt x="6595" y="26210"/>
                    </a:cubicBezTo>
                    <a:cubicBezTo>
                      <a:pt x="7568" y="26973"/>
                      <a:pt x="10238" y="28587"/>
                      <a:pt x="12063" y="28587"/>
                    </a:cubicBezTo>
                    <a:cubicBezTo>
                      <a:pt x="13057" y="28587"/>
                      <a:pt x="13800" y="28109"/>
                      <a:pt x="13884" y="26757"/>
                    </a:cubicBezTo>
                    <a:cubicBezTo>
                      <a:pt x="14036" y="24318"/>
                      <a:pt x="10934" y="22939"/>
                      <a:pt x="10514" y="20930"/>
                    </a:cubicBezTo>
                    <a:cubicBezTo>
                      <a:pt x="10081" y="18855"/>
                      <a:pt x="13991" y="16301"/>
                      <a:pt x="15309" y="15193"/>
                    </a:cubicBezTo>
                    <a:cubicBezTo>
                      <a:pt x="17826" y="13078"/>
                      <a:pt x="20445" y="11101"/>
                      <a:pt x="23140" y="9219"/>
                    </a:cubicBezTo>
                    <a:cubicBezTo>
                      <a:pt x="23622" y="8882"/>
                      <a:pt x="23323" y="8162"/>
                      <a:pt x="22871" y="8162"/>
                    </a:cubicBezTo>
                    <a:cubicBezTo>
                      <a:pt x="22778" y="8162"/>
                      <a:pt x="22680" y="8192"/>
                      <a:pt x="22580" y="8261"/>
                    </a:cubicBezTo>
                    <a:cubicBezTo>
                      <a:pt x="20264" y="9878"/>
                      <a:pt x="18004" y="11556"/>
                      <a:pt x="15815" y="13341"/>
                    </a:cubicBezTo>
                    <a:cubicBezTo>
                      <a:pt x="13945" y="14864"/>
                      <a:pt x="10935" y="16698"/>
                      <a:pt x="9739" y="18829"/>
                    </a:cubicBezTo>
                    <a:cubicBezTo>
                      <a:pt x="9317" y="19581"/>
                      <a:pt x="9173" y="19943"/>
                      <a:pt x="9238" y="20791"/>
                    </a:cubicBezTo>
                    <a:cubicBezTo>
                      <a:pt x="9369" y="22519"/>
                      <a:pt x="12486" y="23764"/>
                      <a:pt x="12321" y="25525"/>
                    </a:cubicBezTo>
                    <a:cubicBezTo>
                      <a:pt x="13069" y="26511"/>
                      <a:pt x="12552" y="27073"/>
                      <a:pt x="10772" y="27212"/>
                    </a:cubicBezTo>
                    <a:lnTo>
                      <a:pt x="8981" y="26464"/>
                    </a:lnTo>
                    <a:cubicBezTo>
                      <a:pt x="7712" y="25793"/>
                      <a:pt x="6582" y="24852"/>
                      <a:pt x="5612" y="23798"/>
                    </a:cubicBezTo>
                    <a:cubicBezTo>
                      <a:pt x="3412" y="21401"/>
                      <a:pt x="1611" y="17728"/>
                      <a:pt x="2707" y="14433"/>
                    </a:cubicBezTo>
                    <a:cubicBezTo>
                      <a:pt x="3718" y="11390"/>
                      <a:pt x="7581" y="8775"/>
                      <a:pt x="9934" y="6797"/>
                    </a:cubicBezTo>
                    <a:cubicBezTo>
                      <a:pt x="12110" y="4969"/>
                      <a:pt x="14182" y="2514"/>
                      <a:pt x="16589" y="1043"/>
                    </a:cubicBezTo>
                    <a:cubicBezTo>
                      <a:pt x="17102" y="730"/>
                      <a:pt x="16787" y="0"/>
                      <a:pt x="1631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15;p45">
                <a:extLst>
                  <a:ext uri="{FF2B5EF4-FFF2-40B4-BE49-F238E27FC236}">
                    <a16:creationId xmlns:a16="http://schemas.microsoft.com/office/drawing/2014/main" id="{63E0C995-745B-4C24-97AB-9FCB0D97DB67}"/>
                  </a:ext>
                </a:extLst>
              </p:cNvPr>
              <p:cNvSpPr/>
              <p:nvPr/>
            </p:nvSpPr>
            <p:spPr>
              <a:xfrm>
                <a:off x="3223550" y="4671875"/>
                <a:ext cx="623750" cy="724550"/>
              </a:xfrm>
              <a:custGeom>
                <a:avLst/>
                <a:gdLst/>
                <a:ahLst/>
                <a:cxnLst/>
                <a:rect l="l" t="t" r="r" b="b"/>
                <a:pathLst>
                  <a:path w="24950" h="28982" extrusionOk="0">
                    <a:moveTo>
                      <a:pt x="12545" y="0"/>
                    </a:moveTo>
                    <a:cubicBezTo>
                      <a:pt x="7745" y="4015"/>
                      <a:pt x="1" y="9748"/>
                      <a:pt x="3684" y="16748"/>
                    </a:cubicBezTo>
                    <a:cubicBezTo>
                      <a:pt x="5701" y="20537"/>
                      <a:pt x="13777" y="28982"/>
                      <a:pt x="19436" y="28982"/>
                    </a:cubicBezTo>
                    <a:cubicBezTo>
                      <a:pt x="20049" y="28982"/>
                      <a:pt x="20635" y="28882"/>
                      <a:pt x="21181" y="28667"/>
                    </a:cubicBezTo>
                    <a:cubicBezTo>
                      <a:pt x="24949" y="27109"/>
                      <a:pt x="24625" y="23650"/>
                      <a:pt x="19368" y="18817"/>
                    </a:cubicBezTo>
                    <a:cubicBezTo>
                      <a:pt x="17701" y="17285"/>
                      <a:pt x="17211" y="16827"/>
                      <a:pt x="18640" y="14933"/>
                    </a:cubicBezTo>
                    <a:cubicBezTo>
                      <a:pt x="19499" y="13849"/>
                      <a:pt x="22435" y="12408"/>
                      <a:pt x="22330" y="11163"/>
                    </a:cubicBezTo>
                    <a:cubicBezTo>
                      <a:pt x="22207" y="10608"/>
                      <a:pt x="17523" y="4962"/>
                      <a:pt x="16176" y="3684"/>
                    </a:cubicBezTo>
                    <a:cubicBezTo>
                      <a:pt x="15232" y="2832"/>
                      <a:pt x="13348" y="986"/>
                      <a:pt x="1254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16;p45">
                <a:extLst>
                  <a:ext uri="{FF2B5EF4-FFF2-40B4-BE49-F238E27FC236}">
                    <a16:creationId xmlns:a16="http://schemas.microsoft.com/office/drawing/2014/main" id="{378100CA-9289-480B-B03F-B8F276996B29}"/>
                  </a:ext>
                </a:extLst>
              </p:cNvPr>
              <p:cNvSpPr/>
              <p:nvPr/>
            </p:nvSpPr>
            <p:spPr>
              <a:xfrm>
                <a:off x="4211650" y="4730125"/>
                <a:ext cx="498975" cy="678975"/>
              </a:xfrm>
              <a:custGeom>
                <a:avLst/>
                <a:gdLst/>
                <a:ahLst/>
                <a:cxnLst/>
                <a:rect l="l" t="t" r="r" b="b"/>
                <a:pathLst>
                  <a:path w="19959" h="27159" extrusionOk="0">
                    <a:moveTo>
                      <a:pt x="5008" y="1"/>
                    </a:moveTo>
                    <a:cubicBezTo>
                      <a:pt x="4845" y="1"/>
                      <a:pt x="4689" y="86"/>
                      <a:pt x="4599" y="291"/>
                    </a:cubicBezTo>
                    <a:cubicBezTo>
                      <a:pt x="3222" y="3452"/>
                      <a:pt x="2815" y="7222"/>
                      <a:pt x="1964" y="10573"/>
                    </a:cubicBezTo>
                    <a:cubicBezTo>
                      <a:pt x="1253" y="13372"/>
                      <a:pt x="0" y="16853"/>
                      <a:pt x="755" y="19788"/>
                    </a:cubicBezTo>
                    <a:cubicBezTo>
                      <a:pt x="1950" y="24434"/>
                      <a:pt x="7304" y="26879"/>
                      <a:pt x="11705" y="27142"/>
                    </a:cubicBezTo>
                    <a:cubicBezTo>
                      <a:pt x="11882" y="27152"/>
                      <a:pt x="12087" y="27158"/>
                      <a:pt x="12313" y="27158"/>
                    </a:cubicBezTo>
                    <a:cubicBezTo>
                      <a:pt x="14838" y="27158"/>
                      <a:pt x="19958" y="26428"/>
                      <a:pt x="17994" y="23320"/>
                    </a:cubicBezTo>
                    <a:cubicBezTo>
                      <a:pt x="16509" y="20969"/>
                      <a:pt x="12985" y="21997"/>
                      <a:pt x="11951" y="19383"/>
                    </a:cubicBezTo>
                    <a:cubicBezTo>
                      <a:pt x="11016" y="17025"/>
                      <a:pt x="12408" y="13948"/>
                      <a:pt x="13084" y="11569"/>
                    </a:cubicBezTo>
                    <a:cubicBezTo>
                      <a:pt x="13843" y="8899"/>
                      <a:pt x="14717" y="6270"/>
                      <a:pt x="15669" y="3662"/>
                    </a:cubicBezTo>
                    <a:cubicBezTo>
                      <a:pt x="15818" y="3257"/>
                      <a:pt x="15485" y="2990"/>
                      <a:pt x="15145" y="2990"/>
                    </a:cubicBezTo>
                    <a:cubicBezTo>
                      <a:pt x="14923" y="2990"/>
                      <a:pt x="14697" y="3105"/>
                      <a:pt x="14601" y="3368"/>
                    </a:cubicBezTo>
                    <a:cubicBezTo>
                      <a:pt x="13359" y="6763"/>
                      <a:pt x="12271" y="10196"/>
                      <a:pt x="11360" y="13697"/>
                    </a:cubicBezTo>
                    <a:cubicBezTo>
                      <a:pt x="10928" y="15354"/>
                      <a:pt x="9698" y="18073"/>
                      <a:pt x="10202" y="19887"/>
                    </a:cubicBezTo>
                    <a:cubicBezTo>
                      <a:pt x="11023" y="22846"/>
                      <a:pt x="15093" y="21158"/>
                      <a:pt x="16380" y="23408"/>
                    </a:cubicBezTo>
                    <a:cubicBezTo>
                      <a:pt x="17575" y="25497"/>
                      <a:pt x="15173" y="25991"/>
                      <a:pt x="12828" y="25991"/>
                    </a:cubicBezTo>
                    <a:cubicBezTo>
                      <a:pt x="11298" y="25991"/>
                      <a:pt x="9791" y="25781"/>
                      <a:pt x="9325" y="25666"/>
                    </a:cubicBezTo>
                    <a:cubicBezTo>
                      <a:pt x="6692" y="25015"/>
                      <a:pt x="3817" y="23536"/>
                      <a:pt x="2469" y="21070"/>
                    </a:cubicBezTo>
                    <a:cubicBezTo>
                      <a:pt x="776" y="17969"/>
                      <a:pt x="2228" y="14051"/>
                      <a:pt x="3034" y="10868"/>
                    </a:cubicBezTo>
                    <a:cubicBezTo>
                      <a:pt x="3828" y="7728"/>
                      <a:pt x="4270" y="3805"/>
                      <a:pt x="5558" y="850"/>
                    </a:cubicBezTo>
                    <a:cubicBezTo>
                      <a:pt x="5751" y="406"/>
                      <a:pt x="5363" y="1"/>
                      <a:pt x="500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17;p45">
                <a:extLst>
                  <a:ext uri="{FF2B5EF4-FFF2-40B4-BE49-F238E27FC236}">
                    <a16:creationId xmlns:a16="http://schemas.microsoft.com/office/drawing/2014/main" id="{A9BA4656-DF83-4534-A040-A9F086242504}"/>
                  </a:ext>
                </a:extLst>
              </p:cNvPr>
              <p:cNvSpPr/>
              <p:nvPr/>
            </p:nvSpPr>
            <p:spPr>
              <a:xfrm>
                <a:off x="4106900" y="4940200"/>
                <a:ext cx="759875" cy="535475"/>
              </a:xfrm>
              <a:custGeom>
                <a:avLst/>
                <a:gdLst/>
                <a:ahLst/>
                <a:cxnLst/>
                <a:rect l="l" t="t" r="r" b="b"/>
                <a:pathLst>
                  <a:path w="30395" h="21419" extrusionOk="0">
                    <a:moveTo>
                      <a:pt x="4686" y="0"/>
                    </a:moveTo>
                    <a:cubicBezTo>
                      <a:pt x="3057" y="6043"/>
                      <a:pt x="1" y="15180"/>
                      <a:pt x="7032" y="18803"/>
                    </a:cubicBezTo>
                    <a:cubicBezTo>
                      <a:pt x="9468" y="20042"/>
                      <a:pt x="14996" y="21418"/>
                      <a:pt x="19888" y="21418"/>
                    </a:cubicBezTo>
                    <a:cubicBezTo>
                      <a:pt x="23515" y="21418"/>
                      <a:pt x="26793" y="20662"/>
                      <a:pt x="28202" y="18532"/>
                    </a:cubicBezTo>
                    <a:cubicBezTo>
                      <a:pt x="30394" y="15094"/>
                      <a:pt x="28145" y="12445"/>
                      <a:pt x="21067" y="11502"/>
                    </a:cubicBezTo>
                    <a:cubicBezTo>
                      <a:pt x="18823" y="11202"/>
                      <a:pt x="18159" y="11109"/>
                      <a:pt x="18245" y="8736"/>
                    </a:cubicBezTo>
                    <a:cubicBezTo>
                      <a:pt x="18326" y="7358"/>
                      <a:pt x="19906" y="4493"/>
                      <a:pt x="19104" y="3533"/>
                    </a:cubicBezTo>
                    <a:cubicBezTo>
                      <a:pt x="18685" y="3149"/>
                      <a:pt x="11609" y="1210"/>
                      <a:pt x="9774" y="936"/>
                    </a:cubicBezTo>
                    <a:cubicBezTo>
                      <a:pt x="8512" y="778"/>
                      <a:pt x="5909" y="349"/>
                      <a:pt x="468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18;p45">
                <a:extLst>
                  <a:ext uri="{FF2B5EF4-FFF2-40B4-BE49-F238E27FC236}">
                    <a16:creationId xmlns:a16="http://schemas.microsoft.com/office/drawing/2014/main" id="{AC1CD3C3-6BA9-4931-B3E1-94272C48EAEC}"/>
                  </a:ext>
                </a:extLst>
              </p:cNvPr>
              <p:cNvSpPr/>
              <p:nvPr/>
            </p:nvSpPr>
            <p:spPr>
              <a:xfrm>
                <a:off x="4330725" y="2511950"/>
                <a:ext cx="178950" cy="511325"/>
              </a:xfrm>
              <a:custGeom>
                <a:avLst/>
                <a:gdLst/>
                <a:ahLst/>
                <a:cxnLst/>
                <a:rect l="l" t="t" r="r" b="b"/>
                <a:pathLst>
                  <a:path w="7158" h="20453" extrusionOk="0">
                    <a:moveTo>
                      <a:pt x="681" y="0"/>
                    </a:moveTo>
                    <a:cubicBezTo>
                      <a:pt x="357" y="0"/>
                      <a:pt x="1" y="276"/>
                      <a:pt x="77" y="696"/>
                    </a:cubicBezTo>
                    <a:cubicBezTo>
                      <a:pt x="764" y="4508"/>
                      <a:pt x="2158" y="8067"/>
                      <a:pt x="3298" y="11753"/>
                    </a:cubicBezTo>
                    <a:cubicBezTo>
                      <a:pt x="4172" y="14576"/>
                      <a:pt x="4612" y="17526"/>
                      <a:pt x="5975" y="20173"/>
                    </a:cubicBezTo>
                    <a:cubicBezTo>
                      <a:pt x="6076" y="20370"/>
                      <a:pt x="6239" y="20452"/>
                      <a:pt x="6405" y="20452"/>
                    </a:cubicBezTo>
                    <a:cubicBezTo>
                      <a:pt x="6773" y="20452"/>
                      <a:pt x="7158" y="20051"/>
                      <a:pt x="6933" y="19614"/>
                    </a:cubicBezTo>
                    <a:cubicBezTo>
                      <a:pt x="5425" y="16686"/>
                      <a:pt x="4980" y="13296"/>
                      <a:pt x="3955" y="10185"/>
                    </a:cubicBezTo>
                    <a:cubicBezTo>
                      <a:pt x="2888" y="6945"/>
                      <a:pt x="1754" y="3768"/>
                      <a:pt x="1147" y="401"/>
                    </a:cubicBezTo>
                    <a:cubicBezTo>
                      <a:pt x="1096" y="121"/>
                      <a:pt x="896" y="0"/>
                      <a:pt x="6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19;p45">
                <a:extLst>
                  <a:ext uri="{FF2B5EF4-FFF2-40B4-BE49-F238E27FC236}">
                    <a16:creationId xmlns:a16="http://schemas.microsoft.com/office/drawing/2014/main" id="{5E716363-B751-47B7-98E0-37EA494FB05F}"/>
                  </a:ext>
                </a:extLst>
              </p:cNvPr>
              <p:cNvSpPr/>
              <p:nvPr/>
            </p:nvSpPr>
            <p:spPr>
              <a:xfrm>
                <a:off x="2774000" y="1882625"/>
                <a:ext cx="619750" cy="1803300"/>
              </a:xfrm>
              <a:custGeom>
                <a:avLst/>
                <a:gdLst/>
                <a:ahLst/>
                <a:cxnLst/>
                <a:rect l="l" t="t" r="r" b="b"/>
                <a:pathLst>
                  <a:path w="24790" h="72132" extrusionOk="0">
                    <a:moveTo>
                      <a:pt x="21424" y="1"/>
                    </a:moveTo>
                    <a:cubicBezTo>
                      <a:pt x="17451" y="1"/>
                      <a:pt x="12681" y="3877"/>
                      <a:pt x="10404" y="6170"/>
                    </a:cubicBezTo>
                    <a:cubicBezTo>
                      <a:pt x="4179" y="12440"/>
                      <a:pt x="2850" y="23488"/>
                      <a:pt x="1503" y="31753"/>
                    </a:cubicBezTo>
                    <a:cubicBezTo>
                      <a:pt x="653" y="36974"/>
                      <a:pt x="612" y="42193"/>
                      <a:pt x="444" y="47469"/>
                    </a:cubicBezTo>
                    <a:cubicBezTo>
                      <a:pt x="287" y="52350"/>
                      <a:pt x="0" y="57313"/>
                      <a:pt x="2004" y="61893"/>
                    </a:cubicBezTo>
                    <a:cubicBezTo>
                      <a:pt x="4648" y="67943"/>
                      <a:pt x="10207" y="71052"/>
                      <a:pt x="16519" y="72122"/>
                    </a:cubicBezTo>
                    <a:cubicBezTo>
                      <a:pt x="16556" y="72128"/>
                      <a:pt x="16591" y="72131"/>
                      <a:pt x="16626" y="72131"/>
                    </a:cubicBezTo>
                    <a:cubicBezTo>
                      <a:pt x="17246" y="72131"/>
                      <a:pt x="17480" y="71166"/>
                      <a:pt x="16814" y="71052"/>
                    </a:cubicBezTo>
                    <a:cubicBezTo>
                      <a:pt x="9994" y="69896"/>
                      <a:pt x="4332" y="66303"/>
                      <a:pt x="2270" y="59395"/>
                    </a:cubicBezTo>
                    <a:cubicBezTo>
                      <a:pt x="1115" y="55531"/>
                      <a:pt x="1429" y="51442"/>
                      <a:pt x="1553" y="47469"/>
                    </a:cubicBezTo>
                    <a:cubicBezTo>
                      <a:pt x="1699" y="42807"/>
                      <a:pt x="1660" y="38142"/>
                      <a:pt x="2328" y="33515"/>
                    </a:cubicBezTo>
                    <a:cubicBezTo>
                      <a:pt x="3431" y="25874"/>
                      <a:pt x="4829" y="17784"/>
                      <a:pt x="8474" y="10890"/>
                    </a:cubicBezTo>
                    <a:cubicBezTo>
                      <a:pt x="10176" y="7668"/>
                      <a:pt x="16304" y="1025"/>
                      <a:pt x="21132" y="1025"/>
                    </a:cubicBezTo>
                    <a:cubicBezTo>
                      <a:pt x="22069" y="1025"/>
                      <a:pt x="22957" y="1275"/>
                      <a:pt x="23754" y="1848"/>
                    </a:cubicBezTo>
                    <a:cubicBezTo>
                      <a:pt x="23854" y="1920"/>
                      <a:pt x="23953" y="1951"/>
                      <a:pt x="24045" y="1951"/>
                    </a:cubicBezTo>
                    <a:cubicBezTo>
                      <a:pt x="24492" y="1951"/>
                      <a:pt x="24790" y="1232"/>
                      <a:pt x="24314" y="890"/>
                    </a:cubicBezTo>
                    <a:cubicBezTo>
                      <a:pt x="23444" y="265"/>
                      <a:pt x="22461" y="1"/>
                      <a:pt x="2142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20;p45">
                <a:extLst>
                  <a:ext uri="{FF2B5EF4-FFF2-40B4-BE49-F238E27FC236}">
                    <a16:creationId xmlns:a16="http://schemas.microsoft.com/office/drawing/2014/main" id="{91A55F10-55B3-436D-BF9B-4380D0BECF2A}"/>
                  </a:ext>
                </a:extLst>
              </p:cNvPr>
              <p:cNvSpPr/>
              <p:nvPr/>
            </p:nvSpPr>
            <p:spPr>
              <a:xfrm>
                <a:off x="3139050" y="1704525"/>
                <a:ext cx="271150" cy="257850"/>
              </a:xfrm>
              <a:custGeom>
                <a:avLst/>
                <a:gdLst/>
                <a:ahLst/>
                <a:cxnLst/>
                <a:rect l="l" t="t" r="r" b="b"/>
                <a:pathLst>
                  <a:path w="10846" h="10314" extrusionOk="0">
                    <a:moveTo>
                      <a:pt x="8051" y="1"/>
                    </a:moveTo>
                    <a:cubicBezTo>
                      <a:pt x="6095" y="1"/>
                      <a:pt x="4155" y="608"/>
                      <a:pt x="2641" y="1916"/>
                    </a:cubicBezTo>
                    <a:cubicBezTo>
                      <a:pt x="203" y="4020"/>
                      <a:pt x="62" y="6784"/>
                      <a:pt x="8" y="9778"/>
                    </a:cubicBezTo>
                    <a:cubicBezTo>
                      <a:pt x="1" y="10135"/>
                      <a:pt x="275" y="10314"/>
                      <a:pt x="552" y="10314"/>
                    </a:cubicBezTo>
                    <a:cubicBezTo>
                      <a:pt x="829" y="10314"/>
                      <a:pt x="1110" y="10135"/>
                      <a:pt x="1117" y="9778"/>
                    </a:cubicBezTo>
                    <a:cubicBezTo>
                      <a:pt x="1162" y="7289"/>
                      <a:pt x="1161" y="4958"/>
                      <a:pt x="3039" y="3056"/>
                    </a:cubicBezTo>
                    <a:cubicBezTo>
                      <a:pt x="4359" y="1719"/>
                      <a:pt x="6206" y="1105"/>
                      <a:pt x="8048" y="1105"/>
                    </a:cubicBezTo>
                    <a:cubicBezTo>
                      <a:pt x="8673" y="1105"/>
                      <a:pt x="9298" y="1175"/>
                      <a:pt x="9901" y="1312"/>
                    </a:cubicBezTo>
                    <a:cubicBezTo>
                      <a:pt x="9949" y="1323"/>
                      <a:pt x="9994" y="1328"/>
                      <a:pt x="10038" y="1328"/>
                    </a:cubicBezTo>
                    <a:cubicBezTo>
                      <a:pt x="10633" y="1328"/>
                      <a:pt x="10845" y="391"/>
                      <a:pt x="10196" y="243"/>
                    </a:cubicBezTo>
                    <a:cubicBezTo>
                      <a:pt x="9492" y="83"/>
                      <a:pt x="8770" y="1"/>
                      <a:pt x="805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21;p45">
                <a:extLst>
                  <a:ext uri="{FF2B5EF4-FFF2-40B4-BE49-F238E27FC236}">
                    <a16:creationId xmlns:a16="http://schemas.microsoft.com/office/drawing/2014/main" id="{698E361A-F8AB-4051-82A2-3A2EB172C05D}"/>
                  </a:ext>
                </a:extLst>
              </p:cNvPr>
              <p:cNvSpPr/>
              <p:nvPr/>
            </p:nvSpPr>
            <p:spPr>
              <a:xfrm>
                <a:off x="2261400" y="366500"/>
                <a:ext cx="2120475" cy="2814575"/>
              </a:xfrm>
              <a:custGeom>
                <a:avLst/>
                <a:gdLst/>
                <a:ahLst/>
                <a:cxnLst/>
                <a:rect l="l" t="t" r="r" b="b"/>
                <a:pathLst>
                  <a:path w="84819" h="112583" extrusionOk="0">
                    <a:moveTo>
                      <a:pt x="54097" y="1"/>
                    </a:moveTo>
                    <a:cubicBezTo>
                      <a:pt x="49266" y="1"/>
                      <a:pt x="44417" y="988"/>
                      <a:pt x="40053" y="2939"/>
                    </a:cubicBezTo>
                    <a:cubicBezTo>
                      <a:pt x="32890" y="6143"/>
                      <a:pt x="27920" y="11491"/>
                      <a:pt x="26060" y="19210"/>
                    </a:cubicBezTo>
                    <a:cubicBezTo>
                      <a:pt x="24031" y="27627"/>
                      <a:pt x="25511" y="36565"/>
                      <a:pt x="23495" y="45032"/>
                    </a:cubicBezTo>
                    <a:cubicBezTo>
                      <a:pt x="22441" y="49457"/>
                      <a:pt x="20270" y="53396"/>
                      <a:pt x="16768" y="56351"/>
                    </a:cubicBezTo>
                    <a:cubicBezTo>
                      <a:pt x="13676" y="58959"/>
                      <a:pt x="9653" y="60879"/>
                      <a:pt x="8087" y="64886"/>
                    </a:cubicBezTo>
                    <a:cubicBezTo>
                      <a:pt x="6953" y="67789"/>
                      <a:pt x="7802" y="70449"/>
                      <a:pt x="8802" y="73259"/>
                    </a:cubicBezTo>
                    <a:cubicBezTo>
                      <a:pt x="9418" y="74988"/>
                      <a:pt x="10099" y="76382"/>
                      <a:pt x="9346" y="78206"/>
                    </a:cubicBezTo>
                    <a:cubicBezTo>
                      <a:pt x="8410" y="80476"/>
                      <a:pt x="5593" y="82061"/>
                      <a:pt x="4020" y="83924"/>
                    </a:cubicBezTo>
                    <a:cubicBezTo>
                      <a:pt x="2036" y="86276"/>
                      <a:pt x="756" y="89240"/>
                      <a:pt x="1983" y="92282"/>
                    </a:cubicBezTo>
                    <a:cubicBezTo>
                      <a:pt x="3447" y="95916"/>
                      <a:pt x="7282" y="96569"/>
                      <a:pt x="9976" y="98901"/>
                    </a:cubicBezTo>
                    <a:cubicBezTo>
                      <a:pt x="13901" y="102300"/>
                      <a:pt x="10780" y="107276"/>
                      <a:pt x="14417" y="110474"/>
                    </a:cubicBezTo>
                    <a:cubicBezTo>
                      <a:pt x="15628" y="111540"/>
                      <a:pt x="17557" y="112582"/>
                      <a:pt x="19328" y="112582"/>
                    </a:cubicBezTo>
                    <a:cubicBezTo>
                      <a:pt x="20051" y="112582"/>
                      <a:pt x="20747" y="112409"/>
                      <a:pt x="21358" y="111994"/>
                    </a:cubicBezTo>
                    <a:cubicBezTo>
                      <a:pt x="21846" y="111661"/>
                      <a:pt x="21544" y="110939"/>
                      <a:pt x="21087" y="110939"/>
                    </a:cubicBezTo>
                    <a:cubicBezTo>
                      <a:pt x="20995" y="110939"/>
                      <a:pt x="20897" y="110968"/>
                      <a:pt x="20798" y="111035"/>
                    </a:cubicBezTo>
                    <a:cubicBezTo>
                      <a:pt x="20251" y="111408"/>
                      <a:pt x="19681" y="111567"/>
                      <a:pt x="19112" y="111567"/>
                    </a:cubicBezTo>
                    <a:cubicBezTo>
                      <a:pt x="16701" y="111567"/>
                      <a:pt x="14316" y="108701"/>
                      <a:pt x="13810" y="107009"/>
                    </a:cubicBezTo>
                    <a:cubicBezTo>
                      <a:pt x="13303" y="105319"/>
                      <a:pt x="13707" y="103760"/>
                      <a:pt x="13371" y="102081"/>
                    </a:cubicBezTo>
                    <a:cubicBezTo>
                      <a:pt x="12881" y="99645"/>
                      <a:pt x="11242" y="98373"/>
                      <a:pt x="9234" y="97116"/>
                    </a:cubicBezTo>
                    <a:cubicBezTo>
                      <a:pt x="4516" y="94157"/>
                      <a:pt x="0" y="90483"/>
                      <a:pt x="4804" y="84708"/>
                    </a:cubicBezTo>
                    <a:cubicBezTo>
                      <a:pt x="6584" y="82569"/>
                      <a:pt x="9653" y="80851"/>
                      <a:pt x="10606" y="78119"/>
                    </a:cubicBezTo>
                    <a:cubicBezTo>
                      <a:pt x="11099" y="76710"/>
                      <a:pt x="10776" y="75544"/>
                      <a:pt x="10324" y="74161"/>
                    </a:cubicBezTo>
                    <a:cubicBezTo>
                      <a:pt x="8732" y="69278"/>
                      <a:pt x="7766" y="65364"/>
                      <a:pt x="12042" y="61374"/>
                    </a:cubicBezTo>
                    <a:cubicBezTo>
                      <a:pt x="16925" y="56815"/>
                      <a:pt x="21783" y="54223"/>
                      <a:pt x="23973" y="47472"/>
                    </a:cubicBezTo>
                    <a:cubicBezTo>
                      <a:pt x="28634" y="33108"/>
                      <a:pt x="21840" y="14693"/>
                      <a:pt x="37383" y="5549"/>
                    </a:cubicBezTo>
                    <a:cubicBezTo>
                      <a:pt x="42389" y="2603"/>
                      <a:pt x="48258" y="1117"/>
                      <a:pt x="54076" y="1117"/>
                    </a:cubicBezTo>
                    <a:cubicBezTo>
                      <a:pt x="65167" y="1117"/>
                      <a:pt x="76070" y="6518"/>
                      <a:pt x="80446" y="17505"/>
                    </a:cubicBezTo>
                    <a:cubicBezTo>
                      <a:pt x="84269" y="27104"/>
                      <a:pt x="82815" y="38615"/>
                      <a:pt x="82369" y="48701"/>
                    </a:cubicBezTo>
                    <a:cubicBezTo>
                      <a:pt x="81914" y="58988"/>
                      <a:pt x="79478" y="69653"/>
                      <a:pt x="81021" y="79909"/>
                    </a:cubicBezTo>
                    <a:cubicBezTo>
                      <a:pt x="81063" y="80189"/>
                      <a:pt x="81259" y="80310"/>
                      <a:pt x="81471" y="80310"/>
                    </a:cubicBezTo>
                    <a:cubicBezTo>
                      <a:pt x="81793" y="80310"/>
                      <a:pt x="82154" y="80034"/>
                      <a:pt x="82090" y="79614"/>
                    </a:cubicBezTo>
                    <a:lnTo>
                      <a:pt x="82091" y="79614"/>
                    </a:lnTo>
                    <a:cubicBezTo>
                      <a:pt x="81169" y="73490"/>
                      <a:pt x="81969" y="67426"/>
                      <a:pt x="82598" y="61318"/>
                    </a:cubicBezTo>
                    <a:cubicBezTo>
                      <a:pt x="83231" y="55166"/>
                      <a:pt x="83503" y="48983"/>
                      <a:pt x="83693" y="42803"/>
                    </a:cubicBezTo>
                    <a:cubicBezTo>
                      <a:pt x="83980" y="33551"/>
                      <a:pt x="84818" y="23613"/>
                      <a:pt x="80589" y="15045"/>
                    </a:cubicBezTo>
                    <a:cubicBezTo>
                      <a:pt x="75595" y="4930"/>
                      <a:pt x="64892" y="1"/>
                      <a:pt x="5409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2;p45">
              <a:extLst>
                <a:ext uri="{FF2B5EF4-FFF2-40B4-BE49-F238E27FC236}">
                  <a16:creationId xmlns:a16="http://schemas.microsoft.com/office/drawing/2014/main" id="{31FE3872-4D52-415C-A820-A9335BA1397F}"/>
                </a:ext>
              </a:extLst>
            </p:cNvPr>
            <p:cNvGrpSpPr/>
            <p:nvPr/>
          </p:nvGrpSpPr>
          <p:grpSpPr>
            <a:xfrm rot="1091468">
              <a:off x="4201303" y="2118692"/>
              <a:ext cx="305412" cy="275214"/>
              <a:chOff x="1788350" y="1117875"/>
              <a:chExt cx="304425" cy="274325"/>
            </a:xfrm>
          </p:grpSpPr>
          <p:sp>
            <p:nvSpPr>
              <p:cNvPr id="127" name="Google Shape;2123;p45">
                <a:extLst>
                  <a:ext uri="{FF2B5EF4-FFF2-40B4-BE49-F238E27FC236}">
                    <a16:creationId xmlns:a16="http://schemas.microsoft.com/office/drawing/2014/main" id="{EC05326B-2C91-4F3F-A7B6-2DC8E2158B17}"/>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4;p45">
                <a:extLst>
                  <a:ext uri="{FF2B5EF4-FFF2-40B4-BE49-F238E27FC236}">
                    <a16:creationId xmlns:a16="http://schemas.microsoft.com/office/drawing/2014/main" id="{0B657667-003B-4633-811A-A958672D78B0}"/>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5;p45">
                <a:extLst>
                  <a:ext uri="{FF2B5EF4-FFF2-40B4-BE49-F238E27FC236}">
                    <a16:creationId xmlns:a16="http://schemas.microsoft.com/office/drawing/2014/main" id="{055F5789-21BC-4AA6-A4DE-390AB3F54253}"/>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26;p45">
                <a:extLst>
                  <a:ext uri="{FF2B5EF4-FFF2-40B4-BE49-F238E27FC236}">
                    <a16:creationId xmlns:a16="http://schemas.microsoft.com/office/drawing/2014/main" id="{9FFD4A14-4FE7-4D11-B78E-50B7FDB63F22}"/>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27;p45">
                <a:extLst>
                  <a:ext uri="{FF2B5EF4-FFF2-40B4-BE49-F238E27FC236}">
                    <a16:creationId xmlns:a16="http://schemas.microsoft.com/office/drawing/2014/main" id="{6D0BADA8-9EA4-43C2-97C6-167C6AC30B27}"/>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31946283"/>
      </p:ext>
    </p:extLst>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4103339"/>
            <a:ext cx="19149227" cy="6272090"/>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23079" y="3490932"/>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98949" y="3480889"/>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dirty="0" smtClean="0">
                  <a:solidFill>
                    <a:srgbClr val="171717"/>
                  </a:solidFill>
                  <a:latin typeface="Arial" panose="020B0604020202020204" pitchFamily="34" charset="0"/>
                  <a:cs typeface="Arial" panose="020B0604020202020204" pitchFamily="34" charset="0"/>
                </a:rPr>
                <a:t>BÀI TẬP TRẮC NGHIỆM</a:t>
              </a:r>
              <a:endParaRPr lang="en-US" sz="5000" b="1" dirty="0">
                <a:solidFill>
                  <a:srgbClr val="171717"/>
                </a:solidFill>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Rectangle 30"/>
              <p:cNvSpPr/>
              <p:nvPr/>
            </p:nvSpPr>
            <p:spPr>
              <a:xfrm>
                <a:off x="2236088" y="1617919"/>
                <a:ext cx="14086991" cy="1824923"/>
              </a:xfrm>
              <a:prstGeom prst="rect">
                <a:avLst/>
              </a:prstGeom>
            </p:spPr>
            <p:txBody>
              <a:bodyPr wrap="square">
                <a:spAutoFit/>
              </a:bodyPr>
              <a:lstStyle/>
              <a:p>
                <a:pPr algn="ctr">
                  <a:lnSpc>
                    <a:spcPct val="150000"/>
                  </a:lnSpc>
                </a:pPr>
                <a:r>
                  <a:rPr lang="vi-VN" sz="4000" b="1" dirty="0">
                    <a:ea typeface="Calibri" panose="020F0502020204030204" pitchFamily="34" charset="0"/>
                    <a:cs typeface="Arial" panose="020B0604020202020204" pitchFamily="34" charset="0"/>
                  </a:rPr>
                  <a:t>Câu 1. </a:t>
                </a:r>
                <a:r>
                  <a:rPr lang="vi-VN" sz="4000" dirty="0">
                    <a:ea typeface="Calibri" panose="020F0502020204030204" pitchFamily="34" charset="0"/>
                    <a:cs typeface="Arial" panose="020B0604020202020204" pitchFamily="34" charset="0"/>
                  </a:rPr>
                  <a:t>Cho x; y; z là ba số dương phân biệt. Tìm tỉ số xy biết </a:t>
                </a:r>
                <a14:m>
                  <m:oMath xmlns:m="http://schemas.openxmlformats.org/officeDocument/2006/math">
                    <m:r>
                      <a:rPr lang="vi-VN" sz="4000" i="1" dirty="0" smtClean="0">
                        <a:latin typeface="Cambria Math" panose="02040503050406030204" pitchFamily="18" charset="0"/>
                        <a:ea typeface="Calibri" panose="020F0502020204030204" pitchFamily="34" charset="0"/>
                        <a:cs typeface="Arial" panose="020B0604020202020204" pitchFamily="34" charset="0"/>
                      </a:rPr>
                      <m:t>𝑦𝑥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𝑦𝑧</m:t>
                    </m:r>
                    <m:r>
                      <a:rPr lang="vi-VN" sz="4000" i="1" dirty="0" smtClean="0">
                        <a:latin typeface="Cambria Math" panose="02040503050406030204" pitchFamily="18" charset="0"/>
                        <a:ea typeface="Calibri" panose="020F0502020204030204" pitchFamily="34" charset="0"/>
                        <a:cs typeface="Arial" panose="020B0604020202020204" pitchFamily="34" charset="0"/>
                      </a:rPr>
                      <m:t>=</m:t>
                    </m:r>
                    <m:r>
                      <a:rPr lang="vi-VN" sz="4000" i="1" dirty="0" smtClean="0">
                        <a:latin typeface="Cambria Math" panose="02040503050406030204" pitchFamily="18" charset="0"/>
                        <a:ea typeface="Calibri" panose="020F0502020204030204" pitchFamily="34" charset="0"/>
                        <a:cs typeface="Arial" panose="020B0604020202020204" pitchFamily="34" charset="0"/>
                      </a:rPr>
                      <m:t>𝑥𝑦</m:t>
                    </m:r>
                  </m:oMath>
                </a14:m>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2236088" y="1617919"/>
                <a:ext cx="14086991" cy="1824923"/>
              </a:xfrm>
              <a:prstGeom prst="rect">
                <a:avLst/>
              </a:prstGeom>
              <a:blipFill>
                <a:blip r:embed="rId11"/>
                <a:stretch>
                  <a:fillRect l="-865" r="-1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5708015" y="4454155"/>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=2</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5708015" y="4454155"/>
                <a:ext cx="1434880" cy="176016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720373" y="6803832"/>
                <a:ext cx="1434880" cy="1760162"/>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=4</m:t>
                      </m:r>
                    </m:oMath>
                  </m:oMathPara>
                </a14:m>
                <a:endParaRPr lang="en-US" sz="360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720373" y="6803832"/>
                <a:ext cx="1434880" cy="176016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3155382" y="4954835"/>
                <a:ext cx="1434880" cy="1227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2</m:t>
                          </m:r>
                        </m:den>
                      </m:f>
                    </m:oMath>
                  </m:oMathPara>
                </a14:m>
                <a:endParaRPr lang="en-US" sz="3500" dirty="0">
                  <a:latin typeface="Arial" panose="020B0604020202020204" pitchFamily="34" charset="0"/>
                  <a:cs typeface="Arial" panose="020B060402020202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3155382" y="4954835"/>
                <a:ext cx="1434880" cy="122777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3168285" y="6750616"/>
                <a:ext cx="1434880" cy="1898084"/>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3600" i="1">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𝑥</m:t>
                          </m:r>
                        </m:num>
                        <m:den>
                          <m:r>
                            <a:rPr lang="en-US" sz="3600" i="1">
                              <a:effectLst/>
                              <a:latin typeface="Cambria Math" panose="02040503050406030204" pitchFamily="18" charset="0"/>
                              <a:ea typeface="Calibri" panose="020F0502020204030204" pitchFamily="34" charset="0"/>
                              <a:cs typeface="Arial" panose="020B0604020202020204" pitchFamily="34" charset="0"/>
                            </a:rPr>
                            <m:t>𝑦</m:t>
                          </m:r>
                        </m:den>
                      </m:f>
                      <m:r>
                        <a:rPr lang="en-US" sz="3600" i="1">
                          <a:effectLst/>
                          <a:latin typeface="Cambria Math" panose="02040503050406030204" pitchFamily="18" charset="0"/>
                          <a:ea typeface="Calibri" panose="020F0502020204030204" pitchFamily="34" charset="0"/>
                          <a:cs typeface="Arial" panose="020B0604020202020204" pitchFamily="34" charset="0"/>
                        </a:rPr>
                        <m:t>=</m:t>
                      </m:r>
                      <m:f>
                        <m:fPr>
                          <m:ctrlPr>
                            <a:rPr lang="en-US" sz="3600" i="1">
                              <a:effectLst/>
                              <a:latin typeface="Cambria Math" panose="02040503050406030204" pitchFamily="18" charset="0"/>
                              <a:ea typeface="Calibri" panose="020F0502020204030204" pitchFamily="34" charset="0"/>
                              <a:cs typeface="Arial" panose="020B0604020202020204" pitchFamily="34" charset="0"/>
                            </a:rPr>
                          </m:ctrlPr>
                        </m:fPr>
                        <m:num>
                          <m:r>
                            <a:rPr lang="en-US" sz="3600" i="1">
                              <a:effectLst/>
                              <a:latin typeface="Cambria Math" panose="02040503050406030204" pitchFamily="18" charset="0"/>
                              <a:ea typeface="Calibri" panose="020F0502020204030204" pitchFamily="34" charset="0"/>
                              <a:cs typeface="Arial" panose="020B0604020202020204" pitchFamily="34" charset="0"/>
                            </a:rPr>
                            <m:t>1</m:t>
                          </m:r>
                        </m:num>
                        <m:den>
                          <m:r>
                            <a:rPr lang="en-US" sz="3600" i="1">
                              <a:effectLst/>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sz="36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3168285" y="6750616"/>
                <a:ext cx="1434880" cy="1898084"/>
              </a:xfrm>
              <a:prstGeom prst="rect">
                <a:avLst/>
              </a:prstGeom>
              <a:blipFill>
                <a:blip r:embed="rId15"/>
                <a:stretch>
                  <a:fillRect/>
                </a:stretch>
              </a:blipFill>
            </p:spPr>
            <p:txBody>
              <a:bodyPr/>
              <a:lstStyle/>
              <a:p>
                <a:r>
                  <a:rPr lang="en-US">
                    <a:noFill/>
                  </a:rPr>
                  <a:t> </a:t>
                </a:r>
              </a:p>
            </p:txBody>
          </p:sp>
        </mc:Fallback>
      </mc:AlternateContent>
      <p:pic>
        <p:nvPicPr>
          <p:cNvPr id="42" name="Picture 41"/>
          <p:cNvPicPr>
            <a:picLocks noChangeAspect="1"/>
          </p:cNvPicPr>
          <p:nvPr/>
        </p:nvPicPr>
        <p:blipFill>
          <a:blip r:embed="rId16"/>
          <a:stretch>
            <a:fillRect/>
          </a:stretch>
        </p:blipFill>
        <p:spPr>
          <a:xfrm>
            <a:off x="4267200" y="4971261"/>
            <a:ext cx="1237595" cy="1194920"/>
          </a:xfrm>
          <a:prstGeom prst="rect">
            <a:avLst/>
          </a:prstGeom>
        </p:spPr>
      </p:pic>
      <p:sp>
        <p:nvSpPr>
          <p:cNvPr id="43" name="Oval 42"/>
          <p:cNvSpPr/>
          <p:nvPr/>
        </p:nvSpPr>
        <p:spPr>
          <a:xfrm>
            <a:off x="4300290" y="4991748"/>
            <a:ext cx="1143000" cy="101278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nl-NL" sz="4000">
                <a:latin typeface="Arial" panose="020B0604020202020204" pitchFamily="34" charset="0"/>
                <a:ea typeface="Calibri" panose="020F0502020204030204" pitchFamily="34" charset="0"/>
                <a:cs typeface="Arial" panose="020B0604020202020204" pitchFamily="34" charset="0"/>
              </a:rPr>
              <a:t>A</a:t>
            </a:r>
            <a:endParaRPr lang="en-US" sz="4000"/>
          </a:p>
        </p:txBody>
      </p:sp>
      <p:pic>
        <p:nvPicPr>
          <p:cNvPr id="44" name="Picture 43"/>
          <p:cNvPicPr>
            <a:picLocks noChangeAspect="1"/>
          </p:cNvPicPr>
          <p:nvPr/>
        </p:nvPicPr>
        <p:blipFill>
          <a:blip r:embed="rId17"/>
          <a:stretch>
            <a:fillRect/>
          </a:stretch>
        </p:blipFill>
        <p:spPr>
          <a:xfrm>
            <a:off x="11664749" y="5019397"/>
            <a:ext cx="1243692" cy="1194920"/>
          </a:xfrm>
          <a:prstGeom prst="rect">
            <a:avLst/>
          </a:prstGeom>
        </p:spPr>
      </p:pic>
      <p:sp>
        <p:nvSpPr>
          <p:cNvPr id="45" name="Oval 44"/>
          <p:cNvSpPr/>
          <p:nvPr/>
        </p:nvSpPr>
        <p:spPr>
          <a:xfrm>
            <a:off x="11713197" y="506232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latin typeface="Arial" panose="020B0604020202020204" pitchFamily="34" charset="0"/>
                <a:ea typeface="Calibri" panose="020F0502020204030204" pitchFamily="34" charset="0"/>
                <a:cs typeface="Arial" panose="020B0604020202020204" pitchFamily="34" charset="0"/>
              </a:rPr>
              <a:t>B</a:t>
            </a:r>
            <a:endParaRPr lang="en-US" sz="4000"/>
          </a:p>
        </p:txBody>
      </p:sp>
      <p:pic>
        <p:nvPicPr>
          <p:cNvPr id="4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05408" y="2202252"/>
            <a:ext cx="609600" cy="609600"/>
          </a:xfrm>
          <a:prstGeom prst="rect">
            <a:avLst/>
          </a:prstGeom>
        </p:spPr>
      </p:pic>
      <p:pic>
        <p:nvPicPr>
          <p:cNvPr id="49" name="Picture 48"/>
          <p:cNvPicPr>
            <a:picLocks noChangeAspect="1"/>
          </p:cNvPicPr>
          <p:nvPr/>
        </p:nvPicPr>
        <p:blipFill>
          <a:blip r:embed="rId19"/>
          <a:stretch>
            <a:fillRect/>
          </a:stretch>
        </p:blipFill>
        <p:spPr>
          <a:xfrm>
            <a:off x="4283353" y="7246307"/>
            <a:ext cx="1237595" cy="1201016"/>
          </a:xfrm>
          <a:prstGeom prst="rect">
            <a:avLst/>
          </a:prstGeom>
        </p:spPr>
      </p:pic>
      <p:sp>
        <p:nvSpPr>
          <p:cNvPr id="50" name="Oval 49"/>
          <p:cNvSpPr/>
          <p:nvPr/>
        </p:nvSpPr>
        <p:spPr>
          <a:xfrm>
            <a:off x="4330799" y="7275846"/>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latin typeface="Arial" panose="020B0604020202020204" pitchFamily="34" charset="0"/>
                <a:cs typeface="Arial" panose="020B0604020202020204" pitchFamily="34" charset="0"/>
              </a:rPr>
              <a:t>C</a:t>
            </a:r>
            <a:endParaRPr lang="en-US" sz="4000"/>
          </a:p>
        </p:txBody>
      </p:sp>
      <p:pic>
        <p:nvPicPr>
          <p:cNvPr id="51"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253252" y="3087963"/>
            <a:ext cx="609600" cy="609600"/>
          </a:xfrm>
          <a:prstGeom prst="rect">
            <a:avLst/>
          </a:prstGeom>
        </p:spPr>
      </p:pic>
      <p:pic>
        <p:nvPicPr>
          <p:cNvPr id="53" name="Picture 52"/>
          <p:cNvPicPr>
            <a:picLocks noChangeAspect="1"/>
          </p:cNvPicPr>
          <p:nvPr/>
        </p:nvPicPr>
        <p:blipFill>
          <a:blip r:embed="rId20"/>
          <a:stretch>
            <a:fillRect/>
          </a:stretch>
        </p:blipFill>
        <p:spPr>
          <a:xfrm>
            <a:off x="11676343" y="7174667"/>
            <a:ext cx="1237595" cy="1194920"/>
          </a:xfrm>
          <a:prstGeom prst="rect">
            <a:avLst/>
          </a:prstGeom>
        </p:spPr>
      </p:pic>
      <p:sp>
        <p:nvSpPr>
          <p:cNvPr id="54" name="Oval 53"/>
          <p:cNvSpPr/>
          <p:nvPr/>
        </p:nvSpPr>
        <p:spPr>
          <a:xfrm>
            <a:off x="11713197" y="7203559"/>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latin typeface="Arial" panose="020B0604020202020204" pitchFamily="34" charset="0"/>
                <a:ea typeface="Calibri" panose="020F0502020204030204" pitchFamily="34" charset="0"/>
                <a:cs typeface="Arial" panose="020B0604020202020204" pitchFamily="34" charset="0"/>
              </a:rPr>
              <a:t>D</a:t>
            </a:r>
            <a:endParaRPr lang="en-US" sz="4000" dirty="0"/>
          </a:p>
        </p:txBody>
      </p:sp>
      <p:pic>
        <p:nvPicPr>
          <p:cNvPr id="55"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8"/>
          <a:stretch>
            <a:fillRect/>
          </a:stretch>
        </p:blipFill>
        <p:spPr>
          <a:xfrm>
            <a:off x="-1347255" y="3917112"/>
            <a:ext cx="609600" cy="609600"/>
          </a:xfrm>
          <a:prstGeom prst="rect">
            <a:avLst/>
          </a:prstGeom>
        </p:spPr>
      </p:pic>
      <p:pic>
        <p:nvPicPr>
          <p:cNvPr id="5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21"/>
          <a:stretch>
            <a:fillRect/>
          </a:stretch>
        </p:blipFill>
        <p:spPr>
          <a:xfrm>
            <a:off x="-1176833" y="803176"/>
            <a:ext cx="609600" cy="609600"/>
          </a:xfrm>
          <a:prstGeom prst="rect">
            <a:avLst/>
          </a:prstGeom>
        </p:spPr>
      </p:pic>
      <p:pic>
        <p:nvPicPr>
          <p:cNvPr id="2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3215950">
            <a:off x="15039178" y="7772116"/>
            <a:ext cx="4456085" cy="431835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mediacall" presetSubtype="0" fill="hold" nodeType="clickEffect">
                                  <p:stCondLst>
                                    <p:cond delay="0"/>
                                  </p:stCondLst>
                                  <p:childTnLst>
                                    <p:cmd type="call" cmd="stop">
                                      <p:cBhvr>
                                        <p:cTn id="40" dur="1" fill="hold"/>
                                        <p:tgtEl>
                                          <p:spTgt spid="56"/>
                                        </p:tgtEl>
                                      </p:cBhvr>
                                    </p:cmd>
                                  </p:childTnLst>
                                </p:cTn>
                              </p:par>
                            </p:childTnLst>
                          </p:cTn>
                        </p:par>
                      </p:childTnLst>
                    </p:cTn>
                  </p:par>
                  <p:par>
                    <p:cTn id="41" fill="hold">
                      <p:stCondLst>
                        <p:cond delay="indefinite"/>
                      </p:stCondLst>
                      <p:childTnLst>
                        <p:par>
                          <p:cTn id="42" fill="hold">
                            <p:stCondLst>
                              <p:cond delay="0"/>
                            </p:stCondLst>
                            <p:childTnLst>
                              <p:par>
                                <p:cTn id="43" presetID="3" presetClass="mediacall" presetSubtype="0" fill="hold" nodeType="clickEffect">
                                  <p:stCondLst>
                                    <p:cond delay="0"/>
                                  </p:stCondLst>
                                  <p:childTnLst>
                                    <p:cmd type="call" cmd="stop">
                                      <p:cBhvr>
                                        <p:cTn id="44" dur="1" fill="hold"/>
                                        <p:tgtEl>
                                          <p:spTgt spid="56"/>
                                        </p:tgtEl>
                                      </p:cBhvr>
                                    </p:cmd>
                                  </p:childTnLst>
                                </p:cTn>
                              </p:par>
                            </p:childTnLst>
                          </p:cTn>
                        </p:par>
                      </p:childTnLst>
                    </p:cTn>
                  </p:par>
                  <p:par>
                    <p:cTn id="45" fill="hold">
                      <p:stCondLst>
                        <p:cond delay="indefinite"/>
                      </p:stCondLst>
                      <p:childTnLst>
                        <p:par>
                          <p:cTn id="46" fill="hold">
                            <p:stCondLst>
                              <p:cond delay="0"/>
                            </p:stCondLst>
                            <p:childTnLst>
                              <p:par>
                                <p:cTn id="47" presetID="3" presetClass="mediacall" presetSubtype="0" fill="hold" nodeType="clickEffect">
                                  <p:stCondLst>
                                    <p:cond delay="0"/>
                                  </p:stCondLst>
                                  <p:childTnLst>
                                    <p:cmd type="call" cmd="stop">
                                      <p:cBhvr>
                                        <p:cTn id="48" dur="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2" presetClass="mediacall" presetSubtype="0" fill="hold" nodeType="withEffect">
                                  <p:stCondLst>
                                    <p:cond delay="0"/>
                                  </p:stCondLst>
                                  <p:childTnLst>
                                    <p:cmd type="call" cmd="togglePause">
                                      <p:cBhvr>
                                        <p:cTn id="56" dur="1" fill="hold"/>
                                        <p:tgtEl>
                                          <p:spTgt spid="56"/>
                                        </p:tgtEl>
                                      </p:cBhvr>
                                    </p:cmd>
                                  </p:childTnLst>
                                </p:cTn>
                              </p:par>
                            </p:childTnLst>
                          </p:cTn>
                        </p:par>
                      </p:childTnLst>
                    </p:cTn>
                  </p:par>
                </p:childTnLst>
              </p:cTn>
              <p:nextCondLst>
                <p:cond evt="onClick" delay="0">
                  <p:tgtEl>
                    <p:spTgt spid="42"/>
                  </p:tgtEl>
                </p:cond>
              </p:nextCondLst>
            </p:seq>
            <p:seq concurrent="1" nextAc="seek">
              <p:cTn id="57" restart="whenNotActive" fill="hold" evtFilter="cancelBubble" nodeType="interactiveSeq">
                <p:stCondLst>
                  <p:cond evt="onClick" delay="0">
                    <p:tgtEl>
                      <p:spTgt spid="44"/>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par>
                                <p:cTn id="63" presetID="1" presetClass="mediacall" presetSubtype="0" fill="hold" nodeType="withEffect">
                                  <p:stCondLst>
                                    <p:cond delay="0"/>
                                  </p:stCondLst>
                                  <p:childTnLst>
                                    <p:cmd type="call" cmd="playFrom(0.0)">
                                      <p:cBhvr>
                                        <p:cTn id="64" dur="2992" fill="hold"/>
                                        <p:tgtEl>
                                          <p:spTgt spid="47"/>
                                        </p:tgtEl>
                                      </p:cBhvr>
                                    </p:cmd>
                                  </p:childTnLst>
                                </p:cTn>
                              </p:par>
                            </p:childTnLst>
                          </p:cTn>
                        </p:par>
                      </p:childTnLst>
                    </p:cTn>
                  </p:par>
                </p:childTnLst>
              </p:cTn>
              <p:nextCondLst>
                <p:cond evt="onClick" delay="0">
                  <p:tgtEl>
                    <p:spTgt spid="44"/>
                  </p:tgtEl>
                </p:cond>
              </p:nextCondLst>
            </p:seq>
            <p:audio>
              <p:cMediaNode vol="80000">
                <p:cTn id="65" fill="hold" display="0">
                  <p:stCondLst>
                    <p:cond delay="indefinite"/>
                  </p:stCondLst>
                  <p:endCondLst>
                    <p:cond evt="onStopAudio" delay="0">
                      <p:tgtEl>
                        <p:sldTgt/>
                      </p:tgtEl>
                    </p:cond>
                  </p:endCondLst>
                </p:cTn>
                <p:tgtEl>
                  <p:spTgt spid="47"/>
                </p:tgtEl>
              </p:cMediaNode>
            </p:audio>
            <p:seq concurrent="1" nextAc="seek">
              <p:cTn id="66" restart="whenNotActive" fill="hold" evtFilter="cancelBubble" nodeType="interactiveSeq">
                <p:stCondLst>
                  <p:cond evt="onClick" delay="0">
                    <p:tgtEl>
                      <p:spTgt spid="49"/>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 presetClass="mediacall" presetSubtype="0" fill="hold" nodeType="withEffect">
                                  <p:stCondLst>
                                    <p:cond delay="0"/>
                                  </p:stCondLst>
                                  <p:childTnLst>
                                    <p:cmd type="call" cmd="playFrom(0.0)">
                                      <p:cBhvr>
                                        <p:cTn id="73" dur="2992" fill="hold"/>
                                        <p:tgtEl>
                                          <p:spTgt spid="51"/>
                                        </p:tgtEl>
                                      </p:cBhvr>
                                    </p:cmd>
                                  </p:childTnLst>
                                </p:cTn>
                              </p:par>
                            </p:childTnLst>
                          </p:cTn>
                        </p:par>
                      </p:childTnLst>
                    </p:cTn>
                  </p:par>
                </p:childTnLst>
              </p:cTn>
              <p:nextCondLst>
                <p:cond evt="onClick" delay="0">
                  <p:tgtEl>
                    <p:spTgt spid="49"/>
                  </p:tgtEl>
                </p:cond>
              </p:nextCondLst>
            </p:seq>
            <p:audio>
              <p:cMediaNode vol="80000">
                <p:cTn id="74" fill="hold" display="0">
                  <p:stCondLst>
                    <p:cond delay="indefinite"/>
                  </p:stCondLst>
                  <p:endCondLst>
                    <p:cond evt="onStopAudio" delay="0">
                      <p:tgtEl>
                        <p:sldTgt/>
                      </p:tgtEl>
                    </p:cond>
                  </p:endCondLst>
                </p:cTn>
                <p:tgtEl>
                  <p:spTgt spid="51"/>
                </p:tgtEl>
              </p:cMediaNode>
            </p:audio>
            <p:seq concurrent="1" nextAc="seek">
              <p:cTn id="75" restart="whenNotActive" fill="hold" evtFilter="cancelBubble" nodeType="interactiveSeq">
                <p:stCondLst>
                  <p:cond evt="onClick" delay="0">
                    <p:tgtEl>
                      <p:spTgt spid="53"/>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withEffect">
                                  <p:stCondLst>
                                    <p:cond delay="0"/>
                                  </p:stCondLst>
                                  <p:childTnLst>
                                    <p:cmd type="call" cmd="playFrom(0.0)">
                                      <p:cBhvr>
                                        <p:cTn id="79" dur="2992" fill="hold"/>
                                        <p:tgtEl>
                                          <p:spTgt spid="55"/>
                                        </p:tgtEl>
                                      </p:cBhvr>
                                    </p:cmd>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fade">
                                      <p:cBhvr>
                                        <p:cTn id="84" dur="500"/>
                                        <p:tgtEl>
                                          <p:spTgt spid="54"/>
                                        </p:tgtEl>
                                      </p:cBhvr>
                                    </p:animEffect>
                                  </p:childTnLst>
                                </p:cTn>
                              </p:par>
                            </p:childTnLst>
                          </p:cTn>
                        </p:par>
                      </p:childTnLst>
                    </p:cTn>
                  </p:par>
                </p:childTnLst>
              </p:cTn>
              <p:nextCondLst>
                <p:cond evt="onClick" delay="0">
                  <p:tgtEl>
                    <p:spTgt spid="53"/>
                  </p:tgtEl>
                </p:cond>
              </p:nextCondLst>
            </p:seq>
            <p:audio>
              <p:cMediaNode vol="80000">
                <p:cTn id="85" fill="hold" display="0">
                  <p:stCondLst>
                    <p:cond delay="indefinite"/>
                  </p:stCondLst>
                  <p:endCondLst>
                    <p:cond evt="onStopAudio" delay="0">
                      <p:tgtEl>
                        <p:sldTgt/>
                      </p:tgtEl>
                    </p:cond>
                  </p:endCondLst>
                </p:cTn>
                <p:tgtEl>
                  <p:spTgt spid="55"/>
                </p:tgtEl>
              </p:cMediaNode>
            </p:audio>
            <p:audio>
              <p:cMediaNode vol="80000">
                <p:cTn id="86" fill="hold" display="0">
                  <p:stCondLst>
                    <p:cond delay="indefinite"/>
                  </p:stCondLst>
                  <p:endCondLst>
                    <p:cond evt="onStopAudio" delay="0">
                      <p:tgtEl>
                        <p:sldTgt/>
                      </p:tgtEl>
                    </p:cond>
                  </p:endCondLst>
                </p:cTn>
                <p:tgtEl>
                  <p:spTgt spid="56"/>
                </p:tgtEl>
              </p:cMediaNode>
            </p:audio>
          </p:childTnLst>
        </p:cTn>
      </p:par>
    </p:tnLst>
    <p:bldLst>
      <p:bldP spid="31" grpId="0"/>
      <p:bldP spid="33" grpId="0"/>
      <p:bldP spid="38" grpId="0"/>
      <p:bldP spid="39" grpId="0"/>
      <p:bldP spid="40" grpId="0"/>
      <p:bldP spid="43" grpId="0" animBg="1"/>
      <p:bldP spid="45" grpId="0" animBg="1"/>
      <p:bldP spid="50"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18840" y="1451297"/>
            <a:ext cx="19149227" cy="2696989"/>
          </a:xfrm>
          <a:prstGeom prst="rect">
            <a:avLst/>
          </a:prstGeom>
          <a:solidFill>
            <a:srgbClr val="E0D2EF"/>
          </a:solidFill>
        </p:spPr>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964578" y="1957023"/>
            <a:ext cx="1785754" cy="1750038"/>
          </a:xfrm>
          <a:prstGeom prst="rect">
            <a:avLst/>
          </a:prstGeom>
        </p:spPr>
      </p:pic>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99319" y="3195697"/>
            <a:ext cx="1809647" cy="1743842"/>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a:blip r:embed="rId11"/>
          <a:stretch>
            <a:fillRect/>
          </a:stretch>
        </p:blipFill>
        <p:spPr>
          <a:xfrm>
            <a:off x="4399002" y="5694493"/>
            <a:ext cx="1237595" cy="1194920"/>
          </a:xfrm>
          <a:prstGeom prst="rect">
            <a:avLst/>
          </a:prstGeom>
        </p:spPr>
      </p:pic>
      <p:sp>
        <p:nvSpPr>
          <p:cNvPr id="25" name="Oval 24"/>
          <p:cNvSpPr/>
          <p:nvPr/>
        </p:nvSpPr>
        <p:spPr>
          <a:xfrm>
            <a:off x="4433808" y="572105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6" name="Picture 5"/>
          <p:cNvPicPr>
            <a:picLocks noChangeAspect="1"/>
          </p:cNvPicPr>
          <p:nvPr/>
        </p:nvPicPr>
        <p:blipFill>
          <a:blip r:embed="rId12"/>
          <a:stretch>
            <a:fillRect/>
          </a:stretch>
        </p:blipFill>
        <p:spPr>
          <a:xfrm>
            <a:off x="10747697" y="5694493"/>
            <a:ext cx="1243692" cy="1194920"/>
          </a:xfrm>
          <a:prstGeom prst="rect">
            <a:avLst/>
          </a:prstGeom>
        </p:spPr>
      </p:pic>
      <p:sp>
        <p:nvSpPr>
          <p:cNvPr id="26" name="Oval 25"/>
          <p:cNvSpPr/>
          <p:nvPr/>
        </p:nvSpPr>
        <p:spPr>
          <a:xfrm>
            <a:off x="10782545" y="5740987"/>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0"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223982" y="3738079"/>
            <a:ext cx="609600" cy="609600"/>
          </a:xfrm>
          <a:prstGeom prst="rect">
            <a:avLst/>
          </a:prstGeom>
        </p:spPr>
      </p:pic>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406371" y="4619149"/>
            <a:ext cx="609600" cy="609600"/>
          </a:xfrm>
          <a:prstGeom prst="rect">
            <a:avLst/>
          </a:prstGeom>
        </p:spPr>
      </p:pic>
      <p:pic>
        <p:nvPicPr>
          <p:cNvPr id="42"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3"/>
          <a:stretch>
            <a:fillRect/>
          </a:stretch>
        </p:blipFill>
        <p:spPr>
          <a:xfrm>
            <a:off x="-1379069" y="5407277"/>
            <a:ext cx="609600" cy="609600"/>
          </a:xfrm>
          <a:prstGeom prst="rect">
            <a:avLst/>
          </a:prstGeom>
        </p:spPr>
      </p:pic>
      <p:pic>
        <p:nvPicPr>
          <p:cNvPr id="44"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4"/>
          <a:stretch>
            <a:fillRect/>
          </a:stretch>
        </p:blipFill>
        <p:spPr>
          <a:xfrm>
            <a:off x="-1176833" y="803176"/>
            <a:ext cx="609600" cy="6096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769248" y="5430868"/>
                <a:ext cx="2103075"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5</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63</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5769248" y="5430868"/>
                <a:ext cx="2103075" cy="126130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298724" y="5526123"/>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35</m:t>
                          </m:r>
                        </m:num>
                        <m:den>
                          <m:r>
                            <a:rPr lang="en-US" sz="4000" i="0">
                              <a:latin typeface="Cambria Math" panose="02040503050406030204" pitchFamily="18" charset="0"/>
                            </a:rPr>
                            <m:t>5</m:t>
                          </m:r>
                        </m:den>
                      </m:f>
                    </m:oMath>
                  </m:oMathPara>
                </a14:m>
                <a:endParaRPr lang="en-US" sz="4000" dirty="0"/>
              </a:p>
            </p:txBody>
          </p:sp>
        </mc:Choice>
        <mc:Fallback xmlns="">
          <p:sp>
            <p:nvSpPr>
              <p:cNvPr id="11" name="Rectangle 10"/>
              <p:cNvSpPr>
                <a:spLocks noRot="1" noChangeAspect="1" noMove="1" noResize="1" noEditPoints="1" noAdjustHandles="1" noChangeArrowheads="1" noChangeShapeType="1" noTextEdit="1"/>
              </p:cNvSpPr>
              <p:nvPr/>
            </p:nvSpPr>
            <p:spPr>
              <a:xfrm>
                <a:off x="12298724" y="5526123"/>
                <a:ext cx="2103076" cy="126130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2298724" y="7749542"/>
                <a:ext cx="181934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63</m:t>
                          </m:r>
                        </m:num>
                        <m:den>
                          <m:r>
                            <a:rPr lang="en-US" sz="4000" i="0">
                              <a:latin typeface="Cambria Math" panose="02040503050406030204" pitchFamily="18" charset="0"/>
                            </a:rPr>
                            <m:t>35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9</m:t>
                          </m:r>
                        </m:num>
                        <m:den>
                          <m:r>
                            <a:rPr lang="en-US" sz="4000" i="0">
                              <a:latin typeface="Cambria Math" panose="02040503050406030204" pitchFamily="18" charset="0"/>
                            </a:rPr>
                            <m:t>5</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12298724" y="7749542"/>
                <a:ext cx="1819344"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86038" y="7737038"/>
                <a:ext cx="210307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latin typeface="Cambria Math" panose="02040503050406030204" pitchFamily="18" charset="0"/>
                            </a:rPr>
                          </m:ctrlPr>
                        </m:fPr>
                        <m:num>
                          <m:r>
                            <a:rPr lang="en-US" sz="4000">
                              <a:latin typeface="Cambria Math" panose="02040503050406030204" pitchFamily="18" charset="0"/>
                            </a:rPr>
                            <m:t>35</m:t>
                          </m:r>
                        </m:num>
                        <m:den>
                          <m:r>
                            <a:rPr lang="en-US" sz="4000" i="0">
                              <a:latin typeface="Cambria Math" panose="02040503050406030204" pitchFamily="18" charset="0"/>
                            </a:rPr>
                            <m:t>9</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63</m:t>
                          </m:r>
                        </m:num>
                        <m:den>
                          <m:r>
                            <a:rPr lang="en-US" sz="4000" i="0">
                              <a:latin typeface="Cambria Math" panose="02040503050406030204" pitchFamily="18" charset="0"/>
                            </a:rPr>
                            <m:t>5</m:t>
                          </m:r>
                        </m:den>
                      </m:f>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5786038" y="7737038"/>
                <a:ext cx="2103076" cy="1261307"/>
              </a:xfrm>
              <a:prstGeom prst="rect">
                <a:avLst/>
              </a:prstGeom>
              <a:blipFill>
                <a:blip r:embed="rId18"/>
                <a:stretch>
                  <a:fillRect/>
                </a:stretch>
              </a:blipFill>
            </p:spPr>
            <p:txBody>
              <a:bodyPr/>
              <a:lstStyle/>
              <a:p>
                <a:r>
                  <a:rPr lang="en-US">
                    <a:noFill/>
                  </a:rPr>
                  <a:t> </a:t>
                </a:r>
              </a:p>
            </p:txBody>
          </p:sp>
        </mc:Fallback>
      </mc:AlternateContent>
      <p:pic>
        <p:nvPicPr>
          <p:cNvPr id="31" name="Picture 30"/>
          <p:cNvPicPr>
            <a:picLocks noChangeAspect="1"/>
          </p:cNvPicPr>
          <p:nvPr/>
        </p:nvPicPr>
        <p:blipFill>
          <a:blip r:embed="rId19"/>
          <a:stretch>
            <a:fillRect/>
          </a:stretch>
        </p:blipFill>
        <p:spPr>
          <a:xfrm>
            <a:off x="4378949" y="7961624"/>
            <a:ext cx="1257648" cy="1220476"/>
          </a:xfrm>
          <a:prstGeom prst="rect">
            <a:avLst/>
          </a:prstGeom>
        </p:spPr>
      </p:pic>
      <p:sp>
        <p:nvSpPr>
          <p:cNvPr id="32" name="Oval 31"/>
          <p:cNvSpPr/>
          <p:nvPr/>
        </p:nvSpPr>
        <p:spPr>
          <a:xfrm>
            <a:off x="4428804" y="7916677"/>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smtClean="0">
                <a:solidFill>
                  <a:prstClr val="black"/>
                </a:solidFill>
                <a:cs typeface="Arial" panose="020B0604020202020204" pitchFamily="34" charset="0"/>
              </a:rPr>
              <a:t>C</a:t>
            </a:r>
            <a:endParaRPr lang="en-US" sz="4000" dirty="0">
              <a:solidFill>
                <a:prstClr val="black"/>
              </a:solidFill>
            </a:endParaRPr>
          </a:p>
        </p:txBody>
      </p:sp>
      <p:pic>
        <p:nvPicPr>
          <p:cNvPr id="34" name="Picture 33"/>
          <p:cNvPicPr>
            <a:picLocks noChangeAspect="1"/>
          </p:cNvPicPr>
          <p:nvPr/>
        </p:nvPicPr>
        <p:blipFill>
          <a:blip r:embed="rId20"/>
          <a:stretch>
            <a:fillRect/>
          </a:stretch>
        </p:blipFill>
        <p:spPr>
          <a:xfrm>
            <a:off x="10782545" y="7914045"/>
            <a:ext cx="1237595" cy="1194920"/>
          </a:xfrm>
          <a:prstGeom prst="rect">
            <a:avLst/>
          </a:prstGeom>
        </p:spPr>
      </p:pic>
      <p:sp>
        <p:nvSpPr>
          <p:cNvPr id="35" name="Oval 34"/>
          <p:cNvSpPr/>
          <p:nvPr/>
        </p:nvSpPr>
        <p:spPr>
          <a:xfrm>
            <a:off x="10829842" y="795486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smtClean="0">
                <a:solidFill>
                  <a:prstClr val="black"/>
                </a:solidFill>
                <a:ea typeface="Calibri" panose="020F0502020204030204" pitchFamily="34" charset="0"/>
                <a:cs typeface="Arial" panose="020B0604020202020204" pitchFamily="34" charset="0"/>
              </a:rPr>
              <a:t>D</a:t>
            </a:r>
            <a:endParaRPr lang="en-US" sz="4000">
              <a:solidFill>
                <a:prstClr val="black"/>
              </a:solidFill>
            </a:endParaRPr>
          </a:p>
        </p:txBody>
      </p:sp>
      <p:grpSp>
        <p:nvGrpSpPr>
          <p:cNvPr id="9" name="Group 8"/>
          <p:cNvGrpSpPr/>
          <p:nvPr/>
        </p:nvGrpSpPr>
        <p:grpSpPr>
          <a:xfrm>
            <a:off x="3003871" y="1724990"/>
            <a:ext cx="9284914" cy="2141601"/>
            <a:chOff x="1425016" y="1681020"/>
            <a:chExt cx="9284914" cy="2141601"/>
          </a:xfrm>
        </p:grpSpPr>
        <p:sp>
          <p:nvSpPr>
            <p:cNvPr id="33" name="Rectangle 32"/>
            <p:cNvSpPr/>
            <p:nvPr/>
          </p:nvSpPr>
          <p:spPr>
            <a:xfrm>
              <a:off x="1425016" y="1681020"/>
              <a:ext cx="9284914" cy="1927515"/>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Chỉ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ra</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đáp</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án</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sai</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smtClean="0">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effectLst/>
                  <a:latin typeface="Arial" panose="020B0604020202020204" pitchFamily="34" charset="0"/>
                  <a:ea typeface="Times New Roman" panose="02020603050405020304" pitchFamily="18" charset="0"/>
                  <a:cs typeface="Arial" panose="020B0604020202020204" pitchFamily="34" charset="0"/>
                </a:rPr>
                <a:t>có</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sau</a:t>
              </a:r>
              <a:r>
                <a:rPr lang="en-US"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409094" y="2561314"/>
                  <a:ext cx="1819344"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9</m:t>
                            </m:r>
                          </m:den>
                        </m:f>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35</m:t>
                            </m:r>
                          </m:num>
                          <m:den>
                            <m:r>
                              <a:rPr lang="en-US" sz="4000" i="1">
                                <a:solidFill>
                                  <a:prstClr val="black"/>
                                </a:solidFill>
                                <a:latin typeface="Cambria Math" panose="02040503050406030204" pitchFamily="18" charset="0"/>
                                <a:ea typeface="Times New Roman" panose="02020603050405020304" pitchFamily="18" charset="0"/>
                                <a:cs typeface="Arial" panose="020B0604020202020204" pitchFamily="34" charset="0"/>
                              </a:rPr>
                              <m:t>63</m:t>
                            </m:r>
                          </m:den>
                        </m:f>
                      </m:oMath>
                    </m:oMathPara>
                  </a14:m>
                  <a:endParaRPr lang="en-US" sz="4000" dirty="0"/>
                </a:p>
              </p:txBody>
            </p:sp>
          </mc:Choice>
          <mc:Fallback xmlns="">
            <p:sp>
              <p:nvSpPr>
                <p:cNvPr id="2" name="Rectangle 1"/>
                <p:cNvSpPr>
                  <a:spLocks noRot="1" noChangeAspect="1" noMove="1" noResize="1" noEditPoints="1" noAdjustHandles="1" noChangeArrowheads="1" noChangeShapeType="1" noTextEdit="1"/>
                </p:cNvSpPr>
                <p:nvPr/>
              </p:nvSpPr>
              <p:spPr>
                <a:xfrm>
                  <a:off x="4409094" y="2561314"/>
                  <a:ext cx="1819344" cy="1261307"/>
                </a:xfrm>
                <a:prstGeom prst="rect">
                  <a:avLst/>
                </a:prstGeom>
                <a:blipFill>
                  <a:blip r:embed="rId21"/>
                  <a:stretch>
                    <a:fillRect/>
                  </a:stretch>
                </a:blipFill>
              </p:spPr>
              <p:txBody>
                <a:bodyPr/>
                <a:lstStyle/>
                <a:p>
                  <a:r>
                    <a:rPr lang="en-US">
                      <a:noFill/>
                    </a:rPr>
                    <a:t> </a:t>
                  </a:r>
                </a:p>
              </p:txBody>
            </p:sp>
          </mc:Fallback>
        </mc:AlternateContent>
      </p:grpSp>
      <p:pic>
        <p:nvPicPr>
          <p:cNvPr id="3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22"/>
              </a:ext>
            </a:extLst>
          </a:blip>
          <a:srcRect/>
          <a:stretch>
            <a:fillRect/>
          </a:stretch>
        </p:blipFill>
        <p:spPr>
          <a:xfrm rot="3215950">
            <a:off x="15560542" y="6976985"/>
            <a:ext cx="4456085" cy="4318351"/>
          </a:xfrm>
          <a:prstGeom prst="rect">
            <a:avLst/>
          </a:prstGeom>
        </p:spPr>
      </p:pic>
    </p:spTree>
    <p:extLst>
      <p:ext uri="{BB962C8B-B14F-4D97-AF65-F5344CB8AC3E}">
        <p14:creationId xmlns:p14="http://schemas.microsoft.com/office/powerpoint/2010/main" val="5204120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4"/>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4"/>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30"/>
                                        </p:tgtEl>
                                      </p:cBhvr>
                                    </p:cmd>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1" presetClass="mediacall" presetSubtype="0" fill="hold" nodeType="withEffect">
                                  <p:stCondLst>
                                    <p:cond delay="0"/>
                                  </p:stCondLst>
                                  <p:childTnLst>
                                    <p:cmd type="call" cmd="playFrom(0.0)">
                                      <p:cBhvr>
                                        <p:cTn id="30" dur="2992" fill="hold"/>
                                        <p:tgtEl>
                                          <p:spTgt spid="37"/>
                                        </p:tgtEl>
                                      </p:cBhvr>
                                    </p:cmd>
                                  </p:childTnLst>
                                </p:cTn>
                              </p:par>
                            </p:childTnLst>
                          </p:cTn>
                        </p:par>
                      </p:childTnLst>
                    </p:cTn>
                  </p:par>
                </p:childTnLst>
              </p:cTn>
              <p:nextCondLst>
                <p:cond evt="onClick" delay="0">
                  <p:tgtEl>
                    <p:spTgt spid="6"/>
                  </p:tgtEl>
                </p:cond>
              </p:nextCondLst>
            </p:seq>
            <p:audio>
              <p:cMediaNode vol="80000">
                <p:cTn id="31" fill="hold" display="0">
                  <p:stCondLst>
                    <p:cond delay="indefinite"/>
                  </p:stCondLst>
                  <p:endCondLst>
                    <p:cond evt="onStopAudio" delay="0">
                      <p:tgtEl>
                        <p:sldTgt/>
                      </p:tgtEl>
                    </p:cond>
                  </p:endCondLst>
                </p:cTn>
                <p:tgtEl>
                  <p:spTgt spid="30"/>
                </p:tgtEl>
              </p:cMediaNode>
            </p:audio>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audio>
              <p:cMediaNode vol="80000">
                <p:cTn id="34" fill="hold" display="0">
                  <p:stCondLst>
                    <p:cond delay="indefinite"/>
                  </p:stCondLst>
                  <p:endCondLst>
                    <p:cond evt="onStopAudio" delay="0">
                      <p:tgtEl>
                        <p:sldTgt/>
                      </p:tgtEl>
                    </p:cond>
                  </p:endCondLst>
                </p:cTn>
                <p:tgtEl>
                  <p:spTgt spid="44"/>
                </p:tgtEl>
              </p:cMediaNode>
            </p:audio>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par>
                                <p:cTn id="41" presetID="2" presetClass="mediacall" presetSubtype="0" fill="hold" nodeType="withEffect">
                                  <p:stCondLst>
                                    <p:cond delay="0"/>
                                  </p:stCondLst>
                                  <p:childTnLst>
                                    <p:cmd type="call" cmd="togglePause">
                                      <p:cBhvr>
                                        <p:cTn id="42" dur="1" fill="hold"/>
                                        <p:tgtEl>
                                          <p:spTgt spid="44"/>
                                        </p:tgtEl>
                                      </p:cBhvr>
                                    </p:cmd>
                                  </p:childTnLst>
                                </p:cTn>
                              </p:par>
                            </p:childTnLst>
                          </p:cTn>
                        </p:par>
                      </p:childTnLst>
                    </p:cTn>
                  </p:par>
                </p:childTnLst>
              </p:cTn>
              <p:nextCondLst>
                <p:cond evt="onClick" delay="0">
                  <p:tgtEl>
                    <p:spTgt spid="31"/>
                  </p:tgtEl>
                </p:cond>
              </p:nextCondLst>
            </p:seq>
            <p:seq concurrent="1" nextAc="seek">
              <p:cTn id="43" restart="whenNotActive" fill="hold" evtFilter="cancelBubble" nodeType="interactiveSeq">
                <p:stCondLst>
                  <p:cond evt="onClick" delay="0">
                    <p:tgtEl>
                      <p:spTgt spid="34"/>
                    </p:tgtEl>
                  </p:cond>
                </p:stCondLst>
                <p:endSync evt="end" delay="0">
                  <p:rtn val="all"/>
                </p:endSync>
                <p:childTnLst>
                  <p:par>
                    <p:cTn id="44" fill="hold">
                      <p:stCondLst>
                        <p:cond delay="0"/>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1" presetClass="mediacall" presetSubtype="0" fill="hold" nodeType="withEffect">
                                  <p:stCondLst>
                                    <p:cond delay="0"/>
                                  </p:stCondLst>
                                  <p:childTnLst>
                                    <p:cmd type="call" cmd="playFrom(0.0)">
                                      <p:cBhvr>
                                        <p:cTn id="50" dur="2992" fill="hold"/>
                                        <p:tgtEl>
                                          <p:spTgt spid="42"/>
                                        </p:tgtEl>
                                      </p:cBhvr>
                                    </p:cmd>
                                  </p:childTnLst>
                                </p:cTn>
                              </p:par>
                            </p:childTnLst>
                          </p:cTn>
                        </p:par>
                      </p:childTnLst>
                    </p:cTn>
                  </p:par>
                </p:childTnLst>
              </p:cTn>
              <p:nextCondLst>
                <p:cond evt="onClick" delay="0">
                  <p:tgtEl>
                    <p:spTgt spid="34"/>
                  </p:tgtEl>
                </p:cond>
              </p:nextCondLst>
            </p:seq>
          </p:childTnLst>
        </p:cTn>
      </p:par>
    </p:tnLst>
    <p:bldLst>
      <p:bldP spid="25" grpId="0" animBg="1"/>
      <p:bldP spid="26" grpId="0" animBg="1"/>
      <p:bldP spid="32"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215950">
            <a:off x="-515220" y="-1130476"/>
            <a:ext cx="4456085" cy="4318351"/>
          </a:xfrm>
          <a:prstGeom prst="rect">
            <a:avLst/>
          </a:prstGeom>
        </p:spPr>
      </p:pic>
      <p:sp>
        <p:nvSpPr>
          <p:cNvPr id="4" name="AutoShape 4"/>
          <p:cNvSpPr/>
          <p:nvPr/>
        </p:nvSpPr>
        <p:spPr>
          <a:xfrm>
            <a:off x="-490714" y="5037455"/>
            <a:ext cx="19149227" cy="5337974"/>
          </a:xfrm>
          <a:prstGeom prst="rect">
            <a:avLst/>
          </a:prstGeom>
          <a:solidFill>
            <a:srgbClr val="E0D2EF"/>
          </a:solidFill>
        </p:spPr>
      </p:sp>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364615" y="3619500"/>
            <a:ext cx="1185564" cy="1161852"/>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72386" y="5778020"/>
            <a:ext cx="1236580" cy="1191614"/>
          </a:xfrm>
          <a:prstGeom prst="rect">
            <a:avLst/>
          </a:prstGeom>
        </p:spPr>
      </p:pic>
      <p:grpSp>
        <p:nvGrpSpPr>
          <p:cNvPr id="27" name="Group 10"/>
          <p:cNvGrpSpPr/>
          <p:nvPr/>
        </p:nvGrpSpPr>
        <p:grpSpPr>
          <a:xfrm>
            <a:off x="675231" y="317705"/>
            <a:ext cx="16984499" cy="1015795"/>
            <a:chOff x="0" y="229920"/>
            <a:chExt cx="22645999" cy="1354392"/>
          </a:xfrm>
        </p:grpSpPr>
        <p:sp>
          <p:nvSpPr>
            <p:cNvPr id="28" name="AutoShape 11"/>
            <p:cNvSpPr/>
            <p:nvPr/>
          </p:nvSpPr>
          <p:spPr>
            <a:xfrm>
              <a:off x="0" y="1584312"/>
              <a:ext cx="22645999" cy="0"/>
            </a:xfrm>
            <a:prstGeom prst="line">
              <a:avLst/>
            </a:prstGeom>
            <a:ln w="12700" cap="rnd">
              <a:solidFill>
                <a:srgbClr val="000000"/>
              </a:solidFill>
              <a:prstDash val="solid"/>
              <a:headEnd type="none" w="sm" len="sm"/>
              <a:tailEnd type="none" w="sm" len="sm"/>
            </a:ln>
          </p:spPr>
        </p:sp>
        <p:sp>
          <p:nvSpPr>
            <p:cNvPr id="29" name="TextBox 12"/>
            <p:cNvSpPr txBox="1"/>
            <p:nvPr/>
          </p:nvSpPr>
          <p:spPr>
            <a:xfrm>
              <a:off x="2044980" y="229920"/>
              <a:ext cx="18844514" cy="1079441"/>
            </a:xfrm>
            <a:prstGeom prst="rect">
              <a:avLst/>
            </a:prstGeom>
          </p:spPr>
          <p:txBody>
            <a:bodyPr lIns="0" tIns="0" rIns="0" bIns="0" rtlCol="0" anchor="t">
              <a:spAutoFit/>
            </a:bodyPr>
            <a:lstStyle/>
            <a:p>
              <a:pPr algn="ctr">
                <a:lnSpc>
                  <a:spcPts val="6875"/>
                </a:lnSpc>
              </a:pPr>
              <a:r>
                <a:rPr lang="en-US" sz="5000" b="1" smtClean="0">
                  <a:solidFill>
                    <a:srgbClr val="171717"/>
                  </a:solidFill>
                  <a:latin typeface="Arial" panose="020B0604020202020204" pitchFamily="34" charset="0"/>
                  <a:cs typeface="Arial" panose="020B0604020202020204" pitchFamily="34" charset="0"/>
                </a:rPr>
                <a:t>BÀI TẬP TRẮC NGHIỆM</a:t>
              </a:r>
              <a:endParaRPr lang="en-US" sz="5000" b="1">
                <a:solidFill>
                  <a:srgbClr val="171717"/>
                </a:solidFill>
                <a:latin typeface="Arial" panose="020B0604020202020204" pitchFamily="34" charset="0"/>
                <a:cs typeface="Arial" panose="020B0604020202020204" pitchFamily="34" charset="0"/>
              </a:endParaRPr>
            </a:p>
          </p:txBody>
        </p:sp>
      </p:grpSp>
      <p:sp>
        <p:nvSpPr>
          <p:cNvPr id="31" name="Rectangle 30"/>
          <p:cNvSpPr/>
          <p:nvPr/>
        </p:nvSpPr>
        <p:spPr>
          <a:xfrm>
            <a:off x="1622681" y="1333500"/>
            <a:ext cx="11102719" cy="901593"/>
          </a:xfrm>
          <a:prstGeom prst="rect">
            <a:avLst/>
          </a:prstGeom>
        </p:spPr>
        <p:txBody>
          <a:bodyPr wrap="none">
            <a:spAutoFit/>
          </a:bodyPr>
          <a:lstStyle/>
          <a:p>
            <a:pPr algn="just">
              <a:lnSpc>
                <a:spcPct val="150000"/>
              </a:lnSpc>
              <a:spcAft>
                <a:spcPts val="800"/>
              </a:spcAft>
            </a:pPr>
            <a:r>
              <a:rPr lang="en-US" sz="4000" b="1" dirty="0" err="1">
                <a:latin typeface="Arial" panose="020B0604020202020204" pitchFamily="34" charset="0"/>
                <a:ea typeface="Calibri" panose="020F0502020204030204" pitchFamily="34" charset="0"/>
                <a:cs typeface="Arial" panose="020B0604020202020204" pitchFamily="34" charset="0"/>
              </a:rPr>
              <a:t>Câu</a:t>
            </a:r>
            <a:r>
              <a:rPr lang="en-US" sz="4000" b="1" dirty="0">
                <a:latin typeface="Arial" panose="020B0604020202020204" pitchFamily="34" charset="0"/>
                <a:ea typeface="Calibri" panose="020F0502020204030204" pitchFamily="34" charset="0"/>
                <a:cs typeface="Arial" panose="020B0604020202020204" pitchFamily="34" charset="0"/>
              </a:rPr>
              <a:t> 3. </a:t>
            </a:r>
            <a:r>
              <a:rPr lang="en-US" sz="4000" dirty="0">
                <a:latin typeface="Arial" panose="020B0604020202020204" pitchFamily="34" charset="0"/>
                <a:ea typeface="Calibri" panose="020F0502020204030204" pitchFamily="34" charset="0"/>
                <a:cs typeface="Arial" panose="020B0604020202020204" pitchFamily="34" charset="0"/>
              </a:rPr>
              <a:t>Cho </a:t>
            </a:r>
            <a:r>
              <a:rPr lang="en-US" sz="4000" dirty="0" err="1">
                <a:latin typeface="Arial" panose="020B0604020202020204" pitchFamily="34" charset="0"/>
                <a:ea typeface="Calibri" panose="020F0502020204030204" pitchFamily="34" charset="0"/>
                <a:cs typeface="Arial" panose="020B0604020202020204" pitchFamily="34" charset="0"/>
              </a:rPr>
              <a:t>đại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lượng</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y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bảng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giá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trị</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453732" y="5223485"/>
            <a:ext cx="14493070" cy="901593"/>
          </a:xfrm>
          <a:prstGeom prst="rect">
            <a:avLst/>
          </a:prstGeom>
        </p:spPr>
        <p:txBody>
          <a:bodyPr wrap="none">
            <a:spAutoFit/>
          </a:bodyPr>
          <a:lstStyle/>
          <a:p>
            <a:pPr>
              <a:lnSpc>
                <a:spcPct val="150000"/>
              </a:lnSpc>
              <a:spcBef>
                <a:spcPts val="600"/>
              </a:spcBef>
              <a:spcAft>
                <a:spcPts val="800"/>
              </a:spcAft>
            </a:pPr>
            <a:r>
              <a:rPr lang="vi-VN" sz="4000" dirty="0">
                <a:ea typeface="Calibri" panose="020F0502020204030204" pitchFamily="34" charset="0"/>
                <a:cs typeface="Arial" panose="020B0604020202020204" pitchFamily="34" charset="0"/>
              </a:rPr>
              <a:t>x và y là hai đại lượng tỉ lệ thuận với nhau theo hệ số tỉ lệ 2348</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4473105" y="6569214"/>
            <a:ext cx="10847841" cy="707886"/>
          </a:xfrm>
          <a:prstGeom prst="rect">
            <a:avLst/>
          </a:prstGeom>
        </p:spPr>
        <p:txBody>
          <a:bodyPr wrap="none">
            <a:spAutoFit/>
          </a:bodyPr>
          <a:lstStyle/>
          <a:p>
            <a:r>
              <a:rPr lang="vi-VN" sz="4000" dirty="0">
                <a:ea typeface="Calibri" panose="020F0502020204030204" pitchFamily="34" charset="0"/>
                <a:cs typeface="Arial" panose="020B0604020202020204" pitchFamily="34" charset="0"/>
              </a:rPr>
              <a:t>x và y là hai đại lượng tỉ lệ thuận theo hệ số 95</a:t>
            </a:r>
            <a:endParaRPr lang="en-US" sz="4000" dirty="0">
              <a:latin typeface="Arial" panose="020B0604020202020204" pitchFamily="34" charset="0"/>
              <a:cs typeface="Arial" panose="020B0604020202020204" pitchFamily="34" charset="0"/>
            </a:endParaRPr>
          </a:p>
        </p:txBody>
      </p:sp>
      <p:sp>
        <p:nvSpPr>
          <p:cNvPr id="6" name="Rectangle 5"/>
          <p:cNvSpPr/>
          <p:nvPr/>
        </p:nvSpPr>
        <p:spPr>
          <a:xfrm>
            <a:off x="4473105" y="7747107"/>
            <a:ext cx="7566495"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x và y không tỉ lệ thuận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4529343" y="9029700"/>
            <a:ext cx="8085868" cy="901593"/>
          </a:xfrm>
          <a:prstGeom prst="rect">
            <a:avLst/>
          </a:prstGeom>
        </p:spPr>
        <p:txBody>
          <a:bodyPr wrap="none">
            <a:spAutoFit/>
          </a:bodyPr>
          <a:lstStyle/>
          <a:p>
            <a:pPr>
              <a:lnSpc>
                <a:spcPct val="150000"/>
              </a:lnSpc>
              <a:spcBef>
                <a:spcPts val="600"/>
              </a:spcBef>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y và x tỉ lệ thuận theo hệ số tỉ lệ </a:t>
            </a:r>
            <a:r>
              <a:rPr lang="nl-NL" sz="4000" dirty="0" smtClean="0">
                <a:latin typeface="Arial" panose="020B0604020202020204" pitchFamily="34" charset="0"/>
                <a:ea typeface="Calibri" panose="020F0502020204030204" pitchFamily="34" charset="0"/>
                <a:cs typeface="Arial" panose="020B0604020202020204" pitchFamily="34" charset="0"/>
              </a:rPr>
              <a:t>59</a:t>
            </a:r>
            <a:endParaRPr lang="nl-NL" sz="4000"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11"/>
          <a:stretch>
            <a:fillRect/>
          </a:stretch>
        </p:blipFill>
        <p:spPr>
          <a:xfrm>
            <a:off x="3060208" y="5161684"/>
            <a:ext cx="1237595" cy="1201016"/>
          </a:xfrm>
          <a:prstGeom prst="rect">
            <a:avLst/>
          </a:prstGeom>
        </p:spPr>
      </p:pic>
      <p:sp>
        <p:nvSpPr>
          <p:cNvPr id="25" name="Oval 24"/>
          <p:cNvSpPr/>
          <p:nvPr/>
        </p:nvSpPr>
        <p:spPr>
          <a:xfrm>
            <a:off x="3083913" y="5198885"/>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nl-NL" sz="4000">
                <a:solidFill>
                  <a:prstClr val="black"/>
                </a:solidFill>
                <a:latin typeface="Arial" panose="020B0604020202020204" pitchFamily="34" charset="0"/>
                <a:ea typeface="Calibri" panose="020F0502020204030204" pitchFamily="34" charset="0"/>
                <a:cs typeface="Arial" panose="020B0604020202020204" pitchFamily="34" charset="0"/>
              </a:rPr>
              <a:t>A</a:t>
            </a:r>
            <a:endParaRPr lang="en-US" sz="4000">
              <a:solidFill>
                <a:prstClr val="black"/>
              </a:solidFill>
            </a:endParaRPr>
          </a:p>
        </p:txBody>
      </p:sp>
      <p:pic>
        <p:nvPicPr>
          <p:cNvPr id="2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05408" y="2202252"/>
            <a:ext cx="609600" cy="609600"/>
          </a:xfrm>
          <a:prstGeom prst="rect">
            <a:avLst/>
          </a:prstGeom>
        </p:spPr>
      </p:pic>
      <p:pic>
        <p:nvPicPr>
          <p:cNvPr id="9" name="Picture 8"/>
          <p:cNvPicPr>
            <a:picLocks noChangeAspect="1"/>
          </p:cNvPicPr>
          <p:nvPr/>
        </p:nvPicPr>
        <p:blipFill>
          <a:blip r:embed="rId13"/>
          <a:stretch>
            <a:fillRect/>
          </a:stretch>
        </p:blipFill>
        <p:spPr>
          <a:xfrm>
            <a:off x="3060208" y="6438900"/>
            <a:ext cx="1237595" cy="1194920"/>
          </a:xfrm>
          <a:prstGeom prst="rect">
            <a:avLst/>
          </a:prstGeom>
        </p:spPr>
      </p:pic>
      <p:sp>
        <p:nvSpPr>
          <p:cNvPr id="30" name="Oval 29"/>
          <p:cNvSpPr/>
          <p:nvPr/>
        </p:nvSpPr>
        <p:spPr>
          <a:xfrm>
            <a:off x="3094494" y="6477418"/>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B</a:t>
            </a:r>
            <a:endParaRPr lang="en-US" sz="4000" dirty="0">
              <a:solidFill>
                <a:prstClr val="black"/>
              </a:solidFill>
            </a:endParaRPr>
          </a:p>
        </p:txBody>
      </p:sp>
      <p:pic>
        <p:nvPicPr>
          <p:cNvPr id="3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307584" y="2947895"/>
            <a:ext cx="609600" cy="609600"/>
          </a:xfrm>
          <a:prstGeom prst="rect">
            <a:avLst/>
          </a:prstGeom>
        </p:spPr>
      </p:pic>
      <p:pic>
        <p:nvPicPr>
          <p:cNvPr id="10" name="Picture 9"/>
          <p:cNvPicPr>
            <a:picLocks noChangeAspect="1"/>
          </p:cNvPicPr>
          <p:nvPr/>
        </p:nvPicPr>
        <p:blipFill>
          <a:blip r:embed="rId14"/>
          <a:stretch>
            <a:fillRect/>
          </a:stretch>
        </p:blipFill>
        <p:spPr>
          <a:xfrm>
            <a:off x="3060208" y="7733024"/>
            <a:ext cx="1257648" cy="1220476"/>
          </a:xfrm>
          <a:prstGeom prst="rect">
            <a:avLst/>
          </a:prstGeom>
        </p:spPr>
      </p:pic>
      <p:sp>
        <p:nvSpPr>
          <p:cNvPr id="41" name="Oval 40"/>
          <p:cNvSpPr/>
          <p:nvPr/>
        </p:nvSpPr>
        <p:spPr>
          <a:xfrm>
            <a:off x="3107505" y="7733024"/>
            <a:ext cx="1143000" cy="1086834"/>
          </a:xfrm>
          <a:prstGeom prst="ellipse">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dirty="0" smtClean="0">
                <a:solidFill>
                  <a:prstClr val="black"/>
                </a:solidFill>
                <a:cs typeface="Arial" panose="020B0604020202020204" pitchFamily="34" charset="0"/>
              </a:rPr>
              <a:t>C</a:t>
            </a:r>
            <a:endParaRPr lang="en-US" sz="4000" dirty="0">
              <a:solidFill>
                <a:prstClr val="black"/>
              </a:solidFill>
            </a:endParaRPr>
          </a:p>
        </p:txBody>
      </p:sp>
      <p:pic>
        <p:nvPicPr>
          <p:cNvPr id="42"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3">
                  <p14:trim end="1414"/>
                </p14:media>
              </p:ext>
            </p:extLst>
          </p:nvPr>
        </p:nvPicPr>
        <p:blipFill>
          <a:blip r:embed="rId15"/>
          <a:stretch>
            <a:fillRect/>
          </a:stretch>
        </p:blipFill>
        <p:spPr>
          <a:xfrm>
            <a:off x="-1176833" y="803176"/>
            <a:ext cx="609600" cy="609600"/>
          </a:xfrm>
          <a:prstGeom prst="rect">
            <a:avLst/>
          </a:prstGeom>
        </p:spPr>
      </p:pic>
      <p:pic>
        <p:nvPicPr>
          <p:cNvPr id="11" name="Picture 10"/>
          <p:cNvPicPr>
            <a:picLocks noChangeAspect="1"/>
          </p:cNvPicPr>
          <p:nvPr/>
        </p:nvPicPr>
        <p:blipFill>
          <a:blip r:embed="rId16"/>
          <a:stretch>
            <a:fillRect/>
          </a:stretch>
        </p:blipFill>
        <p:spPr>
          <a:xfrm>
            <a:off x="3060208" y="9029700"/>
            <a:ext cx="1237595" cy="1201016"/>
          </a:xfrm>
          <a:prstGeom prst="rect">
            <a:avLst/>
          </a:prstGeom>
        </p:spPr>
      </p:pic>
      <p:sp>
        <p:nvSpPr>
          <p:cNvPr id="43" name="Oval 42"/>
          <p:cNvSpPr/>
          <p:nvPr/>
        </p:nvSpPr>
        <p:spPr>
          <a:xfrm>
            <a:off x="3083913" y="9052704"/>
            <a:ext cx="1143000" cy="10127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vi-VN" sz="4000" dirty="0" smtClean="0">
                <a:solidFill>
                  <a:prstClr val="black"/>
                </a:solidFill>
                <a:ea typeface="Calibri" panose="020F0502020204030204" pitchFamily="34" charset="0"/>
                <a:cs typeface="Arial" panose="020B0604020202020204" pitchFamily="34" charset="0"/>
              </a:rPr>
              <a:t>D</a:t>
            </a:r>
            <a:endParaRPr lang="en-US" sz="4000" dirty="0">
              <a:solidFill>
                <a:prstClr val="black"/>
              </a:solidFill>
            </a:endParaRPr>
          </a:p>
        </p:txBody>
      </p:sp>
      <p:pic>
        <p:nvPicPr>
          <p:cNvPr id="44"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2">
                  <p14:trim end="5158"/>
                </p14:media>
              </p:ext>
            </p:extLst>
          </p:nvPr>
        </p:nvPicPr>
        <p:blipFill>
          <a:blip r:embed="rId12"/>
          <a:stretch>
            <a:fillRect/>
          </a:stretch>
        </p:blipFill>
        <p:spPr>
          <a:xfrm>
            <a:off x="-1275218" y="3766661"/>
            <a:ext cx="609600" cy="60960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555083116"/>
              </p:ext>
            </p:extLst>
          </p:nvPr>
        </p:nvGraphicFramePr>
        <p:xfrm>
          <a:off x="2683839" y="2363470"/>
          <a:ext cx="13183638" cy="1927860"/>
        </p:xfrm>
        <a:graphic>
          <a:graphicData uri="http://schemas.openxmlformats.org/drawingml/2006/table">
            <a:tbl>
              <a:tblPr firstRow="1" firstCol="1" bandRow="1"/>
              <a:tblGrid>
                <a:gridCol w="2197273">
                  <a:extLst>
                    <a:ext uri="{9D8B030D-6E8A-4147-A177-3AD203B41FA5}">
                      <a16:colId xmlns:a16="http://schemas.microsoft.com/office/drawing/2014/main" val="2393708513"/>
                    </a:ext>
                  </a:extLst>
                </a:gridCol>
                <a:gridCol w="2197273">
                  <a:extLst>
                    <a:ext uri="{9D8B030D-6E8A-4147-A177-3AD203B41FA5}">
                      <a16:colId xmlns:a16="http://schemas.microsoft.com/office/drawing/2014/main" val="2825823799"/>
                    </a:ext>
                  </a:extLst>
                </a:gridCol>
                <a:gridCol w="2197273">
                  <a:extLst>
                    <a:ext uri="{9D8B030D-6E8A-4147-A177-3AD203B41FA5}">
                      <a16:colId xmlns:a16="http://schemas.microsoft.com/office/drawing/2014/main" val="3002437117"/>
                    </a:ext>
                  </a:extLst>
                </a:gridCol>
                <a:gridCol w="2197273">
                  <a:extLst>
                    <a:ext uri="{9D8B030D-6E8A-4147-A177-3AD203B41FA5}">
                      <a16:colId xmlns:a16="http://schemas.microsoft.com/office/drawing/2014/main" val="1623363629"/>
                    </a:ext>
                  </a:extLst>
                </a:gridCol>
                <a:gridCol w="2197273">
                  <a:extLst>
                    <a:ext uri="{9D8B030D-6E8A-4147-A177-3AD203B41FA5}">
                      <a16:colId xmlns:a16="http://schemas.microsoft.com/office/drawing/2014/main" val="729420717"/>
                    </a:ext>
                  </a:extLst>
                </a:gridCol>
                <a:gridCol w="2197273">
                  <a:extLst>
                    <a:ext uri="{9D8B030D-6E8A-4147-A177-3AD203B41FA5}">
                      <a16:colId xmlns:a16="http://schemas.microsoft.com/office/drawing/2014/main" val="2716915353"/>
                    </a:ext>
                  </a:extLst>
                </a:gridCol>
              </a:tblGrid>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x</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3.5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6.8</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17265498"/>
                  </a:ext>
                </a:extLst>
              </a:tr>
              <a:tr h="684113">
                <a:tc>
                  <a:txBody>
                    <a:bodyPr/>
                    <a:lstStyle/>
                    <a:p>
                      <a:pPr algn="ctr">
                        <a:lnSpc>
                          <a:spcPct val="150000"/>
                        </a:lnSpc>
                        <a:spcAft>
                          <a:spcPts val="800"/>
                        </a:spcAft>
                      </a:pPr>
                      <a:r>
                        <a:rPr lang="en-US" sz="3800" b="1" dirty="0">
                          <a:effectLst/>
                          <a:latin typeface="Arial" panose="020B0604020202020204" pitchFamily="34" charset="0"/>
                          <a:ea typeface="Times New Roman" panose="02020603050405020304" pitchFamily="18" charset="0"/>
                          <a:cs typeface="Arial" panose="020B0604020202020204" pitchFamily="34" charset="0"/>
                        </a:rPr>
                        <a:t>y</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-12.5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-2.5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a:effectLst/>
                          <a:latin typeface="Arial" panose="020B0604020202020204" pitchFamily="34" charset="0"/>
                          <a:ea typeface="Times New Roman" panose="02020603050405020304" pitchFamily="18" charset="0"/>
                          <a:cs typeface="Arial" panose="020B0604020202020204" pitchFamily="34" charset="0"/>
                        </a:rPr>
                        <a:t>8.75</a:t>
                      </a:r>
                      <a:endParaRPr lang="en-US" sz="38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3800" dirty="0">
                          <a:effectLst/>
                          <a:latin typeface="Arial" panose="020B0604020202020204" pitchFamily="34" charset="0"/>
                          <a:ea typeface="Times New Roman" panose="02020603050405020304" pitchFamily="18" charset="0"/>
                          <a:cs typeface="Arial" panose="020B0604020202020204" pitchFamily="34" charset="0"/>
                        </a:rPr>
                        <a:t>16.32</a:t>
                      </a:r>
                      <a:endParaRPr lang="en-US" sz="38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4154570"/>
                  </a:ext>
                </a:extLst>
              </a:tr>
            </a:tbl>
          </a:graphicData>
        </a:graphic>
      </p:graphicFrame>
      <p:sp>
        <p:nvSpPr>
          <p:cNvPr id="13" name="Rectangle 12"/>
          <p:cNvSpPr/>
          <p:nvPr/>
        </p:nvSpPr>
        <p:spPr>
          <a:xfrm>
            <a:off x="1635899" y="4000500"/>
            <a:ext cx="6288901" cy="1015663"/>
          </a:xfrm>
          <a:prstGeom prst="rect">
            <a:avLst/>
          </a:prstGeom>
        </p:spPr>
        <p:txBody>
          <a:bodyPr wrap="none">
            <a:spAutoFit/>
          </a:bodyPr>
          <a:lstStyle/>
          <a:p>
            <a:pPr algn="just">
              <a:lnSpc>
                <a:spcPct val="150000"/>
              </a:lnSpc>
              <a:spcAft>
                <a:spcPts val="800"/>
              </a:spcAft>
            </a:pP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đúng</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2"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3215950">
            <a:off x="15005234" y="7772118"/>
            <a:ext cx="4456085" cy="4318351"/>
          </a:xfrm>
          <a:prstGeom prst="rect">
            <a:avLst/>
          </a:prstGeom>
        </p:spPr>
      </p:pic>
    </p:spTree>
    <p:extLst>
      <p:ext uri="{BB962C8B-B14F-4D97-AF65-F5344CB8AC3E}">
        <p14:creationId xmlns:p14="http://schemas.microsoft.com/office/powerpoint/2010/main" val="2500569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med" p14:dur="700">
        <p15:prstTrans prst="pageCurlDoubl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mediacall" presetSubtype="0" fill="hold" nodeType="clickEffect">
                                  <p:stCondLst>
                                    <p:cond delay="0"/>
                                  </p:stCondLst>
                                  <p:childTnLst>
                                    <p:cmd type="call" cmd="stop">
                                      <p:cBhvr>
                                        <p:cTn id="6" dur="1" fill="hold"/>
                                        <p:tgtEl>
                                          <p:spTgt spid="4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42"/>
                                        </p:tgtEl>
                                      </p:cBhvr>
                                    </p:cmd>
                                  </p:childTnLst>
                                </p:cTn>
                              </p:par>
                            </p:childTnLst>
                          </p:cTn>
                        </p:par>
                      </p:childTnLst>
                    </p:cTn>
                  </p:par>
                  <p:par>
                    <p:cTn id="11" fill="hold">
                      <p:stCondLst>
                        <p:cond delay="indefinite"/>
                      </p:stCondLst>
                      <p:childTnLst>
                        <p:par>
                          <p:cTn id="12" fill="hold">
                            <p:stCondLst>
                              <p:cond delay="0"/>
                            </p:stCondLst>
                            <p:childTnLst>
                              <p:par>
                                <p:cTn id="13" presetID="3" presetClass="mediacall" presetSubtype="0" fill="hold" nodeType="clickEffect">
                                  <p:stCondLst>
                                    <p:cond delay="0"/>
                                  </p:stCondLst>
                                  <p:childTnLst>
                                    <p:cmd type="call" cmd="stop">
                                      <p:cBhvr>
                                        <p:cTn id="14"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mediacall" presetSubtype="0" fill="hold" nodeType="withEffect">
                                  <p:stCondLst>
                                    <p:cond delay="0"/>
                                  </p:stCondLst>
                                  <p:childTnLst>
                                    <p:cmd type="call" cmd="playFrom(0.0)">
                                      <p:cBhvr>
                                        <p:cTn id="22" dur="2992" fill="hold"/>
                                        <p:tgtEl>
                                          <p:spTgt spid="26"/>
                                        </p:tgtEl>
                                      </p:cBhvr>
                                    </p:cmd>
                                  </p:childTnLst>
                                </p:cTn>
                              </p:par>
                            </p:childTnLst>
                          </p:cTn>
                        </p:par>
                      </p:childTnLst>
                    </p:cTn>
                  </p:par>
                </p:childTnLst>
              </p:cTn>
              <p:nextCondLst>
                <p:cond evt="onClick" delay="0">
                  <p:tgtEl>
                    <p:spTgt spid="8"/>
                  </p:tgtEl>
                </p:cond>
              </p:nextCondLst>
            </p:seq>
            <p:audio>
              <p:cMediaNode vol="80000">
                <p:cTn id="23" fill="hold" display="0">
                  <p:stCondLst>
                    <p:cond delay="indefinite"/>
                  </p:stCondLst>
                  <p:endCondLst>
                    <p:cond evt="onStopAudio" delay="0">
                      <p:tgtEl>
                        <p:sldTgt/>
                      </p:tgtEl>
                    </p:cond>
                  </p:endCondLst>
                </p:cTn>
                <p:tgtEl>
                  <p:spTgt spid="26"/>
                </p:tgtEl>
              </p:cMediaNode>
            </p:audio>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par>
                                <p:cTn id="30" presetID="1" presetClass="mediacall" presetSubtype="0" fill="hold" nodeType="withEffect">
                                  <p:stCondLst>
                                    <p:cond delay="0"/>
                                  </p:stCondLst>
                                  <p:childTnLst>
                                    <p:cmd type="call" cmd="playFrom(0.0)">
                                      <p:cBhvr>
                                        <p:cTn id="31" dur="2992" fill="hold"/>
                                        <p:tgtEl>
                                          <p:spTgt spid="37"/>
                                        </p:tgtEl>
                                      </p:cBhvr>
                                    </p:cmd>
                                  </p:childTnLst>
                                </p:cTn>
                              </p:par>
                            </p:childTnLst>
                          </p:cTn>
                        </p:par>
                      </p:childTnLst>
                    </p:cTn>
                  </p:par>
                </p:childTnLst>
              </p:cTn>
              <p:nextCondLst>
                <p:cond evt="onClick" delay="0">
                  <p:tgtEl>
                    <p:spTgt spid="9"/>
                  </p:tgtEl>
                </p:cond>
              </p:nextCondLst>
            </p:seq>
            <p:audio>
              <p:cMediaNode vol="80000">
                <p:cTn id="32" fill="hold" display="0">
                  <p:stCondLst>
                    <p:cond delay="indefinite"/>
                  </p:stCondLst>
                  <p:endCondLst>
                    <p:cond evt="onStopAudio" delay="0">
                      <p:tgtEl>
                        <p:sldTgt/>
                      </p:tgtEl>
                    </p:cond>
                  </p:endCondLst>
                </p:cTn>
                <p:tgtEl>
                  <p:spTgt spid="37"/>
                </p:tgtEl>
              </p:cMediaNode>
            </p:audio>
            <p:audio>
              <p:cMediaNode vol="80000">
                <p:cTn id="33" fill="hold" display="0">
                  <p:stCondLst>
                    <p:cond delay="indefinite"/>
                  </p:stCondLst>
                  <p:endCondLst>
                    <p:cond evt="onStopAudio" delay="0">
                      <p:tgtEl>
                        <p:sldTgt/>
                      </p:tgtEl>
                    </p:cond>
                  </p:endCondLst>
                </p:cTn>
                <p:tgtEl>
                  <p:spTgt spid="42"/>
                </p:tgtEl>
              </p:cMediaNode>
            </p:audio>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 presetClass="mediacall" presetSubtype="0" fill="hold" nodeType="withEffect">
                                  <p:stCondLst>
                                    <p:cond delay="0"/>
                                  </p:stCondLst>
                                  <p:childTnLst>
                                    <p:cmd type="call" cmd="playFrom(0.0)">
                                      <p:cBhvr>
                                        <p:cTn id="41" dur="2992" fill="hold"/>
                                        <p:tgtEl>
                                          <p:spTgt spid="44"/>
                                        </p:tgtEl>
                                      </p:cBhvr>
                                    </p:cmd>
                                  </p:child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par>
                                <p:cTn id="48" presetID="2" presetClass="mediacall" presetSubtype="0" fill="hold" nodeType="withEffect">
                                  <p:stCondLst>
                                    <p:cond delay="0"/>
                                  </p:stCondLst>
                                  <p:childTnLst>
                                    <p:cmd type="call" cmd="togglePause">
                                      <p:cBhvr>
                                        <p:cTn id="49" dur="1" fill="hold"/>
                                        <p:tgtEl>
                                          <p:spTgt spid="42"/>
                                        </p:tgtEl>
                                      </p:cBhvr>
                                    </p:cmd>
                                  </p:childTnLst>
                                </p:cTn>
                              </p:par>
                            </p:childTnLst>
                          </p:cTn>
                        </p:par>
                      </p:childTnLst>
                    </p:cTn>
                  </p:par>
                </p:childTnLst>
              </p:cTn>
              <p:nextCondLst>
                <p:cond evt="onClick" delay="0">
                  <p:tgtEl>
                    <p:spTgt spid="10"/>
                  </p:tgtEl>
                </p:cond>
              </p:nextCondLst>
            </p:seq>
            <p:audio>
              <p:cMediaNode vol="80000">
                <p:cTn id="50" fill="hold" display="0">
                  <p:stCondLst>
                    <p:cond delay="indefinite"/>
                  </p:stCondLst>
                  <p:endCondLst>
                    <p:cond evt="onStopAudio" delay="0">
                      <p:tgtEl>
                        <p:sldTgt/>
                      </p:tgtEl>
                    </p:cond>
                  </p:endCondLst>
                </p:cTn>
                <p:tgtEl>
                  <p:spTgt spid="44"/>
                </p:tgtEl>
              </p:cMediaNode>
            </p:audio>
          </p:childTnLst>
        </p:cTn>
      </p:par>
    </p:tnLst>
    <p:bldLst>
      <p:bldP spid="25" grpId="0" animBg="1"/>
      <p:bldP spid="30" grpId="0" animBg="1"/>
      <p:bldP spid="4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812</Words>
  <PresentationFormat>Custom</PresentationFormat>
  <Paragraphs>150</Paragraphs>
  <Slides>19</Slides>
  <Notes>2</Notes>
  <HiddenSlides>0</HiddenSlides>
  <MMClips>20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Cambria Math</vt:lpstr>
      <vt:lpstr>Calibri</vt:lpstr>
      <vt:lpstr>Times New Roman</vt:lpstr>
      <vt:lpstr>Montserrat</vt:lpstr>
      <vt:lpstr>Playfair Display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2022-11-17T17:53:38Z</dcterms:modified>
  <dc:identifier>DAFI0KCJPXI</dc:identifier>
</cp:coreProperties>
</file>