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6537"/>
    <a:srgbClr val="BB7733"/>
    <a:srgbClr val="E0664E"/>
    <a:srgbClr val="680E17"/>
    <a:srgbClr val="37287B"/>
    <a:srgbClr val="5146AF"/>
    <a:srgbClr val="DA5431"/>
    <a:srgbClr val="1A1A1A"/>
    <a:srgbClr val="FFD41D"/>
    <a:srgbClr val="FFE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02" y="7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6986" y="586585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986" y="2149036"/>
            <a:ext cx="8272947" cy="88083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470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197405"/>
            <a:ext cx="8246070" cy="356985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8" y="460824"/>
            <a:ext cx="641082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8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552" y="135155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2020-09-25T20:18:22Z</dcterms:modified>
</cp:coreProperties>
</file>