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537"/>
    <a:srgbClr val="BB7733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2" y="7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6986" y="586585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2149036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470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197405"/>
            <a:ext cx="8246070" cy="3569858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460824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135155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2020-09-25T20:18:22Z</dcterms:modified>
</cp:coreProperties>
</file>