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69" r:id="rId2"/>
    <p:sldId id="284" r:id="rId3"/>
    <p:sldId id="281" r:id="rId4"/>
    <p:sldId id="275" r:id="rId5"/>
    <p:sldId id="288" r:id="rId6"/>
    <p:sldId id="261" r:id="rId7"/>
    <p:sldId id="296" r:id="rId8"/>
    <p:sldId id="286" r:id="rId9"/>
    <p:sldId id="298" r:id="rId10"/>
    <p:sldId id="289" r:id="rId11"/>
    <p:sldId id="290" r:id="rId12"/>
    <p:sldId id="291" r:id="rId13"/>
    <p:sldId id="292" r:id="rId14"/>
    <p:sldId id="294" r:id="rId15"/>
    <p:sldId id="293" r:id="rId16"/>
    <p:sldId id="276" r:id="rId17"/>
    <p:sldId id="282" r:id="rId18"/>
    <p:sldId id="279" r:id="rId19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D2D"/>
    <a:srgbClr val="FFFF66"/>
    <a:srgbClr val="DF31BE"/>
    <a:srgbClr val="ECB2CB"/>
    <a:srgbClr val="E9A5C2"/>
    <a:srgbClr val="008A3E"/>
    <a:srgbClr val="E183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4" autoAdjust="0"/>
    <p:restoredTop sz="94624" autoAdjust="0"/>
  </p:normalViewPr>
  <p:slideViewPr>
    <p:cSldViewPr>
      <p:cViewPr>
        <p:scale>
          <a:sx n="75" d="100"/>
          <a:sy n="75" d="100"/>
        </p:scale>
        <p:origin x="-48" y="-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2038350"/>
            <a:ext cx="2586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hinh sach gtieng viet\thumbnail (1).jpg"/>
          <p:cNvPicPr/>
          <p:nvPr/>
        </p:nvPicPr>
        <p:blipFill>
          <a:blip r:embed="rId2"/>
          <a:srcRect t="41978" r="4795" b="35818"/>
          <a:stretch>
            <a:fillRect/>
          </a:stretch>
        </p:blipFill>
        <p:spPr bwMode="auto">
          <a:xfrm>
            <a:off x="228600" y="1733551"/>
            <a:ext cx="830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590550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0" b="6070"/>
          <a:stretch/>
        </p:blipFill>
        <p:spPr>
          <a:xfrm>
            <a:off x="-1066800" y="-247650"/>
            <a:ext cx="7031464" cy="1879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61950"/>
            <a:ext cx="3280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7335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</a:rPr>
              <a:t>ông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26695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buNone/>
            </a:pPr>
            <a:r>
              <a:rPr lang="vi-VN" sz="3200" b="1" dirty="0" smtClean="0">
                <a:solidFill>
                  <a:srgbClr val="FF0000"/>
                </a:solidFill>
              </a:rPr>
              <a:t>trắng muốt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952750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 smtClean="0">
                <a:solidFill>
                  <a:srgbClr val="FF0000"/>
                </a:solidFill>
              </a:rPr>
              <a:t>làm đẹp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638550"/>
            <a:ext cx="22797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3200" b="1" dirty="0" smtClean="0">
                <a:solidFill>
                  <a:srgbClr val="FF0000"/>
                </a:solidFill>
              </a:rPr>
              <a:t>trang điểm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65735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buNone/>
            </a:pPr>
            <a:r>
              <a:rPr lang="vi-VN" sz="3200" b="1" dirty="0" smtClean="0">
                <a:solidFill>
                  <a:srgbClr val="FF0000"/>
                </a:solidFill>
              </a:rPr>
              <a:t>gật gù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266950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eng éc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2952750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buNone/>
            </a:pPr>
            <a:r>
              <a:rPr lang="vi-VN" sz="3200" b="1" dirty="0" smtClean="0">
                <a:solidFill>
                  <a:srgbClr val="FF0000"/>
                </a:solidFill>
              </a:rPr>
              <a:t>sốt ruột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3562350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buNone/>
            </a:pPr>
            <a:r>
              <a:rPr lang="vi-VN" sz="3200" b="1" dirty="0" smtClean="0">
                <a:solidFill>
                  <a:srgbClr val="FF0000"/>
                </a:solidFill>
              </a:rPr>
              <a:t>dốc hết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171950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đen như than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nhiêu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? </a:t>
            </a:r>
          </a:p>
          <a:p>
            <a:pPr lvl="0"/>
            <a:r>
              <a:rPr lang="vi-VN" b="1" dirty="0" smtClean="0"/>
              <a:t>Đọc </a:t>
            </a:r>
            <a:r>
              <a:rPr lang="vi-VN" b="1" dirty="0" smtClean="0"/>
              <a:t>tiếp </a:t>
            </a:r>
            <a:r>
              <a:rPr lang="vi-VN" b="1" dirty="0" smtClean="0"/>
              <a:t>n</a:t>
            </a:r>
            <a:r>
              <a:rPr lang="en-US" b="1" dirty="0" smtClean="0"/>
              <a:t>ố</a:t>
            </a:r>
            <a:r>
              <a:rPr lang="vi-VN" b="1" dirty="0" smtClean="0"/>
              <a:t>i </a:t>
            </a:r>
            <a:r>
              <a:rPr lang="vi-VN" b="1" dirty="0" smtClean="0"/>
              <a:t>từng </a:t>
            </a:r>
            <a:r>
              <a:rPr lang="vi-VN" b="1" dirty="0" smtClean="0"/>
              <a:t>câu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nhiêu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? </a:t>
            </a:r>
          </a:p>
          <a:p>
            <a:pPr lvl="0"/>
            <a:r>
              <a:rPr lang="vi-VN" b="1" dirty="0" smtClean="0"/>
              <a:t>Đọc </a:t>
            </a:r>
            <a:r>
              <a:rPr lang="vi-VN" b="1" dirty="0" smtClean="0"/>
              <a:t>tiếp </a:t>
            </a:r>
            <a:r>
              <a:rPr lang="vi-VN" b="1" dirty="0" smtClean="0"/>
              <a:t>n</a:t>
            </a:r>
            <a:r>
              <a:rPr lang="en-US" b="1" dirty="0" smtClean="0"/>
              <a:t>ố</a:t>
            </a:r>
            <a:r>
              <a:rPr lang="vi-VN" b="1" dirty="0" smtClean="0"/>
              <a:t>i </a:t>
            </a:r>
            <a:r>
              <a:rPr lang="vi-VN" b="1" dirty="0" smtClean="0"/>
              <a:t>từng </a:t>
            </a:r>
            <a:r>
              <a:rPr lang="en-US" b="1" dirty="0" err="1" smtClean="0"/>
              <a:t>đoạn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Admin\Downloads\hinh sach gtieng viet\thumbnail (1).jpg"/>
          <p:cNvPicPr/>
          <p:nvPr/>
        </p:nvPicPr>
        <p:blipFill>
          <a:blip r:embed="rId2"/>
          <a:srcRect l="10835" t="68907" r="-7638"/>
          <a:stretch>
            <a:fillRect/>
          </a:stretch>
        </p:blipFill>
        <p:spPr bwMode="auto">
          <a:xfrm>
            <a:off x="1371600" y="971550"/>
            <a:ext cx="746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3695700" y="268605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771900" y="28384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0750"/>
            <a:ext cx="8229600" cy="9143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latin typeface=".VnAvantH"/>
              </a:rPr>
              <a:t>                        </a:t>
            </a:r>
          </a:p>
          <a:p>
            <a:pPr>
              <a:buNone/>
            </a:pPr>
            <a:r>
              <a:rPr lang="en-US" sz="10000" b="1" dirty="0" smtClean="0">
                <a:latin typeface=".VnAvantH"/>
              </a:rPr>
              <a:t>                       </a:t>
            </a:r>
            <a:r>
              <a:rPr lang="en-US" sz="10000" b="1" dirty="0" err="1" smtClean="0">
                <a:latin typeface=".VnAvantH"/>
              </a:rPr>
              <a:t>Viết</a:t>
            </a:r>
            <a:r>
              <a:rPr lang="en-US" sz="10000" b="1" dirty="0" smtClean="0">
                <a:latin typeface=".VnAvantH"/>
              </a:rPr>
              <a:t> </a:t>
            </a:r>
            <a:r>
              <a:rPr lang="en-US" sz="10000" b="1" dirty="0" err="1" smtClean="0">
                <a:latin typeface=".VnAvantH"/>
              </a:rPr>
              <a:t>bảng</a:t>
            </a:r>
            <a:r>
              <a:rPr lang="en-US" sz="10000" b="1" dirty="0" smtClean="0">
                <a:latin typeface=".VnAvantH"/>
              </a:rPr>
              <a:t> con</a:t>
            </a:r>
          </a:p>
          <a:p>
            <a:pPr>
              <a:buNone/>
            </a:pPr>
            <a:r>
              <a:rPr lang="en-US" dirty="0" smtClean="0">
                <a:latin typeface=".VnAvantH"/>
              </a:rPr>
              <a:t>                 </a:t>
            </a:r>
            <a:endParaRPr lang="en-US" dirty="0">
              <a:latin typeface=".VnAvantH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KiÓm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tra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27635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H"/>
              </a:rPr>
              <a:t>  </a:t>
            </a:r>
            <a:r>
              <a:rPr lang="en-US" sz="2800" b="1" dirty="0" err="1" smtClean="0">
                <a:latin typeface=".VnAvantH"/>
              </a:rPr>
              <a:t>Đọc</a:t>
            </a:r>
            <a:r>
              <a:rPr lang="en-US" sz="2800" b="1" dirty="0" smtClean="0">
                <a:latin typeface=".VnAvantH"/>
              </a:rPr>
              <a:t> </a:t>
            </a:r>
            <a:r>
              <a:rPr lang="en-US" sz="2800" b="1" dirty="0" err="1" smtClean="0">
                <a:latin typeface=".VnAvantH"/>
              </a:rPr>
              <a:t>bài</a:t>
            </a:r>
            <a:r>
              <a:rPr lang="en-US" sz="2800" b="1" dirty="0" smtClean="0">
                <a:latin typeface=".VnAvantH"/>
              </a:rPr>
              <a:t> : </a:t>
            </a:r>
            <a:r>
              <a:rPr lang="en-US" sz="2800" b="1" dirty="0" err="1" smtClean="0">
                <a:latin typeface=".VnAvantH"/>
              </a:rPr>
              <a:t>Đi</a:t>
            </a:r>
            <a:r>
              <a:rPr lang="en-US" sz="2800" b="1" dirty="0" smtClean="0">
                <a:latin typeface=".VnAvantH"/>
              </a:rPr>
              <a:t> </a:t>
            </a:r>
            <a:r>
              <a:rPr lang="en-US" sz="2800" b="1" dirty="0" err="1" smtClean="0">
                <a:latin typeface=".VnAvantH"/>
              </a:rPr>
              <a:t>học</a:t>
            </a:r>
            <a:r>
              <a:rPr lang="en-US" sz="2800" b="1" dirty="0" smtClean="0">
                <a:latin typeface=".VnAvantH"/>
              </a:rPr>
              <a:t> (</a:t>
            </a:r>
            <a:r>
              <a:rPr lang="en-US" sz="2800" b="1" dirty="0" err="1" smtClean="0">
                <a:latin typeface=".VnAvantH"/>
              </a:rPr>
              <a:t>trang</a:t>
            </a:r>
            <a:r>
              <a:rPr lang="en-US" sz="2800" b="1" dirty="0" smtClean="0">
                <a:latin typeface=".VnAvantH"/>
              </a:rPr>
              <a:t> 151)</a:t>
            </a:r>
          </a:p>
          <a:p>
            <a:endParaRPr lang="en-US" sz="2800" dirty="0" smtClean="0">
              <a:latin typeface=".VnAvantH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.VnAvantH"/>
              </a:rPr>
              <a:t>Sóc</a:t>
            </a:r>
            <a:r>
              <a:rPr lang="en-US" sz="2800" dirty="0" smtClean="0">
                <a:latin typeface=".VnAvantH"/>
              </a:rPr>
              <a:t>, </a:t>
            </a:r>
            <a:r>
              <a:rPr lang="en-US" sz="2800" dirty="0" err="1" smtClean="0">
                <a:latin typeface=".VnAvantH"/>
              </a:rPr>
              <a:t>nhím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và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thỏ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học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lớp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của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ai</a:t>
            </a:r>
            <a:r>
              <a:rPr lang="en-US" sz="2800" dirty="0" smtClean="0">
                <a:latin typeface=".VnAvantH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.VnAvantH"/>
              </a:rPr>
              <a:t>Ba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bạn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hứa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học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tập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như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thê</a:t>
            </a:r>
            <a:r>
              <a:rPr lang="en-US" sz="2800" dirty="0" smtClean="0">
                <a:latin typeface=".VnAvantH"/>
              </a:rPr>
              <a:t> </a:t>
            </a:r>
            <a:r>
              <a:rPr lang="en-US" sz="2800" dirty="0" err="1" smtClean="0">
                <a:latin typeface=".VnAvantH"/>
              </a:rPr>
              <a:t>nào</a:t>
            </a:r>
            <a:r>
              <a:rPr lang="en-US" sz="2800" dirty="0" smtClean="0">
                <a:latin typeface=".VnAvantH"/>
              </a:rPr>
              <a:t> ? </a:t>
            </a:r>
            <a:endParaRPr lang="en-US" sz="2800" dirty="0">
              <a:latin typeface=".VnAvan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Time" pitchFamily="34" charset="0"/>
              </a:rPr>
              <a:t>1.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Time" pitchFamily="34" charset="0"/>
              </a:rPr>
              <a:t>Lµm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Time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Time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Time" pitchFamily="34" charset="0"/>
            </a:endParaRPr>
          </a:p>
        </p:txBody>
      </p:sp>
      <p:sp>
        <p:nvSpPr>
          <p:cNvPr id="16386" name="AutoShape 2" descr="https://southeastasia1-mediap.svc.ms/transform/thumbnail?provider=spo&amp;inputFormat=jpg&amp;cs=fFNQTw&amp;docid=https%3A%2F%2Fmseduvn-my.sharepoint.com%3A443%2F_api%2Fv2.0%2Fdrives%2Fb!x1g6HPzyBUeL4acJMXiVXqSctkLYZnZFgBU_t0q2AR4hY3fXFxlSQLPKQitC1JVN%2Fitems%2F01B53K42PHAISN2FTWIFELH76G5XGRX7CI%3Fversion%3DPublished&amp;access_token=eyJ0eXAiOiJKV1QiLCJhbGciOiJub25lIn0.eyJhdWQiOiIwMDAwMDAwMy0wMDAwLTBmZjEtY2UwMC0wMDAwMDAwMDAwMDAvbXNlZHV2bi1teS5zaGFyZXBvaW50LmNvbUAxZTU5YjdiZi02N2U2LTRlOWYtYTQ2Yy05NzdhYmNjMTI4NjMiLCJpc3MiOiIwMDAwMDAwMy0wMDAwLTBmZjEtY2UwMC0wMDAwMDAwMDAwMDAiLCJuYmYiOiIxNTk3MzA1Mzg5IiwiZXhwIjoiMTU5NzMyNjk4OSIsImVuZHBvaW50dXJsIjoiRENycjNVQ3AvRUpia0FQcnJyWm54clFLKzZxRUU4eUdUY3JQVUJYVklhND0iLCJlbmRwb2ludHVybExlbmd0aCI6IjExNyIsImlzbG9vcGJhY2siOiJUcnVlIiwiY2lkIjoiWldRNFpqWm1PV1l0TnpBNVlpMWlNREF3TFRObFpqa3RabVkxWm1aaVlqTmxaR0V4IiwidmVyIjoiaGFzaGVkcHJvb2Z0b2tlbiIsInNpdGVpZCI6Ik1XTXpZVFU0WXpjdFpqSm1ZeTAwTnpBMUxUaGlaVEV0WVRjd09UTXhOemc1TlRWbCIsIm5hbWVpZCI6IjAjLmZ8bWVtYmVyc2hpcHx1cm4lM2FzcG8lM2Fhbm9uI2U4YTA0ZjJiYTc4Nzg3ZDk0OTIyMjI5ZmZhMWM3NTczYzA2MWFjYzVjMDNiMTZmYTJmMDQxNTliMGVkYjc0YjMiLCJuaWkiOiJtaWNyb3NvZnQuc2hhcmVwb2ludCIsImlzdXNlciI6InRydWUiLCJjYWNoZWtleSI6IjBoLmZ8bWVtYmVyc2hpcHx1cm4lM2FzcG8lM2Fhbm9uI2U4YTA0ZjJiYTc4Nzg3ZDk0OTIyMjI5ZmZhMWM3NTczYzA2MWFjYzVjMDNiMTZmYTJmMDQxNTliMGVkYjc0YjMiLCJzaGFyaW5naWQiOiJqTmVDQm1DMWRrZWZyZ0xqZm54RGhnIiwidHQiOiIwIiwidXNlUGVyc2lzdGVudENvb2tpZSI6IjIifQ.ZzlzVnJMUkJsNzFsMnR6SlZ3TmJLaUhqRGUwZjVNK01vVmptNXoybnIzST0&amp;encodeFailures=1&amp;srcWidth=&amp;srcHeight=&amp;width=1341&amp;height=587&amp;action=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C:\Users\Admin\Downloads\0dbd9e9c-e02d-4435-9a53-1aadbd7e1a24.jpg"/>
          <p:cNvPicPr/>
          <p:nvPr/>
        </p:nvPicPr>
        <p:blipFill>
          <a:blip r:embed="rId2"/>
          <a:srcRect l="7226" t="12376" r="50117" b="18812"/>
          <a:stretch>
            <a:fillRect/>
          </a:stretch>
        </p:blipFill>
        <p:spPr bwMode="auto">
          <a:xfrm>
            <a:off x="533400" y="1276350"/>
            <a:ext cx="3733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ownloads\0dbd9e9c-e02d-4435-9a53-1aadbd7e1a24.jpg"/>
          <p:cNvPicPr/>
          <p:nvPr/>
        </p:nvPicPr>
        <p:blipFill>
          <a:blip r:embed="rId2"/>
          <a:srcRect l="48252" t="6383" r="7226" b="19681"/>
          <a:stretch>
            <a:fillRect/>
          </a:stretch>
        </p:blipFill>
        <p:spPr bwMode="auto">
          <a:xfrm>
            <a:off x="4724400" y="104775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143000" y="3790950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3790950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790950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790950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s://southeastasia1-mediap.svc.ms/transform/thumbnail?provider=spo&amp;inputFormat=png&amp;cs=fFNQTw&amp;docid=https%3A%2F%2Fmseduvn-my.sharepoint.com%3A443%2F_api%2Fv2.0%2Fdrives%2Fb!x1g6HPzyBUeL4acJMXiVXqSctkLYZnZFgBU_t0q2AR4hY3fXFxlSQLPKQitC1JVN%2Fitems%2F01B53K42LDVIYGMQ6SARDKACLTI7WJFMLI%3Fversion%3DPublished&amp;access_token=eyJ0eXAiOiJKV1QiLCJhbGciOiJub25lIn0.eyJhdWQiOiIwMDAwMDAwMy0wMDAwLTBmZjEtY2UwMC0wMDAwMDAwMDAwMDAvbXNlZHV2bi1teS5zaGFyZXBvaW50LmNvbUAxZTU5YjdiZi02N2U2LTRlOWYtYTQ2Yy05NzdhYmNjMTI4NjMiLCJpc3MiOiIwMDAwMDAwMy0wMDAwLTBmZjEtY2UwMC0wMDAwMDAwMDAwMDAiLCJuYmYiOiIxNTk3NzM2MjI2IiwiZXhwIjoiMTU5Nzc1NzgyNiIsImVuZHBvaW50dXJsIjoiRENycjNVQ3AvRUpia0FQcnJyWm54clFLKzZxRUU4eUdUY3JQVUJYVklhND0iLCJlbmRwb2ludHVybExlbmd0aCI6IjExNyIsImlzbG9vcGJhY2siOiJUcnVlIiwiY2lkIjoiWTJVeVlUY3hPV1l0T1RBMU9DMWlNREF3TFdVMU1UVXRZamswT0RabFlqaGhOalV6IiwidmVyIjoiaGFzaGVkcHJvb2Z0b2tlbiIsInNpdGVpZCI6Ik1XTXpZVFU0WXpjdFpqSm1ZeTAwTnpBMUxUaGlaVEV0WVRjd09UTXhOemc1TlRWbCIsIm5hbWVpZCI6IjAjLmZ8bWVtYmVyc2hpcHx1cm4lM2FzcG8lM2Fhbm9uI2EzZDI1ZTg2NjVkMjQ3ODRkYjhiNDBiNWI2MGNkYTFhMTkxODcyZTkxMTk1MmI2MDdmNzY3NWZiNTY0ZmE3ZTUiLCJuaWkiOiJtaWNyb3NvZnQuc2hhcmVwb2ludCIsImlzdXNlciI6InRydWUiLCJjYWNoZWtleSI6IjBoLmZ8bWVtYmVyc2hpcHx1cm4lM2FzcG8lM2Fhbm9uI2EzZDI1ZTg2NjVkMjQ3ODRkYjhiNDBiNWI2MGNkYTFhMTkxODcyZTkxMTk1MmI2MDdmNzY3NWZiNTY0ZmE3ZTUiLCJzaGFyaW5naWQiOiJXaXpBVVNMelJVV0RRdDZJSkxUZUlRIiwidHQiOiIwIiwidXNlUGVyc2lzdGVudENvb2tpZSI6IjIifQ.ZGJkcW9DQU83WlB3bmQxcDMwaWExZU1rTDN2N0xheVhxKzRCUjlOMFRKbz0&amp;encodeFailures=1&amp;srcWidth=&amp;srcHeight=&amp;width=208&amp;height=272&amp;action=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 descr="C:\Users\Admin\Downloads\hinh sach gtieng viet\thumbnail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42950"/>
            <a:ext cx="2514600" cy="2028825"/>
          </a:xfrm>
          <a:prstGeom prst="rect">
            <a:avLst/>
          </a:prstGeom>
          <a:noFill/>
        </p:spPr>
      </p:pic>
      <p:pic>
        <p:nvPicPr>
          <p:cNvPr id="12292" name="Picture 4" descr="C:\Users\Admin\Downloads\hinh sach gtieng viet\co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742950"/>
            <a:ext cx="1600200" cy="1981200"/>
          </a:xfrm>
          <a:prstGeom prst="rect">
            <a:avLst/>
          </a:prstGeom>
          <a:noFill/>
        </p:spPr>
      </p:pic>
      <p:pic>
        <p:nvPicPr>
          <p:cNvPr id="12293" name="Picture 5" descr="C:\Users\Admin\Downloads\hinh sach gtieng viet\thumbnail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90550"/>
            <a:ext cx="2590800" cy="2286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294" name="Picture 6" descr="C:\Users\Admin\Downloads\hinh sach gtieng viet\thumbnail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76550"/>
            <a:ext cx="2943225" cy="2266950"/>
          </a:xfrm>
          <a:prstGeom prst="rect">
            <a:avLst/>
          </a:prstGeom>
          <a:noFill/>
        </p:spPr>
      </p:pic>
      <p:pic>
        <p:nvPicPr>
          <p:cNvPr id="12295" name="Picture 7" descr="C:\Users\Admin\Downloads\hinh sach gtieng viet\thumbna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105150"/>
            <a:ext cx="2324100" cy="1981200"/>
          </a:xfrm>
          <a:prstGeom prst="rect">
            <a:avLst/>
          </a:prstGeom>
          <a:noFill/>
        </p:spPr>
      </p:pic>
      <p:pic>
        <p:nvPicPr>
          <p:cNvPr id="12296" name="Picture 8" descr="C:\Users\Admin\Downloads\hinh sach gtieng viet\thumbnail (3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3105150"/>
            <a:ext cx="2590800" cy="1905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0"/>
            <a:ext cx="742998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5938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a.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34315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b.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210338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endParaRPr lang="en-US" sz="2800" dirty="0"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57550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</a:t>
            </a:r>
            <a:r>
              <a:rPr lang="en-US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ốc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, </a:t>
            </a:r>
            <a:r>
              <a:rPr lang="en-US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lốc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, </a:t>
            </a:r>
            <a:r>
              <a:rPr lang="en-US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mộc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, ...........</a:t>
            </a:r>
            <a:endParaRPr lang="en-US" sz="2800" i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Admin\Downloads\hinh sach gtieng viet\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52550"/>
            <a:ext cx="8686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184</Words>
  <Application>Microsoft Office PowerPoint</Application>
  <PresentationFormat>On-screen Show (16:9)</PresentationFormat>
  <Paragraphs>50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KiÓm tra bµi cò</vt:lpstr>
      <vt:lpstr>Slide 3</vt:lpstr>
      <vt:lpstr>Slide 4</vt:lpstr>
      <vt:lpstr>Slide 5</vt:lpstr>
      <vt:lpstr>Slide 6</vt:lpstr>
      <vt:lpstr>Slide 7</vt:lpstr>
      <vt:lpstr>Viết bảng con</vt:lpstr>
      <vt:lpstr>Slide 9</vt:lpstr>
      <vt:lpstr>Slide 10</vt:lpstr>
      <vt:lpstr>Slide 11</vt:lpstr>
      <vt:lpstr>Slide 12</vt:lpstr>
      <vt:lpstr> Đọc tiếp câu </vt:lpstr>
      <vt:lpstr> Đọc tiếp đoạn </vt:lpstr>
      <vt:lpstr>Tìm hiểu bài</vt:lpstr>
      <vt:lpstr>Slide 16</vt:lpstr>
      <vt:lpstr>Slide 17</vt:lpstr>
      <vt:lpstr>Slide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107</cp:revision>
  <dcterms:created xsi:type="dcterms:W3CDTF">2020-05-18T12:48:51Z</dcterms:created>
  <dcterms:modified xsi:type="dcterms:W3CDTF">2020-08-18T12:26:08Z</dcterms:modified>
</cp:coreProperties>
</file>