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75" r:id="rId2"/>
    <p:sldId id="264" r:id="rId3"/>
    <p:sldId id="276" r:id="rId4"/>
    <p:sldId id="301" r:id="rId5"/>
    <p:sldId id="277" r:id="rId6"/>
    <p:sldId id="309" r:id="rId7"/>
    <p:sldId id="291" r:id="rId8"/>
    <p:sldId id="306" r:id="rId9"/>
    <p:sldId id="281" r:id="rId10"/>
    <p:sldId id="308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D9CC5-4EEE-49DD-A13C-9359554D9A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</a:rPr>
              <a:t>Tự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nhiên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và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xã</a:t>
            </a:r>
            <a:r>
              <a:rPr lang="en-US" sz="5400" dirty="0">
                <a:solidFill>
                  <a:srgbClr val="0000FF"/>
                </a:solidFill>
              </a:rPr>
              <a:t> </a:t>
            </a:r>
            <a:r>
              <a:rPr lang="en-US" sz="5400" dirty="0" err="1">
                <a:solidFill>
                  <a:srgbClr val="0000FF"/>
                </a:solidFill>
              </a:rPr>
              <a:t>hội</a:t>
            </a:r>
            <a:endParaRPr lang="en-US" sz="5400" dirty="0">
              <a:solidFill>
                <a:srgbClr val="0000FF"/>
              </a:solidFill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</a:t>
            </a:r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/ </a:t>
            </a:r>
            <a:r>
              <a:rPr lang="en-US" sz="3600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54</a:t>
            </a:r>
            <a:endParaRPr lang="en-US" sz="3600" kern="10" smtClean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304800" y="2133600"/>
            <a:ext cx="8763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Bài</a:t>
            </a:r>
            <a:r>
              <a:rPr lang="en-US" sz="36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 </a:t>
            </a:r>
            <a:r>
              <a:rPr lang="en-US" sz="3600" kern="10" smtClean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/>
                <a:cs typeface="Arial"/>
              </a:rPr>
              <a:t>13: An toàn trên đường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90"/>
          <a:stretch/>
        </p:blipFill>
        <p:spPr>
          <a:xfrm>
            <a:off x="96252" y="304800"/>
            <a:ext cx="9015664" cy="63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8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dò: 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Chuẩn bị bài ôn tập.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1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Em đi qua ngã tư</a:t>
            </a:r>
            <a:endParaRPr lang="en-US" sz="40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"/>
            <a:ext cx="8991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Khám phá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609601"/>
            <a:ext cx="3276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Thảo luận nhóm 4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+K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ể những tình huống trong từng hình? </a:t>
            </a:r>
          </a:p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Điều gì có thể xảy ra trong mỗi tình huống đó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+ Hậu quả của mỗi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tình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26411" r="9399" b="11007"/>
          <a:stretch/>
        </p:blipFill>
        <p:spPr>
          <a:xfrm>
            <a:off x="3272589" y="660975"/>
            <a:ext cx="5871411" cy="62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2</a:t>
            </a:r>
            <a:endParaRPr lang="en-US" sz="3200"/>
          </a:p>
        </p:txBody>
      </p:sp>
      <p:sp>
        <p:nvSpPr>
          <p:cNvPr id="6" name="Rectangle 5"/>
          <p:cNvSpPr/>
          <p:nvPr/>
        </p:nvSpPr>
        <p:spPr>
          <a:xfrm>
            <a:off x="-76200" y="685800"/>
            <a:ext cx="9472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Thảo luận nhóm 4: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Các biển báo trong hình 5,6,7,8 nói gì?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4" t="12178" r="8945" b="44732"/>
          <a:stretch/>
        </p:blipFill>
        <p:spPr>
          <a:xfrm>
            <a:off x="0" y="1742965"/>
            <a:ext cx="9144000" cy="511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6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58676"/>
            <a:ext cx="8763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luận: </a:t>
            </a:r>
            <a:r>
              <a:rPr lang="en-US" sz="3600">
                <a:latin typeface="Times New Roman" pitchFamily="18" charset="0"/>
                <a:cs typeface="Times New Roman" pitchFamily="18" charset="0"/>
              </a:rPr>
              <a:t>Khi đi trên đường có nhiều tình huống nguy hiểm có thể xảy ra. Để đảm bảo an toàn chúng ta cần làm theo các biển báo  giao thông.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6" t="57079" r="8266" b="-169"/>
          <a:stretch/>
        </p:blipFill>
        <p:spPr>
          <a:xfrm>
            <a:off x="228600" y="228600"/>
            <a:ext cx="856247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752600"/>
            <a:ext cx="427582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 2 </a:t>
            </a:r>
            <a:endParaRPr lang="en-US" sz="5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1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-76200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320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: Trò chơi 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Giao thông an toàn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77"/>
          <a:stretch/>
        </p:blipFill>
        <p:spPr>
          <a:xfrm>
            <a:off x="0" y="2133600"/>
            <a:ext cx="4279212" cy="472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1" b="40644"/>
          <a:stretch/>
        </p:blipFill>
        <p:spPr>
          <a:xfrm>
            <a:off x="4279212" y="2133600"/>
            <a:ext cx="486478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16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2" t="59986" r="19951" b="8362"/>
          <a:stretch/>
        </p:blipFill>
        <p:spPr>
          <a:xfrm>
            <a:off x="152400" y="1227220"/>
            <a:ext cx="8758135" cy="563077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-762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 luận nhóm đôi:</a:t>
            </a:r>
            <a:endParaRPr lang="en-US" sz="320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676</TotalTime>
  <Words>149</Words>
  <PresentationFormat>On-screen Show (4:3)</PresentationFormat>
  <Paragraphs>23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2020-08-08T13:30:12Z</dcterms:created>
  <dcterms:modified xsi:type="dcterms:W3CDTF">2020-08-27T15:02:16Z</dcterms:modified>
</cp:coreProperties>
</file>